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91" r:id="rId3"/>
  </p:sldMasterIdLst>
  <p:notesMasterIdLst>
    <p:notesMasterId r:id="rId50"/>
  </p:notesMasterIdLst>
  <p:handoutMasterIdLst>
    <p:handoutMasterId r:id="rId51"/>
  </p:handoutMasterIdLst>
  <p:sldIdLst>
    <p:sldId id="256" r:id="rId4"/>
    <p:sldId id="257" r:id="rId5"/>
    <p:sldId id="258" r:id="rId6"/>
    <p:sldId id="260" r:id="rId7"/>
    <p:sldId id="325" r:id="rId8"/>
    <p:sldId id="301" r:id="rId9"/>
    <p:sldId id="319" r:id="rId10"/>
    <p:sldId id="321" r:id="rId11"/>
    <p:sldId id="327" r:id="rId12"/>
    <p:sldId id="326" r:id="rId13"/>
    <p:sldId id="261" r:id="rId14"/>
    <p:sldId id="307" r:id="rId15"/>
    <p:sldId id="322" r:id="rId16"/>
    <p:sldId id="328" r:id="rId17"/>
    <p:sldId id="302" r:id="rId18"/>
    <p:sldId id="303" r:id="rId19"/>
    <p:sldId id="315" r:id="rId20"/>
    <p:sldId id="313" r:id="rId21"/>
    <p:sldId id="323" r:id="rId22"/>
    <p:sldId id="329" r:id="rId23"/>
    <p:sldId id="269" r:id="rId24"/>
    <p:sldId id="270" r:id="rId25"/>
    <p:sldId id="312" r:id="rId26"/>
    <p:sldId id="271" r:id="rId27"/>
    <p:sldId id="304" r:id="rId28"/>
    <p:sldId id="308" r:id="rId29"/>
    <p:sldId id="305" r:id="rId30"/>
    <p:sldId id="324" r:id="rId31"/>
    <p:sldId id="330" r:id="rId32"/>
    <p:sldId id="309" r:id="rId33"/>
    <p:sldId id="277" r:id="rId34"/>
    <p:sldId id="310" r:id="rId35"/>
    <p:sldId id="279" r:id="rId36"/>
    <p:sldId id="317" r:id="rId37"/>
    <p:sldId id="267" r:id="rId38"/>
    <p:sldId id="281" r:id="rId39"/>
    <p:sldId id="314" r:id="rId40"/>
    <p:sldId id="318" r:id="rId41"/>
    <p:sldId id="311" r:id="rId42"/>
    <p:sldId id="320" r:id="rId43"/>
    <p:sldId id="282" r:id="rId44"/>
    <p:sldId id="283" r:id="rId45"/>
    <p:sldId id="285" r:id="rId46"/>
    <p:sldId id="287" r:id="rId47"/>
    <p:sldId id="331" r:id="rId48"/>
    <p:sldId id="333" r:id="rId49"/>
  </p:sldIdLst>
  <p:sldSz cx="9144000" cy="5143500" type="screen16x9"/>
  <p:notesSz cx="6858000" cy="9144000"/>
  <p:embeddedFontLst>
    <p:embeddedFont>
      <p:font typeface="Arial Black" panose="020B0A04020102020204" pitchFamily="34" charset="0"/>
      <p:bold r:id="rId52"/>
    </p:embeddedFont>
    <p:embeddedFont>
      <p:font typeface="Arial Rounded MT Bold" panose="020F0704030504030204" pitchFamily="34" charset="0"/>
      <p:regular r:id="rId53"/>
    </p:embeddedFont>
    <p:embeddedFont>
      <p:font typeface="Calibri" panose="020F0502020204030204" pitchFamily="34" charset="0"/>
      <p:regular r:id="rId54"/>
      <p:bold r:id="rId55"/>
      <p:italic r:id="rId56"/>
      <p:boldItalic r:id="rId57"/>
    </p:embeddedFont>
    <p:embeddedFont>
      <p:font typeface="Cocogoose" panose="020B0604020202020204" charset="0"/>
      <p:regular r:id="rId58"/>
    </p:embeddedFont>
    <p:embeddedFont>
      <p:font typeface="Fira Sans Extra Condensed Medium" panose="020B0604020202020204" charset="0"/>
      <p:regular r:id="rId59"/>
      <p:bold r:id="rId60"/>
      <p:italic r:id="rId61"/>
      <p:boldItalic r:id="rId62"/>
    </p:embeddedFont>
    <p:embeddedFont>
      <p:font typeface="Hind Vadodara Light" panose="020B0604020202020204" charset="0"/>
      <p:regular r:id="rId63"/>
      <p:bold r:id="rId64"/>
    </p:embeddedFont>
    <p:embeddedFont>
      <p:font typeface="Raleway" panose="020B0604020202020204"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Segoe UI Historic" panose="020B0502040204020203" pitchFamily="34" charset="0"/>
      <p:regular r:id="rId73"/>
    </p:embeddedFont>
    <p:embeddedFont>
      <p:font typeface="Teko Light" panose="020B0604020202020204" charset="0"/>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2846">
          <p15:clr>
            <a:srgbClr val="9AA0A6"/>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ym" initials="g" lastIdx="0" clrIdx="0">
    <p:extLst>
      <p:ext uri="{19B8F6BF-5375-455C-9EA6-DF929625EA0E}">
        <p15:presenceInfo xmlns:p15="http://schemas.microsoft.com/office/powerpoint/2012/main" userId="387d59bb514440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4F8"/>
    <a:srgbClr val="5DB3E5"/>
    <a:srgbClr val="99CCFF"/>
    <a:srgbClr val="BBDFF4"/>
    <a:srgbClr val="33CCFF"/>
    <a:srgbClr val="72C2AE"/>
    <a:srgbClr val="FFFFFF"/>
    <a:srgbClr val="5AC5F1"/>
    <a:srgbClr val="D1DBE6"/>
    <a:srgbClr val="85A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4D846C-A8E1-4A4F-8E60-4B7033B3BFCC}">
  <a:tblStyle styleId="{984D846C-A8E1-4A4F-8E60-4B7033B3BF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113" d="100"/>
          <a:sy n="113" d="100"/>
        </p:scale>
        <p:origin x="586" y="91"/>
      </p:cViewPr>
      <p:guideLst>
        <p:guide pos="2880"/>
        <p:guide orient="horz" pos="2846"/>
      </p:guideLst>
    </p:cSldViewPr>
  </p:slid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handoutMaster" Target="handoutMasters/handoutMaster1.xml"/><Relationship Id="rId72" Type="http://schemas.openxmlformats.org/officeDocument/2006/relationships/font" Target="fonts/font21.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font" Target="fonts/font4.fntdata"/><Relationship Id="rId76"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2EDA4D1-2F07-4D9B-8F6D-6C3436006E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a:extLst>
              <a:ext uri="{FF2B5EF4-FFF2-40B4-BE49-F238E27FC236}">
                <a16:creationId xmlns:a16="http://schemas.microsoft.com/office/drawing/2014/main" id="{08B7F0A0-AA2E-4504-98B0-10B6C6647F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3B7950-5203-48CE-9FDE-E81C6F85FE27}" type="datetimeFigureOut">
              <a:rPr lang="es-PE" smtClean="0"/>
              <a:t>1/09/2021</a:t>
            </a:fld>
            <a:endParaRPr lang="es-PE"/>
          </a:p>
        </p:txBody>
      </p:sp>
      <p:sp>
        <p:nvSpPr>
          <p:cNvPr id="4" name="Marcador de pie de página 3">
            <a:extLst>
              <a:ext uri="{FF2B5EF4-FFF2-40B4-BE49-F238E27FC236}">
                <a16:creationId xmlns:a16="http://schemas.microsoft.com/office/drawing/2014/main" id="{82D845ED-FA6E-4715-B9CE-608686B29B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a:extLst>
              <a:ext uri="{FF2B5EF4-FFF2-40B4-BE49-F238E27FC236}">
                <a16:creationId xmlns:a16="http://schemas.microsoft.com/office/drawing/2014/main" id="{870A3B19-FA70-42D3-9A7B-5FE41AA710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059F68-1EAC-49DD-8E54-1E4455E37C7F}" type="slidenum">
              <a:rPr lang="es-PE" smtClean="0"/>
              <a:t>‹Nº›</a:t>
            </a:fld>
            <a:endParaRPr lang="es-PE"/>
          </a:p>
        </p:txBody>
      </p:sp>
    </p:spTree>
    <p:extLst>
      <p:ext uri="{BB962C8B-B14F-4D97-AF65-F5344CB8AC3E}">
        <p14:creationId xmlns:p14="http://schemas.microsoft.com/office/powerpoint/2010/main" val="1276180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904316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3da1a43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3da1a43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188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320de4b7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320de4b7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5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320de4b7d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320de4b7d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506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320de4b7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6320de4b7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211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320de4b7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40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320de4b7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527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3e8071fd6_2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3e8071fd6_2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933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0c12e5f0d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0c12e5f0d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3120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0c12e5f0d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0c12e5f0d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57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6320de4b7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6320de4b7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116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6321c206cc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6321c206cc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71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9808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320de4b7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320de4b7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29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308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6320de4b7d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6320de4b7d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703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63e8071fd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63e8071fd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49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63da1a4385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63da1a4385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1830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6409c117da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6409c117da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771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63e8071fd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63e8071fd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98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320de4b7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320de4b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782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501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896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0c12e5f0d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0c12e5f0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91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3da1a43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3da1a43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032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813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6b2113071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6b2113071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15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6bd9299b8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6bd9299b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253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6b2113071f_1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6b2113071f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6110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6b2113071f_1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6b2113071f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05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320de4b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320de4b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361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0c12e5f0d_1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0c12e5f0d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586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0c12e5f0d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0c12e5f0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764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0c12e5f0d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0c12e5f0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8519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320de4b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320de4b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877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320de4b7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320de4b7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50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2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2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3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picture" userDrawn="1">
  <p:cSld name="CUSTOM_12">
    <p:spTree>
      <p:nvGrpSpPr>
        <p:cNvPr id="1" name="Shape 37"/>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t="15416" b="134"/>
          <a:stretch/>
        </p:blipFill>
        <p:spPr>
          <a:xfrm>
            <a:off x="-14068" y="1"/>
            <a:ext cx="9158068" cy="516284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pic>
        <p:nvPicPr>
          <p:cNvPr id="3" name="Imagen 2"/>
          <p:cNvPicPr>
            <a:picLocks noChangeAspect="1"/>
          </p:cNvPicPr>
          <p:nvPr userDrawn="1"/>
        </p:nvPicPr>
        <p:blipFill rotWithShape="1">
          <a:blip r:embed="rId2">
            <a:extLst>
              <a:ext uri="{28A0092B-C50C-407E-A947-70E740481C1C}">
                <a14:useLocalDpi xmlns:a14="http://schemas.microsoft.com/office/drawing/2010/main" val="0"/>
              </a:ext>
            </a:extLst>
          </a:blip>
          <a:srcRect t="6838"/>
          <a:stretch/>
        </p:blipFill>
        <p:spPr>
          <a:xfrm>
            <a:off x="836" y="0"/>
            <a:ext cx="9143164" cy="5143500"/>
          </a:xfrm>
          <a:prstGeom prst="rect">
            <a:avLst/>
          </a:prstGeom>
        </p:spPr>
      </p:pic>
    </p:spTree>
    <p:extLst>
      <p:ext uri="{BB962C8B-B14F-4D97-AF65-F5344CB8AC3E}">
        <p14:creationId xmlns:p14="http://schemas.microsoft.com/office/powerpoint/2010/main" val="13336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CUSTOM_9">
    <p:spTree>
      <p:nvGrpSpPr>
        <p:cNvPr id="1" name="Shape 3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721836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sp>
        <p:nvSpPr>
          <p:cNvPr id="4" name="Freeform 6">
            <a:extLst>
              <a:ext uri="{FF2B5EF4-FFF2-40B4-BE49-F238E27FC236}">
                <a16:creationId xmlns:a16="http://schemas.microsoft.com/office/drawing/2014/main" id="{7EF92A1A-E8CB-4D3F-9F44-A36AC2F18651}"/>
              </a:ext>
            </a:extLst>
          </p:cNvPr>
          <p:cNvSpPr>
            <a:spLocks noEditPoints="1"/>
          </p:cNvSpPr>
          <p:nvPr userDrawn="1"/>
        </p:nvSpPr>
        <p:spPr bwMode="auto">
          <a:xfrm>
            <a:off x="0" y="0"/>
            <a:ext cx="9144000" cy="5146675"/>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5DB3E5">
              <a:alpha val="4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pic>
        <p:nvPicPr>
          <p:cNvPr id="3" name="Imagen 2"/>
          <p:cNvPicPr>
            <a:picLocks noChangeAspect="1"/>
          </p:cNvPicPr>
          <p:nvPr userDrawn="1"/>
        </p:nvPicPr>
        <p:blipFill>
          <a:blip r:embed="rId2"/>
          <a:stretch>
            <a:fillRect/>
          </a:stretch>
        </p:blipFill>
        <p:spPr>
          <a:xfrm>
            <a:off x="5943600" y="1106243"/>
            <a:ext cx="3072213" cy="2934136"/>
          </a:xfrm>
          <a:prstGeom prst="rect">
            <a:avLst/>
          </a:prstGeom>
        </p:spPr>
      </p:pic>
    </p:spTree>
    <p:extLst>
      <p:ext uri="{BB962C8B-B14F-4D97-AF65-F5344CB8AC3E}">
        <p14:creationId xmlns:p14="http://schemas.microsoft.com/office/powerpoint/2010/main" val="2875489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sp>
        <p:nvSpPr>
          <p:cNvPr id="4" name="Freeform 6">
            <a:extLst>
              <a:ext uri="{FF2B5EF4-FFF2-40B4-BE49-F238E27FC236}">
                <a16:creationId xmlns:a16="http://schemas.microsoft.com/office/drawing/2014/main" id="{E61B4B1E-7738-4D31-B21E-1C4B9889BEA3}"/>
              </a:ext>
            </a:extLst>
          </p:cNvPr>
          <p:cNvSpPr>
            <a:spLocks noEditPoints="1"/>
          </p:cNvSpPr>
          <p:nvPr userDrawn="1"/>
        </p:nvSpPr>
        <p:spPr bwMode="auto">
          <a:xfrm>
            <a:off x="0" y="0"/>
            <a:ext cx="9144000" cy="5146675"/>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5DB3E5">
              <a:alpha val="4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pic>
        <p:nvPicPr>
          <p:cNvPr id="3" name="Imagen 2"/>
          <p:cNvPicPr>
            <a:picLocks noChangeAspect="1"/>
          </p:cNvPicPr>
          <p:nvPr userDrawn="1"/>
        </p:nvPicPr>
        <p:blipFill>
          <a:blip r:embed="rId2"/>
          <a:stretch>
            <a:fillRect/>
          </a:stretch>
        </p:blipFill>
        <p:spPr>
          <a:xfrm flipH="1">
            <a:off x="110382" y="1112797"/>
            <a:ext cx="3058487" cy="2921027"/>
          </a:xfrm>
          <a:prstGeom prst="rect">
            <a:avLst/>
          </a:prstGeom>
        </p:spPr>
      </p:pic>
    </p:spTree>
    <p:extLst>
      <p:ext uri="{BB962C8B-B14F-4D97-AF65-F5344CB8AC3E}">
        <p14:creationId xmlns:p14="http://schemas.microsoft.com/office/powerpoint/2010/main" val="793140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pic>
        <p:nvPicPr>
          <p:cNvPr id="3" name="Imagen 2"/>
          <p:cNvPicPr>
            <a:picLocks noChangeAspect="1"/>
          </p:cNvPicPr>
          <p:nvPr userDrawn="1"/>
        </p:nvPicPr>
        <p:blipFill>
          <a:blip r:embed="rId2"/>
          <a:stretch>
            <a:fillRect/>
          </a:stretch>
        </p:blipFill>
        <p:spPr>
          <a:xfrm rot="2598383" flipH="1">
            <a:off x="-393474" y="67768"/>
            <a:ext cx="3485213" cy="3328574"/>
          </a:xfrm>
          <a:prstGeom prst="rect">
            <a:avLst/>
          </a:prstGeom>
        </p:spPr>
      </p:pic>
      <p:pic>
        <p:nvPicPr>
          <p:cNvPr id="4" name="Imagen 3"/>
          <p:cNvPicPr>
            <a:picLocks noChangeAspect="1"/>
          </p:cNvPicPr>
          <p:nvPr userDrawn="1"/>
        </p:nvPicPr>
        <p:blipFill>
          <a:blip r:embed="rId2"/>
          <a:stretch>
            <a:fillRect/>
          </a:stretch>
        </p:blipFill>
        <p:spPr>
          <a:xfrm rot="13500000" flipH="1">
            <a:off x="6052846" y="1747593"/>
            <a:ext cx="3485213" cy="3328574"/>
          </a:xfrm>
          <a:prstGeom prst="rect">
            <a:avLst/>
          </a:prstGeom>
        </p:spPr>
      </p:pic>
    </p:spTree>
    <p:extLst>
      <p:ext uri="{BB962C8B-B14F-4D97-AF65-F5344CB8AC3E}">
        <p14:creationId xmlns:p14="http://schemas.microsoft.com/office/powerpoint/2010/main" val="337094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1"/>
        <p:cNvGrpSpPr/>
        <p:nvPr/>
      </p:nvGrpSpPr>
      <p:grpSpPr>
        <a:xfrm>
          <a:off x="0" y="0"/>
          <a:ext cx="0" cy="0"/>
          <a:chOff x="0" y="0"/>
          <a:chExt cx="0" cy="0"/>
        </a:xfrm>
      </p:grpSpPr>
      <p:sp>
        <p:nvSpPr>
          <p:cNvPr id="2" name="Rectangle 5">
            <a:extLst>
              <a:ext uri="{FF2B5EF4-FFF2-40B4-BE49-F238E27FC236}">
                <a16:creationId xmlns:a16="http://schemas.microsoft.com/office/drawing/2014/main" id="{0798FDDA-0C98-4F9F-8F39-5160ECDF8AC8}"/>
              </a:ext>
            </a:extLst>
          </p:cNvPr>
          <p:cNvSpPr>
            <a:spLocks noChangeArrowheads="1"/>
          </p:cNvSpPr>
          <p:nvPr userDrawn="1"/>
        </p:nvSpPr>
        <p:spPr bwMode="auto">
          <a:xfrm>
            <a:off x="678821" y="4557670"/>
            <a:ext cx="8465179" cy="577801"/>
          </a:xfrm>
          <a:prstGeom prst="rect">
            <a:avLst/>
          </a:prstGeom>
          <a:solidFill>
            <a:srgbClr val="5DB3E5"/>
          </a:solidFill>
          <a:ln>
            <a:noFill/>
          </a:ln>
        </p:spPr>
        <p:txBody>
          <a:bodyPr vert="horz" wrap="square" lIns="91440" tIns="45720" rIns="91440" bIns="45720" numCol="1" anchor="t" anchorCtr="0" compatLnSpc="1">
            <a:prstTxWarp prst="textNoShape">
              <a:avLst/>
            </a:prstTxWarp>
          </a:bodyPr>
          <a:lstStyle/>
          <a:p>
            <a:endParaRPr lang="es-PE"/>
          </a:p>
        </p:txBody>
      </p:sp>
      <p:sp>
        <p:nvSpPr>
          <p:cNvPr id="3" name="Forma libre: forma 2">
            <a:extLst>
              <a:ext uri="{FF2B5EF4-FFF2-40B4-BE49-F238E27FC236}">
                <a16:creationId xmlns:a16="http://schemas.microsoft.com/office/drawing/2014/main" id="{AD4A64E4-F68D-4AD1-AE74-E06D9F0EA26B}"/>
              </a:ext>
            </a:extLst>
          </p:cNvPr>
          <p:cNvSpPr/>
          <p:nvPr userDrawn="1"/>
        </p:nvSpPr>
        <p:spPr>
          <a:xfrm>
            <a:off x="1184" y="2577450"/>
            <a:ext cx="2671307" cy="2572134"/>
          </a:xfrm>
          <a:custGeom>
            <a:avLst/>
            <a:gdLst>
              <a:gd name="connsiteX0" fmla="*/ 1857706 w 2671307"/>
              <a:gd name="connsiteY0" fmla="*/ 0 h 2572134"/>
              <a:gd name="connsiteX1" fmla="*/ 0 w 2671307"/>
              <a:gd name="connsiteY1" fmla="*/ 2572135 h 2572134"/>
              <a:gd name="connsiteX2" fmla="*/ 1619018 w 2671307"/>
              <a:gd name="connsiteY2" fmla="*/ 2572135 h 2572134"/>
              <a:gd name="connsiteX3" fmla="*/ 2671307 w 2671307"/>
              <a:gd name="connsiteY3" fmla="*/ 1116222 h 2572134"/>
              <a:gd name="connsiteX4" fmla="*/ 1857706 w 2671307"/>
              <a:gd name="connsiteY4" fmla="*/ 0 h 257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307" h="2572134">
                <a:moveTo>
                  <a:pt x="1857706" y="0"/>
                </a:moveTo>
                <a:cubicBezTo>
                  <a:pt x="1238407" y="857410"/>
                  <a:pt x="619203" y="1714725"/>
                  <a:pt x="0" y="2572135"/>
                </a:cubicBezTo>
                <a:cubicBezTo>
                  <a:pt x="539673" y="2572135"/>
                  <a:pt x="1079345" y="2572135"/>
                  <a:pt x="1619018" y="2572135"/>
                </a:cubicBezTo>
                <a:cubicBezTo>
                  <a:pt x="1969781" y="2086863"/>
                  <a:pt x="2320544" y="1601591"/>
                  <a:pt x="2671307" y="1116222"/>
                </a:cubicBezTo>
                <a:cubicBezTo>
                  <a:pt x="2400075" y="744180"/>
                  <a:pt x="2128939" y="372042"/>
                  <a:pt x="1857706" y="0"/>
                </a:cubicBezTo>
                <a:close/>
              </a:path>
            </a:pathLst>
          </a:custGeom>
          <a:solidFill>
            <a:srgbClr val="33CCFF"/>
          </a:solidFill>
          <a:ln w="9622" cap="flat">
            <a:noFill/>
            <a:prstDash val="solid"/>
            <a:miter/>
          </a:ln>
        </p:spPr>
        <p:txBody>
          <a:bodyPr rtlCol="0" anchor="ctr"/>
          <a:lstStyle/>
          <a:p>
            <a:endParaRPr lang="es-PE"/>
          </a:p>
        </p:txBody>
      </p:sp>
      <p:sp>
        <p:nvSpPr>
          <p:cNvPr id="4" name="Forma libre: forma 3">
            <a:extLst>
              <a:ext uri="{FF2B5EF4-FFF2-40B4-BE49-F238E27FC236}">
                <a16:creationId xmlns:a16="http://schemas.microsoft.com/office/drawing/2014/main" id="{03F05FCB-3640-497D-8560-811A53BDAE94}"/>
              </a:ext>
            </a:extLst>
          </p:cNvPr>
          <p:cNvSpPr/>
          <p:nvPr userDrawn="1"/>
        </p:nvSpPr>
        <p:spPr>
          <a:xfrm>
            <a:off x="-3822" y="212"/>
            <a:ext cx="3495114" cy="3691823"/>
          </a:xfrm>
          <a:custGeom>
            <a:avLst/>
            <a:gdLst>
              <a:gd name="connsiteX0" fmla="*/ 0 w 3495114"/>
              <a:gd name="connsiteY0" fmla="*/ 0 h 3691823"/>
              <a:gd name="connsiteX1" fmla="*/ 1618922 w 3495114"/>
              <a:gd name="connsiteY1" fmla="*/ 0 h 3691823"/>
              <a:gd name="connsiteX2" fmla="*/ 3495114 w 3495114"/>
              <a:gd name="connsiteY2" fmla="*/ 2577238 h 3691823"/>
              <a:gd name="connsiteX3" fmla="*/ 2679780 w 3495114"/>
              <a:gd name="connsiteY3" fmla="*/ 3691823 h 3691823"/>
              <a:gd name="connsiteX4" fmla="*/ 1848463 w 3495114"/>
              <a:gd name="connsiteY4" fmla="*/ 2539398 h 3691823"/>
              <a:gd name="connsiteX5" fmla="*/ 0 w 3495114"/>
              <a:gd name="connsiteY5" fmla="*/ 0 h 369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5114" h="3691823">
                <a:moveTo>
                  <a:pt x="0" y="0"/>
                </a:moveTo>
                <a:cubicBezTo>
                  <a:pt x="539673" y="0"/>
                  <a:pt x="1079249" y="0"/>
                  <a:pt x="1618922" y="0"/>
                </a:cubicBezTo>
                <a:cubicBezTo>
                  <a:pt x="2244287" y="859047"/>
                  <a:pt x="2869653" y="1718094"/>
                  <a:pt x="3495114" y="2577238"/>
                </a:cubicBezTo>
                <a:cubicBezTo>
                  <a:pt x="3223305" y="2948799"/>
                  <a:pt x="2951591" y="3320263"/>
                  <a:pt x="2679780" y="3691823"/>
                </a:cubicBezTo>
                <a:cubicBezTo>
                  <a:pt x="2402675" y="3307650"/>
                  <a:pt x="2125569" y="2923572"/>
                  <a:pt x="1848463" y="2539398"/>
                </a:cubicBezTo>
                <a:cubicBezTo>
                  <a:pt x="1232245" y="1692964"/>
                  <a:pt x="616122" y="846530"/>
                  <a:pt x="0" y="0"/>
                </a:cubicBezTo>
                <a:close/>
              </a:path>
            </a:pathLst>
          </a:custGeom>
          <a:solidFill>
            <a:srgbClr val="5DB3E5"/>
          </a:solidFill>
          <a:ln w="9622" cap="flat">
            <a:noFill/>
            <a:prstDash val="solid"/>
            <a:miter/>
          </a:ln>
        </p:spPr>
        <p:txBody>
          <a:bodyPr rtlCol="0" anchor="ctr"/>
          <a:lstStyle/>
          <a:p>
            <a:endParaRPr lang="es-PE"/>
          </a:p>
        </p:txBody>
      </p:sp>
      <p:sp>
        <p:nvSpPr>
          <p:cNvPr id="5" name="Forma libre: forma 4">
            <a:extLst>
              <a:ext uri="{FF2B5EF4-FFF2-40B4-BE49-F238E27FC236}">
                <a16:creationId xmlns:a16="http://schemas.microsoft.com/office/drawing/2014/main" id="{24B571DD-89B2-4183-9B60-2FF21580341E}"/>
              </a:ext>
            </a:extLst>
          </p:cNvPr>
          <p:cNvSpPr/>
          <p:nvPr userDrawn="1"/>
        </p:nvSpPr>
        <p:spPr>
          <a:xfrm>
            <a:off x="1623476" y="3707152"/>
            <a:ext cx="2124990" cy="1452542"/>
          </a:xfrm>
          <a:custGeom>
            <a:avLst/>
            <a:gdLst>
              <a:gd name="connsiteX0" fmla="*/ 2124991 w 2124990"/>
              <a:gd name="connsiteY0" fmla="*/ 1452543 h 1452542"/>
              <a:gd name="connsiteX1" fmla="*/ 0 w 2124990"/>
              <a:gd name="connsiteY1" fmla="*/ 1452543 h 1452542"/>
              <a:gd name="connsiteX2" fmla="*/ 1058259 w 2124990"/>
              <a:gd name="connsiteY2" fmla="*/ 0 h 1452542"/>
              <a:gd name="connsiteX3" fmla="*/ 2124991 w 2124990"/>
              <a:gd name="connsiteY3" fmla="*/ 1452543 h 1452542"/>
            </a:gdLst>
            <a:ahLst/>
            <a:cxnLst>
              <a:cxn ang="0">
                <a:pos x="connsiteX0" y="connsiteY0"/>
              </a:cxn>
              <a:cxn ang="0">
                <a:pos x="connsiteX1" y="connsiteY1"/>
              </a:cxn>
              <a:cxn ang="0">
                <a:pos x="connsiteX2" y="connsiteY2"/>
              </a:cxn>
              <a:cxn ang="0">
                <a:pos x="connsiteX3" y="connsiteY3"/>
              </a:cxn>
            </a:cxnLst>
            <a:rect l="l" t="t" r="r" b="b"/>
            <a:pathLst>
              <a:path w="2124990" h="1452542">
                <a:moveTo>
                  <a:pt x="2124991" y="1452543"/>
                </a:moveTo>
                <a:cubicBezTo>
                  <a:pt x="1416629" y="1452543"/>
                  <a:pt x="708362" y="1452543"/>
                  <a:pt x="0" y="1452543"/>
                </a:cubicBezTo>
                <a:cubicBezTo>
                  <a:pt x="352785" y="968330"/>
                  <a:pt x="705474" y="484213"/>
                  <a:pt x="1058259" y="0"/>
                </a:cubicBezTo>
                <a:cubicBezTo>
                  <a:pt x="1413836" y="484213"/>
                  <a:pt x="1769414" y="968330"/>
                  <a:pt x="2124991" y="1452543"/>
                </a:cubicBezTo>
                <a:close/>
              </a:path>
            </a:pathLst>
          </a:custGeom>
          <a:solidFill>
            <a:srgbClr val="BBDFF4"/>
          </a:solidFill>
          <a:ln w="9622" cap="flat">
            <a:noFill/>
            <a:prstDash val="solid"/>
            <a:miter/>
          </a:ln>
        </p:spPr>
        <p:txBody>
          <a:bodyPr rtlCol="0" anchor="ctr"/>
          <a:lstStyle/>
          <a:p>
            <a:endParaRPr lang="es-PE"/>
          </a:p>
        </p:txBody>
      </p:sp>
      <p:grpSp>
        <p:nvGrpSpPr>
          <p:cNvPr id="33" name="Group 29">
            <a:extLst>
              <a:ext uri="{FF2B5EF4-FFF2-40B4-BE49-F238E27FC236}">
                <a16:creationId xmlns:a16="http://schemas.microsoft.com/office/drawing/2014/main" id="{F72EAD89-DA82-443A-972E-0FCF76CFFF19}"/>
              </a:ext>
            </a:extLst>
          </p:cNvPr>
          <p:cNvGrpSpPr>
            <a:grpSpLocks noChangeAspect="1"/>
          </p:cNvGrpSpPr>
          <p:nvPr userDrawn="1"/>
        </p:nvGrpSpPr>
        <p:grpSpPr bwMode="auto">
          <a:xfrm flipH="1">
            <a:off x="7678418" y="91665"/>
            <a:ext cx="1403351" cy="1066800"/>
            <a:chOff x="4799" y="73"/>
            <a:chExt cx="884" cy="672"/>
          </a:xfrm>
        </p:grpSpPr>
        <p:sp>
          <p:nvSpPr>
            <p:cNvPr id="34" name="AutoShape 28">
              <a:extLst>
                <a:ext uri="{FF2B5EF4-FFF2-40B4-BE49-F238E27FC236}">
                  <a16:creationId xmlns:a16="http://schemas.microsoft.com/office/drawing/2014/main" id="{38D46189-7239-4FF5-A4C6-2853943BEF10}"/>
                </a:ext>
              </a:extLst>
            </p:cNvPr>
            <p:cNvSpPr>
              <a:spLocks noChangeAspect="1" noChangeArrowheads="1" noTextEdit="1"/>
            </p:cNvSpPr>
            <p:nvPr userDrawn="1"/>
          </p:nvSpPr>
          <p:spPr bwMode="auto">
            <a:xfrm>
              <a:off x="4799" y="73"/>
              <a:ext cx="8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5" name="Freeform 30">
              <a:extLst>
                <a:ext uri="{FF2B5EF4-FFF2-40B4-BE49-F238E27FC236}">
                  <a16:creationId xmlns:a16="http://schemas.microsoft.com/office/drawing/2014/main" id="{0E78A03D-632D-4395-ADEA-7BAF9B0C6347}"/>
                </a:ext>
              </a:extLst>
            </p:cNvPr>
            <p:cNvSpPr>
              <a:spLocks/>
            </p:cNvSpPr>
            <p:nvPr userDrawn="1"/>
          </p:nvSpPr>
          <p:spPr bwMode="auto">
            <a:xfrm>
              <a:off x="4928" y="199"/>
              <a:ext cx="76" cy="453"/>
            </a:xfrm>
            <a:custGeom>
              <a:avLst/>
              <a:gdLst>
                <a:gd name="T0" fmla="*/ 76 w 76"/>
                <a:gd name="T1" fmla="*/ 3 h 453"/>
                <a:gd name="T2" fmla="*/ 18 w 76"/>
                <a:gd name="T3" fmla="*/ 453 h 453"/>
                <a:gd name="T4" fmla="*/ 0 w 76"/>
                <a:gd name="T5" fmla="*/ 451 h 453"/>
                <a:gd name="T6" fmla="*/ 58 w 76"/>
                <a:gd name="T7" fmla="*/ 0 h 453"/>
                <a:gd name="T8" fmla="*/ 76 w 76"/>
                <a:gd name="T9" fmla="*/ 3 h 453"/>
              </a:gdLst>
              <a:ahLst/>
              <a:cxnLst>
                <a:cxn ang="0">
                  <a:pos x="T0" y="T1"/>
                </a:cxn>
                <a:cxn ang="0">
                  <a:pos x="T2" y="T3"/>
                </a:cxn>
                <a:cxn ang="0">
                  <a:pos x="T4" y="T5"/>
                </a:cxn>
                <a:cxn ang="0">
                  <a:pos x="T6" y="T7"/>
                </a:cxn>
                <a:cxn ang="0">
                  <a:pos x="T8" y="T9"/>
                </a:cxn>
              </a:cxnLst>
              <a:rect l="0" t="0" r="r" b="b"/>
              <a:pathLst>
                <a:path w="76" h="453">
                  <a:moveTo>
                    <a:pt x="76" y="3"/>
                  </a:moveTo>
                  <a:lnTo>
                    <a:pt x="18" y="453"/>
                  </a:lnTo>
                  <a:lnTo>
                    <a:pt x="0" y="451"/>
                  </a:lnTo>
                  <a:lnTo>
                    <a:pt x="58" y="0"/>
                  </a:lnTo>
                  <a:lnTo>
                    <a:pt x="76"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6" name="Freeform 31">
              <a:extLst>
                <a:ext uri="{FF2B5EF4-FFF2-40B4-BE49-F238E27FC236}">
                  <a16:creationId xmlns:a16="http://schemas.microsoft.com/office/drawing/2014/main" id="{EF92F166-6068-43D0-8ABF-C80EC9789E4E}"/>
                </a:ext>
              </a:extLst>
            </p:cNvPr>
            <p:cNvSpPr>
              <a:spLocks/>
            </p:cNvSpPr>
            <p:nvPr userDrawn="1"/>
          </p:nvSpPr>
          <p:spPr bwMode="auto">
            <a:xfrm>
              <a:off x="4957" y="233"/>
              <a:ext cx="269" cy="172"/>
            </a:xfrm>
            <a:custGeom>
              <a:avLst/>
              <a:gdLst>
                <a:gd name="T0" fmla="*/ 10 w 269"/>
                <a:gd name="T1" fmla="*/ 0 h 172"/>
                <a:gd name="T2" fmla="*/ 269 w 269"/>
                <a:gd name="T3" fmla="*/ 156 h 172"/>
                <a:gd name="T4" fmla="*/ 259 w 269"/>
                <a:gd name="T5" fmla="*/ 172 h 172"/>
                <a:gd name="T6" fmla="*/ 0 w 269"/>
                <a:gd name="T7" fmla="*/ 15 h 172"/>
                <a:gd name="T8" fmla="*/ 10 w 269"/>
                <a:gd name="T9" fmla="*/ 0 h 172"/>
              </a:gdLst>
              <a:ahLst/>
              <a:cxnLst>
                <a:cxn ang="0">
                  <a:pos x="T0" y="T1"/>
                </a:cxn>
                <a:cxn ang="0">
                  <a:pos x="T2" y="T3"/>
                </a:cxn>
                <a:cxn ang="0">
                  <a:pos x="T4" y="T5"/>
                </a:cxn>
                <a:cxn ang="0">
                  <a:pos x="T6" y="T7"/>
                </a:cxn>
                <a:cxn ang="0">
                  <a:pos x="T8" y="T9"/>
                </a:cxn>
              </a:cxnLst>
              <a:rect l="0" t="0" r="r" b="b"/>
              <a:pathLst>
                <a:path w="269" h="172">
                  <a:moveTo>
                    <a:pt x="10" y="0"/>
                  </a:moveTo>
                  <a:lnTo>
                    <a:pt x="269" y="156"/>
                  </a:lnTo>
                  <a:lnTo>
                    <a:pt x="259" y="172"/>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7" name="Freeform 32">
              <a:extLst>
                <a:ext uri="{FF2B5EF4-FFF2-40B4-BE49-F238E27FC236}">
                  <a16:creationId xmlns:a16="http://schemas.microsoft.com/office/drawing/2014/main" id="{D30198A7-4D4A-4CDB-93D0-4060E8D10ACA}"/>
                </a:ext>
              </a:extLst>
            </p:cNvPr>
            <p:cNvSpPr>
              <a:spLocks/>
            </p:cNvSpPr>
            <p:nvPr userDrawn="1"/>
          </p:nvSpPr>
          <p:spPr bwMode="auto">
            <a:xfrm>
              <a:off x="4794" y="465"/>
              <a:ext cx="283" cy="283"/>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8" name="Freeform 33">
              <a:extLst>
                <a:ext uri="{FF2B5EF4-FFF2-40B4-BE49-F238E27FC236}">
                  <a16:creationId xmlns:a16="http://schemas.microsoft.com/office/drawing/2014/main" id="{1ED1825B-7249-4321-8C01-5B7AA510FDFE}"/>
                </a:ext>
              </a:extLst>
            </p:cNvPr>
            <p:cNvSpPr>
              <a:spLocks/>
            </p:cNvSpPr>
            <p:nvPr userDrawn="1"/>
          </p:nvSpPr>
          <p:spPr bwMode="auto">
            <a:xfrm>
              <a:off x="4822" y="525"/>
              <a:ext cx="210" cy="212"/>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9" name="Freeform 34">
              <a:extLst>
                <a:ext uri="{FF2B5EF4-FFF2-40B4-BE49-F238E27FC236}">
                  <a16:creationId xmlns:a16="http://schemas.microsoft.com/office/drawing/2014/main" id="{F85EB77B-3767-4CFF-9D38-5F16CE51F6A5}"/>
                </a:ext>
              </a:extLst>
            </p:cNvPr>
            <p:cNvSpPr>
              <a:spLocks/>
            </p:cNvSpPr>
            <p:nvPr userDrawn="1"/>
          </p:nvSpPr>
          <p:spPr bwMode="auto">
            <a:xfrm>
              <a:off x="4869" y="656"/>
              <a:ext cx="61" cy="60"/>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0" name="Freeform 35">
              <a:extLst>
                <a:ext uri="{FF2B5EF4-FFF2-40B4-BE49-F238E27FC236}">
                  <a16:creationId xmlns:a16="http://schemas.microsoft.com/office/drawing/2014/main" id="{F97BDD4A-76C4-4A02-8212-1287AF9D7CC7}"/>
                </a:ext>
              </a:extLst>
            </p:cNvPr>
            <p:cNvSpPr>
              <a:spLocks/>
            </p:cNvSpPr>
            <p:nvPr userDrawn="1"/>
          </p:nvSpPr>
          <p:spPr bwMode="auto">
            <a:xfrm>
              <a:off x="5146" y="329"/>
              <a:ext cx="115" cy="115"/>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1" name="Freeform 36">
              <a:extLst>
                <a:ext uri="{FF2B5EF4-FFF2-40B4-BE49-F238E27FC236}">
                  <a16:creationId xmlns:a16="http://schemas.microsoft.com/office/drawing/2014/main" id="{28CDAA85-3DC4-4F1F-BAD4-88E5985B6582}"/>
                </a:ext>
              </a:extLst>
            </p:cNvPr>
            <p:cNvSpPr>
              <a:spLocks/>
            </p:cNvSpPr>
            <p:nvPr userDrawn="1"/>
          </p:nvSpPr>
          <p:spPr bwMode="auto">
            <a:xfrm>
              <a:off x="5178" y="350"/>
              <a:ext cx="73" cy="73"/>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2" name="Freeform 37">
              <a:extLst>
                <a:ext uri="{FF2B5EF4-FFF2-40B4-BE49-F238E27FC236}">
                  <a16:creationId xmlns:a16="http://schemas.microsoft.com/office/drawing/2014/main" id="{AF838874-6842-459B-8888-F7DDEF1DAB62}"/>
                </a:ext>
              </a:extLst>
            </p:cNvPr>
            <p:cNvSpPr>
              <a:spLocks/>
            </p:cNvSpPr>
            <p:nvPr userDrawn="1"/>
          </p:nvSpPr>
          <p:spPr bwMode="auto">
            <a:xfrm>
              <a:off x="4890" y="159"/>
              <a:ext cx="195" cy="196"/>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3" name="Freeform 38">
              <a:extLst>
                <a:ext uri="{FF2B5EF4-FFF2-40B4-BE49-F238E27FC236}">
                  <a16:creationId xmlns:a16="http://schemas.microsoft.com/office/drawing/2014/main" id="{909824DA-B89C-4803-A310-EDB328D35F22}"/>
                </a:ext>
              </a:extLst>
            </p:cNvPr>
            <p:cNvSpPr>
              <a:spLocks/>
            </p:cNvSpPr>
            <p:nvPr userDrawn="1"/>
          </p:nvSpPr>
          <p:spPr bwMode="auto">
            <a:xfrm>
              <a:off x="4907" y="175"/>
              <a:ext cx="121" cy="121"/>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4" name="Freeform 39">
              <a:extLst>
                <a:ext uri="{FF2B5EF4-FFF2-40B4-BE49-F238E27FC236}">
                  <a16:creationId xmlns:a16="http://schemas.microsoft.com/office/drawing/2014/main" id="{DD137DE6-4923-48A0-B932-A7124917E680}"/>
                </a:ext>
              </a:extLst>
            </p:cNvPr>
            <p:cNvSpPr>
              <a:spLocks/>
            </p:cNvSpPr>
            <p:nvPr userDrawn="1"/>
          </p:nvSpPr>
          <p:spPr bwMode="auto">
            <a:xfrm>
              <a:off x="5219" y="385"/>
              <a:ext cx="23" cy="23"/>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Freeform 40">
              <a:extLst>
                <a:ext uri="{FF2B5EF4-FFF2-40B4-BE49-F238E27FC236}">
                  <a16:creationId xmlns:a16="http://schemas.microsoft.com/office/drawing/2014/main" id="{8A0C5AAF-270E-47E0-A787-8BF2ABF6D084}"/>
                </a:ext>
              </a:extLst>
            </p:cNvPr>
            <p:cNvSpPr>
              <a:spLocks/>
            </p:cNvSpPr>
            <p:nvPr userDrawn="1"/>
          </p:nvSpPr>
          <p:spPr bwMode="auto">
            <a:xfrm>
              <a:off x="4945" y="183"/>
              <a:ext cx="42" cy="42"/>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6" name="Freeform 41">
              <a:extLst>
                <a:ext uri="{FF2B5EF4-FFF2-40B4-BE49-F238E27FC236}">
                  <a16:creationId xmlns:a16="http://schemas.microsoft.com/office/drawing/2014/main" id="{677A9C54-E95E-4B8B-91E7-71E4C62CBD85}"/>
                </a:ext>
              </a:extLst>
            </p:cNvPr>
            <p:cNvSpPr>
              <a:spLocks/>
            </p:cNvSpPr>
            <p:nvPr userDrawn="1"/>
          </p:nvSpPr>
          <p:spPr bwMode="auto">
            <a:xfrm>
              <a:off x="5168" y="201"/>
              <a:ext cx="417" cy="215"/>
            </a:xfrm>
            <a:custGeom>
              <a:avLst/>
              <a:gdLst>
                <a:gd name="T0" fmla="*/ 0 w 417"/>
                <a:gd name="T1" fmla="*/ 197 h 215"/>
                <a:gd name="T2" fmla="*/ 409 w 417"/>
                <a:gd name="T3" fmla="*/ 0 h 215"/>
                <a:gd name="T4" fmla="*/ 417 w 417"/>
                <a:gd name="T5" fmla="*/ 18 h 215"/>
                <a:gd name="T6" fmla="*/ 8 w 417"/>
                <a:gd name="T7" fmla="*/ 215 h 215"/>
                <a:gd name="T8" fmla="*/ 0 w 417"/>
                <a:gd name="T9" fmla="*/ 197 h 215"/>
              </a:gdLst>
              <a:ahLst/>
              <a:cxnLst>
                <a:cxn ang="0">
                  <a:pos x="T0" y="T1"/>
                </a:cxn>
                <a:cxn ang="0">
                  <a:pos x="T2" y="T3"/>
                </a:cxn>
                <a:cxn ang="0">
                  <a:pos x="T4" y="T5"/>
                </a:cxn>
                <a:cxn ang="0">
                  <a:pos x="T6" y="T7"/>
                </a:cxn>
                <a:cxn ang="0">
                  <a:pos x="T8" y="T9"/>
                </a:cxn>
              </a:cxnLst>
              <a:rect l="0" t="0" r="r" b="b"/>
              <a:pathLst>
                <a:path w="417" h="215">
                  <a:moveTo>
                    <a:pt x="0" y="197"/>
                  </a:moveTo>
                  <a:lnTo>
                    <a:pt x="409" y="0"/>
                  </a:lnTo>
                  <a:lnTo>
                    <a:pt x="417" y="18"/>
                  </a:lnTo>
                  <a:lnTo>
                    <a:pt x="8" y="215"/>
                  </a:lnTo>
                  <a:lnTo>
                    <a:pt x="0" y="197"/>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Freeform 42">
              <a:extLst>
                <a:ext uri="{FF2B5EF4-FFF2-40B4-BE49-F238E27FC236}">
                  <a16:creationId xmlns:a16="http://schemas.microsoft.com/office/drawing/2014/main" id="{E850E4F9-A31A-4561-AEEC-8BBB3A36A159}"/>
                </a:ext>
              </a:extLst>
            </p:cNvPr>
            <p:cNvSpPr>
              <a:spLocks/>
            </p:cNvSpPr>
            <p:nvPr userDrawn="1"/>
          </p:nvSpPr>
          <p:spPr bwMode="auto">
            <a:xfrm>
              <a:off x="5204" y="109"/>
              <a:ext cx="30" cy="304"/>
            </a:xfrm>
            <a:custGeom>
              <a:avLst/>
              <a:gdLst>
                <a:gd name="T0" fmla="*/ 11 w 30"/>
                <a:gd name="T1" fmla="*/ 304 h 304"/>
                <a:gd name="T2" fmla="*/ 0 w 30"/>
                <a:gd name="T3" fmla="*/ 1 h 304"/>
                <a:gd name="T4" fmla="*/ 18 w 30"/>
                <a:gd name="T5" fmla="*/ 0 h 304"/>
                <a:gd name="T6" fmla="*/ 30 w 30"/>
                <a:gd name="T7" fmla="*/ 304 h 304"/>
                <a:gd name="T8" fmla="*/ 11 w 30"/>
                <a:gd name="T9" fmla="*/ 304 h 304"/>
              </a:gdLst>
              <a:ahLst/>
              <a:cxnLst>
                <a:cxn ang="0">
                  <a:pos x="T0" y="T1"/>
                </a:cxn>
                <a:cxn ang="0">
                  <a:pos x="T2" y="T3"/>
                </a:cxn>
                <a:cxn ang="0">
                  <a:pos x="T4" y="T5"/>
                </a:cxn>
                <a:cxn ang="0">
                  <a:pos x="T6" y="T7"/>
                </a:cxn>
                <a:cxn ang="0">
                  <a:pos x="T8" y="T9"/>
                </a:cxn>
              </a:cxnLst>
              <a:rect l="0" t="0" r="r" b="b"/>
              <a:pathLst>
                <a:path w="30" h="304">
                  <a:moveTo>
                    <a:pt x="11" y="304"/>
                  </a:moveTo>
                  <a:lnTo>
                    <a:pt x="0" y="1"/>
                  </a:lnTo>
                  <a:lnTo>
                    <a:pt x="18" y="0"/>
                  </a:lnTo>
                  <a:lnTo>
                    <a:pt x="30" y="304"/>
                  </a:lnTo>
                  <a:lnTo>
                    <a:pt x="11" y="30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8" name="Freeform 43">
              <a:extLst>
                <a:ext uri="{FF2B5EF4-FFF2-40B4-BE49-F238E27FC236}">
                  <a16:creationId xmlns:a16="http://schemas.microsoft.com/office/drawing/2014/main" id="{D88932D8-7F98-484B-A33A-0CCAF23ECA5E}"/>
                </a:ext>
              </a:extLst>
            </p:cNvPr>
            <p:cNvSpPr>
              <a:spLocks/>
            </p:cNvSpPr>
            <p:nvPr userDrawn="1"/>
          </p:nvSpPr>
          <p:spPr bwMode="auto">
            <a:xfrm>
              <a:off x="5388" y="78"/>
              <a:ext cx="314" cy="314"/>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9" name="Freeform 44">
              <a:extLst>
                <a:ext uri="{FF2B5EF4-FFF2-40B4-BE49-F238E27FC236}">
                  <a16:creationId xmlns:a16="http://schemas.microsoft.com/office/drawing/2014/main" id="{29C23EE2-DBA5-4426-9CF5-89DD47C3C513}"/>
                </a:ext>
              </a:extLst>
            </p:cNvPr>
            <p:cNvSpPr>
              <a:spLocks/>
            </p:cNvSpPr>
            <p:nvPr userDrawn="1"/>
          </p:nvSpPr>
          <p:spPr bwMode="auto">
            <a:xfrm>
              <a:off x="5453" y="112"/>
              <a:ext cx="234" cy="235"/>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50" name="Freeform 45">
              <a:extLst>
                <a:ext uri="{FF2B5EF4-FFF2-40B4-BE49-F238E27FC236}">
                  <a16:creationId xmlns:a16="http://schemas.microsoft.com/office/drawing/2014/main" id="{79AF42F4-00DD-4961-8659-B81E0F5BDF28}"/>
                </a:ext>
              </a:extLst>
            </p:cNvPr>
            <p:cNvSpPr>
              <a:spLocks/>
            </p:cNvSpPr>
            <p:nvPr userDrawn="1"/>
          </p:nvSpPr>
          <p:spPr bwMode="auto">
            <a:xfrm>
              <a:off x="5597" y="189"/>
              <a:ext cx="67" cy="67"/>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Freeform 46">
              <a:extLst>
                <a:ext uri="{FF2B5EF4-FFF2-40B4-BE49-F238E27FC236}">
                  <a16:creationId xmlns:a16="http://schemas.microsoft.com/office/drawing/2014/main" id="{8D3B23E3-AB3B-4FB7-B298-1FF0AF40A532}"/>
                </a:ext>
              </a:extLst>
            </p:cNvPr>
            <p:cNvSpPr>
              <a:spLocks/>
            </p:cNvSpPr>
            <p:nvPr userDrawn="1"/>
          </p:nvSpPr>
          <p:spPr bwMode="auto">
            <a:xfrm>
              <a:off x="5151" y="67"/>
              <a:ext cx="126" cy="127"/>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2" name="Freeform 47">
              <a:extLst>
                <a:ext uri="{FF2B5EF4-FFF2-40B4-BE49-F238E27FC236}">
                  <a16:creationId xmlns:a16="http://schemas.microsoft.com/office/drawing/2014/main" id="{8F15A06D-CFC4-4B33-9C09-BC2CD257B5C4}"/>
                </a:ext>
              </a:extLst>
            </p:cNvPr>
            <p:cNvSpPr>
              <a:spLocks/>
            </p:cNvSpPr>
            <p:nvPr userDrawn="1"/>
          </p:nvSpPr>
          <p:spPr bwMode="auto">
            <a:xfrm>
              <a:off x="5167" y="80"/>
              <a:ext cx="81" cy="82"/>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48">
              <a:extLst>
                <a:ext uri="{FF2B5EF4-FFF2-40B4-BE49-F238E27FC236}">
                  <a16:creationId xmlns:a16="http://schemas.microsoft.com/office/drawing/2014/main" id="{8458B51A-2B57-43A2-85F6-1496D66085BA}"/>
                </a:ext>
              </a:extLst>
            </p:cNvPr>
            <p:cNvSpPr>
              <a:spLocks/>
            </p:cNvSpPr>
            <p:nvPr userDrawn="1"/>
          </p:nvSpPr>
          <p:spPr bwMode="auto">
            <a:xfrm>
              <a:off x="5115" y="273"/>
              <a:ext cx="218" cy="218"/>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49">
              <a:extLst>
                <a:ext uri="{FF2B5EF4-FFF2-40B4-BE49-F238E27FC236}">
                  <a16:creationId xmlns:a16="http://schemas.microsoft.com/office/drawing/2014/main" id="{4A36DF64-F151-424C-B415-1AEAD0E2944B}"/>
                </a:ext>
              </a:extLst>
            </p:cNvPr>
            <p:cNvSpPr>
              <a:spLocks/>
            </p:cNvSpPr>
            <p:nvPr userDrawn="1"/>
          </p:nvSpPr>
          <p:spPr bwMode="auto">
            <a:xfrm>
              <a:off x="5149" y="343"/>
              <a:ext cx="134" cy="135"/>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50">
              <a:extLst>
                <a:ext uri="{FF2B5EF4-FFF2-40B4-BE49-F238E27FC236}">
                  <a16:creationId xmlns:a16="http://schemas.microsoft.com/office/drawing/2014/main" id="{CCF83D50-EBD8-47F2-83C8-B9A9F6327971}"/>
                </a:ext>
              </a:extLst>
            </p:cNvPr>
            <p:cNvSpPr>
              <a:spLocks/>
            </p:cNvSpPr>
            <p:nvPr userDrawn="1"/>
          </p:nvSpPr>
          <p:spPr bwMode="auto">
            <a:xfrm>
              <a:off x="5196" y="90"/>
              <a:ext cx="24" cy="25"/>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51">
              <a:extLst>
                <a:ext uri="{FF2B5EF4-FFF2-40B4-BE49-F238E27FC236}">
                  <a16:creationId xmlns:a16="http://schemas.microsoft.com/office/drawing/2014/main" id="{4B1BDDB7-55F2-436C-AF3E-9D05CCFBB54B}"/>
                </a:ext>
              </a:extLst>
            </p:cNvPr>
            <p:cNvSpPr>
              <a:spLocks/>
            </p:cNvSpPr>
            <p:nvPr userDrawn="1"/>
          </p:nvSpPr>
          <p:spPr bwMode="auto">
            <a:xfrm>
              <a:off x="5168" y="406"/>
              <a:ext cx="46" cy="46"/>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3162255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sp>
        <p:nvSpPr>
          <p:cNvPr id="12" name="Freeform 6">
            <a:extLst>
              <a:ext uri="{FF2B5EF4-FFF2-40B4-BE49-F238E27FC236}">
                <a16:creationId xmlns:a16="http://schemas.microsoft.com/office/drawing/2014/main" id="{D35F2950-5AE1-41D5-A9F1-705F94FCD2A3}"/>
              </a:ext>
            </a:extLst>
          </p:cNvPr>
          <p:cNvSpPr>
            <a:spLocks noEditPoints="1"/>
          </p:cNvSpPr>
          <p:nvPr userDrawn="1"/>
        </p:nvSpPr>
        <p:spPr bwMode="auto">
          <a:xfrm>
            <a:off x="0" y="0"/>
            <a:ext cx="9144000" cy="5146675"/>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5DB3E5">
              <a:alpha val="4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nvGrpSpPr>
          <p:cNvPr id="13" name="Group 10">
            <a:extLst>
              <a:ext uri="{FF2B5EF4-FFF2-40B4-BE49-F238E27FC236}">
                <a16:creationId xmlns:a16="http://schemas.microsoft.com/office/drawing/2014/main" id="{920D6578-9B0B-416A-AFDD-22E2C069FEDF}"/>
              </a:ext>
            </a:extLst>
          </p:cNvPr>
          <p:cNvGrpSpPr>
            <a:grpSpLocks noChangeAspect="1"/>
          </p:cNvGrpSpPr>
          <p:nvPr userDrawn="1"/>
        </p:nvGrpSpPr>
        <p:grpSpPr bwMode="auto">
          <a:xfrm>
            <a:off x="150813" y="131763"/>
            <a:ext cx="1384300" cy="1050925"/>
            <a:chOff x="95" y="83"/>
            <a:chExt cx="872" cy="662"/>
          </a:xfrm>
        </p:grpSpPr>
        <p:sp>
          <p:nvSpPr>
            <p:cNvPr id="14" name="AutoShape 9">
              <a:extLst>
                <a:ext uri="{FF2B5EF4-FFF2-40B4-BE49-F238E27FC236}">
                  <a16:creationId xmlns:a16="http://schemas.microsoft.com/office/drawing/2014/main" id="{034CC0E4-4C4E-4F36-A7A0-03D8080E8746}"/>
                </a:ext>
              </a:extLst>
            </p:cNvPr>
            <p:cNvSpPr>
              <a:spLocks noChangeAspect="1" noChangeArrowheads="1" noTextEdit="1"/>
            </p:cNvSpPr>
            <p:nvPr userDrawn="1"/>
          </p:nvSpPr>
          <p:spPr bwMode="auto">
            <a:xfrm>
              <a:off x="95" y="83"/>
              <a:ext cx="872"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 name="Freeform 11">
              <a:extLst>
                <a:ext uri="{FF2B5EF4-FFF2-40B4-BE49-F238E27FC236}">
                  <a16:creationId xmlns:a16="http://schemas.microsoft.com/office/drawing/2014/main" id="{778B79ED-6B89-48E8-A20A-A8B3137E4E50}"/>
                </a:ext>
              </a:extLst>
            </p:cNvPr>
            <p:cNvSpPr>
              <a:spLocks/>
            </p:cNvSpPr>
            <p:nvPr userDrawn="1"/>
          </p:nvSpPr>
          <p:spPr bwMode="auto">
            <a:xfrm>
              <a:off x="222" y="207"/>
              <a:ext cx="75" cy="447"/>
            </a:xfrm>
            <a:custGeom>
              <a:avLst/>
              <a:gdLst>
                <a:gd name="T0" fmla="*/ 75 w 75"/>
                <a:gd name="T1" fmla="*/ 3 h 447"/>
                <a:gd name="T2" fmla="*/ 18 w 75"/>
                <a:gd name="T3" fmla="*/ 447 h 447"/>
                <a:gd name="T4" fmla="*/ 0 w 75"/>
                <a:gd name="T5" fmla="*/ 445 h 447"/>
                <a:gd name="T6" fmla="*/ 57 w 75"/>
                <a:gd name="T7" fmla="*/ 0 h 447"/>
                <a:gd name="T8" fmla="*/ 75 w 75"/>
                <a:gd name="T9" fmla="*/ 3 h 447"/>
              </a:gdLst>
              <a:ahLst/>
              <a:cxnLst>
                <a:cxn ang="0">
                  <a:pos x="T0" y="T1"/>
                </a:cxn>
                <a:cxn ang="0">
                  <a:pos x="T2" y="T3"/>
                </a:cxn>
                <a:cxn ang="0">
                  <a:pos x="T4" y="T5"/>
                </a:cxn>
                <a:cxn ang="0">
                  <a:pos x="T6" y="T7"/>
                </a:cxn>
                <a:cxn ang="0">
                  <a:pos x="T8" y="T9"/>
                </a:cxn>
              </a:cxnLst>
              <a:rect l="0" t="0" r="r" b="b"/>
              <a:pathLst>
                <a:path w="75" h="447">
                  <a:moveTo>
                    <a:pt x="75" y="3"/>
                  </a:moveTo>
                  <a:lnTo>
                    <a:pt x="18" y="447"/>
                  </a:lnTo>
                  <a:lnTo>
                    <a:pt x="0" y="445"/>
                  </a:lnTo>
                  <a:lnTo>
                    <a:pt x="57" y="0"/>
                  </a:lnTo>
                  <a:lnTo>
                    <a:pt x="75"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6" name="Freeform 12">
              <a:extLst>
                <a:ext uri="{FF2B5EF4-FFF2-40B4-BE49-F238E27FC236}">
                  <a16:creationId xmlns:a16="http://schemas.microsoft.com/office/drawing/2014/main" id="{81EE6DB2-EE96-47FD-810E-2663B770884D}"/>
                </a:ext>
              </a:extLst>
            </p:cNvPr>
            <p:cNvSpPr>
              <a:spLocks/>
            </p:cNvSpPr>
            <p:nvPr userDrawn="1"/>
          </p:nvSpPr>
          <p:spPr bwMode="auto">
            <a:xfrm>
              <a:off x="251" y="241"/>
              <a:ext cx="265" cy="169"/>
            </a:xfrm>
            <a:custGeom>
              <a:avLst/>
              <a:gdLst>
                <a:gd name="T0" fmla="*/ 10 w 265"/>
                <a:gd name="T1" fmla="*/ 0 h 169"/>
                <a:gd name="T2" fmla="*/ 265 w 265"/>
                <a:gd name="T3" fmla="*/ 153 h 169"/>
                <a:gd name="T4" fmla="*/ 256 w 265"/>
                <a:gd name="T5" fmla="*/ 169 h 169"/>
                <a:gd name="T6" fmla="*/ 0 w 265"/>
                <a:gd name="T7" fmla="*/ 15 h 169"/>
                <a:gd name="T8" fmla="*/ 10 w 265"/>
                <a:gd name="T9" fmla="*/ 0 h 169"/>
              </a:gdLst>
              <a:ahLst/>
              <a:cxnLst>
                <a:cxn ang="0">
                  <a:pos x="T0" y="T1"/>
                </a:cxn>
                <a:cxn ang="0">
                  <a:pos x="T2" y="T3"/>
                </a:cxn>
                <a:cxn ang="0">
                  <a:pos x="T4" y="T5"/>
                </a:cxn>
                <a:cxn ang="0">
                  <a:pos x="T6" y="T7"/>
                </a:cxn>
                <a:cxn ang="0">
                  <a:pos x="T8" y="T9"/>
                </a:cxn>
              </a:cxnLst>
              <a:rect l="0" t="0" r="r" b="b"/>
              <a:pathLst>
                <a:path w="265" h="169">
                  <a:moveTo>
                    <a:pt x="10" y="0"/>
                  </a:moveTo>
                  <a:lnTo>
                    <a:pt x="265" y="153"/>
                  </a:lnTo>
                  <a:lnTo>
                    <a:pt x="256" y="169"/>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7" name="Freeform 13">
              <a:extLst>
                <a:ext uri="{FF2B5EF4-FFF2-40B4-BE49-F238E27FC236}">
                  <a16:creationId xmlns:a16="http://schemas.microsoft.com/office/drawing/2014/main" id="{3B60D048-F291-45A6-A3B4-3D4AD2E0CB05}"/>
                </a:ext>
              </a:extLst>
            </p:cNvPr>
            <p:cNvSpPr>
              <a:spLocks/>
            </p:cNvSpPr>
            <p:nvPr userDrawn="1"/>
          </p:nvSpPr>
          <p:spPr bwMode="auto">
            <a:xfrm>
              <a:off x="90" y="469"/>
              <a:ext cx="279" cy="279"/>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8" name="Freeform 14">
              <a:extLst>
                <a:ext uri="{FF2B5EF4-FFF2-40B4-BE49-F238E27FC236}">
                  <a16:creationId xmlns:a16="http://schemas.microsoft.com/office/drawing/2014/main" id="{8A333160-0937-406A-9126-411AEA669AC0}"/>
                </a:ext>
              </a:extLst>
            </p:cNvPr>
            <p:cNvSpPr>
              <a:spLocks/>
            </p:cNvSpPr>
            <p:nvPr userDrawn="1"/>
          </p:nvSpPr>
          <p:spPr bwMode="auto">
            <a:xfrm>
              <a:off x="117" y="528"/>
              <a:ext cx="208" cy="209"/>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9" name="Freeform 15">
              <a:extLst>
                <a:ext uri="{FF2B5EF4-FFF2-40B4-BE49-F238E27FC236}">
                  <a16:creationId xmlns:a16="http://schemas.microsoft.com/office/drawing/2014/main" id="{45C7428B-C6D5-4626-A1AF-F44019E65CEA}"/>
                </a:ext>
              </a:extLst>
            </p:cNvPr>
            <p:cNvSpPr>
              <a:spLocks/>
            </p:cNvSpPr>
            <p:nvPr userDrawn="1"/>
          </p:nvSpPr>
          <p:spPr bwMode="auto">
            <a:xfrm>
              <a:off x="164" y="658"/>
              <a:ext cx="60" cy="59"/>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16">
              <a:extLst>
                <a:ext uri="{FF2B5EF4-FFF2-40B4-BE49-F238E27FC236}">
                  <a16:creationId xmlns:a16="http://schemas.microsoft.com/office/drawing/2014/main" id="{545F8796-1111-4694-AB19-57F4D715B3B0}"/>
                </a:ext>
              </a:extLst>
            </p:cNvPr>
            <p:cNvSpPr>
              <a:spLocks/>
            </p:cNvSpPr>
            <p:nvPr userDrawn="1"/>
          </p:nvSpPr>
          <p:spPr bwMode="auto">
            <a:xfrm>
              <a:off x="438" y="335"/>
              <a:ext cx="112" cy="113"/>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1" name="Freeform 17">
              <a:extLst>
                <a:ext uri="{FF2B5EF4-FFF2-40B4-BE49-F238E27FC236}">
                  <a16:creationId xmlns:a16="http://schemas.microsoft.com/office/drawing/2014/main" id="{D84F0CBE-B0E9-456D-9D9C-94F4B01AB78E}"/>
                </a:ext>
              </a:extLst>
            </p:cNvPr>
            <p:cNvSpPr>
              <a:spLocks/>
            </p:cNvSpPr>
            <p:nvPr userDrawn="1"/>
          </p:nvSpPr>
          <p:spPr bwMode="auto">
            <a:xfrm>
              <a:off x="469" y="356"/>
              <a:ext cx="72" cy="72"/>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2" name="Freeform 18">
              <a:extLst>
                <a:ext uri="{FF2B5EF4-FFF2-40B4-BE49-F238E27FC236}">
                  <a16:creationId xmlns:a16="http://schemas.microsoft.com/office/drawing/2014/main" id="{52FF7548-CEEB-405C-9B20-1C1691AC0430}"/>
                </a:ext>
              </a:extLst>
            </p:cNvPr>
            <p:cNvSpPr>
              <a:spLocks/>
            </p:cNvSpPr>
            <p:nvPr userDrawn="1"/>
          </p:nvSpPr>
          <p:spPr bwMode="auto">
            <a:xfrm>
              <a:off x="185" y="167"/>
              <a:ext cx="193" cy="194"/>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3" name="Freeform 19">
              <a:extLst>
                <a:ext uri="{FF2B5EF4-FFF2-40B4-BE49-F238E27FC236}">
                  <a16:creationId xmlns:a16="http://schemas.microsoft.com/office/drawing/2014/main" id="{C4AADDA8-1B51-4FE1-9A97-A838476D8BB6}"/>
                </a:ext>
              </a:extLst>
            </p:cNvPr>
            <p:cNvSpPr>
              <a:spLocks/>
            </p:cNvSpPr>
            <p:nvPr userDrawn="1"/>
          </p:nvSpPr>
          <p:spPr bwMode="auto">
            <a:xfrm>
              <a:off x="202" y="184"/>
              <a:ext cx="119" cy="119"/>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4" name="Freeform 20">
              <a:extLst>
                <a:ext uri="{FF2B5EF4-FFF2-40B4-BE49-F238E27FC236}">
                  <a16:creationId xmlns:a16="http://schemas.microsoft.com/office/drawing/2014/main" id="{5AE11ACB-B5A0-4807-AC16-AFB57B9DC33A}"/>
                </a:ext>
              </a:extLst>
            </p:cNvPr>
            <p:cNvSpPr>
              <a:spLocks/>
            </p:cNvSpPr>
            <p:nvPr userDrawn="1"/>
          </p:nvSpPr>
          <p:spPr bwMode="auto">
            <a:xfrm>
              <a:off x="510" y="390"/>
              <a:ext cx="22" cy="24"/>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5" name="Freeform 21">
              <a:extLst>
                <a:ext uri="{FF2B5EF4-FFF2-40B4-BE49-F238E27FC236}">
                  <a16:creationId xmlns:a16="http://schemas.microsoft.com/office/drawing/2014/main" id="{E3ABF672-B28B-4EFD-843B-A9C48D0E6023}"/>
                </a:ext>
              </a:extLst>
            </p:cNvPr>
            <p:cNvSpPr>
              <a:spLocks/>
            </p:cNvSpPr>
            <p:nvPr userDrawn="1"/>
          </p:nvSpPr>
          <p:spPr bwMode="auto">
            <a:xfrm>
              <a:off x="239" y="192"/>
              <a:ext cx="41" cy="41"/>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22">
              <a:extLst>
                <a:ext uri="{FF2B5EF4-FFF2-40B4-BE49-F238E27FC236}">
                  <a16:creationId xmlns:a16="http://schemas.microsoft.com/office/drawing/2014/main" id="{913546D4-FBF6-488F-ADAB-00C31B50027F}"/>
                </a:ext>
              </a:extLst>
            </p:cNvPr>
            <p:cNvSpPr>
              <a:spLocks/>
            </p:cNvSpPr>
            <p:nvPr userDrawn="1"/>
          </p:nvSpPr>
          <p:spPr bwMode="auto">
            <a:xfrm>
              <a:off x="459" y="209"/>
              <a:ext cx="411" cy="212"/>
            </a:xfrm>
            <a:custGeom>
              <a:avLst/>
              <a:gdLst>
                <a:gd name="T0" fmla="*/ 0 w 411"/>
                <a:gd name="T1" fmla="*/ 194 h 212"/>
                <a:gd name="T2" fmla="*/ 403 w 411"/>
                <a:gd name="T3" fmla="*/ 0 h 212"/>
                <a:gd name="T4" fmla="*/ 411 w 411"/>
                <a:gd name="T5" fmla="*/ 17 h 212"/>
                <a:gd name="T6" fmla="*/ 8 w 411"/>
                <a:gd name="T7" fmla="*/ 212 h 212"/>
                <a:gd name="T8" fmla="*/ 0 w 411"/>
                <a:gd name="T9" fmla="*/ 194 h 212"/>
              </a:gdLst>
              <a:ahLst/>
              <a:cxnLst>
                <a:cxn ang="0">
                  <a:pos x="T0" y="T1"/>
                </a:cxn>
                <a:cxn ang="0">
                  <a:pos x="T2" y="T3"/>
                </a:cxn>
                <a:cxn ang="0">
                  <a:pos x="T4" y="T5"/>
                </a:cxn>
                <a:cxn ang="0">
                  <a:pos x="T6" y="T7"/>
                </a:cxn>
                <a:cxn ang="0">
                  <a:pos x="T8" y="T9"/>
                </a:cxn>
              </a:cxnLst>
              <a:rect l="0" t="0" r="r" b="b"/>
              <a:pathLst>
                <a:path w="411" h="212">
                  <a:moveTo>
                    <a:pt x="0" y="194"/>
                  </a:moveTo>
                  <a:lnTo>
                    <a:pt x="403" y="0"/>
                  </a:lnTo>
                  <a:lnTo>
                    <a:pt x="411" y="17"/>
                  </a:lnTo>
                  <a:lnTo>
                    <a:pt x="8" y="212"/>
                  </a:lnTo>
                  <a:lnTo>
                    <a:pt x="0" y="19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23">
              <a:extLst>
                <a:ext uri="{FF2B5EF4-FFF2-40B4-BE49-F238E27FC236}">
                  <a16:creationId xmlns:a16="http://schemas.microsoft.com/office/drawing/2014/main" id="{666894D5-2B77-4E7C-A36D-DD3AF48C7D07}"/>
                </a:ext>
              </a:extLst>
            </p:cNvPr>
            <p:cNvSpPr>
              <a:spLocks/>
            </p:cNvSpPr>
            <p:nvPr userDrawn="1"/>
          </p:nvSpPr>
          <p:spPr bwMode="auto">
            <a:xfrm>
              <a:off x="494" y="119"/>
              <a:ext cx="30" cy="299"/>
            </a:xfrm>
            <a:custGeom>
              <a:avLst/>
              <a:gdLst>
                <a:gd name="T0" fmla="*/ 12 w 30"/>
                <a:gd name="T1" fmla="*/ 299 h 299"/>
                <a:gd name="T2" fmla="*/ 0 w 30"/>
                <a:gd name="T3" fmla="*/ 1 h 299"/>
                <a:gd name="T4" fmla="*/ 19 w 30"/>
                <a:gd name="T5" fmla="*/ 0 h 299"/>
                <a:gd name="T6" fmla="*/ 30 w 30"/>
                <a:gd name="T7" fmla="*/ 299 h 299"/>
                <a:gd name="T8" fmla="*/ 12 w 30"/>
                <a:gd name="T9" fmla="*/ 299 h 299"/>
              </a:gdLst>
              <a:ahLst/>
              <a:cxnLst>
                <a:cxn ang="0">
                  <a:pos x="T0" y="T1"/>
                </a:cxn>
                <a:cxn ang="0">
                  <a:pos x="T2" y="T3"/>
                </a:cxn>
                <a:cxn ang="0">
                  <a:pos x="T4" y="T5"/>
                </a:cxn>
                <a:cxn ang="0">
                  <a:pos x="T6" y="T7"/>
                </a:cxn>
                <a:cxn ang="0">
                  <a:pos x="T8" y="T9"/>
                </a:cxn>
              </a:cxnLst>
              <a:rect l="0" t="0" r="r" b="b"/>
              <a:pathLst>
                <a:path w="30" h="299">
                  <a:moveTo>
                    <a:pt x="12" y="299"/>
                  </a:moveTo>
                  <a:lnTo>
                    <a:pt x="0" y="1"/>
                  </a:lnTo>
                  <a:lnTo>
                    <a:pt x="19" y="0"/>
                  </a:lnTo>
                  <a:lnTo>
                    <a:pt x="30" y="299"/>
                  </a:lnTo>
                  <a:lnTo>
                    <a:pt x="12" y="299"/>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24">
              <a:extLst>
                <a:ext uri="{FF2B5EF4-FFF2-40B4-BE49-F238E27FC236}">
                  <a16:creationId xmlns:a16="http://schemas.microsoft.com/office/drawing/2014/main" id="{090BAA88-C1A2-4F1C-878E-D09C2CC88A54}"/>
                </a:ext>
              </a:extLst>
            </p:cNvPr>
            <p:cNvSpPr>
              <a:spLocks/>
            </p:cNvSpPr>
            <p:nvPr userDrawn="1"/>
          </p:nvSpPr>
          <p:spPr bwMode="auto">
            <a:xfrm>
              <a:off x="676" y="88"/>
              <a:ext cx="309" cy="309"/>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9" name="Freeform 25">
              <a:extLst>
                <a:ext uri="{FF2B5EF4-FFF2-40B4-BE49-F238E27FC236}">
                  <a16:creationId xmlns:a16="http://schemas.microsoft.com/office/drawing/2014/main" id="{D00FFB51-2ECA-4E1C-8993-D3F097E4474A}"/>
                </a:ext>
              </a:extLst>
            </p:cNvPr>
            <p:cNvSpPr>
              <a:spLocks/>
            </p:cNvSpPr>
            <p:nvPr userDrawn="1"/>
          </p:nvSpPr>
          <p:spPr bwMode="auto">
            <a:xfrm>
              <a:off x="740" y="122"/>
              <a:ext cx="231" cy="231"/>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0" name="Freeform 26">
              <a:extLst>
                <a:ext uri="{FF2B5EF4-FFF2-40B4-BE49-F238E27FC236}">
                  <a16:creationId xmlns:a16="http://schemas.microsoft.com/office/drawing/2014/main" id="{2B4D964D-80A8-4F27-8CE5-CB7451DB6B1F}"/>
                </a:ext>
              </a:extLst>
            </p:cNvPr>
            <p:cNvSpPr>
              <a:spLocks/>
            </p:cNvSpPr>
            <p:nvPr userDrawn="1"/>
          </p:nvSpPr>
          <p:spPr bwMode="auto">
            <a:xfrm>
              <a:off x="883" y="197"/>
              <a:ext cx="66" cy="66"/>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1" name="Freeform 27">
              <a:extLst>
                <a:ext uri="{FF2B5EF4-FFF2-40B4-BE49-F238E27FC236}">
                  <a16:creationId xmlns:a16="http://schemas.microsoft.com/office/drawing/2014/main" id="{ED2FF10C-FFA2-4F75-9BC7-9DF4595EE8BB}"/>
                </a:ext>
              </a:extLst>
            </p:cNvPr>
            <p:cNvSpPr>
              <a:spLocks/>
            </p:cNvSpPr>
            <p:nvPr userDrawn="1"/>
          </p:nvSpPr>
          <p:spPr bwMode="auto">
            <a:xfrm>
              <a:off x="443" y="77"/>
              <a:ext cx="124" cy="125"/>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2" name="Freeform 28">
              <a:extLst>
                <a:ext uri="{FF2B5EF4-FFF2-40B4-BE49-F238E27FC236}">
                  <a16:creationId xmlns:a16="http://schemas.microsoft.com/office/drawing/2014/main" id="{BABF78F2-2CA5-45BA-9731-65866FB4DA12}"/>
                </a:ext>
              </a:extLst>
            </p:cNvPr>
            <p:cNvSpPr>
              <a:spLocks/>
            </p:cNvSpPr>
            <p:nvPr userDrawn="1"/>
          </p:nvSpPr>
          <p:spPr bwMode="auto">
            <a:xfrm>
              <a:off x="458" y="90"/>
              <a:ext cx="80" cy="80"/>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3" name="Freeform 29">
              <a:extLst>
                <a:ext uri="{FF2B5EF4-FFF2-40B4-BE49-F238E27FC236}">
                  <a16:creationId xmlns:a16="http://schemas.microsoft.com/office/drawing/2014/main" id="{D966EBED-3EFE-4E77-810A-64F8DBA726F1}"/>
                </a:ext>
              </a:extLst>
            </p:cNvPr>
            <p:cNvSpPr>
              <a:spLocks/>
            </p:cNvSpPr>
            <p:nvPr userDrawn="1"/>
          </p:nvSpPr>
          <p:spPr bwMode="auto">
            <a:xfrm>
              <a:off x="407" y="280"/>
              <a:ext cx="215" cy="215"/>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4" name="Freeform 30">
              <a:extLst>
                <a:ext uri="{FF2B5EF4-FFF2-40B4-BE49-F238E27FC236}">
                  <a16:creationId xmlns:a16="http://schemas.microsoft.com/office/drawing/2014/main" id="{7F8C83DF-180B-4823-8E39-7D4A175AD587}"/>
                </a:ext>
              </a:extLst>
            </p:cNvPr>
            <p:cNvSpPr>
              <a:spLocks/>
            </p:cNvSpPr>
            <p:nvPr userDrawn="1"/>
          </p:nvSpPr>
          <p:spPr bwMode="auto">
            <a:xfrm>
              <a:off x="441" y="349"/>
              <a:ext cx="132" cy="133"/>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5" name="Freeform 31">
              <a:extLst>
                <a:ext uri="{FF2B5EF4-FFF2-40B4-BE49-F238E27FC236}">
                  <a16:creationId xmlns:a16="http://schemas.microsoft.com/office/drawing/2014/main" id="{23034684-F252-40E2-8203-A9E5BB262938}"/>
                </a:ext>
              </a:extLst>
            </p:cNvPr>
            <p:cNvSpPr>
              <a:spLocks/>
            </p:cNvSpPr>
            <p:nvPr userDrawn="1"/>
          </p:nvSpPr>
          <p:spPr bwMode="auto">
            <a:xfrm>
              <a:off x="486" y="99"/>
              <a:ext cx="25" cy="26"/>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6" name="Freeform 32">
              <a:extLst>
                <a:ext uri="{FF2B5EF4-FFF2-40B4-BE49-F238E27FC236}">
                  <a16:creationId xmlns:a16="http://schemas.microsoft.com/office/drawing/2014/main" id="{0B248F60-6655-4B9A-A195-A58356868A02}"/>
                </a:ext>
              </a:extLst>
            </p:cNvPr>
            <p:cNvSpPr>
              <a:spLocks/>
            </p:cNvSpPr>
            <p:nvPr userDrawn="1"/>
          </p:nvSpPr>
          <p:spPr bwMode="auto">
            <a:xfrm>
              <a:off x="459" y="412"/>
              <a:ext cx="46" cy="44"/>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37" name="Group 35">
            <a:extLst>
              <a:ext uri="{FF2B5EF4-FFF2-40B4-BE49-F238E27FC236}">
                <a16:creationId xmlns:a16="http://schemas.microsoft.com/office/drawing/2014/main" id="{A9607004-DCEA-40EB-931B-6307E1BF615E}"/>
              </a:ext>
            </a:extLst>
          </p:cNvPr>
          <p:cNvGrpSpPr>
            <a:grpSpLocks noChangeAspect="1"/>
          </p:cNvGrpSpPr>
          <p:nvPr userDrawn="1"/>
        </p:nvGrpSpPr>
        <p:grpSpPr bwMode="auto">
          <a:xfrm rot="10622447">
            <a:off x="7572375" y="3973513"/>
            <a:ext cx="1382713" cy="1050925"/>
            <a:chOff x="4770" y="2503"/>
            <a:chExt cx="871" cy="662"/>
          </a:xfrm>
        </p:grpSpPr>
        <p:sp>
          <p:nvSpPr>
            <p:cNvPr id="38" name="AutoShape 34">
              <a:extLst>
                <a:ext uri="{FF2B5EF4-FFF2-40B4-BE49-F238E27FC236}">
                  <a16:creationId xmlns:a16="http://schemas.microsoft.com/office/drawing/2014/main" id="{AE833577-3C57-4D1F-990A-4B0427AAFD2E}"/>
                </a:ext>
              </a:extLst>
            </p:cNvPr>
            <p:cNvSpPr>
              <a:spLocks noChangeAspect="1" noChangeArrowheads="1" noTextEdit="1"/>
            </p:cNvSpPr>
            <p:nvPr userDrawn="1"/>
          </p:nvSpPr>
          <p:spPr bwMode="auto">
            <a:xfrm>
              <a:off x="4770" y="2503"/>
              <a:ext cx="871"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9" name="Freeform 36">
              <a:extLst>
                <a:ext uri="{FF2B5EF4-FFF2-40B4-BE49-F238E27FC236}">
                  <a16:creationId xmlns:a16="http://schemas.microsoft.com/office/drawing/2014/main" id="{17A69786-DDB4-4A29-82E0-A9C34011AD19}"/>
                </a:ext>
              </a:extLst>
            </p:cNvPr>
            <p:cNvSpPr>
              <a:spLocks/>
            </p:cNvSpPr>
            <p:nvPr userDrawn="1"/>
          </p:nvSpPr>
          <p:spPr bwMode="auto">
            <a:xfrm>
              <a:off x="4897" y="2627"/>
              <a:ext cx="75" cy="447"/>
            </a:xfrm>
            <a:custGeom>
              <a:avLst/>
              <a:gdLst>
                <a:gd name="T0" fmla="*/ 75 w 75"/>
                <a:gd name="T1" fmla="*/ 3 h 447"/>
                <a:gd name="T2" fmla="*/ 18 w 75"/>
                <a:gd name="T3" fmla="*/ 447 h 447"/>
                <a:gd name="T4" fmla="*/ 0 w 75"/>
                <a:gd name="T5" fmla="*/ 445 h 447"/>
                <a:gd name="T6" fmla="*/ 57 w 75"/>
                <a:gd name="T7" fmla="*/ 0 h 447"/>
                <a:gd name="T8" fmla="*/ 75 w 75"/>
                <a:gd name="T9" fmla="*/ 3 h 447"/>
              </a:gdLst>
              <a:ahLst/>
              <a:cxnLst>
                <a:cxn ang="0">
                  <a:pos x="T0" y="T1"/>
                </a:cxn>
                <a:cxn ang="0">
                  <a:pos x="T2" y="T3"/>
                </a:cxn>
                <a:cxn ang="0">
                  <a:pos x="T4" y="T5"/>
                </a:cxn>
                <a:cxn ang="0">
                  <a:pos x="T6" y="T7"/>
                </a:cxn>
                <a:cxn ang="0">
                  <a:pos x="T8" y="T9"/>
                </a:cxn>
              </a:cxnLst>
              <a:rect l="0" t="0" r="r" b="b"/>
              <a:pathLst>
                <a:path w="75" h="447">
                  <a:moveTo>
                    <a:pt x="75" y="3"/>
                  </a:moveTo>
                  <a:lnTo>
                    <a:pt x="18" y="447"/>
                  </a:lnTo>
                  <a:lnTo>
                    <a:pt x="0" y="445"/>
                  </a:lnTo>
                  <a:lnTo>
                    <a:pt x="57" y="0"/>
                  </a:lnTo>
                  <a:lnTo>
                    <a:pt x="75"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0" name="Freeform 37">
              <a:extLst>
                <a:ext uri="{FF2B5EF4-FFF2-40B4-BE49-F238E27FC236}">
                  <a16:creationId xmlns:a16="http://schemas.microsoft.com/office/drawing/2014/main" id="{78996727-6E67-417E-93FD-4AE0FDE5003B}"/>
                </a:ext>
              </a:extLst>
            </p:cNvPr>
            <p:cNvSpPr>
              <a:spLocks/>
            </p:cNvSpPr>
            <p:nvPr userDrawn="1"/>
          </p:nvSpPr>
          <p:spPr bwMode="auto">
            <a:xfrm>
              <a:off x="4925" y="2661"/>
              <a:ext cx="265" cy="169"/>
            </a:xfrm>
            <a:custGeom>
              <a:avLst/>
              <a:gdLst>
                <a:gd name="T0" fmla="*/ 10 w 265"/>
                <a:gd name="T1" fmla="*/ 0 h 169"/>
                <a:gd name="T2" fmla="*/ 265 w 265"/>
                <a:gd name="T3" fmla="*/ 153 h 169"/>
                <a:gd name="T4" fmla="*/ 256 w 265"/>
                <a:gd name="T5" fmla="*/ 169 h 169"/>
                <a:gd name="T6" fmla="*/ 0 w 265"/>
                <a:gd name="T7" fmla="*/ 15 h 169"/>
                <a:gd name="T8" fmla="*/ 10 w 265"/>
                <a:gd name="T9" fmla="*/ 0 h 169"/>
              </a:gdLst>
              <a:ahLst/>
              <a:cxnLst>
                <a:cxn ang="0">
                  <a:pos x="T0" y="T1"/>
                </a:cxn>
                <a:cxn ang="0">
                  <a:pos x="T2" y="T3"/>
                </a:cxn>
                <a:cxn ang="0">
                  <a:pos x="T4" y="T5"/>
                </a:cxn>
                <a:cxn ang="0">
                  <a:pos x="T6" y="T7"/>
                </a:cxn>
                <a:cxn ang="0">
                  <a:pos x="T8" y="T9"/>
                </a:cxn>
              </a:cxnLst>
              <a:rect l="0" t="0" r="r" b="b"/>
              <a:pathLst>
                <a:path w="265" h="169">
                  <a:moveTo>
                    <a:pt x="10" y="0"/>
                  </a:moveTo>
                  <a:lnTo>
                    <a:pt x="265" y="153"/>
                  </a:lnTo>
                  <a:lnTo>
                    <a:pt x="256" y="169"/>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1" name="Freeform 38">
              <a:extLst>
                <a:ext uri="{FF2B5EF4-FFF2-40B4-BE49-F238E27FC236}">
                  <a16:creationId xmlns:a16="http://schemas.microsoft.com/office/drawing/2014/main" id="{F1320985-6820-432E-90EA-55B6A4F8D8D0}"/>
                </a:ext>
              </a:extLst>
            </p:cNvPr>
            <p:cNvSpPr>
              <a:spLocks/>
            </p:cNvSpPr>
            <p:nvPr userDrawn="1"/>
          </p:nvSpPr>
          <p:spPr bwMode="auto">
            <a:xfrm>
              <a:off x="4765" y="2889"/>
              <a:ext cx="279" cy="279"/>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2" name="Freeform 39">
              <a:extLst>
                <a:ext uri="{FF2B5EF4-FFF2-40B4-BE49-F238E27FC236}">
                  <a16:creationId xmlns:a16="http://schemas.microsoft.com/office/drawing/2014/main" id="{3EEEA4FB-9BAE-41CD-9077-F85DD51AF2F4}"/>
                </a:ext>
              </a:extLst>
            </p:cNvPr>
            <p:cNvSpPr>
              <a:spLocks/>
            </p:cNvSpPr>
            <p:nvPr userDrawn="1"/>
          </p:nvSpPr>
          <p:spPr bwMode="auto">
            <a:xfrm>
              <a:off x="4792" y="2948"/>
              <a:ext cx="207" cy="209"/>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3" name="Freeform 40">
              <a:extLst>
                <a:ext uri="{FF2B5EF4-FFF2-40B4-BE49-F238E27FC236}">
                  <a16:creationId xmlns:a16="http://schemas.microsoft.com/office/drawing/2014/main" id="{DFEA56E2-CCDD-470C-BF0A-440F21633823}"/>
                </a:ext>
              </a:extLst>
            </p:cNvPr>
            <p:cNvSpPr>
              <a:spLocks/>
            </p:cNvSpPr>
            <p:nvPr userDrawn="1"/>
          </p:nvSpPr>
          <p:spPr bwMode="auto">
            <a:xfrm>
              <a:off x="4839" y="3078"/>
              <a:ext cx="60" cy="59"/>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4" name="Freeform 41">
              <a:extLst>
                <a:ext uri="{FF2B5EF4-FFF2-40B4-BE49-F238E27FC236}">
                  <a16:creationId xmlns:a16="http://schemas.microsoft.com/office/drawing/2014/main" id="{6CB98729-C418-474B-8093-30D338949A9A}"/>
                </a:ext>
              </a:extLst>
            </p:cNvPr>
            <p:cNvSpPr>
              <a:spLocks/>
            </p:cNvSpPr>
            <p:nvPr userDrawn="1"/>
          </p:nvSpPr>
          <p:spPr bwMode="auto">
            <a:xfrm>
              <a:off x="5112" y="2755"/>
              <a:ext cx="113" cy="113"/>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5" name="Freeform 42">
              <a:extLst>
                <a:ext uri="{FF2B5EF4-FFF2-40B4-BE49-F238E27FC236}">
                  <a16:creationId xmlns:a16="http://schemas.microsoft.com/office/drawing/2014/main" id="{6BBCCCBE-7921-43A0-94BE-B235CD31FD0E}"/>
                </a:ext>
              </a:extLst>
            </p:cNvPr>
            <p:cNvSpPr>
              <a:spLocks/>
            </p:cNvSpPr>
            <p:nvPr userDrawn="1"/>
          </p:nvSpPr>
          <p:spPr bwMode="auto">
            <a:xfrm>
              <a:off x="5144" y="2776"/>
              <a:ext cx="72" cy="72"/>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6" name="Freeform 43">
              <a:extLst>
                <a:ext uri="{FF2B5EF4-FFF2-40B4-BE49-F238E27FC236}">
                  <a16:creationId xmlns:a16="http://schemas.microsoft.com/office/drawing/2014/main" id="{E14DE86D-F962-4E96-8A62-1CC6C1133012}"/>
                </a:ext>
              </a:extLst>
            </p:cNvPr>
            <p:cNvSpPr>
              <a:spLocks/>
            </p:cNvSpPr>
            <p:nvPr userDrawn="1"/>
          </p:nvSpPr>
          <p:spPr bwMode="auto">
            <a:xfrm>
              <a:off x="4859" y="2587"/>
              <a:ext cx="193" cy="194"/>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7" name="Freeform 44">
              <a:extLst>
                <a:ext uri="{FF2B5EF4-FFF2-40B4-BE49-F238E27FC236}">
                  <a16:creationId xmlns:a16="http://schemas.microsoft.com/office/drawing/2014/main" id="{5C6AB87B-6BA9-4D4B-A095-768B44DA0CF9}"/>
                </a:ext>
              </a:extLst>
            </p:cNvPr>
            <p:cNvSpPr>
              <a:spLocks/>
            </p:cNvSpPr>
            <p:nvPr userDrawn="1"/>
          </p:nvSpPr>
          <p:spPr bwMode="auto">
            <a:xfrm>
              <a:off x="4877" y="2604"/>
              <a:ext cx="118" cy="119"/>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8" name="Freeform 45">
              <a:extLst>
                <a:ext uri="{FF2B5EF4-FFF2-40B4-BE49-F238E27FC236}">
                  <a16:creationId xmlns:a16="http://schemas.microsoft.com/office/drawing/2014/main" id="{4270CC24-DB9C-4321-9986-006B2371469C}"/>
                </a:ext>
              </a:extLst>
            </p:cNvPr>
            <p:cNvSpPr>
              <a:spLocks/>
            </p:cNvSpPr>
            <p:nvPr userDrawn="1"/>
          </p:nvSpPr>
          <p:spPr bwMode="auto">
            <a:xfrm>
              <a:off x="5184" y="2810"/>
              <a:ext cx="23" cy="24"/>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9" name="Freeform 46">
              <a:extLst>
                <a:ext uri="{FF2B5EF4-FFF2-40B4-BE49-F238E27FC236}">
                  <a16:creationId xmlns:a16="http://schemas.microsoft.com/office/drawing/2014/main" id="{C85C970A-36A5-4178-B760-204507699C09}"/>
                </a:ext>
              </a:extLst>
            </p:cNvPr>
            <p:cNvSpPr>
              <a:spLocks/>
            </p:cNvSpPr>
            <p:nvPr userDrawn="1"/>
          </p:nvSpPr>
          <p:spPr bwMode="auto">
            <a:xfrm>
              <a:off x="4914" y="2612"/>
              <a:ext cx="41" cy="41"/>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0" name="Freeform 47">
              <a:extLst>
                <a:ext uri="{FF2B5EF4-FFF2-40B4-BE49-F238E27FC236}">
                  <a16:creationId xmlns:a16="http://schemas.microsoft.com/office/drawing/2014/main" id="{CD4B224D-13D6-46E1-9D49-BC1525BFB0B1}"/>
                </a:ext>
              </a:extLst>
            </p:cNvPr>
            <p:cNvSpPr>
              <a:spLocks/>
            </p:cNvSpPr>
            <p:nvPr userDrawn="1"/>
          </p:nvSpPr>
          <p:spPr bwMode="auto">
            <a:xfrm>
              <a:off x="5133" y="2629"/>
              <a:ext cx="412" cy="212"/>
            </a:xfrm>
            <a:custGeom>
              <a:avLst/>
              <a:gdLst>
                <a:gd name="T0" fmla="*/ 0 w 412"/>
                <a:gd name="T1" fmla="*/ 194 h 212"/>
                <a:gd name="T2" fmla="*/ 403 w 412"/>
                <a:gd name="T3" fmla="*/ 0 h 212"/>
                <a:gd name="T4" fmla="*/ 412 w 412"/>
                <a:gd name="T5" fmla="*/ 17 h 212"/>
                <a:gd name="T6" fmla="*/ 9 w 412"/>
                <a:gd name="T7" fmla="*/ 212 h 212"/>
                <a:gd name="T8" fmla="*/ 0 w 412"/>
                <a:gd name="T9" fmla="*/ 194 h 212"/>
              </a:gdLst>
              <a:ahLst/>
              <a:cxnLst>
                <a:cxn ang="0">
                  <a:pos x="T0" y="T1"/>
                </a:cxn>
                <a:cxn ang="0">
                  <a:pos x="T2" y="T3"/>
                </a:cxn>
                <a:cxn ang="0">
                  <a:pos x="T4" y="T5"/>
                </a:cxn>
                <a:cxn ang="0">
                  <a:pos x="T6" y="T7"/>
                </a:cxn>
                <a:cxn ang="0">
                  <a:pos x="T8" y="T9"/>
                </a:cxn>
              </a:cxnLst>
              <a:rect l="0" t="0" r="r" b="b"/>
              <a:pathLst>
                <a:path w="412" h="212">
                  <a:moveTo>
                    <a:pt x="0" y="194"/>
                  </a:moveTo>
                  <a:lnTo>
                    <a:pt x="403" y="0"/>
                  </a:lnTo>
                  <a:lnTo>
                    <a:pt x="412" y="17"/>
                  </a:lnTo>
                  <a:lnTo>
                    <a:pt x="9" y="212"/>
                  </a:lnTo>
                  <a:lnTo>
                    <a:pt x="0" y="19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1" name="Freeform 48">
              <a:extLst>
                <a:ext uri="{FF2B5EF4-FFF2-40B4-BE49-F238E27FC236}">
                  <a16:creationId xmlns:a16="http://schemas.microsoft.com/office/drawing/2014/main" id="{1F27E671-5CB8-4275-A599-0E7C2C8741A8}"/>
                </a:ext>
              </a:extLst>
            </p:cNvPr>
            <p:cNvSpPr>
              <a:spLocks/>
            </p:cNvSpPr>
            <p:nvPr userDrawn="1"/>
          </p:nvSpPr>
          <p:spPr bwMode="auto">
            <a:xfrm>
              <a:off x="5169" y="2539"/>
              <a:ext cx="29" cy="299"/>
            </a:xfrm>
            <a:custGeom>
              <a:avLst/>
              <a:gdLst>
                <a:gd name="T0" fmla="*/ 11 w 29"/>
                <a:gd name="T1" fmla="*/ 299 h 299"/>
                <a:gd name="T2" fmla="*/ 0 w 29"/>
                <a:gd name="T3" fmla="*/ 1 h 299"/>
                <a:gd name="T4" fmla="*/ 18 w 29"/>
                <a:gd name="T5" fmla="*/ 0 h 299"/>
                <a:gd name="T6" fmla="*/ 29 w 29"/>
                <a:gd name="T7" fmla="*/ 299 h 299"/>
                <a:gd name="T8" fmla="*/ 11 w 29"/>
                <a:gd name="T9" fmla="*/ 299 h 299"/>
              </a:gdLst>
              <a:ahLst/>
              <a:cxnLst>
                <a:cxn ang="0">
                  <a:pos x="T0" y="T1"/>
                </a:cxn>
                <a:cxn ang="0">
                  <a:pos x="T2" y="T3"/>
                </a:cxn>
                <a:cxn ang="0">
                  <a:pos x="T4" y="T5"/>
                </a:cxn>
                <a:cxn ang="0">
                  <a:pos x="T6" y="T7"/>
                </a:cxn>
                <a:cxn ang="0">
                  <a:pos x="T8" y="T9"/>
                </a:cxn>
              </a:cxnLst>
              <a:rect l="0" t="0" r="r" b="b"/>
              <a:pathLst>
                <a:path w="29" h="299">
                  <a:moveTo>
                    <a:pt x="11" y="299"/>
                  </a:moveTo>
                  <a:lnTo>
                    <a:pt x="0" y="1"/>
                  </a:lnTo>
                  <a:lnTo>
                    <a:pt x="18" y="0"/>
                  </a:lnTo>
                  <a:lnTo>
                    <a:pt x="29" y="299"/>
                  </a:lnTo>
                  <a:lnTo>
                    <a:pt x="11" y="299"/>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2" name="Freeform 49">
              <a:extLst>
                <a:ext uri="{FF2B5EF4-FFF2-40B4-BE49-F238E27FC236}">
                  <a16:creationId xmlns:a16="http://schemas.microsoft.com/office/drawing/2014/main" id="{8952ED58-3B40-44A4-B16C-DB89A2E53384}"/>
                </a:ext>
              </a:extLst>
            </p:cNvPr>
            <p:cNvSpPr>
              <a:spLocks/>
            </p:cNvSpPr>
            <p:nvPr userDrawn="1"/>
          </p:nvSpPr>
          <p:spPr bwMode="auto">
            <a:xfrm>
              <a:off x="5351" y="2508"/>
              <a:ext cx="308" cy="309"/>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50">
              <a:extLst>
                <a:ext uri="{FF2B5EF4-FFF2-40B4-BE49-F238E27FC236}">
                  <a16:creationId xmlns:a16="http://schemas.microsoft.com/office/drawing/2014/main" id="{A29C97E5-16FA-4CC6-8404-FC1A7A29BA47}"/>
                </a:ext>
              </a:extLst>
            </p:cNvPr>
            <p:cNvSpPr>
              <a:spLocks/>
            </p:cNvSpPr>
            <p:nvPr userDrawn="1"/>
          </p:nvSpPr>
          <p:spPr bwMode="auto">
            <a:xfrm>
              <a:off x="5415" y="2542"/>
              <a:ext cx="230" cy="231"/>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51">
              <a:extLst>
                <a:ext uri="{FF2B5EF4-FFF2-40B4-BE49-F238E27FC236}">
                  <a16:creationId xmlns:a16="http://schemas.microsoft.com/office/drawing/2014/main" id="{3177382F-03AE-4625-824C-2DB10274FE58}"/>
                </a:ext>
              </a:extLst>
            </p:cNvPr>
            <p:cNvSpPr>
              <a:spLocks/>
            </p:cNvSpPr>
            <p:nvPr userDrawn="1"/>
          </p:nvSpPr>
          <p:spPr bwMode="auto">
            <a:xfrm>
              <a:off x="5557" y="2617"/>
              <a:ext cx="66" cy="66"/>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52">
              <a:extLst>
                <a:ext uri="{FF2B5EF4-FFF2-40B4-BE49-F238E27FC236}">
                  <a16:creationId xmlns:a16="http://schemas.microsoft.com/office/drawing/2014/main" id="{8354A21A-D60D-4A30-97E8-EBA69C845591}"/>
                </a:ext>
              </a:extLst>
            </p:cNvPr>
            <p:cNvSpPr>
              <a:spLocks/>
            </p:cNvSpPr>
            <p:nvPr userDrawn="1"/>
          </p:nvSpPr>
          <p:spPr bwMode="auto">
            <a:xfrm>
              <a:off x="5117" y="2497"/>
              <a:ext cx="124" cy="125"/>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53">
              <a:extLst>
                <a:ext uri="{FF2B5EF4-FFF2-40B4-BE49-F238E27FC236}">
                  <a16:creationId xmlns:a16="http://schemas.microsoft.com/office/drawing/2014/main" id="{49E364A2-FB53-42E3-AB8C-EEA60144CF0E}"/>
                </a:ext>
              </a:extLst>
            </p:cNvPr>
            <p:cNvSpPr>
              <a:spLocks/>
            </p:cNvSpPr>
            <p:nvPr userDrawn="1"/>
          </p:nvSpPr>
          <p:spPr bwMode="auto">
            <a:xfrm>
              <a:off x="5132" y="2510"/>
              <a:ext cx="81" cy="80"/>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7" name="Freeform 54">
              <a:extLst>
                <a:ext uri="{FF2B5EF4-FFF2-40B4-BE49-F238E27FC236}">
                  <a16:creationId xmlns:a16="http://schemas.microsoft.com/office/drawing/2014/main" id="{04AEF484-7302-45FD-BBC3-69E97B99FAFE}"/>
                </a:ext>
              </a:extLst>
            </p:cNvPr>
            <p:cNvSpPr>
              <a:spLocks/>
            </p:cNvSpPr>
            <p:nvPr userDrawn="1"/>
          </p:nvSpPr>
          <p:spPr bwMode="auto">
            <a:xfrm>
              <a:off x="5082" y="2700"/>
              <a:ext cx="214" cy="215"/>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55">
              <a:extLst>
                <a:ext uri="{FF2B5EF4-FFF2-40B4-BE49-F238E27FC236}">
                  <a16:creationId xmlns:a16="http://schemas.microsoft.com/office/drawing/2014/main" id="{3B1CA829-DBF4-4ACF-9499-464E9C9AB194}"/>
                </a:ext>
              </a:extLst>
            </p:cNvPr>
            <p:cNvSpPr>
              <a:spLocks/>
            </p:cNvSpPr>
            <p:nvPr userDrawn="1"/>
          </p:nvSpPr>
          <p:spPr bwMode="auto">
            <a:xfrm>
              <a:off x="5115" y="2769"/>
              <a:ext cx="132" cy="133"/>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56">
              <a:extLst>
                <a:ext uri="{FF2B5EF4-FFF2-40B4-BE49-F238E27FC236}">
                  <a16:creationId xmlns:a16="http://schemas.microsoft.com/office/drawing/2014/main" id="{B4B39A5F-EF0C-41AD-8130-35E5243D03AA}"/>
                </a:ext>
              </a:extLst>
            </p:cNvPr>
            <p:cNvSpPr>
              <a:spLocks/>
            </p:cNvSpPr>
            <p:nvPr userDrawn="1"/>
          </p:nvSpPr>
          <p:spPr bwMode="auto">
            <a:xfrm>
              <a:off x="5161" y="2519"/>
              <a:ext cx="24" cy="26"/>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57">
              <a:extLst>
                <a:ext uri="{FF2B5EF4-FFF2-40B4-BE49-F238E27FC236}">
                  <a16:creationId xmlns:a16="http://schemas.microsoft.com/office/drawing/2014/main" id="{BEE0CE60-F95A-44B6-ACA2-448BFC3F68A0}"/>
                </a:ext>
              </a:extLst>
            </p:cNvPr>
            <p:cNvSpPr>
              <a:spLocks/>
            </p:cNvSpPr>
            <p:nvPr userDrawn="1"/>
          </p:nvSpPr>
          <p:spPr bwMode="auto">
            <a:xfrm>
              <a:off x="5133" y="2832"/>
              <a:ext cx="46" cy="44"/>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3801194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grpSp>
        <p:nvGrpSpPr>
          <p:cNvPr id="3" name="Group 4">
            <a:extLst>
              <a:ext uri="{FF2B5EF4-FFF2-40B4-BE49-F238E27FC236}">
                <a16:creationId xmlns:a16="http://schemas.microsoft.com/office/drawing/2014/main" id="{A1F24D34-CC64-4F50-975C-EBADDC40E867}"/>
              </a:ext>
            </a:extLst>
          </p:cNvPr>
          <p:cNvGrpSpPr>
            <a:grpSpLocks noChangeAspect="1"/>
          </p:cNvGrpSpPr>
          <p:nvPr userDrawn="1"/>
        </p:nvGrpSpPr>
        <p:grpSpPr bwMode="auto">
          <a:xfrm>
            <a:off x="150813" y="131763"/>
            <a:ext cx="1384300" cy="1050925"/>
            <a:chOff x="95" y="83"/>
            <a:chExt cx="872" cy="662"/>
          </a:xfrm>
        </p:grpSpPr>
        <p:sp>
          <p:nvSpPr>
            <p:cNvPr id="6" name="AutoShape 3">
              <a:extLst>
                <a:ext uri="{FF2B5EF4-FFF2-40B4-BE49-F238E27FC236}">
                  <a16:creationId xmlns:a16="http://schemas.microsoft.com/office/drawing/2014/main" id="{FAFE2CFE-6281-4EB9-A709-8AB4FF012393}"/>
                </a:ext>
              </a:extLst>
            </p:cNvPr>
            <p:cNvSpPr>
              <a:spLocks noChangeAspect="1" noChangeArrowheads="1" noTextEdit="1"/>
            </p:cNvSpPr>
            <p:nvPr userDrawn="1"/>
          </p:nvSpPr>
          <p:spPr bwMode="auto">
            <a:xfrm>
              <a:off x="95" y="83"/>
              <a:ext cx="872"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 name="Freeform 5">
              <a:extLst>
                <a:ext uri="{FF2B5EF4-FFF2-40B4-BE49-F238E27FC236}">
                  <a16:creationId xmlns:a16="http://schemas.microsoft.com/office/drawing/2014/main" id="{F3969947-CA09-4D5A-9736-71375862B7BD}"/>
                </a:ext>
              </a:extLst>
            </p:cNvPr>
            <p:cNvSpPr>
              <a:spLocks/>
            </p:cNvSpPr>
            <p:nvPr userDrawn="1"/>
          </p:nvSpPr>
          <p:spPr bwMode="auto">
            <a:xfrm>
              <a:off x="222" y="207"/>
              <a:ext cx="75" cy="447"/>
            </a:xfrm>
            <a:custGeom>
              <a:avLst/>
              <a:gdLst>
                <a:gd name="T0" fmla="*/ 75 w 75"/>
                <a:gd name="T1" fmla="*/ 3 h 447"/>
                <a:gd name="T2" fmla="*/ 18 w 75"/>
                <a:gd name="T3" fmla="*/ 447 h 447"/>
                <a:gd name="T4" fmla="*/ 0 w 75"/>
                <a:gd name="T5" fmla="*/ 445 h 447"/>
                <a:gd name="T6" fmla="*/ 57 w 75"/>
                <a:gd name="T7" fmla="*/ 0 h 447"/>
                <a:gd name="T8" fmla="*/ 75 w 75"/>
                <a:gd name="T9" fmla="*/ 3 h 447"/>
              </a:gdLst>
              <a:ahLst/>
              <a:cxnLst>
                <a:cxn ang="0">
                  <a:pos x="T0" y="T1"/>
                </a:cxn>
                <a:cxn ang="0">
                  <a:pos x="T2" y="T3"/>
                </a:cxn>
                <a:cxn ang="0">
                  <a:pos x="T4" y="T5"/>
                </a:cxn>
                <a:cxn ang="0">
                  <a:pos x="T6" y="T7"/>
                </a:cxn>
                <a:cxn ang="0">
                  <a:pos x="T8" y="T9"/>
                </a:cxn>
              </a:cxnLst>
              <a:rect l="0" t="0" r="r" b="b"/>
              <a:pathLst>
                <a:path w="75" h="447">
                  <a:moveTo>
                    <a:pt x="75" y="3"/>
                  </a:moveTo>
                  <a:lnTo>
                    <a:pt x="18" y="447"/>
                  </a:lnTo>
                  <a:lnTo>
                    <a:pt x="0" y="445"/>
                  </a:lnTo>
                  <a:lnTo>
                    <a:pt x="57" y="0"/>
                  </a:lnTo>
                  <a:lnTo>
                    <a:pt x="75"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 name="Freeform 6">
              <a:extLst>
                <a:ext uri="{FF2B5EF4-FFF2-40B4-BE49-F238E27FC236}">
                  <a16:creationId xmlns:a16="http://schemas.microsoft.com/office/drawing/2014/main" id="{941E6D74-4C9D-4BAC-8DE7-002D134EE659}"/>
                </a:ext>
              </a:extLst>
            </p:cNvPr>
            <p:cNvSpPr>
              <a:spLocks/>
            </p:cNvSpPr>
            <p:nvPr userDrawn="1"/>
          </p:nvSpPr>
          <p:spPr bwMode="auto">
            <a:xfrm>
              <a:off x="251" y="241"/>
              <a:ext cx="265" cy="169"/>
            </a:xfrm>
            <a:custGeom>
              <a:avLst/>
              <a:gdLst>
                <a:gd name="T0" fmla="*/ 10 w 265"/>
                <a:gd name="T1" fmla="*/ 0 h 169"/>
                <a:gd name="T2" fmla="*/ 265 w 265"/>
                <a:gd name="T3" fmla="*/ 153 h 169"/>
                <a:gd name="T4" fmla="*/ 256 w 265"/>
                <a:gd name="T5" fmla="*/ 169 h 169"/>
                <a:gd name="T6" fmla="*/ 0 w 265"/>
                <a:gd name="T7" fmla="*/ 15 h 169"/>
                <a:gd name="T8" fmla="*/ 10 w 265"/>
                <a:gd name="T9" fmla="*/ 0 h 169"/>
              </a:gdLst>
              <a:ahLst/>
              <a:cxnLst>
                <a:cxn ang="0">
                  <a:pos x="T0" y="T1"/>
                </a:cxn>
                <a:cxn ang="0">
                  <a:pos x="T2" y="T3"/>
                </a:cxn>
                <a:cxn ang="0">
                  <a:pos x="T4" y="T5"/>
                </a:cxn>
                <a:cxn ang="0">
                  <a:pos x="T6" y="T7"/>
                </a:cxn>
                <a:cxn ang="0">
                  <a:pos x="T8" y="T9"/>
                </a:cxn>
              </a:cxnLst>
              <a:rect l="0" t="0" r="r" b="b"/>
              <a:pathLst>
                <a:path w="265" h="169">
                  <a:moveTo>
                    <a:pt x="10" y="0"/>
                  </a:moveTo>
                  <a:lnTo>
                    <a:pt x="265" y="153"/>
                  </a:lnTo>
                  <a:lnTo>
                    <a:pt x="256" y="169"/>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 name="Freeform 7">
              <a:extLst>
                <a:ext uri="{FF2B5EF4-FFF2-40B4-BE49-F238E27FC236}">
                  <a16:creationId xmlns:a16="http://schemas.microsoft.com/office/drawing/2014/main" id="{F246B415-164F-4837-BA51-D106E62A34C1}"/>
                </a:ext>
              </a:extLst>
            </p:cNvPr>
            <p:cNvSpPr>
              <a:spLocks/>
            </p:cNvSpPr>
            <p:nvPr userDrawn="1"/>
          </p:nvSpPr>
          <p:spPr bwMode="auto">
            <a:xfrm>
              <a:off x="90" y="469"/>
              <a:ext cx="279" cy="279"/>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 name="Freeform 8">
              <a:extLst>
                <a:ext uri="{FF2B5EF4-FFF2-40B4-BE49-F238E27FC236}">
                  <a16:creationId xmlns:a16="http://schemas.microsoft.com/office/drawing/2014/main" id="{846B6686-4E32-4AD3-99F2-97C1CCD09D44}"/>
                </a:ext>
              </a:extLst>
            </p:cNvPr>
            <p:cNvSpPr>
              <a:spLocks/>
            </p:cNvSpPr>
            <p:nvPr userDrawn="1"/>
          </p:nvSpPr>
          <p:spPr bwMode="auto">
            <a:xfrm>
              <a:off x="117" y="528"/>
              <a:ext cx="208" cy="209"/>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1" name="Freeform 9">
              <a:extLst>
                <a:ext uri="{FF2B5EF4-FFF2-40B4-BE49-F238E27FC236}">
                  <a16:creationId xmlns:a16="http://schemas.microsoft.com/office/drawing/2014/main" id="{CE231456-F570-42AC-8F15-57B7DE05EC1C}"/>
                </a:ext>
              </a:extLst>
            </p:cNvPr>
            <p:cNvSpPr>
              <a:spLocks/>
            </p:cNvSpPr>
            <p:nvPr userDrawn="1"/>
          </p:nvSpPr>
          <p:spPr bwMode="auto">
            <a:xfrm>
              <a:off x="164" y="658"/>
              <a:ext cx="60" cy="59"/>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2" name="Freeform 10">
              <a:extLst>
                <a:ext uri="{FF2B5EF4-FFF2-40B4-BE49-F238E27FC236}">
                  <a16:creationId xmlns:a16="http://schemas.microsoft.com/office/drawing/2014/main" id="{DB326095-55E8-42DF-83DD-AF812ACA752C}"/>
                </a:ext>
              </a:extLst>
            </p:cNvPr>
            <p:cNvSpPr>
              <a:spLocks/>
            </p:cNvSpPr>
            <p:nvPr userDrawn="1"/>
          </p:nvSpPr>
          <p:spPr bwMode="auto">
            <a:xfrm>
              <a:off x="438" y="335"/>
              <a:ext cx="112" cy="113"/>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 name="Freeform 11">
              <a:extLst>
                <a:ext uri="{FF2B5EF4-FFF2-40B4-BE49-F238E27FC236}">
                  <a16:creationId xmlns:a16="http://schemas.microsoft.com/office/drawing/2014/main" id="{6136E29A-34D4-4A0D-B931-CC10EC2847A0}"/>
                </a:ext>
              </a:extLst>
            </p:cNvPr>
            <p:cNvSpPr>
              <a:spLocks/>
            </p:cNvSpPr>
            <p:nvPr userDrawn="1"/>
          </p:nvSpPr>
          <p:spPr bwMode="auto">
            <a:xfrm>
              <a:off x="469" y="356"/>
              <a:ext cx="72" cy="72"/>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 name="Freeform 12">
              <a:extLst>
                <a:ext uri="{FF2B5EF4-FFF2-40B4-BE49-F238E27FC236}">
                  <a16:creationId xmlns:a16="http://schemas.microsoft.com/office/drawing/2014/main" id="{E702094D-6C9C-4958-BECD-871E3D2FFB80}"/>
                </a:ext>
              </a:extLst>
            </p:cNvPr>
            <p:cNvSpPr>
              <a:spLocks/>
            </p:cNvSpPr>
            <p:nvPr userDrawn="1"/>
          </p:nvSpPr>
          <p:spPr bwMode="auto">
            <a:xfrm>
              <a:off x="185" y="167"/>
              <a:ext cx="193" cy="194"/>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 name="Freeform 13">
              <a:extLst>
                <a:ext uri="{FF2B5EF4-FFF2-40B4-BE49-F238E27FC236}">
                  <a16:creationId xmlns:a16="http://schemas.microsoft.com/office/drawing/2014/main" id="{FDD154B6-8A0E-4C09-B30E-1229FAAB22D1}"/>
                </a:ext>
              </a:extLst>
            </p:cNvPr>
            <p:cNvSpPr>
              <a:spLocks/>
            </p:cNvSpPr>
            <p:nvPr userDrawn="1"/>
          </p:nvSpPr>
          <p:spPr bwMode="auto">
            <a:xfrm>
              <a:off x="202" y="184"/>
              <a:ext cx="119" cy="119"/>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6" name="Freeform 14">
              <a:extLst>
                <a:ext uri="{FF2B5EF4-FFF2-40B4-BE49-F238E27FC236}">
                  <a16:creationId xmlns:a16="http://schemas.microsoft.com/office/drawing/2014/main" id="{8BFCF66E-8C15-4C8E-8157-1B831E7A530E}"/>
                </a:ext>
              </a:extLst>
            </p:cNvPr>
            <p:cNvSpPr>
              <a:spLocks/>
            </p:cNvSpPr>
            <p:nvPr userDrawn="1"/>
          </p:nvSpPr>
          <p:spPr bwMode="auto">
            <a:xfrm>
              <a:off x="510" y="390"/>
              <a:ext cx="22" cy="24"/>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7" name="Freeform 15">
              <a:extLst>
                <a:ext uri="{FF2B5EF4-FFF2-40B4-BE49-F238E27FC236}">
                  <a16:creationId xmlns:a16="http://schemas.microsoft.com/office/drawing/2014/main" id="{78666D29-3325-4AC1-A035-B59EFE6F3D6A}"/>
                </a:ext>
              </a:extLst>
            </p:cNvPr>
            <p:cNvSpPr>
              <a:spLocks/>
            </p:cNvSpPr>
            <p:nvPr userDrawn="1"/>
          </p:nvSpPr>
          <p:spPr bwMode="auto">
            <a:xfrm>
              <a:off x="239" y="192"/>
              <a:ext cx="41" cy="41"/>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8" name="Freeform 16">
              <a:extLst>
                <a:ext uri="{FF2B5EF4-FFF2-40B4-BE49-F238E27FC236}">
                  <a16:creationId xmlns:a16="http://schemas.microsoft.com/office/drawing/2014/main" id="{52EEFB69-137C-44B7-83BC-C5BE9D2E3B07}"/>
                </a:ext>
              </a:extLst>
            </p:cNvPr>
            <p:cNvSpPr>
              <a:spLocks/>
            </p:cNvSpPr>
            <p:nvPr userDrawn="1"/>
          </p:nvSpPr>
          <p:spPr bwMode="auto">
            <a:xfrm>
              <a:off x="459" y="209"/>
              <a:ext cx="411" cy="212"/>
            </a:xfrm>
            <a:custGeom>
              <a:avLst/>
              <a:gdLst>
                <a:gd name="T0" fmla="*/ 0 w 411"/>
                <a:gd name="T1" fmla="*/ 194 h 212"/>
                <a:gd name="T2" fmla="*/ 403 w 411"/>
                <a:gd name="T3" fmla="*/ 0 h 212"/>
                <a:gd name="T4" fmla="*/ 411 w 411"/>
                <a:gd name="T5" fmla="*/ 17 h 212"/>
                <a:gd name="T6" fmla="*/ 8 w 411"/>
                <a:gd name="T7" fmla="*/ 212 h 212"/>
                <a:gd name="T8" fmla="*/ 0 w 411"/>
                <a:gd name="T9" fmla="*/ 194 h 212"/>
              </a:gdLst>
              <a:ahLst/>
              <a:cxnLst>
                <a:cxn ang="0">
                  <a:pos x="T0" y="T1"/>
                </a:cxn>
                <a:cxn ang="0">
                  <a:pos x="T2" y="T3"/>
                </a:cxn>
                <a:cxn ang="0">
                  <a:pos x="T4" y="T5"/>
                </a:cxn>
                <a:cxn ang="0">
                  <a:pos x="T6" y="T7"/>
                </a:cxn>
                <a:cxn ang="0">
                  <a:pos x="T8" y="T9"/>
                </a:cxn>
              </a:cxnLst>
              <a:rect l="0" t="0" r="r" b="b"/>
              <a:pathLst>
                <a:path w="411" h="212">
                  <a:moveTo>
                    <a:pt x="0" y="194"/>
                  </a:moveTo>
                  <a:lnTo>
                    <a:pt x="403" y="0"/>
                  </a:lnTo>
                  <a:lnTo>
                    <a:pt x="411" y="17"/>
                  </a:lnTo>
                  <a:lnTo>
                    <a:pt x="8" y="212"/>
                  </a:lnTo>
                  <a:lnTo>
                    <a:pt x="0" y="19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9" name="Freeform 17">
              <a:extLst>
                <a:ext uri="{FF2B5EF4-FFF2-40B4-BE49-F238E27FC236}">
                  <a16:creationId xmlns:a16="http://schemas.microsoft.com/office/drawing/2014/main" id="{54584607-F3CE-4F58-8C74-6F8FA85B0A4E}"/>
                </a:ext>
              </a:extLst>
            </p:cNvPr>
            <p:cNvSpPr>
              <a:spLocks/>
            </p:cNvSpPr>
            <p:nvPr userDrawn="1"/>
          </p:nvSpPr>
          <p:spPr bwMode="auto">
            <a:xfrm>
              <a:off x="494" y="119"/>
              <a:ext cx="30" cy="299"/>
            </a:xfrm>
            <a:custGeom>
              <a:avLst/>
              <a:gdLst>
                <a:gd name="T0" fmla="*/ 12 w 30"/>
                <a:gd name="T1" fmla="*/ 299 h 299"/>
                <a:gd name="T2" fmla="*/ 0 w 30"/>
                <a:gd name="T3" fmla="*/ 1 h 299"/>
                <a:gd name="T4" fmla="*/ 19 w 30"/>
                <a:gd name="T5" fmla="*/ 0 h 299"/>
                <a:gd name="T6" fmla="*/ 30 w 30"/>
                <a:gd name="T7" fmla="*/ 299 h 299"/>
                <a:gd name="T8" fmla="*/ 12 w 30"/>
                <a:gd name="T9" fmla="*/ 299 h 299"/>
              </a:gdLst>
              <a:ahLst/>
              <a:cxnLst>
                <a:cxn ang="0">
                  <a:pos x="T0" y="T1"/>
                </a:cxn>
                <a:cxn ang="0">
                  <a:pos x="T2" y="T3"/>
                </a:cxn>
                <a:cxn ang="0">
                  <a:pos x="T4" y="T5"/>
                </a:cxn>
                <a:cxn ang="0">
                  <a:pos x="T6" y="T7"/>
                </a:cxn>
                <a:cxn ang="0">
                  <a:pos x="T8" y="T9"/>
                </a:cxn>
              </a:cxnLst>
              <a:rect l="0" t="0" r="r" b="b"/>
              <a:pathLst>
                <a:path w="30" h="299">
                  <a:moveTo>
                    <a:pt x="12" y="299"/>
                  </a:moveTo>
                  <a:lnTo>
                    <a:pt x="0" y="1"/>
                  </a:lnTo>
                  <a:lnTo>
                    <a:pt x="19" y="0"/>
                  </a:lnTo>
                  <a:lnTo>
                    <a:pt x="30" y="299"/>
                  </a:lnTo>
                  <a:lnTo>
                    <a:pt x="12" y="299"/>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18">
              <a:extLst>
                <a:ext uri="{FF2B5EF4-FFF2-40B4-BE49-F238E27FC236}">
                  <a16:creationId xmlns:a16="http://schemas.microsoft.com/office/drawing/2014/main" id="{C57C4B64-0C98-489F-9E47-41E0ACC72830}"/>
                </a:ext>
              </a:extLst>
            </p:cNvPr>
            <p:cNvSpPr>
              <a:spLocks/>
            </p:cNvSpPr>
            <p:nvPr userDrawn="1"/>
          </p:nvSpPr>
          <p:spPr bwMode="auto">
            <a:xfrm>
              <a:off x="676" y="88"/>
              <a:ext cx="309" cy="309"/>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1" name="Freeform 19">
              <a:extLst>
                <a:ext uri="{FF2B5EF4-FFF2-40B4-BE49-F238E27FC236}">
                  <a16:creationId xmlns:a16="http://schemas.microsoft.com/office/drawing/2014/main" id="{7EC5A03F-063F-4A9C-AE39-542B24A7A9CB}"/>
                </a:ext>
              </a:extLst>
            </p:cNvPr>
            <p:cNvSpPr>
              <a:spLocks/>
            </p:cNvSpPr>
            <p:nvPr userDrawn="1"/>
          </p:nvSpPr>
          <p:spPr bwMode="auto">
            <a:xfrm>
              <a:off x="740" y="122"/>
              <a:ext cx="231" cy="231"/>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2" name="Freeform 20">
              <a:extLst>
                <a:ext uri="{FF2B5EF4-FFF2-40B4-BE49-F238E27FC236}">
                  <a16:creationId xmlns:a16="http://schemas.microsoft.com/office/drawing/2014/main" id="{0F527572-D97F-4164-8E27-6AEE206D5F1D}"/>
                </a:ext>
              </a:extLst>
            </p:cNvPr>
            <p:cNvSpPr>
              <a:spLocks/>
            </p:cNvSpPr>
            <p:nvPr userDrawn="1"/>
          </p:nvSpPr>
          <p:spPr bwMode="auto">
            <a:xfrm>
              <a:off x="883" y="197"/>
              <a:ext cx="66" cy="66"/>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3" name="Freeform 21">
              <a:extLst>
                <a:ext uri="{FF2B5EF4-FFF2-40B4-BE49-F238E27FC236}">
                  <a16:creationId xmlns:a16="http://schemas.microsoft.com/office/drawing/2014/main" id="{4FC4DB77-0EAD-489F-BBF7-626F40E9B507}"/>
                </a:ext>
              </a:extLst>
            </p:cNvPr>
            <p:cNvSpPr>
              <a:spLocks/>
            </p:cNvSpPr>
            <p:nvPr userDrawn="1"/>
          </p:nvSpPr>
          <p:spPr bwMode="auto">
            <a:xfrm>
              <a:off x="443" y="77"/>
              <a:ext cx="124" cy="125"/>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4" name="Freeform 22">
              <a:extLst>
                <a:ext uri="{FF2B5EF4-FFF2-40B4-BE49-F238E27FC236}">
                  <a16:creationId xmlns:a16="http://schemas.microsoft.com/office/drawing/2014/main" id="{D8D9122E-3AE5-4B1F-9F0A-1F988FB7BC43}"/>
                </a:ext>
              </a:extLst>
            </p:cNvPr>
            <p:cNvSpPr>
              <a:spLocks/>
            </p:cNvSpPr>
            <p:nvPr userDrawn="1"/>
          </p:nvSpPr>
          <p:spPr bwMode="auto">
            <a:xfrm>
              <a:off x="458" y="90"/>
              <a:ext cx="80" cy="80"/>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5" name="Freeform 23">
              <a:extLst>
                <a:ext uri="{FF2B5EF4-FFF2-40B4-BE49-F238E27FC236}">
                  <a16:creationId xmlns:a16="http://schemas.microsoft.com/office/drawing/2014/main" id="{B49CFBB7-00DE-4242-92F4-424C94DDC769}"/>
                </a:ext>
              </a:extLst>
            </p:cNvPr>
            <p:cNvSpPr>
              <a:spLocks/>
            </p:cNvSpPr>
            <p:nvPr userDrawn="1"/>
          </p:nvSpPr>
          <p:spPr bwMode="auto">
            <a:xfrm>
              <a:off x="407" y="280"/>
              <a:ext cx="215" cy="215"/>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24">
              <a:extLst>
                <a:ext uri="{FF2B5EF4-FFF2-40B4-BE49-F238E27FC236}">
                  <a16:creationId xmlns:a16="http://schemas.microsoft.com/office/drawing/2014/main" id="{0946BE7C-2C24-492E-9027-077D6B040DCC}"/>
                </a:ext>
              </a:extLst>
            </p:cNvPr>
            <p:cNvSpPr>
              <a:spLocks/>
            </p:cNvSpPr>
            <p:nvPr userDrawn="1"/>
          </p:nvSpPr>
          <p:spPr bwMode="auto">
            <a:xfrm>
              <a:off x="441" y="349"/>
              <a:ext cx="132" cy="133"/>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25">
              <a:extLst>
                <a:ext uri="{FF2B5EF4-FFF2-40B4-BE49-F238E27FC236}">
                  <a16:creationId xmlns:a16="http://schemas.microsoft.com/office/drawing/2014/main" id="{AFB1BD3E-6B17-433A-BD8C-12EBC00C689C}"/>
                </a:ext>
              </a:extLst>
            </p:cNvPr>
            <p:cNvSpPr>
              <a:spLocks/>
            </p:cNvSpPr>
            <p:nvPr userDrawn="1"/>
          </p:nvSpPr>
          <p:spPr bwMode="auto">
            <a:xfrm>
              <a:off x="486" y="99"/>
              <a:ext cx="25" cy="26"/>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26">
              <a:extLst>
                <a:ext uri="{FF2B5EF4-FFF2-40B4-BE49-F238E27FC236}">
                  <a16:creationId xmlns:a16="http://schemas.microsoft.com/office/drawing/2014/main" id="{59CEA4D7-A434-4FE8-BF96-54B19505897E}"/>
                </a:ext>
              </a:extLst>
            </p:cNvPr>
            <p:cNvSpPr>
              <a:spLocks/>
            </p:cNvSpPr>
            <p:nvPr userDrawn="1"/>
          </p:nvSpPr>
          <p:spPr bwMode="auto">
            <a:xfrm>
              <a:off x="459" y="412"/>
              <a:ext cx="46" cy="44"/>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53" name="Group 29">
            <a:extLst>
              <a:ext uri="{FF2B5EF4-FFF2-40B4-BE49-F238E27FC236}">
                <a16:creationId xmlns:a16="http://schemas.microsoft.com/office/drawing/2014/main" id="{C38DC528-43B4-4F2D-9BE8-9A0E09EF7DEF}"/>
              </a:ext>
            </a:extLst>
          </p:cNvPr>
          <p:cNvGrpSpPr>
            <a:grpSpLocks noChangeAspect="1"/>
          </p:cNvGrpSpPr>
          <p:nvPr userDrawn="1"/>
        </p:nvGrpSpPr>
        <p:grpSpPr bwMode="auto">
          <a:xfrm flipH="1">
            <a:off x="7678418" y="91665"/>
            <a:ext cx="1403351" cy="1066800"/>
            <a:chOff x="4799" y="73"/>
            <a:chExt cx="884" cy="672"/>
          </a:xfrm>
        </p:grpSpPr>
        <p:sp>
          <p:nvSpPr>
            <p:cNvPr id="54" name="AutoShape 28">
              <a:extLst>
                <a:ext uri="{FF2B5EF4-FFF2-40B4-BE49-F238E27FC236}">
                  <a16:creationId xmlns:a16="http://schemas.microsoft.com/office/drawing/2014/main" id="{8D0A9863-3D5D-48E3-83D5-9095BA965986}"/>
                </a:ext>
              </a:extLst>
            </p:cNvPr>
            <p:cNvSpPr>
              <a:spLocks noChangeAspect="1" noChangeArrowheads="1" noTextEdit="1"/>
            </p:cNvSpPr>
            <p:nvPr userDrawn="1"/>
          </p:nvSpPr>
          <p:spPr bwMode="auto">
            <a:xfrm>
              <a:off x="4799" y="73"/>
              <a:ext cx="8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30">
              <a:extLst>
                <a:ext uri="{FF2B5EF4-FFF2-40B4-BE49-F238E27FC236}">
                  <a16:creationId xmlns:a16="http://schemas.microsoft.com/office/drawing/2014/main" id="{62B8BC08-756B-41BE-831B-D1399827BD0C}"/>
                </a:ext>
              </a:extLst>
            </p:cNvPr>
            <p:cNvSpPr>
              <a:spLocks/>
            </p:cNvSpPr>
            <p:nvPr userDrawn="1"/>
          </p:nvSpPr>
          <p:spPr bwMode="auto">
            <a:xfrm>
              <a:off x="4928" y="199"/>
              <a:ext cx="76" cy="453"/>
            </a:xfrm>
            <a:custGeom>
              <a:avLst/>
              <a:gdLst>
                <a:gd name="T0" fmla="*/ 76 w 76"/>
                <a:gd name="T1" fmla="*/ 3 h 453"/>
                <a:gd name="T2" fmla="*/ 18 w 76"/>
                <a:gd name="T3" fmla="*/ 453 h 453"/>
                <a:gd name="T4" fmla="*/ 0 w 76"/>
                <a:gd name="T5" fmla="*/ 451 h 453"/>
                <a:gd name="T6" fmla="*/ 58 w 76"/>
                <a:gd name="T7" fmla="*/ 0 h 453"/>
                <a:gd name="T8" fmla="*/ 76 w 76"/>
                <a:gd name="T9" fmla="*/ 3 h 453"/>
              </a:gdLst>
              <a:ahLst/>
              <a:cxnLst>
                <a:cxn ang="0">
                  <a:pos x="T0" y="T1"/>
                </a:cxn>
                <a:cxn ang="0">
                  <a:pos x="T2" y="T3"/>
                </a:cxn>
                <a:cxn ang="0">
                  <a:pos x="T4" y="T5"/>
                </a:cxn>
                <a:cxn ang="0">
                  <a:pos x="T6" y="T7"/>
                </a:cxn>
                <a:cxn ang="0">
                  <a:pos x="T8" y="T9"/>
                </a:cxn>
              </a:cxnLst>
              <a:rect l="0" t="0" r="r" b="b"/>
              <a:pathLst>
                <a:path w="76" h="453">
                  <a:moveTo>
                    <a:pt x="76" y="3"/>
                  </a:moveTo>
                  <a:lnTo>
                    <a:pt x="18" y="453"/>
                  </a:lnTo>
                  <a:lnTo>
                    <a:pt x="0" y="451"/>
                  </a:lnTo>
                  <a:lnTo>
                    <a:pt x="58" y="0"/>
                  </a:lnTo>
                  <a:lnTo>
                    <a:pt x="76"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31">
              <a:extLst>
                <a:ext uri="{FF2B5EF4-FFF2-40B4-BE49-F238E27FC236}">
                  <a16:creationId xmlns:a16="http://schemas.microsoft.com/office/drawing/2014/main" id="{B63788EF-6245-4623-847E-B3717139A6F2}"/>
                </a:ext>
              </a:extLst>
            </p:cNvPr>
            <p:cNvSpPr>
              <a:spLocks/>
            </p:cNvSpPr>
            <p:nvPr userDrawn="1"/>
          </p:nvSpPr>
          <p:spPr bwMode="auto">
            <a:xfrm>
              <a:off x="4957" y="233"/>
              <a:ext cx="269" cy="172"/>
            </a:xfrm>
            <a:custGeom>
              <a:avLst/>
              <a:gdLst>
                <a:gd name="T0" fmla="*/ 10 w 269"/>
                <a:gd name="T1" fmla="*/ 0 h 172"/>
                <a:gd name="T2" fmla="*/ 269 w 269"/>
                <a:gd name="T3" fmla="*/ 156 h 172"/>
                <a:gd name="T4" fmla="*/ 259 w 269"/>
                <a:gd name="T5" fmla="*/ 172 h 172"/>
                <a:gd name="T6" fmla="*/ 0 w 269"/>
                <a:gd name="T7" fmla="*/ 15 h 172"/>
                <a:gd name="T8" fmla="*/ 10 w 269"/>
                <a:gd name="T9" fmla="*/ 0 h 172"/>
              </a:gdLst>
              <a:ahLst/>
              <a:cxnLst>
                <a:cxn ang="0">
                  <a:pos x="T0" y="T1"/>
                </a:cxn>
                <a:cxn ang="0">
                  <a:pos x="T2" y="T3"/>
                </a:cxn>
                <a:cxn ang="0">
                  <a:pos x="T4" y="T5"/>
                </a:cxn>
                <a:cxn ang="0">
                  <a:pos x="T6" y="T7"/>
                </a:cxn>
                <a:cxn ang="0">
                  <a:pos x="T8" y="T9"/>
                </a:cxn>
              </a:cxnLst>
              <a:rect l="0" t="0" r="r" b="b"/>
              <a:pathLst>
                <a:path w="269" h="172">
                  <a:moveTo>
                    <a:pt x="10" y="0"/>
                  </a:moveTo>
                  <a:lnTo>
                    <a:pt x="269" y="156"/>
                  </a:lnTo>
                  <a:lnTo>
                    <a:pt x="259" y="172"/>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7" name="Freeform 32">
              <a:extLst>
                <a:ext uri="{FF2B5EF4-FFF2-40B4-BE49-F238E27FC236}">
                  <a16:creationId xmlns:a16="http://schemas.microsoft.com/office/drawing/2014/main" id="{3EFEEFBC-CC5A-4F22-A71B-3E0D18761606}"/>
                </a:ext>
              </a:extLst>
            </p:cNvPr>
            <p:cNvSpPr>
              <a:spLocks/>
            </p:cNvSpPr>
            <p:nvPr userDrawn="1"/>
          </p:nvSpPr>
          <p:spPr bwMode="auto">
            <a:xfrm>
              <a:off x="4794" y="465"/>
              <a:ext cx="283" cy="283"/>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33">
              <a:extLst>
                <a:ext uri="{FF2B5EF4-FFF2-40B4-BE49-F238E27FC236}">
                  <a16:creationId xmlns:a16="http://schemas.microsoft.com/office/drawing/2014/main" id="{9CE3EFD9-1C5A-4BBB-B4E0-322A74A8B0B0}"/>
                </a:ext>
              </a:extLst>
            </p:cNvPr>
            <p:cNvSpPr>
              <a:spLocks/>
            </p:cNvSpPr>
            <p:nvPr userDrawn="1"/>
          </p:nvSpPr>
          <p:spPr bwMode="auto">
            <a:xfrm>
              <a:off x="4822" y="525"/>
              <a:ext cx="210" cy="212"/>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34">
              <a:extLst>
                <a:ext uri="{FF2B5EF4-FFF2-40B4-BE49-F238E27FC236}">
                  <a16:creationId xmlns:a16="http://schemas.microsoft.com/office/drawing/2014/main" id="{235B4A35-CB62-4D3D-AE64-63A85F3C0DC5}"/>
                </a:ext>
              </a:extLst>
            </p:cNvPr>
            <p:cNvSpPr>
              <a:spLocks/>
            </p:cNvSpPr>
            <p:nvPr userDrawn="1"/>
          </p:nvSpPr>
          <p:spPr bwMode="auto">
            <a:xfrm>
              <a:off x="4869" y="656"/>
              <a:ext cx="61" cy="60"/>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35">
              <a:extLst>
                <a:ext uri="{FF2B5EF4-FFF2-40B4-BE49-F238E27FC236}">
                  <a16:creationId xmlns:a16="http://schemas.microsoft.com/office/drawing/2014/main" id="{4B40CDB0-8723-41A9-8EAE-47FFA7B9DD36}"/>
                </a:ext>
              </a:extLst>
            </p:cNvPr>
            <p:cNvSpPr>
              <a:spLocks/>
            </p:cNvSpPr>
            <p:nvPr userDrawn="1"/>
          </p:nvSpPr>
          <p:spPr bwMode="auto">
            <a:xfrm>
              <a:off x="5146" y="329"/>
              <a:ext cx="115" cy="115"/>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Freeform 36">
              <a:extLst>
                <a:ext uri="{FF2B5EF4-FFF2-40B4-BE49-F238E27FC236}">
                  <a16:creationId xmlns:a16="http://schemas.microsoft.com/office/drawing/2014/main" id="{B6B08AAD-8E4B-41AA-A932-F041CD6C5997}"/>
                </a:ext>
              </a:extLst>
            </p:cNvPr>
            <p:cNvSpPr>
              <a:spLocks/>
            </p:cNvSpPr>
            <p:nvPr userDrawn="1"/>
          </p:nvSpPr>
          <p:spPr bwMode="auto">
            <a:xfrm>
              <a:off x="5178" y="350"/>
              <a:ext cx="73" cy="73"/>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2" name="Freeform 37">
              <a:extLst>
                <a:ext uri="{FF2B5EF4-FFF2-40B4-BE49-F238E27FC236}">
                  <a16:creationId xmlns:a16="http://schemas.microsoft.com/office/drawing/2014/main" id="{AE0C46AF-EAAD-4093-9919-DF09CB2452D1}"/>
                </a:ext>
              </a:extLst>
            </p:cNvPr>
            <p:cNvSpPr>
              <a:spLocks/>
            </p:cNvSpPr>
            <p:nvPr userDrawn="1"/>
          </p:nvSpPr>
          <p:spPr bwMode="auto">
            <a:xfrm>
              <a:off x="4890" y="159"/>
              <a:ext cx="195" cy="196"/>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Freeform 38">
              <a:extLst>
                <a:ext uri="{FF2B5EF4-FFF2-40B4-BE49-F238E27FC236}">
                  <a16:creationId xmlns:a16="http://schemas.microsoft.com/office/drawing/2014/main" id="{570583E1-FD68-4666-AD4A-FF85C5D8E50D}"/>
                </a:ext>
              </a:extLst>
            </p:cNvPr>
            <p:cNvSpPr>
              <a:spLocks/>
            </p:cNvSpPr>
            <p:nvPr userDrawn="1"/>
          </p:nvSpPr>
          <p:spPr bwMode="auto">
            <a:xfrm>
              <a:off x="4907" y="175"/>
              <a:ext cx="121" cy="121"/>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4" name="Freeform 39">
              <a:extLst>
                <a:ext uri="{FF2B5EF4-FFF2-40B4-BE49-F238E27FC236}">
                  <a16:creationId xmlns:a16="http://schemas.microsoft.com/office/drawing/2014/main" id="{4E8EA33D-409F-4CB6-8020-FD7A081CCB78}"/>
                </a:ext>
              </a:extLst>
            </p:cNvPr>
            <p:cNvSpPr>
              <a:spLocks/>
            </p:cNvSpPr>
            <p:nvPr userDrawn="1"/>
          </p:nvSpPr>
          <p:spPr bwMode="auto">
            <a:xfrm>
              <a:off x="5219" y="385"/>
              <a:ext cx="23" cy="23"/>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5" name="Freeform 40">
              <a:extLst>
                <a:ext uri="{FF2B5EF4-FFF2-40B4-BE49-F238E27FC236}">
                  <a16:creationId xmlns:a16="http://schemas.microsoft.com/office/drawing/2014/main" id="{A1E120A1-A01E-434F-9C8A-46D9D6B7D011}"/>
                </a:ext>
              </a:extLst>
            </p:cNvPr>
            <p:cNvSpPr>
              <a:spLocks/>
            </p:cNvSpPr>
            <p:nvPr userDrawn="1"/>
          </p:nvSpPr>
          <p:spPr bwMode="auto">
            <a:xfrm>
              <a:off x="4945" y="183"/>
              <a:ext cx="42" cy="42"/>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6" name="Freeform 41">
              <a:extLst>
                <a:ext uri="{FF2B5EF4-FFF2-40B4-BE49-F238E27FC236}">
                  <a16:creationId xmlns:a16="http://schemas.microsoft.com/office/drawing/2014/main" id="{7DB6488B-88FF-4294-ADF5-60B139751795}"/>
                </a:ext>
              </a:extLst>
            </p:cNvPr>
            <p:cNvSpPr>
              <a:spLocks/>
            </p:cNvSpPr>
            <p:nvPr userDrawn="1"/>
          </p:nvSpPr>
          <p:spPr bwMode="auto">
            <a:xfrm>
              <a:off x="5168" y="201"/>
              <a:ext cx="417" cy="215"/>
            </a:xfrm>
            <a:custGeom>
              <a:avLst/>
              <a:gdLst>
                <a:gd name="T0" fmla="*/ 0 w 417"/>
                <a:gd name="T1" fmla="*/ 197 h 215"/>
                <a:gd name="T2" fmla="*/ 409 w 417"/>
                <a:gd name="T3" fmla="*/ 0 h 215"/>
                <a:gd name="T4" fmla="*/ 417 w 417"/>
                <a:gd name="T5" fmla="*/ 18 h 215"/>
                <a:gd name="T6" fmla="*/ 8 w 417"/>
                <a:gd name="T7" fmla="*/ 215 h 215"/>
                <a:gd name="T8" fmla="*/ 0 w 417"/>
                <a:gd name="T9" fmla="*/ 197 h 215"/>
              </a:gdLst>
              <a:ahLst/>
              <a:cxnLst>
                <a:cxn ang="0">
                  <a:pos x="T0" y="T1"/>
                </a:cxn>
                <a:cxn ang="0">
                  <a:pos x="T2" y="T3"/>
                </a:cxn>
                <a:cxn ang="0">
                  <a:pos x="T4" y="T5"/>
                </a:cxn>
                <a:cxn ang="0">
                  <a:pos x="T6" y="T7"/>
                </a:cxn>
                <a:cxn ang="0">
                  <a:pos x="T8" y="T9"/>
                </a:cxn>
              </a:cxnLst>
              <a:rect l="0" t="0" r="r" b="b"/>
              <a:pathLst>
                <a:path w="417" h="215">
                  <a:moveTo>
                    <a:pt x="0" y="197"/>
                  </a:moveTo>
                  <a:lnTo>
                    <a:pt x="409" y="0"/>
                  </a:lnTo>
                  <a:lnTo>
                    <a:pt x="417" y="18"/>
                  </a:lnTo>
                  <a:lnTo>
                    <a:pt x="8" y="215"/>
                  </a:lnTo>
                  <a:lnTo>
                    <a:pt x="0" y="197"/>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7" name="Freeform 42">
              <a:extLst>
                <a:ext uri="{FF2B5EF4-FFF2-40B4-BE49-F238E27FC236}">
                  <a16:creationId xmlns:a16="http://schemas.microsoft.com/office/drawing/2014/main" id="{94F32F61-5754-4918-9C90-E80FABA974BB}"/>
                </a:ext>
              </a:extLst>
            </p:cNvPr>
            <p:cNvSpPr>
              <a:spLocks/>
            </p:cNvSpPr>
            <p:nvPr userDrawn="1"/>
          </p:nvSpPr>
          <p:spPr bwMode="auto">
            <a:xfrm>
              <a:off x="5204" y="109"/>
              <a:ext cx="30" cy="304"/>
            </a:xfrm>
            <a:custGeom>
              <a:avLst/>
              <a:gdLst>
                <a:gd name="T0" fmla="*/ 11 w 30"/>
                <a:gd name="T1" fmla="*/ 304 h 304"/>
                <a:gd name="T2" fmla="*/ 0 w 30"/>
                <a:gd name="T3" fmla="*/ 1 h 304"/>
                <a:gd name="T4" fmla="*/ 18 w 30"/>
                <a:gd name="T5" fmla="*/ 0 h 304"/>
                <a:gd name="T6" fmla="*/ 30 w 30"/>
                <a:gd name="T7" fmla="*/ 304 h 304"/>
                <a:gd name="T8" fmla="*/ 11 w 30"/>
                <a:gd name="T9" fmla="*/ 304 h 304"/>
              </a:gdLst>
              <a:ahLst/>
              <a:cxnLst>
                <a:cxn ang="0">
                  <a:pos x="T0" y="T1"/>
                </a:cxn>
                <a:cxn ang="0">
                  <a:pos x="T2" y="T3"/>
                </a:cxn>
                <a:cxn ang="0">
                  <a:pos x="T4" y="T5"/>
                </a:cxn>
                <a:cxn ang="0">
                  <a:pos x="T6" y="T7"/>
                </a:cxn>
                <a:cxn ang="0">
                  <a:pos x="T8" y="T9"/>
                </a:cxn>
              </a:cxnLst>
              <a:rect l="0" t="0" r="r" b="b"/>
              <a:pathLst>
                <a:path w="30" h="304">
                  <a:moveTo>
                    <a:pt x="11" y="304"/>
                  </a:moveTo>
                  <a:lnTo>
                    <a:pt x="0" y="1"/>
                  </a:lnTo>
                  <a:lnTo>
                    <a:pt x="18" y="0"/>
                  </a:lnTo>
                  <a:lnTo>
                    <a:pt x="30" y="304"/>
                  </a:lnTo>
                  <a:lnTo>
                    <a:pt x="11" y="30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8" name="Freeform 43">
              <a:extLst>
                <a:ext uri="{FF2B5EF4-FFF2-40B4-BE49-F238E27FC236}">
                  <a16:creationId xmlns:a16="http://schemas.microsoft.com/office/drawing/2014/main" id="{B80C8D61-923F-4A12-907C-E5A7B8B08AFA}"/>
                </a:ext>
              </a:extLst>
            </p:cNvPr>
            <p:cNvSpPr>
              <a:spLocks/>
            </p:cNvSpPr>
            <p:nvPr userDrawn="1"/>
          </p:nvSpPr>
          <p:spPr bwMode="auto">
            <a:xfrm>
              <a:off x="5388" y="78"/>
              <a:ext cx="314" cy="314"/>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9" name="Freeform 44">
              <a:extLst>
                <a:ext uri="{FF2B5EF4-FFF2-40B4-BE49-F238E27FC236}">
                  <a16:creationId xmlns:a16="http://schemas.microsoft.com/office/drawing/2014/main" id="{7512DEF2-9F22-41EA-8C9F-2C51EDC74A3C}"/>
                </a:ext>
              </a:extLst>
            </p:cNvPr>
            <p:cNvSpPr>
              <a:spLocks/>
            </p:cNvSpPr>
            <p:nvPr userDrawn="1"/>
          </p:nvSpPr>
          <p:spPr bwMode="auto">
            <a:xfrm>
              <a:off x="5453" y="112"/>
              <a:ext cx="234" cy="235"/>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0" name="Freeform 45">
              <a:extLst>
                <a:ext uri="{FF2B5EF4-FFF2-40B4-BE49-F238E27FC236}">
                  <a16:creationId xmlns:a16="http://schemas.microsoft.com/office/drawing/2014/main" id="{68054872-6D6C-45A2-AE0D-7014F309E71C}"/>
                </a:ext>
              </a:extLst>
            </p:cNvPr>
            <p:cNvSpPr>
              <a:spLocks/>
            </p:cNvSpPr>
            <p:nvPr userDrawn="1"/>
          </p:nvSpPr>
          <p:spPr bwMode="auto">
            <a:xfrm>
              <a:off x="5597" y="189"/>
              <a:ext cx="67" cy="67"/>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1" name="Freeform 46">
              <a:extLst>
                <a:ext uri="{FF2B5EF4-FFF2-40B4-BE49-F238E27FC236}">
                  <a16:creationId xmlns:a16="http://schemas.microsoft.com/office/drawing/2014/main" id="{19F054B4-DD77-4F2C-B2F3-3F9E122155EE}"/>
                </a:ext>
              </a:extLst>
            </p:cNvPr>
            <p:cNvSpPr>
              <a:spLocks/>
            </p:cNvSpPr>
            <p:nvPr userDrawn="1"/>
          </p:nvSpPr>
          <p:spPr bwMode="auto">
            <a:xfrm>
              <a:off x="5151" y="67"/>
              <a:ext cx="126" cy="127"/>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2" name="Freeform 47">
              <a:extLst>
                <a:ext uri="{FF2B5EF4-FFF2-40B4-BE49-F238E27FC236}">
                  <a16:creationId xmlns:a16="http://schemas.microsoft.com/office/drawing/2014/main" id="{281E1E93-1CFA-4E59-8385-1656C1300547}"/>
                </a:ext>
              </a:extLst>
            </p:cNvPr>
            <p:cNvSpPr>
              <a:spLocks/>
            </p:cNvSpPr>
            <p:nvPr userDrawn="1"/>
          </p:nvSpPr>
          <p:spPr bwMode="auto">
            <a:xfrm>
              <a:off x="5167" y="80"/>
              <a:ext cx="81" cy="82"/>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3" name="Freeform 48">
              <a:extLst>
                <a:ext uri="{FF2B5EF4-FFF2-40B4-BE49-F238E27FC236}">
                  <a16:creationId xmlns:a16="http://schemas.microsoft.com/office/drawing/2014/main" id="{6809AC29-BE53-4947-8628-AA58C5D2C183}"/>
                </a:ext>
              </a:extLst>
            </p:cNvPr>
            <p:cNvSpPr>
              <a:spLocks/>
            </p:cNvSpPr>
            <p:nvPr userDrawn="1"/>
          </p:nvSpPr>
          <p:spPr bwMode="auto">
            <a:xfrm>
              <a:off x="5115" y="273"/>
              <a:ext cx="218" cy="218"/>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4" name="Freeform 49">
              <a:extLst>
                <a:ext uri="{FF2B5EF4-FFF2-40B4-BE49-F238E27FC236}">
                  <a16:creationId xmlns:a16="http://schemas.microsoft.com/office/drawing/2014/main" id="{90BA1E76-CEEB-40FC-8D54-995ABD2ACAD2}"/>
                </a:ext>
              </a:extLst>
            </p:cNvPr>
            <p:cNvSpPr>
              <a:spLocks/>
            </p:cNvSpPr>
            <p:nvPr userDrawn="1"/>
          </p:nvSpPr>
          <p:spPr bwMode="auto">
            <a:xfrm>
              <a:off x="5149" y="343"/>
              <a:ext cx="134" cy="135"/>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5" name="Freeform 50">
              <a:extLst>
                <a:ext uri="{FF2B5EF4-FFF2-40B4-BE49-F238E27FC236}">
                  <a16:creationId xmlns:a16="http://schemas.microsoft.com/office/drawing/2014/main" id="{69AED4F2-5027-491F-AD41-21E7CD543394}"/>
                </a:ext>
              </a:extLst>
            </p:cNvPr>
            <p:cNvSpPr>
              <a:spLocks/>
            </p:cNvSpPr>
            <p:nvPr userDrawn="1"/>
          </p:nvSpPr>
          <p:spPr bwMode="auto">
            <a:xfrm>
              <a:off x="5196" y="90"/>
              <a:ext cx="24" cy="25"/>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6" name="Freeform 51">
              <a:extLst>
                <a:ext uri="{FF2B5EF4-FFF2-40B4-BE49-F238E27FC236}">
                  <a16:creationId xmlns:a16="http://schemas.microsoft.com/office/drawing/2014/main" id="{D75BC800-A6CB-4676-86A0-72F06C5214F7}"/>
                </a:ext>
              </a:extLst>
            </p:cNvPr>
            <p:cNvSpPr>
              <a:spLocks/>
            </p:cNvSpPr>
            <p:nvPr userDrawn="1"/>
          </p:nvSpPr>
          <p:spPr bwMode="auto">
            <a:xfrm>
              <a:off x="5168" y="406"/>
              <a:ext cx="46" cy="46"/>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1092615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grpSp>
        <p:nvGrpSpPr>
          <p:cNvPr id="4" name="Group 4">
            <a:extLst>
              <a:ext uri="{FF2B5EF4-FFF2-40B4-BE49-F238E27FC236}">
                <a16:creationId xmlns:a16="http://schemas.microsoft.com/office/drawing/2014/main" id="{A642FD1D-D35B-4135-8F19-B6698D378128}"/>
              </a:ext>
            </a:extLst>
          </p:cNvPr>
          <p:cNvGrpSpPr>
            <a:grpSpLocks noChangeAspect="1"/>
          </p:cNvGrpSpPr>
          <p:nvPr userDrawn="1"/>
        </p:nvGrpSpPr>
        <p:grpSpPr bwMode="auto">
          <a:xfrm>
            <a:off x="0" y="0"/>
            <a:ext cx="9144000" cy="5146675"/>
            <a:chOff x="0" y="0"/>
            <a:chExt cx="5760" cy="3242"/>
          </a:xfrm>
        </p:grpSpPr>
        <p:sp>
          <p:nvSpPr>
            <p:cNvPr id="5" name="AutoShape 3">
              <a:extLst>
                <a:ext uri="{FF2B5EF4-FFF2-40B4-BE49-F238E27FC236}">
                  <a16:creationId xmlns:a16="http://schemas.microsoft.com/office/drawing/2014/main" id="{7A1C47D9-1A64-445F-8FE5-B9D66FB16343}"/>
                </a:ext>
              </a:extLst>
            </p:cNvPr>
            <p:cNvSpPr>
              <a:spLocks noChangeAspect="1" noChangeArrowheads="1" noTextEdit="1"/>
            </p:cNvSpPr>
            <p:nvPr userDrawn="1"/>
          </p:nvSpPr>
          <p:spPr bwMode="auto">
            <a:xfrm>
              <a:off x="0" y="0"/>
              <a:ext cx="5760"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 name="Rectangle 5">
              <a:extLst>
                <a:ext uri="{FF2B5EF4-FFF2-40B4-BE49-F238E27FC236}">
                  <a16:creationId xmlns:a16="http://schemas.microsoft.com/office/drawing/2014/main" id="{1BB21FFB-F560-4968-AF35-B3E75EF6B41B}"/>
                </a:ext>
              </a:extLst>
            </p:cNvPr>
            <p:cNvSpPr>
              <a:spLocks noChangeArrowheads="1"/>
            </p:cNvSpPr>
            <p:nvPr userDrawn="1"/>
          </p:nvSpPr>
          <p:spPr bwMode="auto">
            <a:xfrm>
              <a:off x="104" y="2862"/>
              <a:ext cx="5551" cy="272"/>
            </a:xfrm>
            <a:prstGeom prst="rect">
              <a:avLst/>
            </a:prstGeom>
            <a:solidFill>
              <a:srgbClr val="5DB3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 name="Freeform 6">
              <a:extLst>
                <a:ext uri="{FF2B5EF4-FFF2-40B4-BE49-F238E27FC236}">
                  <a16:creationId xmlns:a16="http://schemas.microsoft.com/office/drawing/2014/main" id="{3E8EAEB1-8BE2-4910-93ED-8FE19E17DA78}"/>
                </a:ext>
              </a:extLst>
            </p:cNvPr>
            <p:cNvSpPr>
              <a:spLocks noEditPoints="1"/>
            </p:cNvSpPr>
            <p:nvPr userDrawn="1"/>
          </p:nvSpPr>
          <p:spPr bwMode="auto">
            <a:xfrm>
              <a:off x="0" y="0"/>
              <a:ext cx="5760" cy="3242"/>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5DB3E5">
                <a:alpha val="4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2" name="Group 4">
            <a:extLst>
              <a:ext uri="{FF2B5EF4-FFF2-40B4-BE49-F238E27FC236}">
                <a16:creationId xmlns:a16="http://schemas.microsoft.com/office/drawing/2014/main" id="{87613591-8DC5-4BBA-80A3-316DCEED60D7}"/>
              </a:ext>
            </a:extLst>
          </p:cNvPr>
          <p:cNvGrpSpPr>
            <a:grpSpLocks noChangeAspect="1"/>
          </p:cNvGrpSpPr>
          <p:nvPr userDrawn="1"/>
        </p:nvGrpSpPr>
        <p:grpSpPr bwMode="auto">
          <a:xfrm>
            <a:off x="150813" y="131763"/>
            <a:ext cx="1384300" cy="1050925"/>
            <a:chOff x="95" y="83"/>
            <a:chExt cx="872" cy="662"/>
          </a:xfrm>
        </p:grpSpPr>
        <p:sp>
          <p:nvSpPr>
            <p:cNvPr id="3" name="AutoShape 3">
              <a:extLst>
                <a:ext uri="{FF2B5EF4-FFF2-40B4-BE49-F238E27FC236}">
                  <a16:creationId xmlns:a16="http://schemas.microsoft.com/office/drawing/2014/main" id="{8E941FEC-E97D-4A8E-982F-5CB73C5F4690}"/>
                </a:ext>
              </a:extLst>
            </p:cNvPr>
            <p:cNvSpPr>
              <a:spLocks noChangeAspect="1" noChangeArrowheads="1" noTextEdit="1"/>
            </p:cNvSpPr>
            <p:nvPr userDrawn="1"/>
          </p:nvSpPr>
          <p:spPr bwMode="auto">
            <a:xfrm>
              <a:off x="95" y="83"/>
              <a:ext cx="872"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 name="Freeform 5">
              <a:extLst>
                <a:ext uri="{FF2B5EF4-FFF2-40B4-BE49-F238E27FC236}">
                  <a16:creationId xmlns:a16="http://schemas.microsoft.com/office/drawing/2014/main" id="{9CF418A7-2EA2-4DDD-89D6-6221FE5147E8}"/>
                </a:ext>
              </a:extLst>
            </p:cNvPr>
            <p:cNvSpPr>
              <a:spLocks/>
            </p:cNvSpPr>
            <p:nvPr userDrawn="1"/>
          </p:nvSpPr>
          <p:spPr bwMode="auto">
            <a:xfrm>
              <a:off x="222" y="207"/>
              <a:ext cx="75" cy="447"/>
            </a:xfrm>
            <a:custGeom>
              <a:avLst/>
              <a:gdLst>
                <a:gd name="T0" fmla="*/ 75 w 75"/>
                <a:gd name="T1" fmla="*/ 3 h 447"/>
                <a:gd name="T2" fmla="*/ 18 w 75"/>
                <a:gd name="T3" fmla="*/ 447 h 447"/>
                <a:gd name="T4" fmla="*/ 0 w 75"/>
                <a:gd name="T5" fmla="*/ 445 h 447"/>
                <a:gd name="T6" fmla="*/ 57 w 75"/>
                <a:gd name="T7" fmla="*/ 0 h 447"/>
                <a:gd name="T8" fmla="*/ 75 w 75"/>
                <a:gd name="T9" fmla="*/ 3 h 447"/>
              </a:gdLst>
              <a:ahLst/>
              <a:cxnLst>
                <a:cxn ang="0">
                  <a:pos x="T0" y="T1"/>
                </a:cxn>
                <a:cxn ang="0">
                  <a:pos x="T2" y="T3"/>
                </a:cxn>
                <a:cxn ang="0">
                  <a:pos x="T4" y="T5"/>
                </a:cxn>
                <a:cxn ang="0">
                  <a:pos x="T6" y="T7"/>
                </a:cxn>
                <a:cxn ang="0">
                  <a:pos x="T8" y="T9"/>
                </a:cxn>
              </a:cxnLst>
              <a:rect l="0" t="0" r="r" b="b"/>
              <a:pathLst>
                <a:path w="75" h="447">
                  <a:moveTo>
                    <a:pt x="75" y="3"/>
                  </a:moveTo>
                  <a:lnTo>
                    <a:pt x="18" y="447"/>
                  </a:lnTo>
                  <a:lnTo>
                    <a:pt x="0" y="445"/>
                  </a:lnTo>
                  <a:lnTo>
                    <a:pt x="57" y="0"/>
                  </a:lnTo>
                  <a:lnTo>
                    <a:pt x="75"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1" name="Freeform 6">
              <a:extLst>
                <a:ext uri="{FF2B5EF4-FFF2-40B4-BE49-F238E27FC236}">
                  <a16:creationId xmlns:a16="http://schemas.microsoft.com/office/drawing/2014/main" id="{C9C0F669-267F-45B5-AA6B-2048F3BDD6B1}"/>
                </a:ext>
              </a:extLst>
            </p:cNvPr>
            <p:cNvSpPr>
              <a:spLocks/>
            </p:cNvSpPr>
            <p:nvPr userDrawn="1"/>
          </p:nvSpPr>
          <p:spPr bwMode="auto">
            <a:xfrm>
              <a:off x="251" y="241"/>
              <a:ext cx="265" cy="169"/>
            </a:xfrm>
            <a:custGeom>
              <a:avLst/>
              <a:gdLst>
                <a:gd name="T0" fmla="*/ 10 w 265"/>
                <a:gd name="T1" fmla="*/ 0 h 169"/>
                <a:gd name="T2" fmla="*/ 265 w 265"/>
                <a:gd name="T3" fmla="*/ 153 h 169"/>
                <a:gd name="T4" fmla="*/ 256 w 265"/>
                <a:gd name="T5" fmla="*/ 169 h 169"/>
                <a:gd name="T6" fmla="*/ 0 w 265"/>
                <a:gd name="T7" fmla="*/ 15 h 169"/>
                <a:gd name="T8" fmla="*/ 10 w 265"/>
                <a:gd name="T9" fmla="*/ 0 h 169"/>
              </a:gdLst>
              <a:ahLst/>
              <a:cxnLst>
                <a:cxn ang="0">
                  <a:pos x="T0" y="T1"/>
                </a:cxn>
                <a:cxn ang="0">
                  <a:pos x="T2" y="T3"/>
                </a:cxn>
                <a:cxn ang="0">
                  <a:pos x="T4" y="T5"/>
                </a:cxn>
                <a:cxn ang="0">
                  <a:pos x="T6" y="T7"/>
                </a:cxn>
                <a:cxn ang="0">
                  <a:pos x="T8" y="T9"/>
                </a:cxn>
              </a:cxnLst>
              <a:rect l="0" t="0" r="r" b="b"/>
              <a:pathLst>
                <a:path w="265" h="169">
                  <a:moveTo>
                    <a:pt x="10" y="0"/>
                  </a:moveTo>
                  <a:lnTo>
                    <a:pt x="265" y="153"/>
                  </a:lnTo>
                  <a:lnTo>
                    <a:pt x="256" y="169"/>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2" name="Freeform 7">
              <a:extLst>
                <a:ext uri="{FF2B5EF4-FFF2-40B4-BE49-F238E27FC236}">
                  <a16:creationId xmlns:a16="http://schemas.microsoft.com/office/drawing/2014/main" id="{229AEBC2-7EFF-4E8C-B0BC-01F99A418504}"/>
                </a:ext>
              </a:extLst>
            </p:cNvPr>
            <p:cNvSpPr>
              <a:spLocks/>
            </p:cNvSpPr>
            <p:nvPr userDrawn="1"/>
          </p:nvSpPr>
          <p:spPr bwMode="auto">
            <a:xfrm>
              <a:off x="90" y="469"/>
              <a:ext cx="279" cy="279"/>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 name="Freeform 8">
              <a:extLst>
                <a:ext uri="{FF2B5EF4-FFF2-40B4-BE49-F238E27FC236}">
                  <a16:creationId xmlns:a16="http://schemas.microsoft.com/office/drawing/2014/main" id="{62A00D20-0D46-4A9A-A235-BBCC6B3378A1}"/>
                </a:ext>
              </a:extLst>
            </p:cNvPr>
            <p:cNvSpPr>
              <a:spLocks/>
            </p:cNvSpPr>
            <p:nvPr userDrawn="1"/>
          </p:nvSpPr>
          <p:spPr bwMode="auto">
            <a:xfrm>
              <a:off x="117" y="528"/>
              <a:ext cx="208" cy="209"/>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 name="Freeform 9">
              <a:extLst>
                <a:ext uri="{FF2B5EF4-FFF2-40B4-BE49-F238E27FC236}">
                  <a16:creationId xmlns:a16="http://schemas.microsoft.com/office/drawing/2014/main" id="{EC2AD79E-DCA5-486F-BABB-00D86DAD23CF}"/>
                </a:ext>
              </a:extLst>
            </p:cNvPr>
            <p:cNvSpPr>
              <a:spLocks/>
            </p:cNvSpPr>
            <p:nvPr userDrawn="1"/>
          </p:nvSpPr>
          <p:spPr bwMode="auto">
            <a:xfrm>
              <a:off x="164" y="658"/>
              <a:ext cx="60" cy="59"/>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 name="Freeform 10">
              <a:extLst>
                <a:ext uri="{FF2B5EF4-FFF2-40B4-BE49-F238E27FC236}">
                  <a16:creationId xmlns:a16="http://schemas.microsoft.com/office/drawing/2014/main" id="{83141EAC-E810-48DE-A50B-956E861015A0}"/>
                </a:ext>
              </a:extLst>
            </p:cNvPr>
            <p:cNvSpPr>
              <a:spLocks/>
            </p:cNvSpPr>
            <p:nvPr userDrawn="1"/>
          </p:nvSpPr>
          <p:spPr bwMode="auto">
            <a:xfrm>
              <a:off x="438" y="335"/>
              <a:ext cx="112" cy="113"/>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6" name="Freeform 11">
              <a:extLst>
                <a:ext uri="{FF2B5EF4-FFF2-40B4-BE49-F238E27FC236}">
                  <a16:creationId xmlns:a16="http://schemas.microsoft.com/office/drawing/2014/main" id="{8F0AB5A1-1441-4017-9744-38C3133019B1}"/>
                </a:ext>
              </a:extLst>
            </p:cNvPr>
            <p:cNvSpPr>
              <a:spLocks/>
            </p:cNvSpPr>
            <p:nvPr userDrawn="1"/>
          </p:nvSpPr>
          <p:spPr bwMode="auto">
            <a:xfrm>
              <a:off x="469" y="356"/>
              <a:ext cx="72" cy="72"/>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7" name="Freeform 12">
              <a:extLst>
                <a:ext uri="{FF2B5EF4-FFF2-40B4-BE49-F238E27FC236}">
                  <a16:creationId xmlns:a16="http://schemas.microsoft.com/office/drawing/2014/main" id="{540DBC7F-0FB4-4323-82A5-7CDF14CC57A5}"/>
                </a:ext>
              </a:extLst>
            </p:cNvPr>
            <p:cNvSpPr>
              <a:spLocks/>
            </p:cNvSpPr>
            <p:nvPr userDrawn="1"/>
          </p:nvSpPr>
          <p:spPr bwMode="auto">
            <a:xfrm>
              <a:off x="185" y="167"/>
              <a:ext cx="193" cy="194"/>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8" name="Freeform 13">
              <a:extLst>
                <a:ext uri="{FF2B5EF4-FFF2-40B4-BE49-F238E27FC236}">
                  <a16:creationId xmlns:a16="http://schemas.microsoft.com/office/drawing/2014/main" id="{353F2D19-AF0A-4E47-B3B8-38F3BC424ACB}"/>
                </a:ext>
              </a:extLst>
            </p:cNvPr>
            <p:cNvSpPr>
              <a:spLocks/>
            </p:cNvSpPr>
            <p:nvPr userDrawn="1"/>
          </p:nvSpPr>
          <p:spPr bwMode="auto">
            <a:xfrm>
              <a:off x="202" y="184"/>
              <a:ext cx="119" cy="119"/>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9" name="Freeform 14">
              <a:extLst>
                <a:ext uri="{FF2B5EF4-FFF2-40B4-BE49-F238E27FC236}">
                  <a16:creationId xmlns:a16="http://schemas.microsoft.com/office/drawing/2014/main" id="{23A7E839-8C16-4D8B-B860-B127272221FA}"/>
                </a:ext>
              </a:extLst>
            </p:cNvPr>
            <p:cNvSpPr>
              <a:spLocks/>
            </p:cNvSpPr>
            <p:nvPr userDrawn="1"/>
          </p:nvSpPr>
          <p:spPr bwMode="auto">
            <a:xfrm>
              <a:off x="510" y="390"/>
              <a:ext cx="22" cy="24"/>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15">
              <a:extLst>
                <a:ext uri="{FF2B5EF4-FFF2-40B4-BE49-F238E27FC236}">
                  <a16:creationId xmlns:a16="http://schemas.microsoft.com/office/drawing/2014/main" id="{5F903070-63C1-45B3-9614-BD66DB662F44}"/>
                </a:ext>
              </a:extLst>
            </p:cNvPr>
            <p:cNvSpPr>
              <a:spLocks/>
            </p:cNvSpPr>
            <p:nvPr userDrawn="1"/>
          </p:nvSpPr>
          <p:spPr bwMode="auto">
            <a:xfrm>
              <a:off x="239" y="192"/>
              <a:ext cx="41" cy="41"/>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1" name="Freeform 16">
              <a:extLst>
                <a:ext uri="{FF2B5EF4-FFF2-40B4-BE49-F238E27FC236}">
                  <a16:creationId xmlns:a16="http://schemas.microsoft.com/office/drawing/2014/main" id="{59BD6F79-6A6A-4DF2-8F9E-5C8C31852DC1}"/>
                </a:ext>
              </a:extLst>
            </p:cNvPr>
            <p:cNvSpPr>
              <a:spLocks/>
            </p:cNvSpPr>
            <p:nvPr userDrawn="1"/>
          </p:nvSpPr>
          <p:spPr bwMode="auto">
            <a:xfrm>
              <a:off x="459" y="209"/>
              <a:ext cx="411" cy="212"/>
            </a:xfrm>
            <a:custGeom>
              <a:avLst/>
              <a:gdLst>
                <a:gd name="T0" fmla="*/ 0 w 411"/>
                <a:gd name="T1" fmla="*/ 194 h 212"/>
                <a:gd name="T2" fmla="*/ 403 w 411"/>
                <a:gd name="T3" fmla="*/ 0 h 212"/>
                <a:gd name="T4" fmla="*/ 411 w 411"/>
                <a:gd name="T5" fmla="*/ 17 h 212"/>
                <a:gd name="T6" fmla="*/ 8 w 411"/>
                <a:gd name="T7" fmla="*/ 212 h 212"/>
                <a:gd name="T8" fmla="*/ 0 w 411"/>
                <a:gd name="T9" fmla="*/ 194 h 212"/>
              </a:gdLst>
              <a:ahLst/>
              <a:cxnLst>
                <a:cxn ang="0">
                  <a:pos x="T0" y="T1"/>
                </a:cxn>
                <a:cxn ang="0">
                  <a:pos x="T2" y="T3"/>
                </a:cxn>
                <a:cxn ang="0">
                  <a:pos x="T4" y="T5"/>
                </a:cxn>
                <a:cxn ang="0">
                  <a:pos x="T6" y="T7"/>
                </a:cxn>
                <a:cxn ang="0">
                  <a:pos x="T8" y="T9"/>
                </a:cxn>
              </a:cxnLst>
              <a:rect l="0" t="0" r="r" b="b"/>
              <a:pathLst>
                <a:path w="411" h="212">
                  <a:moveTo>
                    <a:pt x="0" y="194"/>
                  </a:moveTo>
                  <a:lnTo>
                    <a:pt x="403" y="0"/>
                  </a:lnTo>
                  <a:lnTo>
                    <a:pt x="411" y="17"/>
                  </a:lnTo>
                  <a:lnTo>
                    <a:pt x="8" y="212"/>
                  </a:lnTo>
                  <a:lnTo>
                    <a:pt x="0" y="19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2" name="Freeform 17">
              <a:extLst>
                <a:ext uri="{FF2B5EF4-FFF2-40B4-BE49-F238E27FC236}">
                  <a16:creationId xmlns:a16="http://schemas.microsoft.com/office/drawing/2014/main" id="{8E5711E4-0EED-4C4C-9CDB-FA19A64ABB3E}"/>
                </a:ext>
              </a:extLst>
            </p:cNvPr>
            <p:cNvSpPr>
              <a:spLocks/>
            </p:cNvSpPr>
            <p:nvPr userDrawn="1"/>
          </p:nvSpPr>
          <p:spPr bwMode="auto">
            <a:xfrm>
              <a:off x="494" y="119"/>
              <a:ext cx="30" cy="299"/>
            </a:xfrm>
            <a:custGeom>
              <a:avLst/>
              <a:gdLst>
                <a:gd name="T0" fmla="*/ 12 w 30"/>
                <a:gd name="T1" fmla="*/ 299 h 299"/>
                <a:gd name="T2" fmla="*/ 0 w 30"/>
                <a:gd name="T3" fmla="*/ 1 h 299"/>
                <a:gd name="T4" fmla="*/ 19 w 30"/>
                <a:gd name="T5" fmla="*/ 0 h 299"/>
                <a:gd name="T6" fmla="*/ 30 w 30"/>
                <a:gd name="T7" fmla="*/ 299 h 299"/>
                <a:gd name="T8" fmla="*/ 12 w 30"/>
                <a:gd name="T9" fmla="*/ 299 h 299"/>
              </a:gdLst>
              <a:ahLst/>
              <a:cxnLst>
                <a:cxn ang="0">
                  <a:pos x="T0" y="T1"/>
                </a:cxn>
                <a:cxn ang="0">
                  <a:pos x="T2" y="T3"/>
                </a:cxn>
                <a:cxn ang="0">
                  <a:pos x="T4" y="T5"/>
                </a:cxn>
                <a:cxn ang="0">
                  <a:pos x="T6" y="T7"/>
                </a:cxn>
                <a:cxn ang="0">
                  <a:pos x="T8" y="T9"/>
                </a:cxn>
              </a:cxnLst>
              <a:rect l="0" t="0" r="r" b="b"/>
              <a:pathLst>
                <a:path w="30" h="299">
                  <a:moveTo>
                    <a:pt x="12" y="299"/>
                  </a:moveTo>
                  <a:lnTo>
                    <a:pt x="0" y="1"/>
                  </a:lnTo>
                  <a:lnTo>
                    <a:pt x="19" y="0"/>
                  </a:lnTo>
                  <a:lnTo>
                    <a:pt x="30" y="299"/>
                  </a:lnTo>
                  <a:lnTo>
                    <a:pt x="12" y="299"/>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3" name="Freeform 18">
              <a:extLst>
                <a:ext uri="{FF2B5EF4-FFF2-40B4-BE49-F238E27FC236}">
                  <a16:creationId xmlns:a16="http://schemas.microsoft.com/office/drawing/2014/main" id="{6A80E979-906F-492C-926E-899A18D2914C}"/>
                </a:ext>
              </a:extLst>
            </p:cNvPr>
            <p:cNvSpPr>
              <a:spLocks/>
            </p:cNvSpPr>
            <p:nvPr userDrawn="1"/>
          </p:nvSpPr>
          <p:spPr bwMode="auto">
            <a:xfrm>
              <a:off x="676" y="88"/>
              <a:ext cx="309" cy="309"/>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4" name="Freeform 19">
              <a:extLst>
                <a:ext uri="{FF2B5EF4-FFF2-40B4-BE49-F238E27FC236}">
                  <a16:creationId xmlns:a16="http://schemas.microsoft.com/office/drawing/2014/main" id="{3B406F88-FDFD-4E76-92E0-D00CAF18E0B8}"/>
                </a:ext>
              </a:extLst>
            </p:cNvPr>
            <p:cNvSpPr>
              <a:spLocks/>
            </p:cNvSpPr>
            <p:nvPr userDrawn="1"/>
          </p:nvSpPr>
          <p:spPr bwMode="auto">
            <a:xfrm>
              <a:off x="740" y="122"/>
              <a:ext cx="231" cy="231"/>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0">
              <a:extLst>
                <a:ext uri="{FF2B5EF4-FFF2-40B4-BE49-F238E27FC236}">
                  <a16:creationId xmlns:a16="http://schemas.microsoft.com/office/drawing/2014/main" id="{3DB5E5F3-B55A-41DD-BDE0-A8E2EF4D1D43}"/>
                </a:ext>
              </a:extLst>
            </p:cNvPr>
            <p:cNvSpPr>
              <a:spLocks/>
            </p:cNvSpPr>
            <p:nvPr userDrawn="1"/>
          </p:nvSpPr>
          <p:spPr bwMode="auto">
            <a:xfrm>
              <a:off x="883" y="197"/>
              <a:ext cx="66" cy="66"/>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21">
              <a:extLst>
                <a:ext uri="{FF2B5EF4-FFF2-40B4-BE49-F238E27FC236}">
                  <a16:creationId xmlns:a16="http://schemas.microsoft.com/office/drawing/2014/main" id="{6A333B1A-1027-4C95-BE43-DF2D38740866}"/>
                </a:ext>
              </a:extLst>
            </p:cNvPr>
            <p:cNvSpPr>
              <a:spLocks/>
            </p:cNvSpPr>
            <p:nvPr userDrawn="1"/>
          </p:nvSpPr>
          <p:spPr bwMode="auto">
            <a:xfrm>
              <a:off x="443" y="77"/>
              <a:ext cx="124" cy="125"/>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22">
              <a:extLst>
                <a:ext uri="{FF2B5EF4-FFF2-40B4-BE49-F238E27FC236}">
                  <a16:creationId xmlns:a16="http://schemas.microsoft.com/office/drawing/2014/main" id="{E7696E76-A139-45F8-99A4-C57B52250F78}"/>
                </a:ext>
              </a:extLst>
            </p:cNvPr>
            <p:cNvSpPr>
              <a:spLocks/>
            </p:cNvSpPr>
            <p:nvPr userDrawn="1"/>
          </p:nvSpPr>
          <p:spPr bwMode="auto">
            <a:xfrm>
              <a:off x="458" y="90"/>
              <a:ext cx="80" cy="80"/>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23">
              <a:extLst>
                <a:ext uri="{FF2B5EF4-FFF2-40B4-BE49-F238E27FC236}">
                  <a16:creationId xmlns:a16="http://schemas.microsoft.com/office/drawing/2014/main" id="{E0E4B05C-EAA1-4157-BF80-5134E907E2F4}"/>
                </a:ext>
              </a:extLst>
            </p:cNvPr>
            <p:cNvSpPr>
              <a:spLocks/>
            </p:cNvSpPr>
            <p:nvPr userDrawn="1"/>
          </p:nvSpPr>
          <p:spPr bwMode="auto">
            <a:xfrm>
              <a:off x="407" y="280"/>
              <a:ext cx="215" cy="215"/>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9" name="Freeform 24">
              <a:extLst>
                <a:ext uri="{FF2B5EF4-FFF2-40B4-BE49-F238E27FC236}">
                  <a16:creationId xmlns:a16="http://schemas.microsoft.com/office/drawing/2014/main" id="{22649E7E-DDBA-445D-93B0-4EFEAA8C54C3}"/>
                </a:ext>
              </a:extLst>
            </p:cNvPr>
            <p:cNvSpPr>
              <a:spLocks/>
            </p:cNvSpPr>
            <p:nvPr userDrawn="1"/>
          </p:nvSpPr>
          <p:spPr bwMode="auto">
            <a:xfrm>
              <a:off x="441" y="349"/>
              <a:ext cx="132" cy="133"/>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0" name="Freeform 25">
              <a:extLst>
                <a:ext uri="{FF2B5EF4-FFF2-40B4-BE49-F238E27FC236}">
                  <a16:creationId xmlns:a16="http://schemas.microsoft.com/office/drawing/2014/main" id="{5ABECE0C-7AFD-4E7F-A70E-1E1E5D93862C}"/>
                </a:ext>
              </a:extLst>
            </p:cNvPr>
            <p:cNvSpPr>
              <a:spLocks/>
            </p:cNvSpPr>
            <p:nvPr userDrawn="1"/>
          </p:nvSpPr>
          <p:spPr bwMode="auto">
            <a:xfrm>
              <a:off x="486" y="99"/>
              <a:ext cx="25" cy="26"/>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1" name="Freeform 26">
              <a:extLst>
                <a:ext uri="{FF2B5EF4-FFF2-40B4-BE49-F238E27FC236}">
                  <a16:creationId xmlns:a16="http://schemas.microsoft.com/office/drawing/2014/main" id="{7A7F5546-7FE5-4296-BD47-F638912A31E2}"/>
                </a:ext>
              </a:extLst>
            </p:cNvPr>
            <p:cNvSpPr>
              <a:spLocks/>
            </p:cNvSpPr>
            <p:nvPr userDrawn="1"/>
          </p:nvSpPr>
          <p:spPr bwMode="auto">
            <a:xfrm>
              <a:off x="459" y="412"/>
              <a:ext cx="46" cy="44"/>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56" name="Group 29">
            <a:extLst>
              <a:ext uri="{FF2B5EF4-FFF2-40B4-BE49-F238E27FC236}">
                <a16:creationId xmlns:a16="http://schemas.microsoft.com/office/drawing/2014/main" id="{CF9F3276-4803-476C-9CE6-B79C7D869010}"/>
              </a:ext>
            </a:extLst>
          </p:cNvPr>
          <p:cNvGrpSpPr>
            <a:grpSpLocks noChangeAspect="1"/>
          </p:cNvGrpSpPr>
          <p:nvPr userDrawn="1"/>
        </p:nvGrpSpPr>
        <p:grpSpPr bwMode="auto">
          <a:xfrm flipH="1">
            <a:off x="7632698" y="146051"/>
            <a:ext cx="1403351" cy="1066800"/>
            <a:chOff x="4799" y="73"/>
            <a:chExt cx="884" cy="672"/>
          </a:xfrm>
        </p:grpSpPr>
        <p:sp>
          <p:nvSpPr>
            <p:cNvPr id="57" name="AutoShape 28">
              <a:extLst>
                <a:ext uri="{FF2B5EF4-FFF2-40B4-BE49-F238E27FC236}">
                  <a16:creationId xmlns:a16="http://schemas.microsoft.com/office/drawing/2014/main" id="{D6E61626-E99C-4A72-A512-717E8E19E7CA}"/>
                </a:ext>
              </a:extLst>
            </p:cNvPr>
            <p:cNvSpPr>
              <a:spLocks noChangeAspect="1" noChangeArrowheads="1" noTextEdit="1"/>
            </p:cNvSpPr>
            <p:nvPr userDrawn="1"/>
          </p:nvSpPr>
          <p:spPr bwMode="auto">
            <a:xfrm>
              <a:off x="4799" y="73"/>
              <a:ext cx="8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8" name="Freeform 30">
              <a:extLst>
                <a:ext uri="{FF2B5EF4-FFF2-40B4-BE49-F238E27FC236}">
                  <a16:creationId xmlns:a16="http://schemas.microsoft.com/office/drawing/2014/main" id="{A11A4BB8-8BDB-4635-A4FB-D420E2C1FFE4}"/>
                </a:ext>
              </a:extLst>
            </p:cNvPr>
            <p:cNvSpPr>
              <a:spLocks/>
            </p:cNvSpPr>
            <p:nvPr userDrawn="1"/>
          </p:nvSpPr>
          <p:spPr bwMode="auto">
            <a:xfrm>
              <a:off x="4928" y="199"/>
              <a:ext cx="76" cy="453"/>
            </a:xfrm>
            <a:custGeom>
              <a:avLst/>
              <a:gdLst>
                <a:gd name="T0" fmla="*/ 76 w 76"/>
                <a:gd name="T1" fmla="*/ 3 h 453"/>
                <a:gd name="T2" fmla="*/ 18 w 76"/>
                <a:gd name="T3" fmla="*/ 453 h 453"/>
                <a:gd name="T4" fmla="*/ 0 w 76"/>
                <a:gd name="T5" fmla="*/ 451 h 453"/>
                <a:gd name="T6" fmla="*/ 58 w 76"/>
                <a:gd name="T7" fmla="*/ 0 h 453"/>
                <a:gd name="T8" fmla="*/ 76 w 76"/>
                <a:gd name="T9" fmla="*/ 3 h 453"/>
              </a:gdLst>
              <a:ahLst/>
              <a:cxnLst>
                <a:cxn ang="0">
                  <a:pos x="T0" y="T1"/>
                </a:cxn>
                <a:cxn ang="0">
                  <a:pos x="T2" y="T3"/>
                </a:cxn>
                <a:cxn ang="0">
                  <a:pos x="T4" y="T5"/>
                </a:cxn>
                <a:cxn ang="0">
                  <a:pos x="T6" y="T7"/>
                </a:cxn>
                <a:cxn ang="0">
                  <a:pos x="T8" y="T9"/>
                </a:cxn>
              </a:cxnLst>
              <a:rect l="0" t="0" r="r" b="b"/>
              <a:pathLst>
                <a:path w="76" h="453">
                  <a:moveTo>
                    <a:pt x="76" y="3"/>
                  </a:moveTo>
                  <a:lnTo>
                    <a:pt x="18" y="453"/>
                  </a:lnTo>
                  <a:lnTo>
                    <a:pt x="0" y="451"/>
                  </a:lnTo>
                  <a:lnTo>
                    <a:pt x="58" y="0"/>
                  </a:lnTo>
                  <a:lnTo>
                    <a:pt x="76"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31">
              <a:extLst>
                <a:ext uri="{FF2B5EF4-FFF2-40B4-BE49-F238E27FC236}">
                  <a16:creationId xmlns:a16="http://schemas.microsoft.com/office/drawing/2014/main" id="{BAF6FD5D-F9F6-4FFB-9323-46CABA3C4CFD}"/>
                </a:ext>
              </a:extLst>
            </p:cNvPr>
            <p:cNvSpPr>
              <a:spLocks/>
            </p:cNvSpPr>
            <p:nvPr userDrawn="1"/>
          </p:nvSpPr>
          <p:spPr bwMode="auto">
            <a:xfrm>
              <a:off x="4957" y="233"/>
              <a:ext cx="269" cy="172"/>
            </a:xfrm>
            <a:custGeom>
              <a:avLst/>
              <a:gdLst>
                <a:gd name="T0" fmla="*/ 10 w 269"/>
                <a:gd name="T1" fmla="*/ 0 h 172"/>
                <a:gd name="T2" fmla="*/ 269 w 269"/>
                <a:gd name="T3" fmla="*/ 156 h 172"/>
                <a:gd name="T4" fmla="*/ 259 w 269"/>
                <a:gd name="T5" fmla="*/ 172 h 172"/>
                <a:gd name="T6" fmla="*/ 0 w 269"/>
                <a:gd name="T7" fmla="*/ 15 h 172"/>
                <a:gd name="T8" fmla="*/ 10 w 269"/>
                <a:gd name="T9" fmla="*/ 0 h 172"/>
              </a:gdLst>
              <a:ahLst/>
              <a:cxnLst>
                <a:cxn ang="0">
                  <a:pos x="T0" y="T1"/>
                </a:cxn>
                <a:cxn ang="0">
                  <a:pos x="T2" y="T3"/>
                </a:cxn>
                <a:cxn ang="0">
                  <a:pos x="T4" y="T5"/>
                </a:cxn>
                <a:cxn ang="0">
                  <a:pos x="T6" y="T7"/>
                </a:cxn>
                <a:cxn ang="0">
                  <a:pos x="T8" y="T9"/>
                </a:cxn>
              </a:cxnLst>
              <a:rect l="0" t="0" r="r" b="b"/>
              <a:pathLst>
                <a:path w="269" h="172">
                  <a:moveTo>
                    <a:pt x="10" y="0"/>
                  </a:moveTo>
                  <a:lnTo>
                    <a:pt x="269" y="156"/>
                  </a:lnTo>
                  <a:lnTo>
                    <a:pt x="259" y="172"/>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32">
              <a:extLst>
                <a:ext uri="{FF2B5EF4-FFF2-40B4-BE49-F238E27FC236}">
                  <a16:creationId xmlns:a16="http://schemas.microsoft.com/office/drawing/2014/main" id="{8350C165-E740-4B65-8D58-B90A7FE4F85E}"/>
                </a:ext>
              </a:extLst>
            </p:cNvPr>
            <p:cNvSpPr>
              <a:spLocks/>
            </p:cNvSpPr>
            <p:nvPr userDrawn="1"/>
          </p:nvSpPr>
          <p:spPr bwMode="auto">
            <a:xfrm>
              <a:off x="4794" y="465"/>
              <a:ext cx="283" cy="283"/>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Freeform 33">
              <a:extLst>
                <a:ext uri="{FF2B5EF4-FFF2-40B4-BE49-F238E27FC236}">
                  <a16:creationId xmlns:a16="http://schemas.microsoft.com/office/drawing/2014/main" id="{9C466113-C7D5-479D-8A66-C53E7EE02502}"/>
                </a:ext>
              </a:extLst>
            </p:cNvPr>
            <p:cNvSpPr>
              <a:spLocks/>
            </p:cNvSpPr>
            <p:nvPr userDrawn="1"/>
          </p:nvSpPr>
          <p:spPr bwMode="auto">
            <a:xfrm>
              <a:off x="4822" y="525"/>
              <a:ext cx="210" cy="212"/>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2" name="Freeform 34">
              <a:extLst>
                <a:ext uri="{FF2B5EF4-FFF2-40B4-BE49-F238E27FC236}">
                  <a16:creationId xmlns:a16="http://schemas.microsoft.com/office/drawing/2014/main" id="{DD5BE1CE-AD78-4D44-B72F-77F9BC15C0D9}"/>
                </a:ext>
              </a:extLst>
            </p:cNvPr>
            <p:cNvSpPr>
              <a:spLocks/>
            </p:cNvSpPr>
            <p:nvPr userDrawn="1"/>
          </p:nvSpPr>
          <p:spPr bwMode="auto">
            <a:xfrm>
              <a:off x="4869" y="656"/>
              <a:ext cx="61" cy="60"/>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Freeform 35">
              <a:extLst>
                <a:ext uri="{FF2B5EF4-FFF2-40B4-BE49-F238E27FC236}">
                  <a16:creationId xmlns:a16="http://schemas.microsoft.com/office/drawing/2014/main" id="{D3BD2AE7-953C-442C-8611-0BCC74F9E935}"/>
                </a:ext>
              </a:extLst>
            </p:cNvPr>
            <p:cNvSpPr>
              <a:spLocks/>
            </p:cNvSpPr>
            <p:nvPr userDrawn="1"/>
          </p:nvSpPr>
          <p:spPr bwMode="auto">
            <a:xfrm>
              <a:off x="5146" y="329"/>
              <a:ext cx="115" cy="115"/>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4" name="Freeform 36">
              <a:extLst>
                <a:ext uri="{FF2B5EF4-FFF2-40B4-BE49-F238E27FC236}">
                  <a16:creationId xmlns:a16="http://schemas.microsoft.com/office/drawing/2014/main" id="{C5B00F25-267A-41D0-8635-ED769249D98F}"/>
                </a:ext>
              </a:extLst>
            </p:cNvPr>
            <p:cNvSpPr>
              <a:spLocks/>
            </p:cNvSpPr>
            <p:nvPr userDrawn="1"/>
          </p:nvSpPr>
          <p:spPr bwMode="auto">
            <a:xfrm>
              <a:off x="5178" y="350"/>
              <a:ext cx="73" cy="73"/>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5" name="Freeform 37">
              <a:extLst>
                <a:ext uri="{FF2B5EF4-FFF2-40B4-BE49-F238E27FC236}">
                  <a16:creationId xmlns:a16="http://schemas.microsoft.com/office/drawing/2014/main" id="{1C652543-5A38-4F47-BD3F-89E4C208F9CC}"/>
                </a:ext>
              </a:extLst>
            </p:cNvPr>
            <p:cNvSpPr>
              <a:spLocks/>
            </p:cNvSpPr>
            <p:nvPr userDrawn="1"/>
          </p:nvSpPr>
          <p:spPr bwMode="auto">
            <a:xfrm>
              <a:off x="4890" y="159"/>
              <a:ext cx="195" cy="196"/>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6" name="Freeform 38">
              <a:extLst>
                <a:ext uri="{FF2B5EF4-FFF2-40B4-BE49-F238E27FC236}">
                  <a16:creationId xmlns:a16="http://schemas.microsoft.com/office/drawing/2014/main" id="{0D88CAC8-5A5A-40ED-9CAE-D427BAEAB57A}"/>
                </a:ext>
              </a:extLst>
            </p:cNvPr>
            <p:cNvSpPr>
              <a:spLocks/>
            </p:cNvSpPr>
            <p:nvPr userDrawn="1"/>
          </p:nvSpPr>
          <p:spPr bwMode="auto">
            <a:xfrm>
              <a:off x="4907" y="175"/>
              <a:ext cx="121" cy="121"/>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7" name="Freeform 39">
              <a:extLst>
                <a:ext uri="{FF2B5EF4-FFF2-40B4-BE49-F238E27FC236}">
                  <a16:creationId xmlns:a16="http://schemas.microsoft.com/office/drawing/2014/main" id="{079CCEC9-9CC3-49E9-A97E-994B6F46A8EE}"/>
                </a:ext>
              </a:extLst>
            </p:cNvPr>
            <p:cNvSpPr>
              <a:spLocks/>
            </p:cNvSpPr>
            <p:nvPr userDrawn="1"/>
          </p:nvSpPr>
          <p:spPr bwMode="auto">
            <a:xfrm>
              <a:off x="5219" y="385"/>
              <a:ext cx="23" cy="23"/>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8" name="Freeform 40">
              <a:extLst>
                <a:ext uri="{FF2B5EF4-FFF2-40B4-BE49-F238E27FC236}">
                  <a16:creationId xmlns:a16="http://schemas.microsoft.com/office/drawing/2014/main" id="{5B68DAC4-250D-4FF5-9D16-E162F8F23A16}"/>
                </a:ext>
              </a:extLst>
            </p:cNvPr>
            <p:cNvSpPr>
              <a:spLocks/>
            </p:cNvSpPr>
            <p:nvPr userDrawn="1"/>
          </p:nvSpPr>
          <p:spPr bwMode="auto">
            <a:xfrm>
              <a:off x="4945" y="183"/>
              <a:ext cx="42" cy="42"/>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9" name="Freeform 41">
              <a:extLst>
                <a:ext uri="{FF2B5EF4-FFF2-40B4-BE49-F238E27FC236}">
                  <a16:creationId xmlns:a16="http://schemas.microsoft.com/office/drawing/2014/main" id="{2FB832AE-4E74-45CE-BE79-C21C1F595E0B}"/>
                </a:ext>
              </a:extLst>
            </p:cNvPr>
            <p:cNvSpPr>
              <a:spLocks/>
            </p:cNvSpPr>
            <p:nvPr userDrawn="1"/>
          </p:nvSpPr>
          <p:spPr bwMode="auto">
            <a:xfrm>
              <a:off x="5168" y="201"/>
              <a:ext cx="417" cy="215"/>
            </a:xfrm>
            <a:custGeom>
              <a:avLst/>
              <a:gdLst>
                <a:gd name="T0" fmla="*/ 0 w 417"/>
                <a:gd name="T1" fmla="*/ 197 h 215"/>
                <a:gd name="T2" fmla="*/ 409 w 417"/>
                <a:gd name="T3" fmla="*/ 0 h 215"/>
                <a:gd name="T4" fmla="*/ 417 w 417"/>
                <a:gd name="T5" fmla="*/ 18 h 215"/>
                <a:gd name="T6" fmla="*/ 8 w 417"/>
                <a:gd name="T7" fmla="*/ 215 h 215"/>
                <a:gd name="T8" fmla="*/ 0 w 417"/>
                <a:gd name="T9" fmla="*/ 197 h 215"/>
              </a:gdLst>
              <a:ahLst/>
              <a:cxnLst>
                <a:cxn ang="0">
                  <a:pos x="T0" y="T1"/>
                </a:cxn>
                <a:cxn ang="0">
                  <a:pos x="T2" y="T3"/>
                </a:cxn>
                <a:cxn ang="0">
                  <a:pos x="T4" y="T5"/>
                </a:cxn>
                <a:cxn ang="0">
                  <a:pos x="T6" y="T7"/>
                </a:cxn>
                <a:cxn ang="0">
                  <a:pos x="T8" y="T9"/>
                </a:cxn>
              </a:cxnLst>
              <a:rect l="0" t="0" r="r" b="b"/>
              <a:pathLst>
                <a:path w="417" h="215">
                  <a:moveTo>
                    <a:pt x="0" y="197"/>
                  </a:moveTo>
                  <a:lnTo>
                    <a:pt x="409" y="0"/>
                  </a:lnTo>
                  <a:lnTo>
                    <a:pt x="417" y="18"/>
                  </a:lnTo>
                  <a:lnTo>
                    <a:pt x="8" y="215"/>
                  </a:lnTo>
                  <a:lnTo>
                    <a:pt x="0" y="197"/>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0" name="Freeform 42">
              <a:extLst>
                <a:ext uri="{FF2B5EF4-FFF2-40B4-BE49-F238E27FC236}">
                  <a16:creationId xmlns:a16="http://schemas.microsoft.com/office/drawing/2014/main" id="{2D175DB4-19A0-4E97-B2F3-87B1902C0988}"/>
                </a:ext>
              </a:extLst>
            </p:cNvPr>
            <p:cNvSpPr>
              <a:spLocks/>
            </p:cNvSpPr>
            <p:nvPr userDrawn="1"/>
          </p:nvSpPr>
          <p:spPr bwMode="auto">
            <a:xfrm>
              <a:off x="5204" y="109"/>
              <a:ext cx="30" cy="304"/>
            </a:xfrm>
            <a:custGeom>
              <a:avLst/>
              <a:gdLst>
                <a:gd name="T0" fmla="*/ 11 w 30"/>
                <a:gd name="T1" fmla="*/ 304 h 304"/>
                <a:gd name="T2" fmla="*/ 0 w 30"/>
                <a:gd name="T3" fmla="*/ 1 h 304"/>
                <a:gd name="T4" fmla="*/ 18 w 30"/>
                <a:gd name="T5" fmla="*/ 0 h 304"/>
                <a:gd name="T6" fmla="*/ 30 w 30"/>
                <a:gd name="T7" fmla="*/ 304 h 304"/>
                <a:gd name="T8" fmla="*/ 11 w 30"/>
                <a:gd name="T9" fmla="*/ 304 h 304"/>
              </a:gdLst>
              <a:ahLst/>
              <a:cxnLst>
                <a:cxn ang="0">
                  <a:pos x="T0" y="T1"/>
                </a:cxn>
                <a:cxn ang="0">
                  <a:pos x="T2" y="T3"/>
                </a:cxn>
                <a:cxn ang="0">
                  <a:pos x="T4" y="T5"/>
                </a:cxn>
                <a:cxn ang="0">
                  <a:pos x="T6" y="T7"/>
                </a:cxn>
                <a:cxn ang="0">
                  <a:pos x="T8" y="T9"/>
                </a:cxn>
              </a:cxnLst>
              <a:rect l="0" t="0" r="r" b="b"/>
              <a:pathLst>
                <a:path w="30" h="304">
                  <a:moveTo>
                    <a:pt x="11" y="304"/>
                  </a:moveTo>
                  <a:lnTo>
                    <a:pt x="0" y="1"/>
                  </a:lnTo>
                  <a:lnTo>
                    <a:pt x="18" y="0"/>
                  </a:lnTo>
                  <a:lnTo>
                    <a:pt x="30" y="304"/>
                  </a:lnTo>
                  <a:lnTo>
                    <a:pt x="11" y="30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1" name="Freeform 43">
              <a:extLst>
                <a:ext uri="{FF2B5EF4-FFF2-40B4-BE49-F238E27FC236}">
                  <a16:creationId xmlns:a16="http://schemas.microsoft.com/office/drawing/2014/main" id="{FDC77844-5ADB-41E2-B197-A70A640B517A}"/>
                </a:ext>
              </a:extLst>
            </p:cNvPr>
            <p:cNvSpPr>
              <a:spLocks/>
            </p:cNvSpPr>
            <p:nvPr userDrawn="1"/>
          </p:nvSpPr>
          <p:spPr bwMode="auto">
            <a:xfrm>
              <a:off x="5388" y="78"/>
              <a:ext cx="314" cy="314"/>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2" name="Freeform 44">
              <a:extLst>
                <a:ext uri="{FF2B5EF4-FFF2-40B4-BE49-F238E27FC236}">
                  <a16:creationId xmlns:a16="http://schemas.microsoft.com/office/drawing/2014/main" id="{323103A3-ECE0-4638-98E8-59BDE145892B}"/>
                </a:ext>
              </a:extLst>
            </p:cNvPr>
            <p:cNvSpPr>
              <a:spLocks/>
            </p:cNvSpPr>
            <p:nvPr userDrawn="1"/>
          </p:nvSpPr>
          <p:spPr bwMode="auto">
            <a:xfrm>
              <a:off x="5453" y="112"/>
              <a:ext cx="234" cy="235"/>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3" name="Freeform 45">
              <a:extLst>
                <a:ext uri="{FF2B5EF4-FFF2-40B4-BE49-F238E27FC236}">
                  <a16:creationId xmlns:a16="http://schemas.microsoft.com/office/drawing/2014/main" id="{1BE3C3A5-A626-4399-8CE6-6812237DE63E}"/>
                </a:ext>
              </a:extLst>
            </p:cNvPr>
            <p:cNvSpPr>
              <a:spLocks/>
            </p:cNvSpPr>
            <p:nvPr userDrawn="1"/>
          </p:nvSpPr>
          <p:spPr bwMode="auto">
            <a:xfrm>
              <a:off x="5597" y="189"/>
              <a:ext cx="67" cy="67"/>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4" name="Freeform 46">
              <a:extLst>
                <a:ext uri="{FF2B5EF4-FFF2-40B4-BE49-F238E27FC236}">
                  <a16:creationId xmlns:a16="http://schemas.microsoft.com/office/drawing/2014/main" id="{E7584E71-8CB5-4F6F-B4A4-285F33D7C0EA}"/>
                </a:ext>
              </a:extLst>
            </p:cNvPr>
            <p:cNvSpPr>
              <a:spLocks/>
            </p:cNvSpPr>
            <p:nvPr userDrawn="1"/>
          </p:nvSpPr>
          <p:spPr bwMode="auto">
            <a:xfrm>
              <a:off x="5151" y="67"/>
              <a:ext cx="126" cy="127"/>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5" name="Freeform 47">
              <a:extLst>
                <a:ext uri="{FF2B5EF4-FFF2-40B4-BE49-F238E27FC236}">
                  <a16:creationId xmlns:a16="http://schemas.microsoft.com/office/drawing/2014/main" id="{2EF34607-01AE-4E30-A8ED-8F0F575B86BF}"/>
                </a:ext>
              </a:extLst>
            </p:cNvPr>
            <p:cNvSpPr>
              <a:spLocks/>
            </p:cNvSpPr>
            <p:nvPr userDrawn="1"/>
          </p:nvSpPr>
          <p:spPr bwMode="auto">
            <a:xfrm>
              <a:off x="5167" y="80"/>
              <a:ext cx="81" cy="82"/>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6" name="Freeform 48">
              <a:extLst>
                <a:ext uri="{FF2B5EF4-FFF2-40B4-BE49-F238E27FC236}">
                  <a16:creationId xmlns:a16="http://schemas.microsoft.com/office/drawing/2014/main" id="{9BB48EE2-2F95-463E-9522-0814C4A4EC66}"/>
                </a:ext>
              </a:extLst>
            </p:cNvPr>
            <p:cNvSpPr>
              <a:spLocks/>
            </p:cNvSpPr>
            <p:nvPr userDrawn="1"/>
          </p:nvSpPr>
          <p:spPr bwMode="auto">
            <a:xfrm>
              <a:off x="5115" y="273"/>
              <a:ext cx="218" cy="218"/>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7" name="Freeform 49">
              <a:extLst>
                <a:ext uri="{FF2B5EF4-FFF2-40B4-BE49-F238E27FC236}">
                  <a16:creationId xmlns:a16="http://schemas.microsoft.com/office/drawing/2014/main" id="{B411358D-DB95-4102-BECF-FFC89BD4770B}"/>
                </a:ext>
              </a:extLst>
            </p:cNvPr>
            <p:cNvSpPr>
              <a:spLocks/>
            </p:cNvSpPr>
            <p:nvPr userDrawn="1"/>
          </p:nvSpPr>
          <p:spPr bwMode="auto">
            <a:xfrm>
              <a:off x="5149" y="343"/>
              <a:ext cx="134" cy="135"/>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8" name="Freeform 50">
              <a:extLst>
                <a:ext uri="{FF2B5EF4-FFF2-40B4-BE49-F238E27FC236}">
                  <a16:creationId xmlns:a16="http://schemas.microsoft.com/office/drawing/2014/main" id="{4BCB8837-E2E1-41BC-824A-3118BE4F16FC}"/>
                </a:ext>
              </a:extLst>
            </p:cNvPr>
            <p:cNvSpPr>
              <a:spLocks/>
            </p:cNvSpPr>
            <p:nvPr userDrawn="1"/>
          </p:nvSpPr>
          <p:spPr bwMode="auto">
            <a:xfrm>
              <a:off x="5196" y="90"/>
              <a:ext cx="24" cy="25"/>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9" name="Freeform 51">
              <a:extLst>
                <a:ext uri="{FF2B5EF4-FFF2-40B4-BE49-F238E27FC236}">
                  <a16:creationId xmlns:a16="http://schemas.microsoft.com/office/drawing/2014/main" id="{8DDF5DD6-E9F1-442E-9CE0-B80B3E993CF1}"/>
                </a:ext>
              </a:extLst>
            </p:cNvPr>
            <p:cNvSpPr>
              <a:spLocks/>
            </p:cNvSpPr>
            <p:nvPr userDrawn="1"/>
          </p:nvSpPr>
          <p:spPr bwMode="auto">
            <a:xfrm>
              <a:off x="5168" y="406"/>
              <a:ext cx="46" cy="46"/>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1442943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sp>
        <p:nvSpPr>
          <p:cNvPr id="8" name="Rectangle 5"/>
          <p:cNvSpPr>
            <a:spLocks noChangeArrowheads="1"/>
          </p:cNvSpPr>
          <p:nvPr userDrawn="1"/>
        </p:nvSpPr>
        <p:spPr bwMode="auto">
          <a:xfrm>
            <a:off x="1" y="4487333"/>
            <a:ext cx="9144000" cy="656167"/>
          </a:xfrm>
          <a:prstGeom prst="rect">
            <a:avLst/>
          </a:prstGeom>
          <a:solidFill>
            <a:srgbClr val="5DB3E5"/>
          </a:solidFill>
          <a:ln>
            <a:noFill/>
          </a:ln>
        </p:spPr>
        <p:txBody>
          <a:bodyPr vert="horz" wrap="square" lIns="91440" tIns="45720" rIns="91440" bIns="45720" numCol="1" anchor="t" anchorCtr="0" compatLnSpc="1">
            <a:prstTxWarp prst="textNoShape">
              <a:avLst/>
            </a:prstTxWarp>
          </a:bodyPr>
          <a:lstStyle/>
          <a:p>
            <a:endParaRPr lang="es-PE"/>
          </a:p>
        </p:txBody>
      </p:sp>
      <p:pic>
        <p:nvPicPr>
          <p:cNvPr id="9" name="Imagen 8"/>
          <p:cNvPicPr>
            <a:picLocks noChangeAspect="1"/>
          </p:cNvPicPr>
          <p:nvPr userDrawn="1"/>
        </p:nvPicPr>
        <p:blipFill>
          <a:blip r:embed="rId2"/>
          <a:stretch>
            <a:fillRect/>
          </a:stretch>
        </p:blipFill>
        <p:spPr>
          <a:xfrm>
            <a:off x="8247310" y="4251325"/>
            <a:ext cx="667983" cy="625475"/>
          </a:xfrm>
          <a:prstGeom prst="rect">
            <a:avLst/>
          </a:prstGeom>
        </p:spPr>
      </p:pic>
      <p:grpSp>
        <p:nvGrpSpPr>
          <p:cNvPr id="2" name="Group 4">
            <a:extLst>
              <a:ext uri="{FF2B5EF4-FFF2-40B4-BE49-F238E27FC236}">
                <a16:creationId xmlns:a16="http://schemas.microsoft.com/office/drawing/2014/main" id="{2A7CFE7E-994D-469E-9EEB-66BD9BBD492B}"/>
              </a:ext>
            </a:extLst>
          </p:cNvPr>
          <p:cNvGrpSpPr>
            <a:grpSpLocks noChangeAspect="1"/>
          </p:cNvGrpSpPr>
          <p:nvPr userDrawn="1"/>
        </p:nvGrpSpPr>
        <p:grpSpPr bwMode="auto">
          <a:xfrm>
            <a:off x="150813" y="131763"/>
            <a:ext cx="1384300" cy="1050925"/>
            <a:chOff x="95" y="83"/>
            <a:chExt cx="872" cy="662"/>
          </a:xfrm>
        </p:grpSpPr>
        <p:sp>
          <p:nvSpPr>
            <p:cNvPr id="3" name="AutoShape 3">
              <a:extLst>
                <a:ext uri="{FF2B5EF4-FFF2-40B4-BE49-F238E27FC236}">
                  <a16:creationId xmlns:a16="http://schemas.microsoft.com/office/drawing/2014/main" id="{BA56C46D-E969-4CB3-B3DA-702D361FEE1F}"/>
                </a:ext>
              </a:extLst>
            </p:cNvPr>
            <p:cNvSpPr>
              <a:spLocks noChangeAspect="1" noChangeArrowheads="1" noTextEdit="1"/>
            </p:cNvSpPr>
            <p:nvPr userDrawn="1"/>
          </p:nvSpPr>
          <p:spPr bwMode="auto">
            <a:xfrm>
              <a:off x="95" y="83"/>
              <a:ext cx="872"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 name="Freeform 5">
              <a:extLst>
                <a:ext uri="{FF2B5EF4-FFF2-40B4-BE49-F238E27FC236}">
                  <a16:creationId xmlns:a16="http://schemas.microsoft.com/office/drawing/2014/main" id="{3472952C-F03E-4361-BFD5-EB80D61FA0D1}"/>
                </a:ext>
              </a:extLst>
            </p:cNvPr>
            <p:cNvSpPr>
              <a:spLocks/>
            </p:cNvSpPr>
            <p:nvPr userDrawn="1"/>
          </p:nvSpPr>
          <p:spPr bwMode="auto">
            <a:xfrm>
              <a:off x="222" y="207"/>
              <a:ext cx="75" cy="447"/>
            </a:xfrm>
            <a:custGeom>
              <a:avLst/>
              <a:gdLst>
                <a:gd name="T0" fmla="*/ 75 w 75"/>
                <a:gd name="T1" fmla="*/ 3 h 447"/>
                <a:gd name="T2" fmla="*/ 18 w 75"/>
                <a:gd name="T3" fmla="*/ 447 h 447"/>
                <a:gd name="T4" fmla="*/ 0 w 75"/>
                <a:gd name="T5" fmla="*/ 445 h 447"/>
                <a:gd name="T6" fmla="*/ 57 w 75"/>
                <a:gd name="T7" fmla="*/ 0 h 447"/>
                <a:gd name="T8" fmla="*/ 75 w 75"/>
                <a:gd name="T9" fmla="*/ 3 h 447"/>
              </a:gdLst>
              <a:ahLst/>
              <a:cxnLst>
                <a:cxn ang="0">
                  <a:pos x="T0" y="T1"/>
                </a:cxn>
                <a:cxn ang="0">
                  <a:pos x="T2" y="T3"/>
                </a:cxn>
                <a:cxn ang="0">
                  <a:pos x="T4" y="T5"/>
                </a:cxn>
                <a:cxn ang="0">
                  <a:pos x="T6" y="T7"/>
                </a:cxn>
                <a:cxn ang="0">
                  <a:pos x="T8" y="T9"/>
                </a:cxn>
              </a:cxnLst>
              <a:rect l="0" t="0" r="r" b="b"/>
              <a:pathLst>
                <a:path w="75" h="447">
                  <a:moveTo>
                    <a:pt x="75" y="3"/>
                  </a:moveTo>
                  <a:lnTo>
                    <a:pt x="18" y="447"/>
                  </a:lnTo>
                  <a:lnTo>
                    <a:pt x="0" y="445"/>
                  </a:lnTo>
                  <a:lnTo>
                    <a:pt x="57" y="0"/>
                  </a:lnTo>
                  <a:lnTo>
                    <a:pt x="75"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1" name="Freeform 6">
              <a:extLst>
                <a:ext uri="{FF2B5EF4-FFF2-40B4-BE49-F238E27FC236}">
                  <a16:creationId xmlns:a16="http://schemas.microsoft.com/office/drawing/2014/main" id="{34DB49A8-0F8E-45A2-892C-DB5C91EED43D}"/>
                </a:ext>
              </a:extLst>
            </p:cNvPr>
            <p:cNvSpPr>
              <a:spLocks/>
            </p:cNvSpPr>
            <p:nvPr userDrawn="1"/>
          </p:nvSpPr>
          <p:spPr bwMode="auto">
            <a:xfrm>
              <a:off x="251" y="241"/>
              <a:ext cx="265" cy="169"/>
            </a:xfrm>
            <a:custGeom>
              <a:avLst/>
              <a:gdLst>
                <a:gd name="T0" fmla="*/ 10 w 265"/>
                <a:gd name="T1" fmla="*/ 0 h 169"/>
                <a:gd name="T2" fmla="*/ 265 w 265"/>
                <a:gd name="T3" fmla="*/ 153 h 169"/>
                <a:gd name="T4" fmla="*/ 256 w 265"/>
                <a:gd name="T5" fmla="*/ 169 h 169"/>
                <a:gd name="T6" fmla="*/ 0 w 265"/>
                <a:gd name="T7" fmla="*/ 15 h 169"/>
                <a:gd name="T8" fmla="*/ 10 w 265"/>
                <a:gd name="T9" fmla="*/ 0 h 169"/>
              </a:gdLst>
              <a:ahLst/>
              <a:cxnLst>
                <a:cxn ang="0">
                  <a:pos x="T0" y="T1"/>
                </a:cxn>
                <a:cxn ang="0">
                  <a:pos x="T2" y="T3"/>
                </a:cxn>
                <a:cxn ang="0">
                  <a:pos x="T4" y="T5"/>
                </a:cxn>
                <a:cxn ang="0">
                  <a:pos x="T6" y="T7"/>
                </a:cxn>
                <a:cxn ang="0">
                  <a:pos x="T8" y="T9"/>
                </a:cxn>
              </a:cxnLst>
              <a:rect l="0" t="0" r="r" b="b"/>
              <a:pathLst>
                <a:path w="265" h="169">
                  <a:moveTo>
                    <a:pt x="10" y="0"/>
                  </a:moveTo>
                  <a:lnTo>
                    <a:pt x="265" y="153"/>
                  </a:lnTo>
                  <a:lnTo>
                    <a:pt x="256" y="169"/>
                  </a:lnTo>
                  <a:lnTo>
                    <a:pt x="0" y="15"/>
                  </a:lnTo>
                  <a:lnTo>
                    <a:pt x="10"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2" name="Freeform 7">
              <a:extLst>
                <a:ext uri="{FF2B5EF4-FFF2-40B4-BE49-F238E27FC236}">
                  <a16:creationId xmlns:a16="http://schemas.microsoft.com/office/drawing/2014/main" id="{805ACD0F-F56E-427C-AB0D-88D8ADE6288D}"/>
                </a:ext>
              </a:extLst>
            </p:cNvPr>
            <p:cNvSpPr>
              <a:spLocks/>
            </p:cNvSpPr>
            <p:nvPr userDrawn="1"/>
          </p:nvSpPr>
          <p:spPr bwMode="auto">
            <a:xfrm>
              <a:off x="90" y="469"/>
              <a:ext cx="279" cy="279"/>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 name="Freeform 8">
              <a:extLst>
                <a:ext uri="{FF2B5EF4-FFF2-40B4-BE49-F238E27FC236}">
                  <a16:creationId xmlns:a16="http://schemas.microsoft.com/office/drawing/2014/main" id="{3CF40B0E-CC74-4B84-B677-5456687F3F8D}"/>
                </a:ext>
              </a:extLst>
            </p:cNvPr>
            <p:cNvSpPr>
              <a:spLocks/>
            </p:cNvSpPr>
            <p:nvPr userDrawn="1"/>
          </p:nvSpPr>
          <p:spPr bwMode="auto">
            <a:xfrm>
              <a:off x="117" y="528"/>
              <a:ext cx="208" cy="209"/>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 name="Freeform 9">
              <a:extLst>
                <a:ext uri="{FF2B5EF4-FFF2-40B4-BE49-F238E27FC236}">
                  <a16:creationId xmlns:a16="http://schemas.microsoft.com/office/drawing/2014/main" id="{4DA7C576-BF6D-4D7B-9B55-72296371823E}"/>
                </a:ext>
              </a:extLst>
            </p:cNvPr>
            <p:cNvSpPr>
              <a:spLocks/>
            </p:cNvSpPr>
            <p:nvPr userDrawn="1"/>
          </p:nvSpPr>
          <p:spPr bwMode="auto">
            <a:xfrm>
              <a:off x="164" y="658"/>
              <a:ext cx="60" cy="59"/>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 name="Freeform 10">
              <a:extLst>
                <a:ext uri="{FF2B5EF4-FFF2-40B4-BE49-F238E27FC236}">
                  <a16:creationId xmlns:a16="http://schemas.microsoft.com/office/drawing/2014/main" id="{DA817659-CE12-42E9-AC79-51201355AAA0}"/>
                </a:ext>
              </a:extLst>
            </p:cNvPr>
            <p:cNvSpPr>
              <a:spLocks/>
            </p:cNvSpPr>
            <p:nvPr userDrawn="1"/>
          </p:nvSpPr>
          <p:spPr bwMode="auto">
            <a:xfrm>
              <a:off x="438" y="335"/>
              <a:ext cx="112" cy="113"/>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6" name="Freeform 11">
              <a:extLst>
                <a:ext uri="{FF2B5EF4-FFF2-40B4-BE49-F238E27FC236}">
                  <a16:creationId xmlns:a16="http://schemas.microsoft.com/office/drawing/2014/main" id="{42600EB8-4FBD-4A86-B2B3-B17B2542D6C0}"/>
                </a:ext>
              </a:extLst>
            </p:cNvPr>
            <p:cNvSpPr>
              <a:spLocks/>
            </p:cNvSpPr>
            <p:nvPr userDrawn="1"/>
          </p:nvSpPr>
          <p:spPr bwMode="auto">
            <a:xfrm>
              <a:off x="469" y="356"/>
              <a:ext cx="72" cy="72"/>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7" name="Freeform 12">
              <a:extLst>
                <a:ext uri="{FF2B5EF4-FFF2-40B4-BE49-F238E27FC236}">
                  <a16:creationId xmlns:a16="http://schemas.microsoft.com/office/drawing/2014/main" id="{8949DD5A-9587-4D47-9AB8-40B68F8103F7}"/>
                </a:ext>
              </a:extLst>
            </p:cNvPr>
            <p:cNvSpPr>
              <a:spLocks/>
            </p:cNvSpPr>
            <p:nvPr userDrawn="1"/>
          </p:nvSpPr>
          <p:spPr bwMode="auto">
            <a:xfrm>
              <a:off x="185" y="167"/>
              <a:ext cx="193" cy="194"/>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8" name="Freeform 13">
              <a:extLst>
                <a:ext uri="{FF2B5EF4-FFF2-40B4-BE49-F238E27FC236}">
                  <a16:creationId xmlns:a16="http://schemas.microsoft.com/office/drawing/2014/main" id="{159AAC13-E1B0-4E4D-B28F-D8D3E265C61D}"/>
                </a:ext>
              </a:extLst>
            </p:cNvPr>
            <p:cNvSpPr>
              <a:spLocks/>
            </p:cNvSpPr>
            <p:nvPr userDrawn="1"/>
          </p:nvSpPr>
          <p:spPr bwMode="auto">
            <a:xfrm>
              <a:off x="202" y="184"/>
              <a:ext cx="119" cy="119"/>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9" name="Freeform 14">
              <a:extLst>
                <a:ext uri="{FF2B5EF4-FFF2-40B4-BE49-F238E27FC236}">
                  <a16:creationId xmlns:a16="http://schemas.microsoft.com/office/drawing/2014/main" id="{291BE995-61EB-4CE6-9B16-454363454881}"/>
                </a:ext>
              </a:extLst>
            </p:cNvPr>
            <p:cNvSpPr>
              <a:spLocks/>
            </p:cNvSpPr>
            <p:nvPr userDrawn="1"/>
          </p:nvSpPr>
          <p:spPr bwMode="auto">
            <a:xfrm>
              <a:off x="510" y="390"/>
              <a:ext cx="22" cy="24"/>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15">
              <a:extLst>
                <a:ext uri="{FF2B5EF4-FFF2-40B4-BE49-F238E27FC236}">
                  <a16:creationId xmlns:a16="http://schemas.microsoft.com/office/drawing/2014/main" id="{16BD95F1-C7CE-4C62-8254-2242AE47A26E}"/>
                </a:ext>
              </a:extLst>
            </p:cNvPr>
            <p:cNvSpPr>
              <a:spLocks/>
            </p:cNvSpPr>
            <p:nvPr userDrawn="1"/>
          </p:nvSpPr>
          <p:spPr bwMode="auto">
            <a:xfrm>
              <a:off x="239" y="192"/>
              <a:ext cx="41" cy="41"/>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1" name="Freeform 16">
              <a:extLst>
                <a:ext uri="{FF2B5EF4-FFF2-40B4-BE49-F238E27FC236}">
                  <a16:creationId xmlns:a16="http://schemas.microsoft.com/office/drawing/2014/main" id="{C10166A0-8372-4C04-9170-205432F9EA94}"/>
                </a:ext>
              </a:extLst>
            </p:cNvPr>
            <p:cNvSpPr>
              <a:spLocks/>
            </p:cNvSpPr>
            <p:nvPr userDrawn="1"/>
          </p:nvSpPr>
          <p:spPr bwMode="auto">
            <a:xfrm>
              <a:off x="459" y="209"/>
              <a:ext cx="411" cy="212"/>
            </a:xfrm>
            <a:custGeom>
              <a:avLst/>
              <a:gdLst>
                <a:gd name="T0" fmla="*/ 0 w 411"/>
                <a:gd name="T1" fmla="*/ 194 h 212"/>
                <a:gd name="T2" fmla="*/ 403 w 411"/>
                <a:gd name="T3" fmla="*/ 0 h 212"/>
                <a:gd name="T4" fmla="*/ 411 w 411"/>
                <a:gd name="T5" fmla="*/ 17 h 212"/>
                <a:gd name="T6" fmla="*/ 8 w 411"/>
                <a:gd name="T7" fmla="*/ 212 h 212"/>
                <a:gd name="T8" fmla="*/ 0 w 411"/>
                <a:gd name="T9" fmla="*/ 194 h 212"/>
              </a:gdLst>
              <a:ahLst/>
              <a:cxnLst>
                <a:cxn ang="0">
                  <a:pos x="T0" y="T1"/>
                </a:cxn>
                <a:cxn ang="0">
                  <a:pos x="T2" y="T3"/>
                </a:cxn>
                <a:cxn ang="0">
                  <a:pos x="T4" y="T5"/>
                </a:cxn>
                <a:cxn ang="0">
                  <a:pos x="T6" y="T7"/>
                </a:cxn>
                <a:cxn ang="0">
                  <a:pos x="T8" y="T9"/>
                </a:cxn>
              </a:cxnLst>
              <a:rect l="0" t="0" r="r" b="b"/>
              <a:pathLst>
                <a:path w="411" h="212">
                  <a:moveTo>
                    <a:pt x="0" y="194"/>
                  </a:moveTo>
                  <a:lnTo>
                    <a:pt x="403" y="0"/>
                  </a:lnTo>
                  <a:lnTo>
                    <a:pt x="411" y="17"/>
                  </a:lnTo>
                  <a:lnTo>
                    <a:pt x="8" y="212"/>
                  </a:lnTo>
                  <a:lnTo>
                    <a:pt x="0" y="19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2" name="Freeform 17">
              <a:extLst>
                <a:ext uri="{FF2B5EF4-FFF2-40B4-BE49-F238E27FC236}">
                  <a16:creationId xmlns:a16="http://schemas.microsoft.com/office/drawing/2014/main" id="{9D6E86A7-1466-438E-9383-96EB60C9DECF}"/>
                </a:ext>
              </a:extLst>
            </p:cNvPr>
            <p:cNvSpPr>
              <a:spLocks/>
            </p:cNvSpPr>
            <p:nvPr userDrawn="1"/>
          </p:nvSpPr>
          <p:spPr bwMode="auto">
            <a:xfrm>
              <a:off x="494" y="119"/>
              <a:ext cx="30" cy="299"/>
            </a:xfrm>
            <a:custGeom>
              <a:avLst/>
              <a:gdLst>
                <a:gd name="T0" fmla="*/ 12 w 30"/>
                <a:gd name="T1" fmla="*/ 299 h 299"/>
                <a:gd name="T2" fmla="*/ 0 w 30"/>
                <a:gd name="T3" fmla="*/ 1 h 299"/>
                <a:gd name="T4" fmla="*/ 19 w 30"/>
                <a:gd name="T5" fmla="*/ 0 h 299"/>
                <a:gd name="T6" fmla="*/ 30 w 30"/>
                <a:gd name="T7" fmla="*/ 299 h 299"/>
                <a:gd name="T8" fmla="*/ 12 w 30"/>
                <a:gd name="T9" fmla="*/ 299 h 299"/>
              </a:gdLst>
              <a:ahLst/>
              <a:cxnLst>
                <a:cxn ang="0">
                  <a:pos x="T0" y="T1"/>
                </a:cxn>
                <a:cxn ang="0">
                  <a:pos x="T2" y="T3"/>
                </a:cxn>
                <a:cxn ang="0">
                  <a:pos x="T4" y="T5"/>
                </a:cxn>
                <a:cxn ang="0">
                  <a:pos x="T6" y="T7"/>
                </a:cxn>
                <a:cxn ang="0">
                  <a:pos x="T8" y="T9"/>
                </a:cxn>
              </a:cxnLst>
              <a:rect l="0" t="0" r="r" b="b"/>
              <a:pathLst>
                <a:path w="30" h="299">
                  <a:moveTo>
                    <a:pt x="12" y="299"/>
                  </a:moveTo>
                  <a:lnTo>
                    <a:pt x="0" y="1"/>
                  </a:lnTo>
                  <a:lnTo>
                    <a:pt x="19" y="0"/>
                  </a:lnTo>
                  <a:lnTo>
                    <a:pt x="30" y="299"/>
                  </a:lnTo>
                  <a:lnTo>
                    <a:pt x="12" y="299"/>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3" name="Freeform 18">
              <a:extLst>
                <a:ext uri="{FF2B5EF4-FFF2-40B4-BE49-F238E27FC236}">
                  <a16:creationId xmlns:a16="http://schemas.microsoft.com/office/drawing/2014/main" id="{E3A38A4B-E570-4025-8AE9-8FDB5E8111C9}"/>
                </a:ext>
              </a:extLst>
            </p:cNvPr>
            <p:cNvSpPr>
              <a:spLocks/>
            </p:cNvSpPr>
            <p:nvPr userDrawn="1"/>
          </p:nvSpPr>
          <p:spPr bwMode="auto">
            <a:xfrm>
              <a:off x="676" y="88"/>
              <a:ext cx="309" cy="309"/>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4" name="Freeform 19">
              <a:extLst>
                <a:ext uri="{FF2B5EF4-FFF2-40B4-BE49-F238E27FC236}">
                  <a16:creationId xmlns:a16="http://schemas.microsoft.com/office/drawing/2014/main" id="{BC3E2A5E-B964-46A8-AD3D-6B65A32A5C20}"/>
                </a:ext>
              </a:extLst>
            </p:cNvPr>
            <p:cNvSpPr>
              <a:spLocks/>
            </p:cNvSpPr>
            <p:nvPr userDrawn="1"/>
          </p:nvSpPr>
          <p:spPr bwMode="auto">
            <a:xfrm>
              <a:off x="740" y="122"/>
              <a:ext cx="231" cy="231"/>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5" name="Freeform 20">
              <a:extLst>
                <a:ext uri="{FF2B5EF4-FFF2-40B4-BE49-F238E27FC236}">
                  <a16:creationId xmlns:a16="http://schemas.microsoft.com/office/drawing/2014/main" id="{CBDE846B-04B9-41D2-AB5D-C5A097EC8BE1}"/>
                </a:ext>
              </a:extLst>
            </p:cNvPr>
            <p:cNvSpPr>
              <a:spLocks/>
            </p:cNvSpPr>
            <p:nvPr userDrawn="1"/>
          </p:nvSpPr>
          <p:spPr bwMode="auto">
            <a:xfrm>
              <a:off x="883" y="197"/>
              <a:ext cx="66" cy="66"/>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21">
              <a:extLst>
                <a:ext uri="{FF2B5EF4-FFF2-40B4-BE49-F238E27FC236}">
                  <a16:creationId xmlns:a16="http://schemas.microsoft.com/office/drawing/2014/main" id="{15693A2A-990B-47FD-A424-96AD8C467FC0}"/>
                </a:ext>
              </a:extLst>
            </p:cNvPr>
            <p:cNvSpPr>
              <a:spLocks/>
            </p:cNvSpPr>
            <p:nvPr userDrawn="1"/>
          </p:nvSpPr>
          <p:spPr bwMode="auto">
            <a:xfrm>
              <a:off x="443" y="77"/>
              <a:ext cx="124" cy="125"/>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22">
              <a:extLst>
                <a:ext uri="{FF2B5EF4-FFF2-40B4-BE49-F238E27FC236}">
                  <a16:creationId xmlns:a16="http://schemas.microsoft.com/office/drawing/2014/main" id="{F93C97D6-E7A2-44E8-A1FF-25F423D51EC7}"/>
                </a:ext>
              </a:extLst>
            </p:cNvPr>
            <p:cNvSpPr>
              <a:spLocks/>
            </p:cNvSpPr>
            <p:nvPr userDrawn="1"/>
          </p:nvSpPr>
          <p:spPr bwMode="auto">
            <a:xfrm>
              <a:off x="458" y="90"/>
              <a:ext cx="80" cy="80"/>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23">
              <a:extLst>
                <a:ext uri="{FF2B5EF4-FFF2-40B4-BE49-F238E27FC236}">
                  <a16:creationId xmlns:a16="http://schemas.microsoft.com/office/drawing/2014/main" id="{5C388DEC-5242-41FA-9D2E-A746FDC08E4D}"/>
                </a:ext>
              </a:extLst>
            </p:cNvPr>
            <p:cNvSpPr>
              <a:spLocks/>
            </p:cNvSpPr>
            <p:nvPr userDrawn="1"/>
          </p:nvSpPr>
          <p:spPr bwMode="auto">
            <a:xfrm>
              <a:off x="407" y="280"/>
              <a:ext cx="215" cy="215"/>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9" name="Freeform 24">
              <a:extLst>
                <a:ext uri="{FF2B5EF4-FFF2-40B4-BE49-F238E27FC236}">
                  <a16:creationId xmlns:a16="http://schemas.microsoft.com/office/drawing/2014/main" id="{1A30DEC3-F66F-4CEE-87AD-A5B5312AF1C8}"/>
                </a:ext>
              </a:extLst>
            </p:cNvPr>
            <p:cNvSpPr>
              <a:spLocks/>
            </p:cNvSpPr>
            <p:nvPr userDrawn="1"/>
          </p:nvSpPr>
          <p:spPr bwMode="auto">
            <a:xfrm>
              <a:off x="441" y="349"/>
              <a:ext cx="132" cy="133"/>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0" name="Freeform 25">
              <a:extLst>
                <a:ext uri="{FF2B5EF4-FFF2-40B4-BE49-F238E27FC236}">
                  <a16:creationId xmlns:a16="http://schemas.microsoft.com/office/drawing/2014/main" id="{39683964-2DD1-4C08-AB32-22CBCAA9D12F}"/>
                </a:ext>
              </a:extLst>
            </p:cNvPr>
            <p:cNvSpPr>
              <a:spLocks/>
            </p:cNvSpPr>
            <p:nvPr userDrawn="1"/>
          </p:nvSpPr>
          <p:spPr bwMode="auto">
            <a:xfrm>
              <a:off x="486" y="99"/>
              <a:ext cx="25" cy="26"/>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1" name="Freeform 26">
              <a:extLst>
                <a:ext uri="{FF2B5EF4-FFF2-40B4-BE49-F238E27FC236}">
                  <a16:creationId xmlns:a16="http://schemas.microsoft.com/office/drawing/2014/main" id="{96F2286D-65F3-428F-8785-0279B63A80D4}"/>
                </a:ext>
              </a:extLst>
            </p:cNvPr>
            <p:cNvSpPr>
              <a:spLocks/>
            </p:cNvSpPr>
            <p:nvPr userDrawn="1"/>
          </p:nvSpPr>
          <p:spPr bwMode="auto">
            <a:xfrm>
              <a:off x="459" y="412"/>
              <a:ext cx="46" cy="44"/>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2622504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sp>
        <p:nvSpPr>
          <p:cNvPr id="5" name="AutoShape 3"/>
          <p:cNvSpPr>
            <a:spLocks noChangeAspect="1" noChangeArrowheads="1" noTextEdit="1"/>
          </p:cNvSpPr>
          <p:nvPr userDrawn="1"/>
        </p:nvSpPr>
        <p:spPr bwMode="auto">
          <a:xfrm>
            <a:off x="-2633663" y="1908175"/>
            <a:ext cx="14411326"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pic>
        <p:nvPicPr>
          <p:cNvPr id="3" name="Imagen 2"/>
          <p:cNvPicPr>
            <a:picLocks noChangeAspect="1"/>
          </p:cNvPicPr>
          <p:nvPr userDrawn="1"/>
        </p:nvPicPr>
        <p:blipFill rotWithShape="1">
          <a:blip r:embed="rId2">
            <a:extLst>
              <a:ext uri="{28A0092B-C50C-407E-A947-70E740481C1C}">
                <a14:useLocalDpi xmlns:a14="http://schemas.microsoft.com/office/drawing/2010/main" val="0"/>
              </a:ext>
            </a:extLst>
          </a:blip>
          <a:srcRect b="15899"/>
          <a:stretch/>
        </p:blipFill>
        <p:spPr>
          <a:xfrm>
            <a:off x="0" y="0"/>
            <a:ext cx="9158626" cy="5134708"/>
          </a:xfrm>
          <a:prstGeom prst="rect">
            <a:avLst/>
          </a:prstGeom>
        </p:spPr>
      </p:pic>
    </p:spTree>
    <p:extLst>
      <p:ext uri="{BB962C8B-B14F-4D97-AF65-F5344CB8AC3E}">
        <p14:creationId xmlns:p14="http://schemas.microsoft.com/office/powerpoint/2010/main" val="3128026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sp>
        <p:nvSpPr>
          <p:cNvPr id="5" name="AutoShape 3"/>
          <p:cNvSpPr>
            <a:spLocks noChangeAspect="1" noChangeArrowheads="1" noTextEdit="1"/>
          </p:cNvSpPr>
          <p:nvPr userDrawn="1"/>
        </p:nvSpPr>
        <p:spPr bwMode="auto">
          <a:xfrm>
            <a:off x="-2633663" y="1908175"/>
            <a:ext cx="14411326"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462" t="39181" r="462" b="23487"/>
          <a:stretch/>
        </p:blipFill>
        <p:spPr>
          <a:xfrm>
            <a:off x="-112542" y="-1"/>
            <a:ext cx="9256542" cy="5143501"/>
          </a:xfrm>
          <a:prstGeom prst="rect">
            <a:avLst/>
          </a:prstGeom>
        </p:spPr>
      </p:pic>
    </p:spTree>
    <p:extLst>
      <p:ext uri="{BB962C8B-B14F-4D97-AF65-F5344CB8AC3E}">
        <p14:creationId xmlns:p14="http://schemas.microsoft.com/office/powerpoint/2010/main" val="2085609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picture" preserve="1" userDrawn="1">
  <p:cSld name="1_Big picture">
    <p:spTree>
      <p:nvGrpSpPr>
        <p:cNvPr id="1" name="Shape 37"/>
        <p:cNvGrpSpPr/>
        <p:nvPr/>
      </p:nvGrpSpPr>
      <p:grpSpPr>
        <a:xfrm>
          <a:off x="0" y="0"/>
          <a:ext cx="0" cy="0"/>
          <a:chOff x="0" y="0"/>
          <a:chExt cx="0" cy="0"/>
        </a:xfrm>
      </p:grpSpPr>
      <p:sp>
        <p:nvSpPr>
          <p:cNvPr id="5" name="AutoShape 3"/>
          <p:cNvSpPr>
            <a:spLocks noChangeAspect="1" noChangeArrowheads="1" noTextEdit="1"/>
          </p:cNvSpPr>
          <p:nvPr userDrawn="1"/>
        </p:nvSpPr>
        <p:spPr bwMode="auto">
          <a:xfrm>
            <a:off x="-2633663" y="1908175"/>
            <a:ext cx="14411326"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b="21377"/>
          <a:stretch/>
        </p:blipFill>
        <p:spPr>
          <a:xfrm>
            <a:off x="0" y="0"/>
            <a:ext cx="9144000" cy="5143500"/>
          </a:xfrm>
          <a:prstGeom prst="rect">
            <a:avLst/>
          </a:prstGeom>
        </p:spPr>
      </p:pic>
    </p:spTree>
    <p:extLst>
      <p:ext uri="{BB962C8B-B14F-4D97-AF65-F5344CB8AC3E}">
        <p14:creationId xmlns:p14="http://schemas.microsoft.com/office/powerpoint/2010/main" val="1385252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ms 2" userDrawn="1">
  <p:cSld name="TITLE_AND_TWO_COLUMNS_1">
    <p:spTree>
      <p:nvGrpSpPr>
        <p:cNvPr id="1" name="Shape 74"/>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userDrawn="1">
  <p:cSld name="CUSTOM_3">
    <p:spTree>
      <p:nvGrpSpPr>
        <p:cNvPr id="1" name="Shape 82"/>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Resources" userDrawn="1">
  <p:cSld name="CUSTOM_13">
    <p:spTree>
      <p:nvGrpSpPr>
        <p:cNvPr id="1" name="Shape 11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5"/>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userDrawn="1">
  <p:cSld name="SECTION_TITLE_AND_DESCRIPTION_1">
    <p:spTree>
      <p:nvGrpSpPr>
        <p:cNvPr id="1" name="Shape 115"/>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19"/>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4"/>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0" name="Frame 1">
            <a:extLst>
              <a:ext uri="{FF2B5EF4-FFF2-40B4-BE49-F238E27FC236}">
                <a16:creationId xmlns:a16="http://schemas.microsoft.com/office/drawing/2014/main" id="{85E9283B-E634-43AB-B770-739D605868E4}"/>
              </a:ext>
            </a:extLst>
          </p:cNvPr>
          <p:cNvSpPr/>
          <p:nvPr userDrawn="1"/>
        </p:nvSpPr>
        <p:spPr>
          <a:xfrm rot="18900000">
            <a:off x="4699744" y="958634"/>
            <a:ext cx="3240000" cy="3240000"/>
          </a:xfrm>
          <a:prstGeom prst="frame">
            <a:avLst>
              <a:gd name="adj1" fmla="val 159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chemeClr val="tx1"/>
              </a:solidFill>
              <a:latin typeface="+mn-lt"/>
            </a:endParaRPr>
          </a:p>
        </p:txBody>
      </p:sp>
      <p:sp>
        <p:nvSpPr>
          <p:cNvPr id="22" name="Picture Placeholder 2">
            <a:extLst>
              <a:ext uri="{FF2B5EF4-FFF2-40B4-BE49-F238E27FC236}">
                <a16:creationId xmlns:a16="http://schemas.microsoft.com/office/drawing/2014/main" id="{8D9E0A4B-0EF0-4B06-B895-878FAC9FEFB2}"/>
              </a:ext>
            </a:extLst>
          </p:cNvPr>
          <p:cNvSpPr>
            <a:spLocks noGrp="1"/>
          </p:cNvSpPr>
          <p:nvPr>
            <p:ph type="pic" idx="13" hasCustomPrompt="1"/>
          </p:nvPr>
        </p:nvSpPr>
        <p:spPr>
          <a:xfrm>
            <a:off x="4811875" y="287608"/>
            <a:ext cx="2430000" cy="2430000"/>
          </a:xfrm>
          <a:prstGeom prst="diamond">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23" name="Picture Placeholder 2">
            <a:extLst>
              <a:ext uri="{FF2B5EF4-FFF2-40B4-BE49-F238E27FC236}">
                <a16:creationId xmlns:a16="http://schemas.microsoft.com/office/drawing/2014/main" id="{B617C9E2-0439-49FB-AE24-771BB4B38AEC}"/>
              </a:ext>
            </a:extLst>
          </p:cNvPr>
          <p:cNvSpPr>
            <a:spLocks noGrp="1"/>
          </p:cNvSpPr>
          <p:nvPr>
            <p:ph type="pic" idx="14" hasCustomPrompt="1"/>
          </p:nvPr>
        </p:nvSpPr>
        <p:spPr>
          <a:xfrm>
            <a:off x="5368699" y="2439661"/>
            <a:ext cx="2430000" cy="2430000"/>
          </a:xfrm>
          <a:prstGeom prst="diamond">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24" name="Picture Placeholder 2">
            <a:extLst>
              <a:ext uri="{FF2B5EF4-FFF2-40B4-BE49-F238E27FC236}">
                <a16:creationId xmlns:a16="http://schemas.microsoft.com/office/drawing/2014/main" id="{78CAF030-1C2A-4DC9-B337-AA2C2341E264}"/>
              </a:ext>
            </a:extLst>
          </p:cNvPr>
          <p:cNvSpPr>
            <a:spLocks noGrp="1"/>
          </p:cNvSpPr>
          <p:nvPr>
            <p:ph type="pic" idx="15" hasCustomPrompt="1"/>
          </p:nvPr>
        </p:nvSpPr>
        <p:spPr>
          <a:xfrm>
            <a:off x="4028717" y="1886227"/>
            <a:ext cx="1890000" cy="1890000"/>
          </a:xfrm>
          <a:prstGeom prst="diamond">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sp>
        <p:nvSpPr>
          <p:cNvPr id="25" name="Picture Placeholder 2">
            <a:extLst>
              <a:ext uri="{FF2B5EF4-FFF2-40B4-BE49-F238E27FC236}">
                <a16:creationId xmlns:a16="http://schemas.microsoft.com/office/drawing/2014/main" id="{D53A0D3E-B806-4977-85A6-A4E80EC2B12C}"/>
              </a:ext>
            </a:extLst>
          </p:cNvPr>
          <p:cNvSpPr>
            <a:spLocks noGrp="1"/>
          </p:cNvSpPr>
          <p:nvPr>
            <p:ph type="pic" idx="16" hasCustomPrompt="1"/>
          </p:nvPr>
        </p:nvSpPr>
        <p:spPr>
          <a:xfrm>
            <a:off x="6720770" y="1355043"/>
            <a:ext cx="1890000" cy="1890000"/>
          </a:xfrm>
          <a:prstGeom prst="diamond">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a:t>
            </a:r>
            <a:endParaRPr lang="ko-KR" altLang="en-US" dirty="0"/>
          </a:p>
        </p:txBody>
      </p:sp>
      <p:grpSp>
        <p:nvGrpSpPr>
          <p:cNvPr id="9" name="그룹 8">
            <a:extLst>
              <a:ext uri="{FF2B5EF4-FFF2-40B4-BE49-F238E27FC236}">
                <a16:creationId xmlns:a16="http://schemas.microsoft.com/office/drawing/2014/main" id="{02111CAC-C154-4FFC-AABE-5BA6631FA2F6}"/>
              </a:ext>
            </a:extLst>
          </p:cNvPr>
          <p:cNvGrpSpPr/>
          <p:nvPr userDrawn="1"/>
        </p:nvGrpSpPr>
        <p:grpSpPr>
          <a:xfrm>
            <a:off x="-1116842" y="2460472"/>
            <a:ext cx="4079644" cy="3197000"/>
            <a:chOff x="-1207020" y="3958548"/>
            <a:chExt cx="4425477" cy="3468011"/>
          </a:xfrm>
        </p:grpSpPr>
        <p:sp>
          <p:nvSpPr>
            <p:cNvPr id="26" name="Rectangle 1">
              <a:extLst>
                <a:ext uri="{FF2B5EF4-FFF2-40B4-BE49-F238E27FC236}">
                  <a16:creationId xmlns:a16="http://schemas.microsoft.com/office/drawing/2014/main" id="{5369ED7B-BB05-4DCC-BC81-D929B00FC69F}"/>
                </a:ext>
              </a:extLst>
            </p:cNvPr>
            <p:cNvSpPr/>
            <p:nvPr userDrawn="1"/>
          </p:nvSpPr>
          <p:spPr>
            <a:xfrm rot="2700000">
              <a:off x="-1207020" y="3958548"/>
              <a:ext cx="2424670" cy="2424670"/>
            </a:xfrm>
            <a:custGeom>
              <a:avLst/>
              <a:gdLst>
                <a:gd name="connsiteX0" fmla="*/ 0 w 2424670"/>
                <a:gd name="connsiteY0" fmla="*/ 0 h 2424670"/>
                <a:gd name="connsiteX1" fmla="*/ 2424670 w 2424670"/>
                <a:gd name="connsiteY1" fmla="*/ 0 h 2424670"/>
                <a:gd name="connsiteX2" fmla="*/ 2424670 w 2424670"/>
                <a:gd name="connsiteY2" fmla="*/ 2424670 h 2424670"/>
                <a:gd name="connsiteX3" fmla="*/ 0 w 2424670"/>
                <a:gd name="connsiteY3" fmla="*/ 2424670 h 2424670"/>
                <a:gd name="connsiteX4" fmla="*/ 0 w 2424670"/>
                <a:gd name="connsiteY4" fmla="*/ 0 h 2424670"/>
                <a:gd name="connsiteX0" fmla="*/ 0 w 2424670"/>
                <a:gd name="connsiteY0" fmla="*/ 0 h 2424670"/>
                <a:gd name="connsiteX1" fmla="*/ 2424670 w 2424670"/>
                <a:gd name="connsiteY1" fmla="*/ 0 h 2424670"/>
                <a:gd name="connsiteX2" fmla="*/ 2424670 w 2424670"/>
                <a:gd name="connsiteY2" fmla="*/ 2424670 h 2424670"/>
                <a:gd name="connsiteX3" fmla="*/ 0 w 2424670"/>
                <a:gd name="connsiteY3" fmla="*/ 2424670 h 2424670"/>
                <a:gd name="connsiteX4" fmla="*/ 0 w 2424670"/>
                <a:gd name="connsiteY4" fmla="*/ 0 h 2424670"/>
                <a:gd name="connsiteX0" fmla="*/ 0 w 2424670"/>
                <a:gd name="connsiteY0" fmla="*/ 0 h 2424670"/>
                <a:gd name="connsiteX1" fmla="*/ 2424670 w 2424670"/>
                <a:gd name="connsiteY1" fmla="*/ 0 h 2424670"/>
                <a:gd name="connsiteX2" fmla="*/ 2424670 w 2424670"/>
                <a:gd name="connsiteY2" fmla="*/ 2424670 h 2424670"/>
                <a:gd name="connsiteX3" fmla="*/ 0 w 2424670"/>
                <a:gd name="connsiteY3" fmla="*/ 2424670 h 2424670"/>
                <a:gd name="connsiteX4" fmla="*/ 0 w 2424670"/>
                <a:gd name="connsiteY4" fmla="*/ 0 h 2424670"/>
                <a:gd name="connsiteX0" fmla="*/ 0 w 2424670"/>
                <a:gd name="connsiteY0" fmla="*/ 0 h 2424670"/>
                <a:gd name="connsiteX1" fmla="*/ 2424670 w 2424670"/>
                <a:gd name="connsiteY1" fmla="*/ 0 h 2424670"/>
                <a:gd name="connsiteX2" fmla="*/ 2424670 w 2424670"/>
                <a:gd name="connsiteY2" fmla="*/ 2424670 h 2424670"/>
                <a:gd name="connsiteX3" fmla="*/ 0 w 2424670"/>
                <a:gd name="connsiteY3" fmla="*/ 0 h 2424670"/>
              </a:gdLst>
              <a:ahLst/>
              <a:cxnLst>
                <a:cxn ang="0">
                  <a:pos x="connsiteX0" y="connsiteY0"/>
                </a:cxn>
                <a:cxn ang="0">
                  <a:pos x="connsiteX1" y="connsiteY1"/>
                </a:cxn>
                <a:cxn ang="0">
                  <a:pos x="connsiteX2" y="connsiteY2"/>
                </a:cxn>
                <a:cxn ang="0">
                  <a:pos x="connsiteX3" y="connsiteY3"/>
                </a:cxn>
              </a:cxnLst>
              <a:rect l="l" t="t" r="r" b="b"/>
              <a:pathLst>
                <a:path w="2424670" h="2424670">
                  <a:moveTo>
                    <a:pt x="0" y="0"/>
                  </a:moveTo>
                  <a:lnTo>
                    <a:pt x="2424670" y="0"/>
                  </a:lnTo>
                  <a:lnTo>
                    <a:pt x="2424670" y="2424670"/>
                  </a:lnTo>
                  <a:lnTo>
                    <a:pt x="0"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nvGrpSpPr>
            <p:cNvPr id="27" name="Group 20">
              <a:extLst>
                <a:ext uri="{FF2B5EF4-FFF2-40B4-BE49-F238E27FC236}">
                  <a16:creationId xmlns:a16="http://schemas.microsoft.com/office/drawing/2014/main" id="{62D337F9-16F2-4FEC-8E51-FD96286292B2}"/>
                </a:ext>
              </a:extLst>
            </p:cNvPr>
            <p:cNvGrpSpPr/>
            <p:nvPr userDrawn="1"/>
          </p:nvGrpSpPr>
          <p:grpSpPr>
            <a:xfrm>
              <a:off x="339557" y="4581128"/>
              <a:ext cx="2878900" cy="2845431"/>
              <a:chOff x="358607" y="4581128"/>
              <a:chExt cx="2878900" cy="2845431"/>
            </a:xfrm>
          </p:grpSpPr>
          <p:sp>
            <p:nvSpPr>
              <p:cNvPr id="28" name="Rectangle 5">
                <a:extLst>
                  <a:ext uri="{FF2B5EF4-FFF2-40B4-BE49-F238E27FC236}">
                    <a16:creationId xmlns:a16="http://schemas.microsoft.com/office/drawing/2014/main" id="{51170162-6FA7-4C55-86F3-F6093F584478}"/>
                  </a:ext>
                </a:extLst>
              </p:cNvPr>
              <p:cNvSpPr/>
              <p:nvPr userDrawn="1"/>
            </p:nvSpPr>
            <p:spPr>
              <a:xfrm rot="2700000">
                <a:off x="358607" y="6306110"/>
                <a:ext cx="1120449" cy="1120449"/>
              </a:xfrm>
              <a:custGeom>
                <a:avLst/>
                <a:gdLst/>
                <a:ahLst/>
                <a:cxnLst/>
                <a:rect l="l" t="t" r="r" b="b"/>
                <a:pathLst>
                  <a:path w="1120449" h="1120449">
                    <a:moveTo>
                      <a:pt x="0" y="0"/>
                    </a:moveTo>
                    <a:lnTo>
                      <a:pt x="1120449" y="0"/>
                    </a:lnTo>
                    <a:lnTo>
                      <a:pt x="0" y="1120449"/>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29" name="Rectangle 16">
                <a:extLst>
                  <a:ext uri="{FF2B5EF4-FFF2-40B4-BE49-F238E27FC236}">
                    <a16:creationId xmlns:a16="http://schemas.microsoft.com/office/drawing/2014/main" id="{DEA465F7-F6A8-44D5-8AEC-54F7853F3DB7}"/>
                  </a:ext>
                </a:extLst>
              </p:cNvPr>
              <p:cNvSpPr/>
              <p:nvPr userDrawn="1"/>
            </p:nvSpPr>
            <p:spPr>
              <a:xfrm rot="2700000">
                <a:off x="1200880" y="5448720"/>
                <a:ext cx="1169719" cy="1169719"/>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0" name="Rectangle 17">
                <a:extLst>
                  <a:ext uri="{FF2B5EF4-FFF2-40B4-BE49-F238E27FC236}">
                    <a16:creationId xmlns:a16="http://schemas.microsoft.com/office/drawing/2014/main" id="{8AFB2583-CA95-444A-9CA1-8F95821E2834}"/>
                  </a:ext>
                </a:extLst>
              </p:cNvPr>
              <p:cNvSpPr/>
              <p:nvPr userDrawn="1"/>
            </p:nvSpPr>
            <p:spPr>
              <a:xfrm rot="2700000">
                <a:off x="2067788" y="4581128"/>
                <a:ext cx="1169719" cy="1169719"/>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grpSp>
      <p:grpSp>
        <p:nvGrpSpPr>
          <p:cNvPr id="14" name="Grupo 13">
            <a:extLst>
              <a:ext uri="{FF2B5EF4-FFF2-40B4-BE49-F238E27FC236}">
                <a16:creationId xmlns:a16="http://schemas.microsoft.com/office/drawing/2014/main" id="{373548AD-348C-4C5F-BD13-1887F87836D5}"/>
              </a:ext>
            </a:extLst>
          </p:cNvPr>
          <p:cNvGrpSpPr/>
          <p:nvPr userDrawn="1"/>
        </p:nvGrpSpPr>
        <p:grpSpPr>
          <a:xfrm>
            <a:off x="7737586" y="4495422"/>
            <a:ext cx="1235877" cy="511397"/>
            <a:chOff x="2956349" y="1091957"/>
            <a:chExt cx="1647836" cy="681863"/>
          </a:xfrm>
        </p:grpSpPr>
        <p:sp>
          <p:nvSpPr>
            <p:cNvPr id="15" name="Freeform 1474">
              <a:extLst>
                <a:ext uri="{FF2B5EF4-FFF2-40B4-BE49-F238E27FC236}">
                  <a16:creationId xmlns:a16="http://schemas.microsoft.com/office/drawing/2014/main" id="{FAAB6549-B018-4255-ADD6-E5EAD88A7A8A}"/>
                </a:ext>
              </a:extLst>
            </p:cNvPr>
            <p:cNvSpPr>
              <a:spLocks/>
            </p:cNvSpPr>
            <p:nvPr/>
          </p:nvSpPr>
          <p:spPr bwMode="auto">
            <a:xfrm>
              <a:off x="2956349" y="1395007"/>
              <a:ext cx="416692" cy="378813"/>
            </a:xfrm>
            <a:custGeom>
              <a:avLst/>
              <a:gdLst>
                <a:gd name="T0" fmla="*/ 99 w 100"/>
                <a:gd name="T1" fmla="*/ 97 h 97"/>
                <a:gd name="T2" fmla="*/ 93 w 100"/>
                <a:gd name="T3" fmla="*/ 68 h 97"/>
                <a:gd name="T4" fmla="*/ 73 w 100"/>
                <a:gd name="T5" fmla="*/ 43 h 97"/>
                <a:gd name="T6" fmla="*/ 48 w 100"/>
                <a:gd name="T7" fmla="*/ 35 h 97"/>
                <a:gd name="T8" fmla="*/ 26 w 100"/>
                <a:gd name="T9" fmla="*/ 34 h 97"/>
                <a:gd name="T10" fmla="*/ 5 w 100"/>
                <a:gd name="T11" fmla="*/ 32 h 97"/>
                <a:gd name="T12" fmla="*/ 0 w 100"/>
                <a:gd name="T13" fmla="*/ 22 h 97"/>
                <a:gd name="T14" fmla="*/ 3 w 100"/>
                <a:gd name="T15" fmla="*/ 12 h 97"/>
                <a:gd name="T16" fmla="*/ 16 w 100"/>
                <a:gd name="T17" fmla="*/ 3 h 97"/>
                <a:gd name="T18" fmla="*/ 36 w 100"/>
                <a:gd name="T19" fmla="*/ 3 h 97"/>
                <a:gd name="T20" fmla="*/ 46 w 100"/>
                <a:gd name="T21" fmla="*/ 6 h 97"/>
                <a:gd name="T22" fmla="*/ 60 w 100"/>
                <a:gd name="T23" fmla="*/ 13 h 97"/>
                <a:gd name="T24" fmla="*/ 83 w 100"/>
                <a:gd name="T25" fmla="*/ 34 h 97"/>
                <a:gd name="T26" fmla="*/ 91 w 100"/>
                <a:gd name="T27" fmla="*/ 47 h 97"/>
                <a:gd name="T28" fmla="*/ 98 w 100"/>
                <a:gd name="T29" fmla="*/ 69 h 97"/>
                <a:gd name="T30" fmla="*/ 100 w 100"/>
                <a:gd name="T31" fmla="*/ 82 h 97"/>
                <a:gd name="T32" fmla="*/ 99 w 100"/>
                <a:gd name="T3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97">
                  <a:moveTo>
                    <a:pt x="99" y="97"/>
                  </a:moveTo>
                  <a:cubicBezTo>
                    <a:pt x="99" y="90"/>
                    <a:pt x="98" y="80"/>
                    <a:pt x="93" y="68"/>
                  </a:cubicBezTo>
                  <a:cubicBezTo>
                    <a:pt x="91" y="63"/>
                    <a:pt x="86" y="51"/>
                    <a:pt x="73" y="43"/>
                  </a:cubicBezTo>
                  <a:cubicBezTo>
                    <a:pt x="64" y="37"/>
                    <a:pt x="54" y="36"/>
                    <a:pt x="48" y="35"/>
                  </a:cubicBezTo>
                  <a:cubicBezTo>
                    <a:pt x="40" y="34"/>
                    <a:pt x="32" y="34"/>
                    <a:pt x="26" y="34"/>
                  </a:cubicBezTo>
                  <a:cubicBezTo>
                    <a:pt x="14" y="34"/>
                    <a:pt x="10" y="35"/>
                    <a:pt x="5" y="32"/>
                  </a:cubicBezTo>
                  <a:cubicBezTo>
                    <a:pt x="5" y="31"/>
                    <a:pt x="0" y="27"/>
                    <a:pt x="0" y="22"/>
                  </a:cubicBezTo>
                  <a:cubicBezTo>
                    <a:pt x="0" y="17"/>
                    <a:pt x="2" y="14"/>
                    <a:pt x="3" y="12"/>
                  </a:cubicBezTo>
                  <a:cubicBezTo>
                    <a:pt x="8" y="6"/>
                    <a:pt x="14" y="3"/>
                    <a:pt x="16" y="3"/>
                  </a:cubicBezTo>
                  <a:cubicBezTo>
                    <a:pt x="25" y="0"/>
                    <a:pt x="32" y="2"/>
                    <a:pt x="36" y="3"/>
                  </a:cubicBezTo>
                  <a:cubicBezTo>
                    <a:pt x="38" y="3"/>
                    <a:pt x="41" y="4"/>
                    <a:pt x="46" y="6"/>
                  </a:cubicBezTo>
                  <a:cubicBezTo>
                    <a:pt x="51" y="8"/>
                    <a:pt x="55" y="10"/>
                    <a:pt x="60" y="13"/>
                  </a:cubicBezTo>
                  <a:cubicBezTo>
                    <a:pt x="72" y="20"/>
                    <a:pt x="80" y="30"/>
                    <a:pt x="83" y="34"/>
                  </a:cubicBezTo>
                  <a:cubicBezTo>
                    <a:pt x="86" y="39"/>
                    <a:pt x="88" y="42"/>
                    <a:pt x="91" y="47"/>
                  </a:cubicBezTo>
                  <a:cubicBezTo>
                    <a:pt x="93" y="54"/>
                    <a:pt x="97" y="60"/>
                    <a:pt x="98" y="69"/>
                  </a:cubicBezTo>
                  <a:cubicBezTo>
                    <a:pt x="100" y="75"/>
                    <a:pt x="100" y="80"/>
                    <a:pt x="100" y="82"/>
                  </a:cubicBezTo>
                  <a:cubicBezTo>
                    <a:pt x="100" y="88"/>
                    <a:pt x="100" y="93"/>
                    <a:pt x="99" y="97"/>
                  </a:cubicBezTo>
                  <a:close/>
                </a:path>
              </a:pathLst>
            </a:custGeom>
            <a:solidFill>
              <a:srgbClr val="18A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a:p>
          </p:txBody>
        </p:sp>
        <p:sp>
          <p:nvSpPr>
            <p:cNvPr id="16" name="Freeform 1475">
              <a:extLst>
                <a:ext uri="{FF2B5EF4-FFF2-40B4-BE49-F238E27FC236}">
                  <a16:creationId xmlns:a16="http://schemas.microsoft.com/office/drawing/2014/main" id="{90B650A6-7801-4B82-8AAC-F97A78F46172}"/>
                </a:ext>
              </a:extLst>
            </p:cNvPr>
            <p:cNvSpPr>
              <a:spLocks/>
            </p:cNvSpPr>
            <p:nvPr/>
          </p:nvSpPr>
          <p:spPr bwMode="auto">
            <a:xfrm>
              <a:off x="2994227" y="1432886"/>
              <a:ext cx="265166" cy="94710"/>
            </a:xfrm>
            <a:custGeom>
              <a:avLst/>
              <a:gdLst>
                <a:gd name="T0" fmla="*/ 1 w 69"/>
                <a:gd name="T1" fmla="*/ 12 h 26"/>
                <a:gd name="T2" fmla="*/ 2 w 69"/>
                <a:gd name="T3" fmla="*/ 6 h 26"/>
                <a:gd name="T4" fmla="*/ 11 w 69"/>
                <a:gd name="T5" fmla="*/ 2 h 26"/>
                <a:gd name="T6" fmla="*/ 19 w 69"/>
                <a:gd name="T7" fmla="*/ 0 h 26"/>
                <a:gd name="T8" fmla="*/ 32 w 69"/>
                <a:gd name="T9" fmla="*/ 1 h 26"/>
                <a:gd name="T10" fmla="*/ 44 w 69"/>
                <a:gd name="T11" fmla="*/ 6 h 26"/>
                <a:gd name="T12" fmla="*/ 61 w 69"/>
                <a:gd name="T13" fmla="*/ 17 h 26"/>
                <a:gd name="T14" fmla="*/ 69 w 69"/>
                <a:gd name="T15" fmla="*/ 26 h 26"/>
                <a:gd name="T16" fmla="*/ 63 w 69"/>
                <a:gd name="T17" fmla="*/ 22 h 26"/>
                <a:gd name="T18" fmla="*/ 52 w 69"/>
                <a:gd name="T19" fmla="*/ 17 h 26"/>
                <a:gd name="T20" fmla="*/ 34 w 69"/>
                <a:gd name="T21" fmla="*/ 12 h 26"/>
                <a:gd name="T22" fmla="*/ 21 w 69"/>
                <a:gd name="T23" fmla="*/ 11 h 26"/>
                <a:gd name="T24" fmla="*/ 13 w 69"/>
                <a:gd name="T25" fmla="*/ 13 h 26"/>
                <a:gd name="T26" fmla="*/ 7 w 69"/>
                <a:gd name="T27" fmla="*/ 15 h 26"/>
                <a:gd name="T28" fmla="*/ 1 w 69"/>
                <a:gd name="T29"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6">
                  <a:moveTo>
                    <a:pt x="1" y="12"/>
                  </a:moveTo>
                  <a:cubicBezTo>
                    <a:pt x="0" y="10"/>
                    <a:pt x="2" y="6"/>
                    <a:pt x="2" y="6"/>
                  </a:cubicBezTo>
                  <a:cubicBezTo>
                    <a:pt x="4" y="4"/>
                    <a:pt x="7" y="3"/>
                    <a:pt x="11" y="2"/>
                  </a:cubicBezTo>
                  <a:cubicBezTo>
                    <a:pt x="12" y="1"/>
                    <a:pt x="15" y="1"/>
                    <a:pt x="19" y="0"/>
                  </a:cubicBezTo>
                  <a:cubicBezTo>
                    <a:pt x="25" y="0"/>
                    <a:pt x="30" y="1"/>
                    <a:pt x="32" y="1"/>
                  </a:cubicBezTo>
                  <a:cubicBezTo>
                    <a:pt x="38" y="2"/>
                    <a:pt x="42" y="4"/>
                    <a:pt x="44" y="6"/>
                  </a:cubicBezTo>
                  <a:cubicBezTo>
                    <a:pt x="52" y="9"/>
                    <a:pt x="58" y="14"/>
                    <a:pt x="61" y="17"/>
                  </a:cubicBezTo>
                  <a:cubicBezTo>
                    <a:pt x="65" y="20"/>
                    <a:pt x="67" y="23"/>
                    <a:pt x="69" y="26"/>
                  </a:cubicBezTo>
                  <a:cubicBezTo>
                    <a:pt x="68" y="25"/>
                    <a:pt x="66" y="24"/>
                    <a:pt x="63" y="22"/>
                  </a:cubicBezTo>
                  <a:cubicBezTo>
                    <a:pt x="61" y="21"/>
                    <a:pt x="56" y="19"/>
                    <a:pt x="52" y="17"/>
                  </a:cubicBezTo>
                  <a:cubicBezTo>
                    <a:pt x="48" y="15"/>
                    <a:pt x="42" y="13"/>
                    <a:pt x="34" y="12"/>
                  </a:cubicBezTo>
                  <a:cubicBezTo>
                    <a:pt x="29" y="11"/>
                    <a:pt x="25" y="11"/>
                    <a:pt x="21" y="11"/>
                  </a:cubicBezTo>
                  <a:cubicBezTo>
                    <a:pt x="15" y="13"/>
                    <a:pt x="13" y="13"/>
                    <a:pt x="13" y="13"/>
                  </a:cubicBezTo>
                  <a:cubicBezTo>
                    <a:pt x="10" y="14"/>
                    <a:pt x="9" y="15"/>
                    <a:pt x="7" y="15"/>
                  </a:cubicBezTo>
                  <a:cubicBezTo>
                    <a:pt x="5" y="14"/>
                    <a:pt x="2" y="14"/>
                    <a:pt x="1" y="12"/>
                  </a:cubicBezTo>
                  <a:close/>
                </a:path>
              </a:pathLst>
            </a:custGeom>
            <a:solidFill>
              <a:srgbClr val="9F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a:p>
          </p:txBody>
        </p:sp>
        <p:sp>
          <p:nvSpPr>
            <p:cNvPr id="17" name="Freeform 1476">
              <a:extLst>
                <a:ext uri="{FF2B5EF4-FFF2-40B4-BE49-F238E27FC236}">
                  <a16:creationId xmlns:a16="http://schemas.microsoft.com/office/drawing/2014/main" id="{EA12C033-5BE6-4215-AEBF-DB826853B41A}"/>
                </a:ext>
              </a:extLst>
            </p:cNvPr>
            <p:cNvSpPr>
              <a:spLocks/>
            </p:cNvSpPr>
            <p:nvPr/>
          </p:nvSpPr>
          <p:spPr bwMode="auto">
            <a:xfrm>
              <a:off x="3524566" y="1091957"/>
              <a:ext cx="1079619" cy="511402"/>
            </a:xfrm>
            <a:custGeom>
              <a:avLst/>
              <a:gdLst>
                <a:gd name="T0" fmla="*/ 0 w 266"/>
                <a:gd name="T1" fmla="*/ 129 h 129"/>
                <a:gd name="T2" fmla="*/ 45 w 266"/>
                <a:gd name="T3" fmla="*/ 78 h 129"/>
                <a:gd name="T4" fmla="*/ 76 w 266"/>
                <a:gd name="T5" fmla="*/ 63 h 129"/>
                <a:gd name="T6" fmla="*/ 105 w 266"/>
                <a:gd name="T7" fmla="*/ 58 h 129"/>
                <a:gd name="T8" fmla="*/ 156 w 266"/>
                <a:gd name="T9" fmla="*/ 61 h 129"/>
                <a:gd name="T10" fmla="*/ 180 w 266"/>
                <a:gd name="T11" fmla="*/ 66 h 129"/>
                <a:gd name="T12" fmla="*/ 213 w 266"/>
                <a:gd name="T13" fmla="*/ 76 h 129"/>
                <a:gd name="T14" fmla="*/ 242 w 266"/>
                <a:gd name="T15" fmla="*/ 80 h 129"/>
                <a:gd name="T16" fmla="*/ 260 w 266"/>
                <a:gd name="T17" fmla="*/ 72 h 129"/>
                <a:gd name="T18" fmla="*/ 263 w 266"/>
                <a:gd name="T19" fmla="*/ 51 h 129"/>
                <a:gd name="T20" fmla="*/ 225 w 266"/>
                <a:gd name="T21" fmla="*/ 11 h 129"/>
                <a:gd name="T22" fmla="*/ 186 w 266"/>
                <a:gd name="T23" fmla="*/ 2 h 129"/>
                <a:gd name="T24" fmla="*/ 134 w 266"/>
                <a:gd name="T25" fmla="*/ 6 h 129"/>
                <a:gd name="T26" fmla="*/ 81 w 266"/>
                <a:gd name="T27" fmla="*/ 26 h 129"/>
                <a:gd name="T28" fmla="*/ 40 w 266"/>
                <a:gd name="T29" fmla="*/ 61 h 129"/>
                <a:gd name="T30" fmla="*/ 11 w 266"/>
                <a:gd name="T31" fmla="*/ 103 h 129"/>
                <a:gd name="T32" fmla="*/ 0 w 266"/>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129">
                  <a:moveTo>
                    <a:pt x="0" y="129"/>
                  </a:moveTo>
                  <a:cubicBezTo>
                    <a:pt x="6" y="118"/>
                    <a:pt x="20" y="94"/>
                    <a:pt x="45" y="78"/>
                  </a:cubicBezTo>
                  <a:cubicBezTo>
                    <a:pt x="59" y="69"/>
                    <a:pt x="72" y="64"/>
                    <a:pt x="76" y="63"/>
                  </a:cubicBezTo>
                  <a:cubicBezTo>
                    <a:pt x="87" y="60"/>
                    <a:pt x="97" y="59"/>
                    <a:pt x="105" y="58"/>
                  </a:cubicBezTo>
                  <a:cubicBezTo>
                    <a:pt x="110" y="58"/>
                    <a:pt x="131" y="56"/>
                    <a:pt x="156" y="61"/>
                  </a:cubicBezTo>
                  <a:cubicBezTo>
                    <a:pt x="164" y="62"/>
                    <a:pt x="171" y="64"/>
                    <a:pt x="180" y="66"/>
                  </a:cubicBezTo>
                  <a:cubicBezTo>
                    <a:pt x="194" y="70"/>
                    <a:pt x="199" y="72"/>
                    <a:pt x="213" y="76"/>
                  </a:cubicBezTo>
                  <a:cubicBezTo>
                    <a:pt x="231" y="81"/>
                    <a:pt x="237" y="81"/>
                    <a:pt x="242" y="80"/>
                  </a:cubicBezTo>
                  <a:cubicBezTo>
                    <a:pt x="248" y="79"/>
                    <a:pt x="256" y="78"/>
                    <a:pt x="260" y="72"/>
                  </a:cubicBezTo>
                  <a:cubicBezTo>
                    <a:pt x="266" y="65"/>
                    <a:pt x="264" y="55"/>
                    <a:pt x="263" y="51"/>
                  </a:cubicBezTo>
                  <a:cubicBezTo>
                    <a:pt x="258" y="26"/>
                    <a:pt x="231" y="13"/>
                    <a:pt x="225" y="11"/>
                  </a:cubicBezTo>
                  <a:cubicBezTo>
                    <a:pt x="211" y="4"/>
                    <a:pt x="199" y="3"/>
                    <a:pt x="186" y="2"/>
                  </a:cubicBezTo>
                  <a:cubicBezTo>
                    <a:pt x="181" y="2"/>
                    <a:pt x="161" y="0"/>
                    <a:pt x="134" y="6"/>
                  </a:cubicBezTo>
                  <a:cubicBezTo>
                    <a:pt x="123" y="9"/>
                    <a:pt x="103" y="13"/>
                    <a:pt x="81" y="26"/>
                  </a:cubicBezTo>
                  <a:cubicBezTo>
                    <a:pt x="60" y="39"/>
                    <a:pt x="47" y="53"/>
                    <a:pt x="40" y="61"/>
                  </a:cubicBezTo>
                  <a:cubicBezTo>
                    <a:pt x="36" y="66"/>
                    <a:pt x="23" y="81"/>
                    <a:pt x="11" y="103"/>
                  </a:cubicBezTo>
                  <a:cubicBezTo>
                    <a:pt x="6" y="114"/>
                    <a:pt x="3" y="122"/>
                    <a:pt x="0" y="129"/>
                  </a:cubicBezTo>
                  <a:close/>
                </a:path>
              </a:pathLst>
            </a:custGeom>
            <a:solidFill>
              <a:srgbClr val="18A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a:p>
          </p:txBody>
        </p:sp>
        <p:sp>
          <p:nvSpPr>
            <p:cNvPr id="18" name="Freeform 1477">
              <a:extLst>
                <a:ext uri="{FF2B5EF4-FFF2-40B4-BE49-F238E27FC236}">
                  <a16:creationId xmlns:a16="http://schemas.microsoft.com/office/drawing/2014/main" id="{5F4F591A-2318-4884-93BF-015964DF87AC}"/>
                </a:ext>
              </a:extLst>
            </p:cNvPr>
            <p:cNvSpPr>
              <a:spLocks/>
            </p:cNvSpPr>
            <p:nvPr/>
          </p:nvSpPr>
          <p:spPr bwMode="auto">
            <a:xfrm>
              <a:off x="3808680" y="1110893"/>
              <a:ext cx="738690" cy="189404"/>
            </a:xfrm>
            <a:custGeom>
              <a:avLst/>
              <a:gdLst>
                <a:gd name="T0" fmla="*/ 169 w 182"/>
                <a:gd name="T1" fmla="*/ 17 h 47"/>
                <a:gd name="T2" fmla="*/ 178 w 182"/>
                <a:gd name="T3" fmla="*/ 26 h 47"/>
                <a:gd name="T4" fmla="*/ 182 w 182"/>
                <a:gd name="T5" fmla="*/ 38 h 47"/>
                <a:gd name="T6" fmla="*/ 180 w 182"/>
                <a:gd name="T7" fmla="*/ 43 h 47"/>
                <a:gd name="T8" fmla="*/ 166 w 182"/>
                <a:gd name="T9" fmla="*/ 43 h 47"/>
                <a:gd name="T10" fmla="*/ 152 w 182"/>
                <a:gd name="T11" fmla="*/ 34 h 47"/>
                <a:gd name="T12" fmla="*/ 132 w 182"/>
                <a:gd name="T13" fmla="*/ 24 h 47"/>
                <a:gd name="T14" fmla="*/ 111 w 182"/>
                <a:gd name="T15" fmla="*/ 19 h 47"/>
                <a:gd name="T16" fmla="*/ 70 w 182"/>
                <a:gd name="T17" fmla="*/ 19 h 47"/>
                <a:gd name="T18" fmla="*/ 44 w 182"/>
                <a:gd name="T19" fmla="*/ 24 h 47"/>
                <a:gd name="T20" fmla="*/ 0 w 182"/>
                <a:gd name="T21" fmla="*/ 41 h 47"/>
                <a:gd name="T22" fmla="*/ 19 w 182"/>
                <a:gd name="T23" fmla="*/ 27 h 47"/>
                <a:gd name="T24" fmla="*/ 40 w 182"/>
                <a:gd name="T25" fmla="*/ 17 h 47"/>
                <a:gd name="T26" fmla="*/ 58 w 182"/>
                <a:gd name="T27" fmla="*/ 10 h 47"/>
                <a:gd name="T28" fmla="*/ 86 w 182"/>
                <a:gd name="T29" fmla="*/ 3 h 47"/>
                <a:gd name="T30" fmla="*/ 135 w 182"/>
                <a:gd name="T31" fmla="*/ 5 h 47"/>
                <a:gd name="T32" fmla="*/ 169 w 182"/>
                <a:gd name="T33"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2" h="47">
                  <a:moveTo>
                    <a:pt x="169" y="17"/>
                  </a:moveTo>
                  <a:cubicBezTo>
                    <a:pt x="171" y="19"/>
                    <a:pt x="175" y="21"/>
                    <a:pt x="178" y="26"/>
                  </a:cubicBezTo>
                  <a:cubicBezTo>
                    <a:pt x="179" y="28"/>
                    <a:pt x="182" y="32"/>
                    <a:pt x="182" y="38"/>
                  </a:cubicBezTo>
                  <a:cubicBezTo>
                    <a:pt x="182" y="41"/>
                    <a:pt x="182" y="42"/>
                    <a:pt x="180" y="43"/>
                  </a:cubicBezTo>
                  <a:cubicBezTo>
                    <a:pt x="177" y="47"/>
                    <a:pt x="170" y="44"/>
                    <a:pt x="166" y="43"/>
                  </a:cubicBezTo>
                  <a:cubicBezTo>
                    <a:pt x="160" y="40"/>
                    <a:pt x="158" y="38"/>
                    <a:pt x="152" y="34"/>
                  </a:cubicBezTo>
                  <a:cubicBezTo>
                    <a:pt x="152" y="34"/>
                    <a:pt x="143" y="29"/>
                    <a:pt x="132" y="24"/>
                  </a:cubicBezTo>
                  <a:cubicBezTo>
                    <a:pt x="124" y="21"/>
                    <a:pt x="117" y="20"/>
                    <a:pt x="111" y="19"/>
                  </a:cubicBezTo>
                  <a:cubicBezTo>
                    <a:pt x="106" y="18"/>
                    <a:pt x="91" y="16"/>
                    <a:pt x="70" y="19"/>
                  </a:cubicBezTo>
                  <a:cubicBezTo>
                    <a:pt x="59" y="20"/>
                    <a:pt x="50" y="22"/>
                    <a:pt x="44" y="24"/>
                  </a:cubicBezTo>
                  <a:cubicBezTo>
                    <a:pt x="33" y="27"/>
                    <a:pt x="17" y="32"/>
                    <a:pt x="0" y="41"/>
                  </a:cubicBezTo>
                  <a:cubicBezTo>
                    <a:pt x="7" y="34"/>
                    <a:pt x="14" y="30"/>
                    <a:pt x="19" y="27"/>
                  </a:cubicBezTo>
                  <a:cubicBezTo>
                    <a:pt x="25" y="23"/>
                    <a:pt x="31" y="21"/>
                    <a:pt x="40" y="17"/>
                  </a:cubicBezTo>
                  <a:cubicBezTo>
                    <a:pt x="45" y="15"/>
                    <a:pt x="51" y="12"/>
                    <a:pt x="58" y="10"/>
                  </a:cubicBezTo>
                  <a:cubicBezTo>
                    <a:pt x="72" y="6"/>
                    <a:pt x="83" y="4"/>
                    <a:pt x="86" y="3"/>
                  </a:cubicBezTo>
                  <a:cubicBezTo>
                    <a:pt x="95" y="2"/>
                    <a:pt x="113" y="0"/>
                    <a:pt x="135" y="5"/>
                  </a:cubicBezTo>
                  <a:cubicBezTo>
                    <a:pt x="144" y="6"/>
                    <a:pt x="155" y="10"/>
                    <a:pt x="169" y="17"/>
                  </a:cubicBezTo>
                  <a:close/>
                </a:path>
              </a:pathLst>
            </a:custGeom>
            <a:solidFill>
              <a:srgbClr val="9F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a:p>
          </p:txBody>
        </p:sp>
        <p:sp>
          <p:nvSpPr>
            <p:cNvPr id="19" name="Freeform 1478">
              <a:extLst>
                <a:ext uri="{FF2B5EF4-FFF2-40B4-BE49-F238E27FC236}">
                  <a16:creationId xmlns:a16="http://schemas.microsoft.com/office/drawing/2014/main" id="{48684826-CC49-4039-ACC8-B3353BCC8608}"/>
                </a:ext>
              </a:extLst>
            </p:cNvPr>
            <p:cNvSpPr>
              <a:spLocks/>
            </p:cNvSpPr>
            <p:nvPr/>
          </p:nvSpPr>
          <p:spPr bwMode="auto">
            <a:xfrm>
              <a:off x="4017020" y="1603347"/>
              <a:ext cx="303050" cy="113641"/>
            </a:xfrm>
            <a:custGeom>
              <a:avLst/>
              <a:gdLst>
                <a:gd name="T0" fmla="*/ 0 w 74"/>
                <a:gd name="T1" fmla="*/ 1 h 30"/>
                <a:gd name="T2" fmla="*/ 36 w 74"/>
                <a:gd name="T3" fmla="*/ 4 h 30"/>
                <a:gd name="T4" fmla="*/ 61 w 74"/>
                <a:gd name="T5" fmla="*/ 12 h 30"/>
                <a:gd name="T6" fmla="*/ 67 w 74"/>
                <a:gd name="T7" fmla="*/ 16 h 30"/>
                <a:gd name="T8" fmla="*/ 72 w 74"/>
                <a:gd name="T9" fmla="*/ 21 h 30"/>
                <a:gd name="T10" fmla="*/ 73 w 74"/>
                <a:gd name="T11" fmla="*/ 28 h 30"/>
                <a:gd name="T12" fmla="*/ 67 w 74"/>
                <a:gd name="T13" fmla="*/ 30 h 30"/>
                <a:gd name="T14" fmla="*/ 58 w 74"/>
                <a:gd name="T15" fmla="*/ 24 h 30"/>
                <a:gd name="T16" fmla="*/ 49 w 74"/>
                <a:gd name="T17" fmla="*/ 18 h 30"/>
                <a:gd name="T18" fmla="*/ 31 w 74"/>
                <a:gd name="T19" fmla="*/ 9 h 30"/>
                <a:gd name="T20" fmla="*/ 17 w 74"/>
                <a:gd name="T21" fmla="*/ 5 h 30"/>
                <a:gd name="T22" fmla="*/ 0 w 74"/>
                <a:gd name="T2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30">
                  <a:moveTo>
                    <a:pt x="0" y="1"/>
                  </a:moveTo>
                  <a:cubicBezTo>
                    <a:pt x="10" y="0"/>
                    <a:pt x="22" y="1"/>
                    <a:pt x="36" y="4"/>
                  </a:cubicBezTo>
                  <a:cubicBezTo>
                    <a:pt x="36" y="4"/>
                    <a:pt x="46" y="6"/>
                    <a:pt x="61" y="12"/>
                  </a:cubicBezTo>
                  <a:cubicBezTo>
                    <a:pt x="62" y="13"/>
                    <a:pt x="64" y="14"/>
                    <a:pt x="67" y="16"/>
                  </a:cubicBezTo>
                  <a:cubicBezTo>
                    <a:pt x="69" y="17"/>
                    <a:pt x="70" y="19"/>
                    <a:pt x="72" y="21"/>
                  </a:cubicBezTo>
                  <a:cubicBezTo>
                    <a:pt x="73" y="23"/>
                    <a:pt x="74" y="26"/>
                    <a:pt x="73" y="28"/>
                  </a:cubicBezTo>
                  <a:cubicBezTo>
                    <a:pt x="71" y="30"/>
                    <a:pt x="67" y="30"/>
                    <a:pt x="67" y="30"/>
                  </a:cubicBezTo>
                  <a:cubicBezTo>
                    <a:pt x="64" y="29"/>
                    <a:pt x="62" y="28"/>
                    <a:pt x="58" y="24"/>
                  </a:cubicBezTo>
                  <a:cubicBezTo>
                    <a:pt x="58" y="24"/>
                    <a:pt x="54" y="21"/>
                    <a:pt x="49" y="18"/>
                  </a:cubicBezTo>
                  <a:cubicBezTo>
                    <a:pt x="44" y="13"/>
                    <a:pt x="38" y="11"/>
                    <a:pt x="31" y="9"/>
                  </a:cubicBezTo>
                  <a:cubicBezTo>
                    <a:pt x="26" y="7"/>
                    <a:pt x="23" y="6"/>
                    <a:pt x="17" y="5"/>
                  </a:cubicBezTo>
                  <a:cubicBezTo>
                    <a:pt x="10" y="3"/>
                    <a:pt x="4" y="2"/>
                    <a:pt x="0" y="1"/>
                  </a:cubicBezTo>
                  <a:close/>
                </a:path>
              </a:pathLst>
            </a:custGeom>
            <a:solidFill>
              <a:srgbClr val="71C7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a:p>
          </p:txBody>
        </p:sp>
        <p:sp>
          <p:nvSpPr>
            <p:cNvPr id="21" name="Freeform 1479">
              <a:extLst>
                <a:ext uri="{FF2B5EF4-FFF2-40B4-BE49-F238E27FC236}">
                  <a16:creationId xmlns:a16="http://schemas.microsoft.com/office/drawing/2014/main" id="{E1C64B5B-A74F-4353-9EEF-09D9A4E8CAB1}"/>
                </a:ext>
              </a:extLst>
            </p:cNvPr>
            <p:cNvSpPr>
              <a:spLocks/>
            </p:cNvSpPr>
            <p:nvPr/>
          </p:nvSpPr>
          <p:spPr bwMode="auto">
            <a:xfrm>
              <a:off x="3297278" y="1167719"/>
              <a:ext cx="113641" cy="151525"/>
            </a:xfrm>
            <a:custGeom>
              <a:avLst/>
              <a:gdLst>
                <a:gd name="T0" fmla="*/ 23 w 25"/>
                <a:gd name="T1" fmla="*/ 38 h 38"/>
                <a:gd name="T2" fmla="*/ 20 w 25"/>
                <a:gd name="T3" fmla="*/ 27 h 38"/>
                <a:gd name="T4" fmla="*/ 7 w 25"/>
                <a:gd name="T5" fmla="*/ 18 h 38"/>
                <a:gd name="T6" fmla="*/ 0 w 25"/>
                <a:gd name="T7" fmla="*/ 9 h 38"/>
                <a:gd name="T8" fmla="*/ 3 w 25"/>
                <a:gd name="T9" fmla="*/ 3 h 38"/>
                <a:gd name="T10" fmla="*/ 17 w 25"/>
                <a:gd name="T11" fmla="*/ 9 h 38"/>
                <a:gd name="T12" fmla="*/ 23 w 25"/>
                <a:gd name="T13" fmla="*/ 19 h 38"/>
                <a:gd name="T14" fmla="*/ 23 w 25"/>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8">
                  <a:moveTo>
                    <a:pt x="23" y="38"/>
                  </a:moveTo>
                  <a:cubicBezTo>
                    <a:pt x="23" y="32"/>
                    <a:pt x="21" y="29"/>
                    <a:pt x="20" y="27"/>
                  </a:cubicBezTo>
                  <a:cubicBezTo>
                    <a:pt x="16" y="23"/>
                    <a:pt x="14" y="23"/>
                    <a:pt x="7" y="18"/>
                  </a:cubicBezTo>
                  <a:cubicBezTo>
                    <a:pt x="1" y="13"/>
                    <a:pt x="1" y="11"/>
                    <a:pt x="0" y="9"/>
                  </a:cubicBezTo>
                  <a:cubicBezTo>
                    <a:pt x="0" y="7"/>
                    <a:pt x="1" y="4"/>
                    <a:pt x="3" y="3"/>
                  </a:cubicBezTo>
                  <a:cubicBezTo>
                    <a:pt x="7" y="0"/>
                    <a:pt x="14" y="5"/>
                    <a:pt x="17" y="9"/>
                  </a:cubicBezTo>
                  <a:cubicBezTo>
                    <a:pt x="21" y="13"/>
                    <a:pt x="22" y="17"/>
                    <a:pt x="23" y="19"/>
                  </a:cubicBezTo>
                  <a:cubicBezTo>
                    <a:pt x="25" y="27"/>
                    <a:pt x="24" y="34"/>
                    <a:pt x="23" y="38"/>
                  </a:cubicBezTo>
                  <a:close/>
                </a:path>
              </a:pathLst>
            </a:custGeom>
            <a:solidFill>
              <a:srgbClr val="07AC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a:p>
          </p:txBody>
        </p:sp>
        <p:sp>
          <p:nvSpPr>
            <p:cNvPr id="31" name="Freeform 1480">
              <a:extLst>
                <a:ext uri="{FF2B5EF4-FFF2-40B4-BE49-F238E27FC236}">
                  <a16:creationId xmlns:a16="http://schemas.microsoft.com/office/drawing/2014/main" id="{3C82B4DD-532E-4B1D-BCDF-DBFFFC053B72}"/>
                </a:ext>
              </a:extLst>
            </p:cNvPr>
            <p:cNvSpPr>
              <a:spLocks/>
            </p:cNvSpPr>
            <p:nvPr/>
          </p:nvSpPr>
          <p:spPr bwMode="auto">
            <a:xfrm>
              <a:off x="2975297" y="1186656"/>
              <a:ext cx="170473" cy="132589"/>
            </a:xfrm>
            <a:custGeom>
              <a:avLst/>
              <a:gdLst>
                <a:gd name="T0" fmla="*/ 43 w 43"/>
                <a:gd name="T1" fmla="*/ 35 h 35"/>
                <a:gd name="T2" fmla="*/ 39 w 43"/>
                <a:gd name="T3" fmla="*/ 23 h 35"/>
                <a:gd name="T4" fmla="*/ 25 w 43"/>
                <a:gd name="T5" fmla="*/ 6 h 35"/>
                <a:gd name="T6" fmla="*/ 12 w 43"/>
                <a:gd name="T7" fmla="*/ 0 h 35"/>
                <a:gd name="T8" fmla="*/ 2 w 43"/>
                <a:gd name="T9" fmla="*/ 4 h 35"/>
                <a:gd name="T10" fmla="*/ 3 w 43"/>
                <a:gd name="T11" fmla="*/ 15 h 35"/>
                <a:gd name="T12" fmla="*/ 13 w 43"/>
                <a:gd name="T13" fmla="*/ 20 h 35"/>
                <a:gd name="T14" fmla="*/ 22 w 43"/>
                <a:gd name="T15" fmla="*/ 22 h 35"/>
                <a:gd name="T16" fmla="*/ 36 w 43"/>
                <a:gd name="T17" fmla="*/ 29 h 35"/>
                <a:gd name="T18" fmla="*/ 43 w 43"/>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5">
                  <a:moveTo>
                    <a:pt x="43" y="35"/>
                  </a:moveTo>
                  <a:cubicBezTo>
                    <a:pt x="43" y="33"/>
                    <a:pt x="41" y="28"/>
                    <a:pt x="39" y="23"/>
                  </a:cubicBezTo>
                  <a:cubicBezTo>
                    <a:pt x="36" y="18"/>
                    <a:pt x="32" y="11"/>
                    <a:pt x="25" y="6"/>
                  </a:cubicBezTo>
                  <a:cubicBezTo>
                    <a:pt x="22" y="3"/>
                    <a:pt x="18" y="0"/>
                    <a:pt x="12" y="0"/>
                  </a:cubicBezTo>
                  <a:cubicBezTo>
                    <a:pt x="10" y="0"/>
                    <a:pt x="5" y="0"/>
                    <a:pt x="2" y="4"/>
                  </a:cubicBezTo>
                  <a:cubicBezTo>
                    <a:pt x="0" y="7"/>
                    <a:pt x="1" y="12"/>
                    <a:pt x="3" y="15"/>
                  </a:cubicBezTo>
                  <a:cubicBezTo>
                    <a:pt x="5" y="17"/>
                    <a:pt x="8" y="18"/>
                    <a:pt x="13" y="20"/>
                  </a:cubicBezTo>
                  <a:cubicBezTo>
                    <a:pt x="18" y="21"/>
                    <a:pt x="18" y="21"/>
                    <a:pt x="22" y="22"/>
                  </a:cubicBezTo>
                  <a:cubicBezTo>
                    <a:pt x="23" y="22"/>
                    <a:pt x="29" y="24"/>
                    <a:pt x="36" y="29"/>
                  </a:cubicBezTo>
                  <a:cubicBezTo>
                    <a:pt x="38" y="30"/>
                    <a:pt x="41" y="32"/>
                    <a:pt x="43" y="35"/>
                  </a:cubicBezTo>
                  <a:close/>
                </a:path>
              </a:pathLst>
            </a:custGeom>
            <a:solidFill>
              <a:srgbClr val="07AC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a:p>
          </p:txBody>
        </p:sp>
      </p:grpSp>
    </p:spTree>
    <p:extLst>
      <p:ext uri="{BB962C8B-B14F-4D97-AF65-F5344CB8AC3E}">
        <p14:creationId xmlns:p14="http://schemas.microsoft.com/office/powerpoint/2010/main" val="2648314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65508" y="848694"/>
            <a:ext cx="2670575" cy="4051921"/>
          </a:xfrm>
          <a:prstGeom prst="roundRect">
            <a:avLst>
              <a:gd name="adj" fmla="val 3968"/>
            </a:avLst>
          </a:prstGeom>
          <a:solidFill>
            <a:srgbClr val="5D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92883" y="957490"/>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216369"/>
            <a:ext cx="1674186" cy="415498"/>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Resize without losing quality</a:t>
            </a:r>
            <a:endParaRPr lang="ko-KR" altLang="en-US" sz="105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1584056"/>
            <a:ext cx="1674186" cy="577081"/>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Change Fill Color &amp;</a:t>
            </a:r>
          </a:p>
          <a:p>
            <a:r>
              <a:rPr lang="en-US" altLang="ko-KR" sz="1050" b="1" dirty="0">
                <a:solidFill>
                  <a:schemeClr val="bg1"/>
                </a:solidFill>
                <a:latin typeface="Arial" pitchFamily="34" charset="0"/>
                <a:cs typeface="Arial" pitchFamily="34" charset="0"/>
              </a:rPr>
              <a:t>Line Color</a:t>
            </a:r>
            <a:endParaRPr lang="ko-KR" altLang="en-US" sz="105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4344787"/>
            <a:ext cx="2037972" cy="253916"/>
          </a:xfrm>
          <a:prstGeom prst="rect">
            <a:avLst/>
          </a:prstGeom>
          <a:noFill/>
        </p:spPr>
        <p:txBody>
          <a:bodyPr wrap="square" rtlCol="0" anchor="ctr">
            <a:spAutoFit/>
          </a:bodyPr>
          <a:lstStyle/>
          <a:p>
            <a:r>
              <a:rPr lang="en-US" altLang="ko-KR" sz="1050" dirty="0">
                <a:solidFill>
                  <a:schemeClr val="bg1"/>
                </a:solidFill>
                <a:latin typeface="Arial" pitchFamily="34" charset="0"/>
                <a:cs typeface="Arial" pitchFamily="34" charset="0"/>
              </a:rPr>
              <a:t>www.plantillaspower-point.com</a:t>
            </a:r>
            <a:endParaRPr lang="ko-KR" altLang="en-US" sz="105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3326202"/>
            <a:ext cx="2037972" cy="1061829"/>
          </a:xfrm>
          <a:prstGeom prst="rect">
            <a:avLst/>
          </a:prstGeom>
          <a:noFill/>
        </p:spPr>
        <p:txBody>
          <a:bodyPr wrap="square" rtlCol="0" anchor="ctr">
            <a:spAutoFit/>
          </a:bodyPr>
          <a:lstStyle/>
          <a:p>
            <a:r>
              <a:rPr lang="en-US" altLang="ko-KR" sz="2100" b="1" dirty="0">
                <a:solidFill>
                  <a:schemeClr val="bg1"/>
                </a:solidFill>
                <a:latin typeface="+mn-lt"/>
                <a:ea typeface="+mn-ea"/>
                <a:cs typeface="Arial" pitchFamily="34" charset="0"/>
              </a:rPr>
              <a:t>FREE </a:t>
            </a:r>
          </a:p>
          <a:p>
            <a:r>
              <a:rPr lang="en-US" altLang="ko-KR" sz="21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389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5"/>
        <p:cNvGrpSpPr/>
        <p:nvPr/>
      </p:nvGrpSpPr>
      <p:grpSpPr>
        <a:xfrm>
          <a:off x="0" y="0"/>
          <a:ext cx="0" cy="0"/>
          <a:chOff x="0" y="0"/>
          <a:chExt cx="0" cy="0"/>
        </a:xfrm>
      </p:grpSpPr>
      <p:sp>
        <p:nvSpPr>
          <p:cNvPr id="6" name="Rectangle 5">
            <a:extLst>
              <a:ext uri="{FF2B5EF4-FFF2-40B4-BE49-F238E27FC236}">
                <a16:creationId xmlns:a16="http://schemas.microsoft.com/office/drawing/2014/main" id="{AAB9C8A4-43F2-490B-A9EC-1280B5C3B307}"/>
              </a:ext>
            </a:extLst>
          </p:cNvPr>
          <p:cNvSpPr>
            <a:spLocks noChangeArrowheads="1"/>
          </p:cNvSpPr>
          <p:nvPr userDrawn="1"/>
        </p:nvSpPr>
        <p:spPr bwMode="auto">
          <a:xfrm>
            <a:off x="1" y="0"/>
            <a:ext cx="9144000" cy="748862"/>
          </a:xfrm>
          <a:prstGeom prst="rect">
            <a:avLst/>
          </a:prstGeom>
          <a:solidFill>
            <a:srgbClr val="5DB3E5"/>
          </a:solidFill>
          <a:ln>
            <a:noFill/>
          </a:ln>
        </p:spPr>
        <p:txBody>
          <a:bodyPr vert="horz" wrap="square" lIns="91440" tIns="45720" rIns="91440" bIns="45720" numCol="1" anchor="t" anchorCtr="0" compatLnSpc="1">
            <a:prstTxWarp prst="textNoShape">
              <a:avLst/>
            </a:prstTxWarp>
          </a:bodyPr>
          <a:lstStyle/>
          <a:p>
            <a:endParaRPr lang="es-PE"/>
          </a:p>
        </p:txBody>
      </p:sp>
      <p:grpSp>
        <p:nvGrpSpPr>
          <p:cNvPr id="7" name="Grupo 6">
            <a:extLst>
              <a:ext uri="{FF2B5EF4-FFF2-40B4-BE49-F238E27FC236}">
                <a16:creationId xmlns:a16="http://schemas.microsoft.com/office/drawing/2014/main" id="{7D4B7FF8-C6BD-4CB5-B908-39D7B15EBF1E}"/>
              </a:ext>
            </a:extLst>
          </p:cNvPr>
          <p:cNvGrpSpPr/>
          <p:nvPr userDrawn="1"/>
        </p:nvGrpSpPr>
        <p:grpSpPr>
          <a:xfrm>
            <a:off x="8241600" y="25029"/>
            <a:ext cx="743223" cy="645005"/>
            <a:chOff x="8047243" y="829398"/>
            <a:chExt cx="424013" cy="367979"/>
          </a:xfrm>
        </p:grpSpPr>
        <p:sp>
          <p:nvSpPr>
            <p:cNvPr id="2" name="Forma libre: forma 1">
              <a:extLst>
                <a:ext uri="{FF2B5EF4-FFF2-40B4-BE49-F238E27FC236}">
                  <a16:creationId xmlns:a16="http://schemas.microsoft.com/office/drawing/2014/main" id="{26C78260-8207-4A58-85AD-2764574E9045}"/>
                </a:ext>
              </a:extLst>
            </p:cNvPr>
            <p:cNvSpPr/>
            <p:nvPr userDrawn="1"/>
          </p:nvSpPr>
          <p:spPr>
            <a:xfrm>
              <a:off x="8047243" y="1066982"/>
              <a:ext cx="424013" cy="130395"/>
            </a:xfrm>
            <a:custGeom>
              <a:avLst/>
              <a:gdLst>
                <a:gd name="connsiteX0" fmla="*/ 210004 w 424013"/>
                <a:gd name="connsiteY0" fmla="*/ 130395 h 130395"/>
                <a:gd name="connsiteX1" fmla="*/ 209053 w 424013"/>
                <a:gd name="connsiteY1" fmla="*/ 130395 h 130395"/>
                <a:gd name="connsiteX2" fmla="*/ 133077 w 424013"/>
                <a:gd name="connsiteY2" fmla="*/ 125534 h 130395"/>
                <a:gd name="connsiteX3" fmla="*/ 77459 w 424013"/>
                <a:gd name="connsiteY3" fmla="*/ 113136 h 130395"/>
                <a:gd name="connsiteX4" fmla="*/ 47765 w 424013"/>
                <a:gd name="connsiteY4" fmla="*/ 102851 h 130395"/>
                <a:gd name="connsiteX5" fmla="*/ 30259 w 424013"/>
                <a:gd name="connsiteY5" fmla="*/ 93904 h 130395"/>
                <a:gd name="connsiteX6" fmla="*/ 12930 w 424013"/>
                <a:gd name="connsiteY6" fmla="*/ 79814 h 130395"/>
                <a:gd name="connsiteX7" fmla="*/ 460 w 424013"/>
                <a:gd name="connsiteY7" fmla="*/ 58962 h 130395"/>
                <a:gd name="connsiteX8" fmla="*/ 4300 w 424013"/>
                <a:gd name="connsiteY8" fmla="*/ 36912 h 130395"/>
                <a:gd name="connsiteX9" fmla="*/ 24025 w 424013"/>
                <a:gd name="connsiteY9" fmla="*/ 16835 h 130395"/>
                <a:gd name="connsiteX10" fmla="*/ 55515 w 424013"/>
                <a:gd name="connsiteY10" fmla="*/ 456 h 130395"/>
                <a:gd name="connsiteX11" fmla="*/ 64602 w 424013"/>
                <a:gd name="connsiteY11" fmla="*/ 4577 h 130395"/>
                <a:gd name="connsiteX12" fmla="*/ 60481 w 424013"/>
                <a:gd name="connsiteY12" fmla="*/ 13665 h 130395"/>
                <a:gd name="connsiteX13" fmla="*/ 32020 w 424013"/>
                <a:gd name="connsiteY13" fmla="*/ 28459 h 130395"/>
                <a:gd name="connsiteX14" fmla="*/ 16945 w 424013"/>
                <a:gd name="connsiteY14" fmla="*/ 43147 h 130395"/>
                <a:gd name="connsiteX15" fmla="*/ 14338 w 424013"/>
                <a:gd name="connsiteY15" fmla="*/ 56567 h 130395"/>
                <a:gd name="connsiteX16" fmla="*/ 23320 w 424013"/>
                <a:gd name="connsiteY16" fmla="*/ 70375 h 130395"/>
                <a:gd name="connsiteX17" fmla="*/ 37798 w 424013"/>
                <a:gd name="connsiteY17" fmla="*/ 82069 h 130395"/>
                <a:gd name="connsiteX18" fmla="*/ 53260 w 424013"/>
                <a:gd name="connsiteY18" fmla="*/ 89924 h 130395"/>
                <a:gd name="connsiteX19" fmla="*/ 81158 w 424013"/>
                <a:gd name="connsiteY19" fmla="*/ 99575 h 130395"/>
                <a:gd name="connsiteX20" fmla="*/ 135225 w 424013"/>
                <a:gd name="connsiteY20" fmla="*/ 111621 h 130395"/>
                <a:gd name="connsiteX21" fmla="*/ 209124 w 424013"/>
                <a:gd name="connsiteY21" fmla="*/ 116341 h 130395"/>
                <a:gd name="connsiteX22" fmla="*/ 210040 w 424013"/>
                <a:gd name="connsiteY22" fmla="*/ 116341 h 130395"/>
                <a:gd name="connsiteX23" fmla="*/ 307116 w 424013"/>
                <a:gd name="connsiteY23" fmla="*/ 108662 h 130395"/>
                <a:gd name="connsiteX24" fmla="*/ 364706 w 424013"/>
                <a:gd name="connsiteY24" fmla="*/ 92495 h 130395"/>
                <a:gd name="connsiteX25" fmla="*/ 391053 w 424013"/>
                <a:gd name="connsiteY25" fmla="*/ 78863 h 130395"/>
                <a:gd name="connsiteX26" fmla="*/ 406692 w 424013"/>
                <a:gd name="connsiteY26" fmla="*/ 63823 h 130395"/>
                <a:gd name="connsiteX27" fmla="*/ 409827 w 424013"/>
                <a:gd name="connsiteY27" fmla="*/ 51495 h 130395"/>
                <a:gd name="connsiteX28" fmla="*/ 398873 w 424013"/>
                <a:gd name="connsiteY28" fmla="*/ 34834 h 130395"/>
                <a:gd name="connsiteX29" fmla="*/ 368933 w 424013"/>
                <a:gd name="connsiteY29" fmla="*/ 15778 h 130395"/>
                <a:gd name="connsiteX30" fmla="*/ 364952 w 424013"/>
                <a:gd name="connsiteY30" fmla="*/ 6655 h 130395"/>
                <a:gd name="connsiteX31" fmla="*/ 374075 w 424013"/>
                <a:gd name="connsiteY31" fmla="*/ 2675 h 130395"/>
                <a:gd name="connsiteX32" fmla="*/ 408736 w 424013"/>
                <a:gd name="connsiteY32" fmla="*/ 24725 h 130395"/>
                <a:gd name="connsiteX33" fmla="*/ 423881 w 424013"/>
                <a:gd name="connsiteY33" fmla="*/ 50192 h 130395"/>
                <a:gd name="connsiteX34" fmla="*/ 419232 w 424013"/>
                <a:gd name="connsiteY34" fmla="*/ 70269 h 130395"/>
                <a:gd name="connsiteX35" fmla="*/ 398908 w 424013"/>
                <a:gd name="connsiteY35" fmla="*/ 90593 h 130395"/>
                <a:gd name="connsiteX36" fmla="*/ 369496 w 424013"/>
                <a:gd name="connsiteY36" fmla="*/ 105739 h 130395"/>
                <a:gd name="connsiteX37" fmla="*/ 309581 w 424013"/>
                <a:gd name="connsiteY37" fmla="*/ 122541 h 130395"/>
                <a:gd name="connsiteX38" fmla="*/ 210004 w 424013"/>
                <a:gd name="connsiteY38" fmla="*/ 130395 h 13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013" h="130395">
                  <a:moveTo>
                    <a:pt x="210004" y="130395"/>
                  </a:moveTo>
                  <a:cubicBezTo>
                    <a:pt x="209688" y="130395"/>
                    <a:pt x="209371" y="130395"/>
                    <a:pt x="209053" y="130395"/>
                  </a:cubicBezTo>
                  <a:cubicBezTo>
                    <a:pt x="189329" y="130360"/>
                    <a:pt x="164813" y="130325"/>
                    <a:pt x="133077" y="125534"/>
                  </a:cubicBezTo>
                  <a:cubicBezTo>
                    <a:pt x="110147" y="122047"/>
                    <a:pt x="94261" y="117715"/>
                    <a:pt x="77459" y="113136"/>
                  </a:cubicBezTo>
                  <a:cubicBezTo>
                    <a:pt x="73655" y="112114"/>
                    <a:pt x="62101" y="108944"/>
                    <a:pt x="47765" y="102851"/>
                  </a:cubicBezTo>
                  <a:cubicBezTo>
                    <a:pt x="38537" y="98941"/>
                    <a:pt x="33746" y="96123"/>
                    <a:pt x="30259" y="93904"/>
                  </a:cubicBezTo>
                  <a:cubicBezTo>
                    <a:pt x="26279" y="91368"/>
                    <a:pt x="19657" y="87141"/>
                    <a:pt x="12930" y="79814"/>
                  </a:cubicBezTo>
                  <a:cubicBezTo>
                    <a:pt x="7083" y="73404"/>
                    <a:pt x="2045" y="67874"/>
                    <a:pt x="460" y="58962"/>
                  </a:cubicBezTo>
                  <a:cubicBezTo>
                    <a:pt x="-1371" y="48466"/>
                    <a:pt x="2750" y="40047"/>
                    <a:pt x="4300" y="36912"/>
                  </a:cubicBezTo>
                  <a:cubicBezTo>
                    <a:pt x="6554" y="32298"/>
                    <a:pt x="10851" y="25887"/>
                    <a:pt x="24025" y="16835"/>
                  </a:cubicBezTo>
                  <a:cubicBezTo>
                    <a:pt x="33641" y="10213"/>
                    <a:pt x="44243" y="4718"/>
                    <a:pt x="55515" y="456"/>
                  </a:cubicBezTo>
                  <a:cubicBezTo>
                    <a:pt x="59143" y="-918"/>
                    <a:pt x="63229" y="914"/>
                    <a:pt x="64602" y="4577"/>
                  </a:cubicBezTo>
                  <a:cubicBezTo>
                    <a:pt x="65976" y="8205"/>
                    <a:pt x="64145" y="12291"/>
                    <a:pt x="60481" y="13665"/>
                  </a:cubicBezTo>
                  <a:cubicBezTo>
                    <a:pt x="50267" y="17504"/>
                    <a:pt x="40685" y="22506"/>
                    <a:pt x="32020" y="28459"/>
                  </a:cubicBezTo>
                  <a:cubicBezTo>
                    <a:pt x="20186" y="36595"/>
                    <a:pt x="17931" y="41174"/>
                    <a:pt x="16945" y="43147"/>
                  </a:cubicBezTo>
                  <a:cubicBezTo>
                    <a:pt x="15748" y="45577"/>
                    <a:pt x="13282" y="50579"/>
                    <a:pt x="14338" y="56567"/>
                  </a:cubicBezTo>
                  <a:cubicBezTo>
                    <a:pt x="15148" y="61252"/>
                    <a:pt x="17825" y="64351"/>
                    <a:pt x="23320" y="70375"/>
                  </a:cubicBezTo>
                  <a:cubicBezTo>
                    <a:pt x="28745" y="76327"/>
                    <a:pt x="34205" y="79779"/>
                    <a:pt x="37798" y="82069"/>
                  </a:cubicBezTo>
                  <a:cubicBezTo>
                    <a:pt x="40791" y="83971"/>
                    <a:pt x="44983" y="86401"/>
                    <a:pt x="53260" y="89924"/>
                  </a:cubicBezTo>
                  <a:cubicBezTo>
                    <a:pt x="66751" y="95665"/>
                    <a:pt x="77565" y="98624"/>
                    <a:pt x="81158" y="99575"/>
                  </a:cubicBezTo>
                  <a:cubicBezTo>
                    <a:pt x="97607" y="104048"/>
                    <a:pt x="113105" y="108275"/>
                    <a:pt x="135225" y="111621"/>
                  </a:cubicBezTo>
                  <a:cubicBezTo>
                    <a:pt x="165905" y="116271"/>
                    <a:pt x="189857" y="116306"/>
                    <a:pt x="209124" y="116341"/>
                  </a:cubicBezTo>
                  <a:cubicBezTo>
                    <a:pt x="209441" y="116341"/>
                    <a:pt x="209723" y="116341"/>
                    <a:pt x="210040" y="116341"/>
                  </a:cubicBezTo>
                  <a:cubicBezTo>
                    <a:pt x="256324" y="116341"/>
                    <a:pt x="290702" y="111551"/>
                    <a:pt x="307116" y="108662"/>
                  </a:cubicBezTo>
                  <a:cubicBezTo>
                    <a:pt x="307362" y="108627"/>
                    <a:pt x="332194" y="104189"/>
                    <a:pt x="364706" y="92495"/>
                  </a:cubicBezTo>
                  <a:cubicBezTo>
                    <a:pt x="366854" y="91720"/>
                    <a:pt x="378196" y="87458"/>
                    <a:pt x="391053" y="78863"/>
                  </a:cubicBezTo>
                  <a:cubicBezTo>
                    <a:pt x="401585" y="71854"/>
                    <a:pt x="404790" y="67486"/>
                    <a:pt x="406692" y="63823"/>
                  </a:cubicBezTo>
                  <a:cubicBezTo>
                    <a:pt x="408066" y="61181"/>
                    <a:pt x="410320" y="56813"/>
                    <a:pt x="409827" y="51495"/>
                  </a:cubicBezTo>
                  <a:cubicBezTo>
                    <a:pt x="409651" y="49522"/>
                    <a:pt x="408207" y="43922"/>
                    <a:pt x="398873" y="34834"/>
                  </a:cubicBezTo>
                  <a:cubicBezTo>
                    <a:pt x="390560" y="26733"/>
                    <a:pt x="380451" y="20322"/>
                    <a:pt x="368933" y="15778"/>
                  </a:cubicBezTo>
                  <a:cubicBezTo>
                    <a:pt x="365305" y="14369"/>
                    <a:pt x="363508" y="10283"/>
                    <a:pt x="364952" y="6655"/>
                  </a:cubicBezTo>
                  <a:cubicBezTo>
                    <a:pt x="366362" y="3027"/>
                    <a:pt x="370447" y="1231"/>
                    <a:pt x="374075" y="2675"/>
                  </a:cubicBezTo>
                  <a:cubicBezTo>
                    <a:pt x="387390" y="7888"/>
                    <a:pt x="399049" y="15320"/>
                    <a:pt x="408736" y="24725"/>
                  </a:cubicBezTo>
                  <a:cubicBezTo>
                    <a:pt x="418069" y="33813"/>
                    <a:pt x="423177" y="42372"/>
                    <a:pt x="423881" y="50192"/>
                  </a:cubicBezTo>
                  <a:cubicBezTo>
                    <a:pt x="424762" y="59596"/>
                    <a:pt x="421029" y="66817"/>
                    <a:pt x="419232" y="70269"/>
                  </a:cubicBezTo>
                  <a:cubicBezTo>
                    <a:pt x="415463" y="77595"/>
                    <a:pt x="409546" y="83478"/>
                    <a:pt x="398908" y="90593"/>
                  </a:cubicBezTo>
                  <a:cubicBezTo>
                    <a:pt x="385029" y="99857"/>
                    <a:pt x="372878" y="104541"/>
                    <a:pt x="369496" y="105739"/>
                  </a:cubicBezTo>
                  <a:cubicBezTo>
                    <a:pt x="335787" y="117856"/>
                    <a:pt x="310638" y="122364"/>
                    <a:pt x="309581" y="122541"/>
                  </a:cubicBezTo>
                  <a:cubicBezTo>
                    <a:pt x="292638" y="125464"/>
                    <a:pt x="257345" y="130395"/>
                    <a:pt x="210004" y="130395"/>
                  </a:cubicBezTo>
                  <a:close/>
                </a:path>
              </a:pathLst>
            </a:custGeom>
            <a:solidFill>
              <a:schemeClr val="bg1"/>
            </a:solidFill>
            <a:ln w="3522" cap="flat">
              <a:noFill/>
              <a:prstDash val="solid"/>
              <a:miter/>
            </a:ln>
          </p:spPr>
          <p:txBody>
            <a:bodyPr rtlCol="0" anchor="ctr"/>
            <a:lstStyle/>
            <a:p>
              <a:endParaRPr lang="es-PE" dirty="0"/>
            </a:p>
          </p:txBody>
        </p:sp>
        <p:sp>
          <p:nvSpPr>
            <p:cNvPr id="3" name="Forma libre: forma 2">
              <a:extLst>
                <a:ext uri="{FF2B5EF4-FFF2-40B4-BE49-F238E27FC236}">
                  <a16:creationId xmlns:a16="http://schemas.microsoft.com/office/drawing/2014/main" id="{EACF8C1D-3856-40F0-8491-C582D7136867}"/>
                </a:ext>
              </a:extLst>
            </p:cNvPr>
            <p:cNvSpPr/>
            <p:nvPr userDrawn="1"/>
          </p:nvSpPr>
          <p:spPr>
            <a:xfrm>
              <a:off x="8135342" y="1088509"/>
              <a:ext cx="248151" cy="69313"/>
            </a:xfrm>
            <a:custGeom>
              <a:avLst/>
              <a:gdLst>
                <a:gd name="connsiteX0" fmla="*/ 126061 w 248151"/>
                <a:gd name="connsiteY0" fmla="*/ 69313 h 69313"/>
                <a:gd name="connsiteX1" fmla="*/ 67309 w 248151"/>
                <a:gd name="connsiteY1" fmla="*/ 64699 h 69313"/>
                <a:gd name="connsiteX2" fmla="*/ 36488 w 248151"/>
                <a:gd name="connsiteY2" fmla="*/ 56668 h 69313"/>
                <a:gd name="connsiteX3" fmla="*/ 10106 w 248151"/>
                <a:gd name="connsiteY3" fmla="*/ 43001 h 69313"/>
                <a:gd name="connsiteX4" fmla="*/ 2569 w 248151"/>
                <a:gd name="connsiteY4" fmla="*/ 34230 h 69313"/>
                <a:gd name="connsiteX5" fmla="*/ 1406 w 248151"/>
                <a:gd name="connsiteY5" fmla="*/ 14717 h 69313"/>
                <a:gd name="connsiteX6" fmla="*/ 16059 w 248151"/>
                <a:gd name="connsiteY6" fmla="*/ 310 h 69313"/>
                <a:gd name="connsiteX7" fmla="*/ 22822 w 248151"/>
                <a:gd name="connsiteY7" fmla="*/ 3516 h 69313"/>
                <a:gd name="connsiteX8" fmla="*/ 19616 w 248151"/>
                <a:gd name="connsiteY8" fmla="*/ 10279 h 69313"/>
                <a:gd name="connsiteX9" fmla="*/ 11339 w 248151"/>
                <a:gd name="connsiteY9" fmla="*/ 18380 h 69313"/>
                <a:gd name="connsiteX10" fmla="*/ 12008 w 248151"/>
                <a:gd name="connsiteY10" fmla="*/ 29440 h 69313"/>
                <a:gd name="connsiteX11" fmla="*/ 16587 w 248151"/>
                <a:gd name="connsiteY11" fmla="*/ 34618 h 69313"/>
                <a:gd name="connsiteX12" fmla="*/ 39694 w 248151"/>
                <a:gd name="connsiteY12" fmla="*/ 46559 h 69313"/>
                <a:gd name="connsiteX13" fmla="*/ 69140 w 248151"/>
                <a:gd name="connsiteY13" fmla="*/ 54273 h 69313"/>
                <a:gd name="connsiteX14" fmla="*/ 130676 w 248151"/>
                <a:gd name="connsiteY14" fmla="*/ 58676 h 69313"/>
                <a:gd name="connsiteX15" fmla="*/ 175163 w 248151"/>
                <a:gd name="connsiteY15" fmla="*/ 55153 h 69313"/>
                <a:gd name="connsiteX16" fmla="*/ 199820 w 248151"/>
                <a:gd name="connsiteY16" fmla="*/ 49236 h 69313"/>
                <a:gd name="connsiteX17" fmla="*/ 217079 w 248151"/>
                <a:gd name="connsiteY17" fmla="*/ 42931 h 69313"/>
                <a:gd name="connsiteX18" fmla="*/ 228950 w 248151"/>
                <a:gd name="connsiteY18" fmla="*/ 36097 h 69313"/>
                <a:gd name="connsiteX19" fmla="*/ 236875 w 248151"/>
                <a:gd name="connsiteY19" fmla="*/ 28419 h 69313"/>
                <a:gd name="connsiteX20" fmla="*/ 236981 w 248151"/>
                <a:gd name="connsiteY20" fmla="*/ 20599 h 69313"/>
                <a:gd name="connsiteX21" fmla="*/ 229195 w 248151"/>
                <a:gd name="connsiteY21" fmla="*/ 10772 h 69313"/>
                <a:gd name="connsiteX22" fmla="*/ 227364 w 248151"/>
                <a:gd name="connsiteY22" fmla="*/ 3516 h 69313"/>
                <a:gd name="connsiteX23" fmla="*/ 234620 w 248151"/>
                <a:gd name="connsiteY23" fmla="*/ 1684 h 69313"/>
                <a:gd name="connsiteX24" fmla="*/ 247230 w 248151"/>
                <a:gd name="connsiteY24" fmla="*/ 17922 h 69313"/>
                <a:gd name="connsiteX25" fmla="*/ 246737 w 248151"/>
                <a:gd name="connsiteY25" fmla="*/ 32293 h 69313"/>
                <a:gd name="connsiteX26" fmla="*/ 235184 w 248151"/>
                <a:gd name="connsiteY26" fmla="*/ 44692 h 69313"/>
                <a:gd name="connsiteX27" fmla="*/ 221552 w 248151"/>
                <a:gd name="connsiteY27" fmla="*/ 52547 h 69313"/>
                <a:gd name="connsiteX28" fmla="*/ 202848 w 248151"/>
                <a:gd name="connsiteY28" fmla="*/ 59415 h 69313"/>
                <a:gd name="connsiteX29" fmla="*/ 177030 w 248151"/>
                <a:gd name="connsiteY29" fmla="*/ 65615 h 69313"/>
                <a:gd name="connsiteX30" fmla="*/ 130817 w 248151"/>
                <a:gd name="connsiteY30" fmla="*/ 69313 h 69313"/>
                <a:gd name="connsiteX31" fmla="*/ 126061 w 248151"/>
                <a:gd name="connsiteY31" fmla="*/ 69313 h 6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151" h="69313">
                  <a:moveTo>
                    <a:pt x="126061" y="69313"/>
                  </a:moveTo>
                  <a:cubicBezTo>
                    <a:pt x="98200" y="69313"/>
                    <a:pt x="77489" y="66460"/>
                    <a:pt x="67309" y="64699"/>
                  </a:cubicBezTo>
                  <a:cubicBezTo>
                    <a:pt x="66816" y="64628"/>
                    <a:pt x="55051" y="62550"/>
                    <a:pt x="36488" y="56668"/>
                  </a:cubicBezTo>
                  <a:cubicBezTo>
                    <a:pt x="32050" y="55259"/>
                    <a:pt x="20567" y="51103"/>
                    <a:pt x="10106" y="43001"/>
                  </a:cubicBezTo>
                  <a:cubicBezTo>
                    <a:pt x="7570" y="41029"/>
                    <a:pt x="4681" y="38457"/>
                    <a:pt x="2569" y="34230"/>
                  </a:cubicBezTo>
                  <a:cubicBezTo>
                    <a:pt x="-2011" y="25178"/>
                    <a:pt x="807" y="16407"/>
                    <a:pt x="1406" y="14717"/>
                  </a:cubicBezTo>
                  <a:cubicBezTo>
                    <a:pt x="5069" y="4889"/>
                    <a:pt x="13558" y="1226"/>
                    <a:pt x="16059" y="310"/>
                  </a:cubicBezTo>
                  <a:cubicBezTo>
                    <a:pt x="18806" y="-676"/>
                    <a:pt x="21836" y="768"/>
                    <a:pt x="22822" y="3516"/>
                  </a:cubicBezTo>
                  <a:cubicBezTo>
                    <a:pt x="23808" y="6263"/>
                    <a:pt x="22364" y="9292"/>
                    <a:pt x="19616" y="10279"/>
                  </a:cubicBezTo>
                  <a:cubicBezTo>
                    <a:pt x="18595" y="10631"/>
                    <a:pt x="13452" y="12744"/>
                    <a:pt x="11339" y="18380"/>
                  </a:cubicBezTo>
                  <a:cubicBezTo>
                    <a:pt x="11269" y="18591"/>
                    <a:pt x="9296" y="24086"/>
                    <a:pt x="12008" y="29440"/>
                  </a:cubicBezTo>
                  <a:cubicBezTo>
                    <a:pt x="13241" y="31906"/>
                    <a:pt x="15038" y="33420"/>
                    <a:pt x="16587" y="34618"/>
                  </a:cubicBezTo>
                  <a:cubicBezTo>
                    <a:pt x="25710" y="41698"/>
                    <a:pt x="35784" y="45326"/>
                    <a:pt x="39694" y="46559"/>
                  </a:cubicBezTo>
                  <a:cubicBezTo>
                    <a:pt x="57517" y="52195"/>
                    <a:pt x="68999" y="54237"/>
                    <a:pt x="69140" y="54273"/>
                  </a:cubicBezTo>
                  <a:cubicBezTo>
                    <a:pt x="79496" y="56069"/>
                    <a:pt x="101335" y="59028"/>
                    <a:pt x="130676" y="58676"/>
                  </a:cubicBezTo>
                  <a:cubicBezTo>
                    <a:pt x="141736" y="58535"/>
                    <a:pt x="156882" y="58394"/>
                    <a:pt x="175163" y="55153"/>
                  </a:cubicBezTo>
                  <a:cubicBezTo>
                    <a:pt x="186752" y="53110"/>
                    <a:pt x="194923" y="50680"/>
                    <a:pt x="199820" y="49236"/>
                  </a:cubicBezTo>
                  <a:cubicBezTo>
                    <a:pt x="206900" y="47122"/>
                    <a:pt x="212077" y="45255"/>
                    <a:pt x="217079" y="42931"/>
                  </a:cubicBezTo>
                  <a:cubicBezTo>
                    <a:pt x="221764" y="40747"/>
                    <a:pt x="225427" y="38669"/>
                    <a:pt x="228950" y="36097"/>
                  </a:cubicBezTo>
                  <a:cubicBezTo>
                    <a:pt x="234127" y="32328"/>
                    <a:pt x="235888" y="30919"/>
                    <a:pt x="236875" y="28419"/>
                  </a:cubicBezTo>
                  <a:cubicBezTo>
                    <a:pt x="238178" y="25072"/>
                    <a:pt x="237297" y="21832"/>
                    <a:pt x="236981" y="20599"/>
                  </a:cubicBezTo>
                  <a:cubicBezTo>
                    <a:pt x="235501" y="14999"/>
                    <a:pt x="231062" y="11864"/>
                    <a:pt x="229195" y="10772"/>
                  </a:cubicBezTo>
                  <a:cubicBezTo>
                    <a:pt x="226695" y="9292"/>
                    <a:pt x="225849" y="6052"/>
                    <a:pt x="227364" y="3516"/>
                  </a:cubicBezTo>
                  <a:cubicBezTo>
                    <a:pt x="228879" y="980"/>
                    <a:pt x="232084" y="169"/>
                    <a:pt x="234620" y="1684"/>
                  </a:cubicBezTo>
                  <a:cubicBezTo>
                    <a:pt x="237579" y="3445"/>
                    <a:pt x="244765" y="8553"/>
                    <a:pt x="247230" y="17922"/>
                  </a:cubicBezTo>
                  <a:cubicBezTo>
                    <a:pt x="247723" y="19859"/>
                    <a:pt x="249274" y="25742"/>
                    <a:pt x="246737" y="32293"/>
                  </a:cubicBezTo>
                  <a:cubicBezTo>
                    <a:pt x="244553" y="37894"/>
                    <a:pt x="240608" y="40747"/>
                    <a:pt x="235184" y="44692"/>
                  </a:cubicBezTo>
                  <a:cubicBezTo>
                    <a:pt x="231098" y="47651"/>
                    <a:pt x="226871" y="50081"/>
                    <a:pt x="221552" y="52547"/>
                  </a:cubicBezTo>
                  <a:cubicBezTo>
                    <a:pt x="216022" y="55118"/>
                    <a:pt x="210457" y="57161"/>
                    <a:pt x="202848" y="59415"/>
                  </a:cubicBezTo>
                  <a:cubicBezTo>
                    <a:pt x="197741" y="60930"/>
                    <a:pt x="189217" y="63466"/>
                    <a:pt x="177030" y="65615"/>
                  </a:cubicBezTo>
                  <a:cubicBezTo>
                    <a:pt x="157868" y="68996"/>
                    <a:pt x="142229" y="69172"/>
                    <a:pt x="130817" y="69313"/>
                  </a:cubicBezTo>
                  <a:cubicBezTo>
                    <a:pt x="129197" y="69278"/>
                    <a:pt x="127612" y="69313"/>
                    <a:pt x="126061" y="69313"/>
                  </a:cubicBezTo>
                  <a:close/>
                </a:path>
              </a:pathLst>
            </a:custGeom>
            <a:solidFill>
              <a:schemeClr val="bg1"/>
            </a:solidFill>
            <a:ln w="3522" cap="flat">
              <a:noFill/>
              <a:prstDash val="solid"/>
              <a:miter/>
            </a:ln>
          </p:spPr>
          <p:txBody>
            <a:bodyPr rtlCol="0" anchor="ctr"/>
            <a:lstStyle/>
            <a:p>
              <a:endParaRPr lang="es-PE"/>
            </a:p>
          </p:txBody>
        </p:sp>
        <p:sp>
          <p:nvSpPr>
            <p:cNvPr id="4" name="Forma libre: forma 3">
              <a:extLst>
                <a:ext uri="{FF2B5EF4-FFF2-40B4-BE49-F238E27FC236}">
                  <a16:creationId xmlns:a16="http://schemas.microsoft.com/office/drawing/2014/main" id="{75DD7E84-BE65-45F5-B74F-9C1999F1E176}"/>
                </a:ext>
              </a:extLst>
            </p:cNvPr>
            <p:cNvSpPr/>
            <p:nvPr userDrawn="1"/>
          </p:nvSpPr>
          <p:spPr>
            <a:xfrm>
              <a:off x="8174694" y="829398"/>
              <a:ext cx="168593" cy="254548"/>
            </a:xfrm>
            <a:custGeom>
              <a:avLst/>
              <a:gdLst>
                <a:gd name="connsiteX0" fmla="*/ 84632 w 168593"/>
                <a:gd name="connsiteY0" fmla="*/ 0 h 254548"/>
                <a:gd name="connsiteX1" fmla="*/ 36411 w 168593"/>
                <a:gd name="connsiteY1" fmla="*/ 75061 h 254548"/>
                <a:gd name="connsiteX2" fmla="*/ 13304 w 168593"/>
                <a:gd name="connsiteY2" fmla="*/ 121274 h 254548"/>
                <a:gd name="connsiteX3" fmla="*/ 1751 w 168593"/>
                <a:gd name="connsiteY3" fmla="*/ 152764 h 254548"/>
                <a:gd name="connsiteX4" fmla="*/ 3759 w 168593"/>
                <a:gd name="connsiteY4" fmla="*/ 195208 h 254548"/>
                <a:gd name="connsiteX5" fmla="*/ 30036 w 168593"/>
                <a:gd name="connsiteY5" fmla="*/ 234482 h 254548"/>
                <a:gd name="connsiteX6" fmla="*/ 80863 w 168593"/>
                <a:gd name="connsiteY6" fmla="*/ 254489 h 254548"/>
                <a:gd name="connsiteX7" fmla="*/ 123307 w 168593"/>
                <a:gd name="connsiteY7" fmla="*/ 244591 h 254548"/>
                <a:gd name="connsiteX8" fmla="*/ 153634 w 168593"/>
                <a:gd name="connsiteY8" fmla="*/ 218878 h 254548"/>
                <a:gd name="connsiteX9" fmla="*/ 166913 w 168593"/>
                <a:gd name="connsiteY9" fmla="*/ 186825 h 254548"/>
                <a:gd name="connsiteX10" fmla="*/ 166350 w 168593"/>
                <a:gd name="connsiteY10" fmla="*/ 148995 h 254548"/>
                <a:gd name="connsiteX11" fmla="*/ 152190 w 168593"/>
                <a:gd name="connsiteY11" fmla="*/ 112327 h 254548"/>
                <a:gd name="connsiteX12" fmla="*/ 129683 w 168593"/>
                <a:gd name="connsiteY12" fmla="*/ 68439 h 254548"/>
                <a:gd name="connsiteX13" fmla="*/ 84632 w 168593"/>
                <a:gd name="connsiteY13" fmla="*/ 0 h 2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93" h="254548">
                  <a:moveTo>
                    <a:pt x="84632" y="0"/>
                  </a:moveTo>
                  <a:cubicBezTo>
                    <a:pt x="62582" y="30820"/>
                    <a:pt x="46872" y="56639"/>
                    <a:pt x="36411" y="75061"/>
                  </a:cubicBezTo>
                  <a:cubicBezTo>
                    <a:pt x="36411" y="75061"/>
                    <a:pt x="26055" y="93272"/>
                    <a:pt x="13304" y="121274"/>
                  </a:cubicBezTo>
                  <a:cubicBezTo>
                    <a:pt x="4956" y="139625"/>
                    <a:pt x="2984" y="145966"/>
                    <a:pt x="1751" y="152764"/>
                  </a:cubicBezTo>
                  <a:cubicBezTo>
                    <a:pt x="483" y="159703"/>
                    <a:pt x="-2299" y="175871"/>
                    <a:pt x="3759" y="195208"/>
                  </a:cubicBezTo>
                  <a:cubicBezTo>
                    <a:pt x="10381" y="216377"/>
                    <a:pt x="23801" y="229199"/>
                    <a:pt x="30036" y="234482"/>
                  </a:cubicBezTo>
                  <a:cubicBezTo>
                    <a:pt x="36516" y="239977"/>
                    <a:pt x="54551" y="253468"/>
                    <a:pt x="80863" y="254489"/>
                  </a:cubicBezTo>
                  <a:cubicBezTo>
                    <a:pt x="102067" y="255299"/>
                    <a:pt x="117496" y="247585"/>
                    <a:pt x="123307" y="244591"/>
                  </a:cubicBezTo>
                  <a:cubicBezTo>
                    <a:pt x="129154" y="241597"/>
                    <a:pt x="142680" y="234412"/>
                    <a:pt x="153634" y="218878"/>
                  </a:cubicBezTo>
                  <a:cubicBezTo>
                    <a:pt x="163074" y="205493"/>
                    <a:pt x="165751" y="192742"/>
                    <a:pt x="166913" y="186825"/>
                  </a:cubicBezTo>
                  <a:cubicBezTo>
                    <a:pt x="170295" y="169706"/>
                    <a:pt x="167759" y="156145"/>
                    <a:pt x="166350" y="148995"/>
                  </a:cubicBezTo>
                  <a:cubicBezTo>
                    <a:pt x="164765" y="141105"/>
                    <a:pt x="162405" y="133743"/>
                    <a:pt x="152190" y="112327"/>
                  </a:cubicBezTo>
                  <a:cubicBezTo>
                    <a:pt x="144053" y="95244"/>
                    <a:pt x="139193" y="85064"/>
                    <a:pt x="129683" y="68439"/>
                  </a:cubicBezTo>
                  <a:cubicBezTo>
                    <a:pt x="119432" y="50546"/>
                    <a:pt x="104744" y="26946"/>
                    <a:pt x="84632" y="0"/>
                  </a:cubicBezTo>
                  <a:close/>
                </a:path>
              </a:pathLst>
            </a:custGeom>
            <a:solidFill>
              <a:schemeClr val="bg1"/>
            </a:solidFill>
            <a:ln w="3522" cap="flat">
              <a:noFill/>
              <a:prstDash val="solid"/>
              <a:miter/>
            </a:ln>
          </p:spPr>
          <p:txBody>
            <a:bodyPr rtlCol="0" anchor="ctr"/>
            <a:lstStyle/>
            <a:p>
              <a:endParaRPr lang="es-PE" dirty="0"/>
            </a:p>
          </p:txBody>
        </p:sp>
        <p:sp>
          <p:nvSpPr>
            <p:cNvPr id="5" name="Forma libre: forma 4">
              <a:extLst>
                <a:ext uri="{FF2B5EF4-FFF2-40B4-BE49-F238E27FC236}">
                  <a16:creationId xmlns:a16="http://schemas.microsoft.com/office/drawing/2014/main" id="{136E4839-ECA3-48EB-9AEC-589FB3771A69}"/>
                </a:ext>
              </a:extLst>
            </p:cNvPr>
            <p:cNvSpPr/>
            <p:nvPr userDrawn="1"/>
          </p:nvSpPr>
          <p:spPr>
            <a:xfrm>
              <a:off x="8206277" y="882515"/>
              <a:ext cx="42058" cy="169741"/>
            </a:xfrm>
            <a:custGeom>
              <a:avLst/>
              <a:gdLst>
                <a:gd name="connsiteX0" fmla="*/ 42059 w 42058"/>
                <a:gd name="connsiteY0" fmla="*/ 0 h 169741"/>
                <a:gd name="connsiteX1" fmla="*/ 18953 w 42058"/>
                <a:gd name="connsiteY1" fmla="*/ 45614 h 169741"/>
                <a:gd name="connsiteX2" fmla="*/ 5074 w 42058"/>
                <a:gd name="connsiteY2" fmla="*/ 80063 h 169741"/>
                <a:gd name="connsiteX3" fmla="*/ 249 w 42058"/>
                <a:gd name="connsiteY3" fmla="*/ 105459 h 169741"/>
                <a:gd name="connsiteX4" fmla="*/ 5074 w 42058"/>
                <a:gd name="connsiteY4" fmla="*/ 139133 h 169741"/>
                <a:gd name="connsiteX5" fmla="*/ 21242 w 42058"/>
                <a:gd name="connsiteY5" fmla="*/ 161077 h 169741"/>
                <a:gd name="connsiteX6" fmla="*/ 37022 w 42058"/>
                <a:gd name="connsiteY6" fmla="*/ 169742 h 169741"/>
                <a:gd name="connsiteX7" fmla="*/ 24306 w 42058"/>
                <a:gd name="connsiteY7" fmla="*/ 145085 h 169741"/>
                <a:gd name="connsiteX8" fmla="*/ 21982 w 42058"/>
                <a:gd name="connsiteY8" fmla="*/ 107150 h 169741"/>
                <a:gd name="connsiteX9" fmla="*/ 26033 w 42058"/>
                <a:gd name="connsiteY9" fmla="*/ 65762 h 169741"/>
                <a:gd name="connsiteX10" fmla="*/ 35085 w 42058"/>
                <a:gd name="connsiteY10" fmla="*/ 28038 h 169741"/>
                <a:gd name="connsiteX11" fmla="*/ 42059 w 42058"/>
                <a:gd name="connsiteY11" fmla="*/ 0 h 1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8" h="169741">
                  <a:moveTo>
                    <a:pt x="42059" y="0"/>
                  </a:moveTo>
                  <a:cubicBezTo>
                    <a:pt x="32513" y="17964"/>
                    <a:pt x="24800" y="33462"/>
                    <a:pt x="18953" y="45614"/>
                  </a:cubicBezTo>
                  <a:cubicBezTo>
                    <a:pt x="12683" y="58647"/>
                    <a:pt x="8632" y="67700"/>
                    <a:pt x="5074" y="80063"/>
                  </a:cubicBezTo>
                  <a:cubicBezTo>
                    <a:pt x="2891" y="87777"/>
                    <a:pt x="777" y="95244"/>
                    <a:pt x="249" y="105459"/>
                  </a:cubicBezTo>
                  <a:cubicBezTo>
                    <a:pt x="-209" y="114089"/>
                    <a:pt x="-667" y="125853"/>
                    <a:pt x="5074" y="139133"/>
                  </a:cubicBezTo>
                  <a:cubicBezTo>
                    <a:pt x="6976" y="143535"/>
                    <a:pt x="11238" y="153046"/>
                    <a:pt x="21242" y="161077"/>
                  </a:cubicBezTo>
                  <a:cubicBezTo>
                    <a:pt x="27195" y="165832"/>
                    <a:pt x="33042" y="168368"/>
                    <a:pt x="37022" y="169742"/>
                  </a:cubicBezTo>
                  <a:cubicBezTo>
                    <a:pt x="33112" y="164634"/>
                    <a:pt x="27688" y="156357"/>
                    <a:pt x="24306" y="145085"/>
                  </a:cubicBezTo>
                  <a:cubicBezTo>
                    <a:pt x="21101" y="134448"/>
                    <a:pt x="21348" y="125184"/>
                    <a:pt x="21982" y="107150"/>
                  </a:cubicBezTo>
                  <a:cubicBezTo>
                    <a:pt x="22370" y="96512"/>
                    <a:pt x="22862" y="83198"/>
                    <a:pt x="26033" y="65762"/>
                  </a:cubicBezTo>
                  <a:cubicBezTo>
                    <a:pt x="27336" y="58542"/>
                    <a:pt x="28075" y="56181"/>
                    <a:pt x="35085" y="28038"/>
                  </a:cubicBezTo>
                  <a:cubicBezTo>
                    <a:pt x="38114" y="16132"/>
                    <a:pt x="40509" y="6340"/>
                    <a:pt x="42059" y="0"/>
                  </a:cubicBezTo>
                  <a:close/>
                </a:path>
              </a:pathLst>
            </a:custGeom>
            <a:solidFill>
              <a:srgbClr val="5DB3E5"/>
            </a:solidFill>
            <a:ln w="3522" cap="flat">
              <a:noFill/>
              <a:prstDash val="solid"/>
              <a:miter/>
            </a:ln>
          </p:spPr>
          <p:txBody>
            <a:bodyPr rtlCol="0" anchor="ctr"/>
            <a:lstStyle/>
            <a:p>
              <a:endParaRPr lang="es-PE"/>
            </a:p>
          </p:txBody>
        </p:sp>
      </p:grpSp>
      <p:sp>
        <p:nvSpPr>
          <p:cNvPr id="8" name="Rectangle 5">
            <a:extLst>
              <a:ext uri="{FF2B5EF4-FFF2-40B4-BE49-F238E27FC236}">
                <a16:creationId xmlns:a16="http://schemas.microsoft.com/office/drawing/2014/main" id="{3A9C28C6-64FB-4578-BF33-9125C09EFFC9}"/>
              </a:ext>
            </a:extLst>
          </p:cNvPr>
          <p:cNvSpPr>
            <a:spLocks noChangeArrowheads="1"/>
          </p:cNvSpPr>
          <p:nvPr userDrawn="1"/>
        </p:nvSpPr>
        <p:spPr bwMode="auto">
          <a:xfrm>
            <a:off x="0" y="5025366"/>
            <a:ext cx="9144000" cy="118134"/>
          </a:xfrm>
          <a:prstGeom prst="rect">
            <a:avLst/>
          </a:prstGeom>
          <a:solidFill>
            <a:srgbClr val="BBDFF4"/>
          </a:solidFill>
          <a:ln>
            <a:noFill/>
          </a:ln>
        </p:spPr>
        <p:txBody>
          <a:bodyPr vert="horz" wrap="square" lIns="91440" tIns="45720" rIns="91440" bIns="45720" numCol="1" anchor="t" anchorCtr="0" compatLnSpc="1">
            <a:prstTxWarp prst="textNoShape">
              <a:avLst/>
            </a:prstTxWarp>
          </a:bodyPr>
          <a:lstStyle/>
          <a:p>
            <a:endParaRPr lang="es-PE"/>
          </a:p>
        </p:txBody>
      </p:sp>
      <p:sp>
        <p:nvSpPr>
          <p:cNvPr id="10" name="Text Placeholder 9">
            <a:extLst>
              <a:ext uri="{FF2B5EF4-FFF2-40B4-BE49-F238E27FC236}">
                <a16:creationId xmlns:a16="http://schemas.microsoft.com/office/drawing/2014/main" id="{CE1CDE51-0472-4C49-B626-EAF0DC58528C}"/>
              </a:ext>
            </a:extLst>
          </p:cNvPr>
          <p:cNvSpPr>
            <a:spLocks noGrp="1"/>
          </p:cNvSpPr>
          <p:nvPr>
            <p:ph type="body" sz="quarter" idx="10" hasCustomPrompt="1"/>
          </p:nvPr>
        </p:nvSpPr>
        <p:spPr>
          <a:xfrm>
            <a:off x="87310" y="194184"/>
            <a:ext cx="5777754" cy="361570"/>
          </a:xfrm>
          <a:prstGeom prst="rect">
            <a:avLst/>
          </a:prstGeom>
        </p:spPr>
        <p:txBody>
          <a:bodyPr anchor="ctr"/>
          <a:lstStyle>
            <a:lvl1pPr marL="0" indent="0" algn="l">
              <a:buNone/>
              <a:defRPr sz="3200" b="1"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6144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5"/>
        <p:cNvGrpSpPr/>
        <p:nvPr/>
      </p:nvGrpSpPr>
      <p:grpSpPr>
        <a:xfrm>
          <a:off x="0" y="0"/>
          <a:ext cx="0" cy="0"/>
          <a:chOff x="0" y="0"/>
          <a:chExt cx="0" cy="0"/>
        </a:xfrm>
      </p:grpSpPr>
      <p:sp>
        <p:nvSpPr>
          <p:cNvPr id="6" name="Rectangle 5">
            <a:extLst>
              <a:ext uri="{FF2B5EF4-FFF2-40B4-BE49-F238E27FC236}">
                <a16:creationId xmlns:a16="http://schemas.microsoft.com/office/drawing/2014/main" id="{AAB9C8A4-43F2-490B-A9EC-1280B5C3B307}"/>
              </a:ext>
            </a:extLst>
          </p:cNvPr>
          <p:cNvSpPr>
            <a:spLocks noChangeArrowheads="1"/>
          </p:cNvSpPr>
          <p:nvPr userDrawn="1"/>
        </p:nvSpPr>
        <p:spPr bwMode="auto">
          <a:xfrm>
            <a:off x="1" y="0"/>
            <a:ext cx="9144000" cy="748862"/>
          </a:xfrm>
          <a:prstGeom prst="rect">
            <a:avLst/>
          </a:prstGeom>
          <a:solidFill>
            <a:srgbClr val="5DB3E5"/>
          </a:solidFill>
          <a:ln>
            <a:noFill/>
          </a:ln>
        </p:spPr>
        <p:txBody>
          <a:bodyPr vert="horz" wrap="square" lIns="91440" tIns="45720" rIns="91440" bIns="45720" numCol="1" anchor="t" anchorCtr="0" compatLnSpc="1">
            <a:prstTxWarp prst="textNoShape">
              <a:avLst/>
            </a:prstTxWarp>
          </a:bodyPr>
          <a:lstStyle/>
          <a:p>
            <a:endParaRPr lang="es-PE"/>
          </a:p>
        </p:txBody>
      </p:sp>
      <p:grpSp>
        <p:nvGrpSpPr>
          <p:cNvPr id="7" name="Grupo 6">
            <a:extLst>
              <a:ext uri="{FF2B5EF4-FFF2-40B4-BE49-F238E27FC236}">
                <a16:creationId xmlns:a16="http://schemas.microsoft.com/office/drawing/2014/main" id="{7D4B7FF8-C6BD-4CB5-B908-39D7B15EBF1E}"/>
              </a:ext>
            </a:extLst>
          </p:cNvPr>
          <p:cNvGrpSpPr/>
          <p:nvPr userDrawn="1"/>
        </p:nvGrpSpPr>
        <p:grpSpPr>
          <a:xfrm>
            <a:off x="8241600" y="25029"/>
            <a:ext cx="743223" cy="645005"/>
            <a:chOff x="8047243" y="829398"/>
            <a:chExt cx="424013" cy="367979"/>
          </a:xfrm>
        </p:grpSpPr>
        <p:sp>
          <p:nvSpPr>
            <p:cNvPr id="2" name="Forma libre: forma 1">
              <a:extLst>
                <a:ext uri="{FF2B5EF4-FFF2-40B4-BE49-F238E27FC236}">
                  <a16:creationId xmlns:a16="http://schemas.microsoft.com/office/drawing/2014/main" id="{26C78260-8207-4A58-85AD-2764574E9045}"/>
                </a:ext>
              </a:extLst>
            </p:cNvPr>
            <p:cNvSpPr/>
            <p:nvPr userDrawn="1"/>
          </p:nvSpPr>
          <p:spPr>
            <a:xfrm>
              <a:off x="8047243" y="1066982"/>
              <a:ext cx="424013" cy="130395"/>
            </a:xfrm>
            <a:custGeom>
              <a:avLst/>
              <a:gdLst>
                <a:gd name="connsiteX0" fmla="*/ 210004 w 424013"/>
                <a:gd name="connsiteY0" fmla="*/ 130395 h 130395"/>
                <a:gd name="connsiteX1" fmla="*/ 209053 w 424013"/>
                <a:gd name="connsiteY1" fmla="*/ 130395 h 130395"/>
                <a:gd name="connsiteX2" fmla="*/ 133077 w 424013"/>
                <a:gd name="connsiteY2" fmla="*/ 125534 h 130395"/>
                <a:gd name="connsiteX3" fmla="*/ 77459 w 424013"/>
                <a:gd name="connsiteY3" fmla="*/ 113136 h 130395"/>
                <a:gd name="connsiteX4" fmla="*/ 47765 w 424013"/>
                <a:gd name="connsiteY4" fmla="*/ 102851 h 130395"/>
                <a:gd name="connsiteX5" fmla="*/ 30259 w 424013"/>
                <a:gd name="connsiteY5" fmla="*/ 93904 h 130395"/>
                <a:gd name="connsiteX6" fmla="*/ 12930 w 424013"/>
                <a:gd name="connsiteY6" fmla="*/ 79814 h 130395"/>
                <a:gd name="connsiteX7" fmla="*/ 460 w 424013"/>
                <a:gd name="connsiteY7" fmla="*/ 58962 h 130395"/>
                <a:gd name="connsiteX8" fmla="*/ 4300 w 424013"/>
                <a:gd name="connsiteY8" fmla="*/ 36912 h 130395"/>
                <a:gd name="connsiteX9" fmla="*/ 24025 w 424013"/>
                <a:gd name="connsiteY9" fmla="*/ 16835 h 130395"/>
                <a:gd name="connsiteX10" fmla="*/ 55515 w 424013"/>
                <a:gd name="connsiteY10" fmla="*/ 456 h 130395"/>
                <a:gd name="connsiteX11" fmla="*/ 64602 w 424013"/>
                <a:gd name="connsiteY11" fmla="*/ 4577 h 130395"/>
                <a:gd name="connsiteX12" fmla="*/ 60481 w 424013"/>
                <a:gd name="connsiteY12" fmla="*/ 13665 h 130395"/>
                <a:gd name="connsiteX13" fmla="*/ 32020 w 424013"/>
                <a:gd name="connsiteY13" fmla="*/ 28459 h 130395"/>
                <a:gd name="connsiteX14" fmla="*/ 16945 w 424013"/>
                <a:gd name="connsiteY14" fmla="*/ 43147 h 130395"/>
                <a:gd name="connsiteX15" fmla="*/ 14338 w 424013"/>
                <a:gd name="connsiteY15" fmla="*/ 56567 h 130395"/>
                <a:gd name="connsiteX16" fmla="*/ 23320 w 424013"/>
                <a:gd name="connsiteY16" fmla="*/ 70375 h 130395"/>
                <a:gd name="connsiteX17" fmla="*/ 37798 w 424013"/>
                <a:gd name="connsiteY17" fmla="*/ 82069 h 130395"/>
                <a:gd name="connsiteX18" fmla="*/ 53260 w 424013"/>
                <a:gd name="connsiteY18" fmla="*/ 89924 h 130395"/>
                <a:gd name="connsiteX19" fmla="*/ 81158 w 424013"/>
                <a:gd name="connsiteY19" fmla="*/ 99575 h 130395"/>
                <a:gd name="connsiteX20" fmla="*/ 135225 w 424013"/>
                <a:gd name="connsiteY20" fmla="*/ 111621 h 130395"/>
                <a:gd name="connsiteX21" fmla="*/ 209124 w 424013"/>
                <a:gd name="connsiteY21" fmla="*/ 116341 h 130395"/>
                <a:gd name="connsiteX22" fmla="*/ 210040 w 424013"/>
                <a:gd name="connsiteY22" fmla="*/ 116341 h 130395"/>
                <a:gd name="connsiteX23" fmla="*/ 307116 w 424013"/>
                <a:gd name="connsiteY23" fmla="*/ 108662 h 130395"/>
                <a:gd name="connsiteX24" fmla="*/ 364706 w 424013"/>
                <a:gd name="connsiteY24" fmla="*/ 92495 h 130395"/>
                <a:gd name="connsiteX25" fmla="*/ 391053 w 424013"/>
                <a:gd name="connsiteY25" fmla="*/ 78863 h 130395"/>
                <a:gd name="connsiteX26" fmla="*/ 406692 w 424013"/>
                <a:gd name="connsiteY26" fmla="*/ 63823 h 130395"/>
                <a:gd name="connsiteX27" fmla="*/ 409827 w 424013"/>
                <a:gd name="connsiteY27" fmla="*/ 51495 h 130395"/>
                <a:gd name="connsiteX28" fmla="*/ 398873 w 424013"/>
                <a:gd name="connsiteY28" fmla="*/ 34834 h 130395"/>
                <a:gd name="connsiteX29" fmla="*/ 368933 w 424013"/>
                <a:gd name="connsiteY29" fmla="*/ 15778 h 130395"/>
                <a:gd name="connsiteX30" fmla="*/ 364952 w 424013"/>
                <a:gd name="connsiteY30" fmla="*/ 6655 h 130395"/>
                <a:gd name="connsiteX31" fmla="*/ 374075 w 424013"/>
                <a:gd name="connsiteY31" fmla="*/ 2675 h 130395"/>
                <a:gd name="connsiteX32" fmla="*/ 408736 w 424013"/>
                <a:gd name="connsiteY32" fmla="*/ 24725 h 130395"/>
                <a:gd name="connsiteX33" fmla="*/ 423881 w 424013"/>
                <a:gd name="connsiteY33" fmla="*/ 50192 h 130395"/>
                <a:gd name="connsiteX34" fmla="*/ 419232 w 424013"/>
                <a:gd name="connsiteY34" fmla="*/ 70269 h 130395"/>
                <a:gd name="connsiteX35" fmla="*/ 398908 w 424013"/>
                <a:gd name="connsiteY35" fmla="*/ 90593 h 130395"/>
                <a:gd name="connsiteX36" fmla="*/ 369496 w 424013"/>
                <a:gd name="connsiteY36" fmla="*/ 105739 h 130395"/>
                <a:gd name="connsiteX37" fmla="*/ 309581 w 424013"/>
                <a:gd name="connsiteY37" fmla="*/ 122541 h 130395"/>
                <a:gd name="connsiteX38" fmla="*/ 210004 w 424013"/>
                <a:gd name="connsiteY38" fmla="*/ 130395 h 13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013" h="130395">
                  <a:moveTo>
                    <a:pt x="210004" y="130395"/>
                  </a:moveTo>
                  <a:cubicBezTo>
                    <a:pt x="209688" y="130395"/>
                    <a:pt x="209371" y="130395"/>
                    <a:pt x="209053" y="130395"/>
                  </a:cubicBezTo>
                  <a:cubicBezTo>
                    <a:pt x="189329" y="130360"/>
                    <a:pt x="164813" y="130325"/>
                    <a:pt x="133077" y="125534"/>
                  </a:cubicBezTo>
                  <a:cubicBezTo>
                    <a:pt x="110147" y="122047"/>
                    <a:pt x="94261" y="117715"/>
                    <a:pt x="77459" y="113136"/>
                  </a:cubicBezTo>
                  <a:cubicBezTo>
                    <a:pt x="73655" y="112114"/>
                    <a:pt x="62101" y="108944"/>
                    <a:pt x="47765" y="102851"/>
                  </a:cubicBezTo>
                  <a:cubicBezTo>
                    <a:pt x="38537" y="98941"/>
                    <a:pt x="33746" y="96123"/>
                    <a:pt x="30259" y="93904"/>
                  </a:cubicBezTo>
                  <a:cubicBezTo>
                    <a:pt x="26279" y="91368"/>
                    <a:pt x="19657" y="87141"/>
                    <a:pt x="12930" y="79814"/>
                  </a:cubicBezTo>
                  <a:cubicBezTo>
                    <a:pt x="7083" y="73404"/>
                    <a:pt x="2045" y="67874"/>
                    <a:pt x="460" y="58962"/>
                  </a:cubicBezTo>
                  <a:cubicBezTo>
                    <a:pt x="-1371" y="48466"/>
                    <a:pt x="2750" y="40047"/>
                    <a:pt x="4300" y="36912"/>
                  </a:cubicBezTo>
                  <a:cubicBezTo>
                    <a:pt x="6554" y="32298"/>
                    <a:pt x="10851" y="25887"/>
                    <a:pt x="24025" y="16835"/>
                  </a:cubicBezTo>
                  <a:cubicBezTo>
                    <a:pt x="33641" y="10213"/>
                    <a:pt x="44243" y="4718"/>
                    <a:pt x="55515" y="456"/>
                  </a:cubicBezTo>
                  <a:cubicBezTo>
                    <a:pt x="59143" y="-918"/>
                    <a:pt x="63229" y="914"/>
                    <a:pt x="64602" y="4577"/>
                  </a:cubicBezTo>
                  <a:cubicBezTo>
                    <a:pt x="65976" y="8205"/>
                    <a:pt x="64145" y="12291"/>
                    <a:pt x="60481" y="13665"/>
                  </a:cubicBezTo>
                  <a:cubicBezTo>
                    <a:pt x="50267" y="17504"/>
                    <a:pt x="40685" y="22506"/>
                    <a:pt x="32020" y="28459"/>
                  </a:cubicBezTo>
                  <a:cubicBezTo>
                    <a:pt x="20186" y="36595"/>
                    <a:pt x="17931" y="41174"/>
                    <a:pt x="16945" y="43147"/>
                  </a:cubicBezTo>
                  <a:cubicBezTo>
                    <a:pt x="15748" y="45577"/>
                    <a:pt x="13282" y="50579"/>
                    <a:pt x="14338" y="56567"/>
                  </a:cubicBezTo>
                  <a:cubicBezTo>
                    <a:pt x="15148" y="61252"/>
                    <a:pt x="17825" y="64351"/>
                    <a:pt x="23320" y="70375"/>
                  </a:cubicBezTo>
                  <a:cubicBezTo>
                    <a:pt x="28745" y="76327"/>
                    <a:pt x="34205" y="79779"/>
                    <a:pt x="37798" y="82069"/>
                  </a:cubicBezTo>
                  <a:cubicBezTo>
                    <a:pt x="40791" y="83971"/>
                    <a:pt x="44983" y="86401"/>
                    <a:pt x="53260" y="89924"/>
                  </a:cubicBezTo>
                  <a:cubicBezTo>
                    <a:pt x="66751" y="95665"/>
                    <a:pt x="77565" y="98624"/>
                    <a:pt x="81158" y="99575"/>
                  </a:cubicBezTo>
                  <a:cubicBezTo>
                    <a:pt x="97607" y="104048"/>
                    <a:pt x="113105" y="108275"/>
                    <a:pt x="135225" y="111621"/>
                  </a:cubicBezTo>
                  <a:cubicBezTo>
                    <a:pt x="165905" y="116271"/>
                    <a:pt x="189857" y="116306"/>
                    <a:pt x="209124" y="116341"/>
                  </a:cubicBezTo>
                  <a:cubicBezTo>
                    <a:pt x="209441" y="116341"/>
                    <a:pt x="209723" y="116341"/>
                    <a:pt x="210040" y="116341"/>
                  </a:cubicBezTo>
                  <a:cubicBezTo>
                    <a:pt x="256324" y="116341"/>
                    <a:pt x="290702" y="111551"/>
                    <a:pt x="307116" y="108662"/>
                  </a:cubicBezTo>
                  <a:cubicBezTo>
                    <a:pt x="307362" y="108627"/>
                    <a:pt x="332194" y="104189"/>
                    <a:pt x="364706" y="92495"/>
                  </a:cubicBezTo>
                  <a:cubicBezTo>
                    <a:pt x="366854" y="91720"/>
                    <a:pt x="378196" y="87458"/>
                    <a:pt x="391053" y="78863"/>
                  </a:cubicBezTo>
                  <a:cubicBezTo>
                    <a:pt x="401585" y="71854"/>
                    <a:pt x="404790" y="67486"/>
                    <a:pt x="406692" y="63823"/>
                  </a:cubicBezTo>
                  <a:cubicBezTo>
                    <a:pt x="408066" y="61181"/>
                    <a:pt x="410320" y="56813"/>
                    <a:pt x="409827" y="51495"/>
                  </a:cubicBezTo>
                  <a:cubicBezTo>
                    <a:pt x="409651" y="49522"/>
                    <a:pt x="408207" y="43922"/>
                    <a:pt x="398873" y="34834"/>
                  </a:cubicBezTo>
                  <a:cubicBezTo>
                    <a:pt x="390560" y="26733"/>
                    <a:pt x="380451" y="20322"/>
                    <a:pt x="368933" y="15778"/>
                  </a:cubicBezTo>
                  <a:cubicBezTo>
                    <a:pt x="365305" y="14369"/>
                    <a:pt x="363508" y="10283"/>
                    <a:pt x="364952" y="6655"/>
                  </a:cubicBezTo>
                  <a:cubicBezTo>
                    <a:pt x="366362" y="3027"/>
                    <a:pt x="370447" y="1231"/>
                    <a:pt x="374075" y="2675"/>
                  </a:cubicBezTo>
                  <a:cubicBezTo>
                    <a:pt x="387390" y="7888"/>
                    <a:pt x="399049" y="15320"/>
                    <a:pt x="408736" y="24725"/>
                  </a:cubicBezTo>
                  <a:cubicBezTo>
                    <a:pt x="418069" y="33813"/>
                    <a:pt x="423177" y="42372"/>
                    <a:pt x="423881" y="50192"/>
                  </a:cubicBezTo>
                  <a:cubicBezTo>
                    <a:pt x="424762" y="59596"/>
                    <a:pt x="421029" y="66817"/>
                    <a:pt x="419232" y="70269"/>
                  </a:cubicBezTo>
                  <a:cubicBezTo>
                    <a:pt x="415463" y="77595"/>
                    <a:pt x="409546" y="83478"/>
                    <a:pt x="398908" y="90593"/>
                  </a:cubicBezTo>
                  <a:cubicBezTo>
                    <a:pt x="385029" y="99857"/>
                    <a:pt x="372878" y="104541"/>
                    <a:pt x="369496" y="105739"/>
                  </a:cubicBezTo>
                  <a:cubicBezTo>
                    <a:pt x="335787" y="117856"/>
                    <a:pt x="310638" y="122364"/>
                    <a:pt x="309581" y="122541"/>
                  </a:cubicBezTo>
                  <a:cubicBezTo>
                    <a:pt x="292638" y="125464"/>
                    <a:pt x="257345" y="130395"/>
                    <a:pt x="210004" y="130395"/>
                  </a:cubicBezTo>
                  <a:close/>
                </a:path>
              </a:pathLst>
            </a:custGeom>
            <a:solidFill>
              <a:schemeClr val="bg1"/>
            </a:solidFill>
            <a:ln w="3522" cap="flat">
              <a:noFill/>
              <a:prstDash val="solid"/>
              <a:miter/>
            </a:ln>
          </p:spPr>
          <p:txBody>
            <a:bodyPr rtlCol="0" anchor="ctr"/>
            <a:lstStyle/>
            <a:p>
              <a:endParaRPr lang="es-PE" dirty="0"/>
            </a:p>
          </p:txBody>
        </p:sp>
        <p:sp>
          <p:nvSpPr>
            <p:cNvPr id="3" name="Forma libre: forma 2">
              <a:extLst>
                <a:ext uri="{FF2B5EF4-FFF2-40B4-BE49-F238E27FC236}">
                  <a16:creationId xmlns:a16="http://schemas.microsoft.com/office/drawing/2014/main" id="{EACF8C1D-3856-40F0-8491-C582D7136867}"/>
                </a:ext>
              </a:extLst>
            </p:cNvPr>
            <p:cNvSpPr/>
            <p:nvPr userDrawn="1"/>
          </p:nvSpPr>
          <p:spPr>
            <a:xfrm>
              <a:off x="8135342" y="1088509"/>
              <a:ext cx="248151" cy="69313"/>
            </a:xfrm>
            <a:custGeom>
              <a:avLst/>
              <a:gdLst>
                <a:gd name="connsiteX0" fmla="*/ 126061 w 248151"/>
                <a:gd name="connsiteY0" fmla="*/ 69313 h 69313"/>
                <a:gd name="connsiteX1" fmla="*/ 67309 w 248151"/>
                <a:gd name="connsiteY1" fmla="*/ 64699 h 69313"/>
                <a:gd name="connsiteX2" fmla="*/ 36488 w 248151"/>
                <a:gd name="connsiteY2" fmla="*/ 56668 h 69313"/>
                <a:gd name="connsiteX3" fmla="*/ 10106 w 248151"/>
                <a:gd name="connsiteY3" fmla="*/ 43001 h 69313"/>
                <a:gd name="connsiteX4" fmla="*/ 2569 w 248151"/>
                <a:gd name="connsiteY4" fmla="*/ 34230 h 69313"/>
                <a:gd name="connsiteX5" fmla="*/ 1406 w 248151"/>
                <a:gd name="connsiteY5" fmla="*/ 14717 h 69313"/>
                <a:gd name="connsiteX6" fmla="*/ 16059 w 248151"/>
                <a:gd name="connsiteY6" fmla="*/ 310 h 69313"/>
                <a:gd name="connsiteX7" fmla="*/ 22822 w 248151"/>
                <a:gd name="connsiteY7" fmla="*/ 3516 h 69313"/>
                <a:gd name="connsiteX8" fmla="*/ 19616 w 248151"/>
                <a:gd name="connsiteY8" fmla="*/ 10279 h 69313"/>
                <a:gd name="connsiteX9" fmla="*/ 11339 w 248151"/>
                <a:gd name="connsiteY9" fmla="*/ 18380 h 69313"/>
                <a:gd name="connsiteX10" fmla="*/ 12008 w 248151"/>
                <a:gd name="connsiteY10" fmla="*/ 29440 h 69313"/>
                <a:gd name="connsiteX11" fmla="*/ 16587 w 248151"/>
                <a:gd name="connsiteY11" fmla="*/ 34618 h 69313"/>
                <a:gd name="connsiteX12" fmla="*/ 39694 w 248151"/>
                <a:gd name="connsiteY12" fmla="*/ 46559 h 69313"/>
                <a:gd name="connsiteX13" fmla="*/ 69140 w 248151"/>
                <a:gd name="connsiteY13" fmla="*/ 54273 h 69313"/>
                <a:gd name="connsiteX14" fmla="*/ 130676 w 248151"/>
                <a:gd name="connsiteY14" fmla="*/ 58676 h 69313"/>
                <a:gd name="connsiteX15" fmla="*/ 175163 w 248151"/>
                <a:gd name="connsiteY15" fmla="*/ 55153 h 69313"/>
                <a:gd name="connsiteX16" fmla="*/ 199820 w 248151"/>
                <a:gd name="connsiteY16" fmla="*/ 49236 h 69313"/>
                <a:gd name="connsiteX17" fmla="*/ 217079 w 248151"/>
                <a:gd name="connsiteY17" fmla="*/ 42931 h 69313"/>
                <a:gd name="connsiteX18" fmla="*/ 228950 w 248151"/>
                <a:gd name="connsiteY18" fmla="*/ 36097 h 69313"/>
                <a:gd name="connsiteX19" fmla="*/ 236875 w 248151"/>
                <a:gd name="connsiteY19" fmla="*/ 28419 h 69313"/>
                <a:gd name="connsiteX20" fmla="*/ 236981 w 248151"/>
                <a:gd name="connsiteY20" fmla="*/ 20599 h 69313"/>
                <a:gd name="connsiteX21" fmla="*/ 229195 w 248151"/>
                <a:gd name="connsiteY21" fmla="*/ 10772 h 69313"/>
                <a:gd name="connsiteX22" fmla="*/ 227364 w 248151"/>
                <a:gd name="connsiteY22" fmla="*/ 3516 h 69313"/>
                <a:gd name="connsiteX23" fmla="*/ 234620 w 248151"/>
                <a:gd name="connsiteY23" fmla="*/ 1684 h 69313"/>
                <a:gd name="connsiteX24" fmla="*/ 247230 w 248151"/>
                <a:gd name="connsiteY24" fmla="*/ 17922 h 69313"/>
                <a:gd name="connsiteX25" fmla="*/ 246737 w 248151"/>
                <a:gd name="connsiteY25" fmla="*/ 32293 h 69313"/>
                <a:gd name="connsiteX26" fmla="*/ 235184 w 248151"/>
                <a:gd name="connsiteY26" fmla="*/ 44692 h 69313"/>
                <a:gd name="connsiteX27" fmla="*/ 221552 w 248151"/>
                <a:gd name="connsiteY27" fmla="*/ 52547 h 69313"/>
                <a:gd name="connsiteX28" fmla="*/ 202848 w 248151"/>
                <a:gd name="connsiteY28" fmla="*/ 59415 h 69313"/>
                <a:gd name="connsiteX29" fmla="*/ 177030 w 248151"/>
                <a:gd name="connsiteY29" fmla="*/ 65615 h 69313"/>
                <a:gd name="connsiteX30" fmla="*/ 130817 w 248151"/>
                <a:gd name="connsiteY30" fmla="*/ 69313 h 69313"/>
                <a:gd name="connsiteX31" fmla="*/ 126061 w 248151"/>
                <a:gd name="connsiteY31" fmla="*/ 69313 h 6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151" h="69313">
                  <a:moveTo>
                    <a:pt x="126061" y="69313"/>
                  </a:moveTo>
                  <a:cubicBezTo>
                    <a:pt x="98200" y="69313"/>
                    <a:pt x="77489" y="66460"/>
                    <a:pt x="67309" y="64699"/>
                  </a:cubicBezTo>
                  <a:cubicBezTo>
                    <a:pt x="66816" y="64628"/>
                    <a:pt x="55051" y="62550"/>
                    <a:pt x="36488" y="56668"/>
                  </a:cubicBezTo>
                  <a:cubicBezTo>
                    <a:pt x="32050" y="55259"/>
                    <a:pt x="20567" y="51103"/>
                    <a:pt x="10106" y="43001"/>
                  </a:cubicBezTo>
                  <a:cubicBezTo>
                    <a:pt x="7570" y="41029"/>
                    <a:pt x="4681" y="38457"/>
                    <a:pt x="2569" y="34230"/>
                  </a:cubicBezTo>
                  <a:cubicBezTo>
                    <a:pt x="-2011" y="25178"/>
                    <a:pt x="807" y="16407"/>
                    <a:pt x="1406" y="14717"/>
                  </a:cubicBezTo>
                  <a:cubicBezTo>
                    <a:pt x="5069" y="4889"/>
                    <a:pt x="13558" y="1226"/>
                    <a:pt x="16059" y="310"/>
                  </a:cubicBezTo>
                  <a:cubicBezTo>
                    <a:pt x="18806" y="-676"/>
                    <a:pt x="21836" y="768"/>
                    <a:pt x="22822" y="3516"/>
                  </a:cubicBezTo>
                  <a:cubicBezTo>
                    <a:pt x="23808" y="6263"/>
                    <a:pt x="22364" y="9292"/>
                    <a:pt x="19616" y="10279"/>
                  </a:cubicBezTo>
                  <a:cubicBezTo>
                    <a:pt x="18595" y="10631"/>
                    <a:pt x="13452" y="12744"/>
                    <a:pt x="11339" y="18380"/>
                  </a:cubicBezTo>
                  <a:cubicBezTo>
                    <a:pt x="11269" y="18591"/>
                    <a:pt x="9296" y="24086"/>
                    <a:pt x="12008" y="29440"/>
                  </a:cubicBezTo>
                  <a:cubicBezTo>
                    <a:pt x="13241" y="31906"/>
                    <a:pt x="15038" y="33420"/>
                    <a:pt x="16587" y="34618"/>
                  </a:cubicBezTo>
                  <a:cubicBezTo>
                    <a:pt x="25710" y="41698"/>
                    <a:pt x="35784" y="45326"/>
                    <a:pt x="39694" y="46559"/>
                  </a:cubicBezTo>
                  <a:cubicBezTo>
                    <a:pt x="57517" y="52195"/>
                    <a:pt x="68999" y="54237"/>
                    <a:pt x="69140" y="54273"/>
                  </a:cubicBezTo>
                  <a:cubicBezTo>
                    <a:pt x="79496" y="56069"/>
                    <a:pt x="101335" y="59028"/>
                    <a:pt x="130676" y="58676"/>
                  </a:cubicBezTo>
                  <a:cubicBezTo>
                    <a:pt x="141736" y="58535"/>
                    <a:pt x="156882" y="58394"/>
                    <a:pt x="175163" y="55153"/>
                  </a:cubicBezTo>
                  <a:cubicBezTo>
                    <a:pt x="186752" y="53110"/>
                    <a:pt x="194923" y="50680"/>
                    <a:pt x="199820" y="49236"/>
                  </a:cubicBezTo>
                  <a:cubicBezTo>
                    <a:pt x="206900" y="47122"/>
                    <a:pt x="212077" y="45255"/>
                    <a:pt x="217079" y="42931"/>
                  </a:cubicBezTo>
                  <a:cubicBezTo>
                    <a:pt x="221764" y="40747"/>
                    <a:pt x="225427" y="38669"/>
                    <a:pt x="228950" y="36097"/>
                  </a:cubicBezTo>
                  <a:cubicBezTo>
                    <a:pt x="234127" y="32328"/>
                    <a:pt x="235888" y="30919"/>
                    <a:pt x="236875" y="28419"/>
                  </a:cubicBezTo>
                  <a:cubicBezTo>
                    <a:pt x="238178" y="25072"/>
                    <a:pt x="237297" y="21832"/>
                    <a:pt x="236981" y="20599"/>
                  </a:cubicBezTo>
                  <a:cubicBezTo>
                    <a:pt x="235501" y="14999"/>
                    <a:pt x="231062" y="11864"/>
                    <a:pt x="229195" y="10772"/>
                  </a:cubicBezTo>
                  <a:cubicBezTo>
                    <a:pt x="226695" y="9292"/>
                    <a:pt x="225849" y="6052"/>
                    <a:pt x="227364" y="3516"/>
                  </a:cubicBezTo>
                  <a:cubicBezTo>
                    <a:pt x="228879" y="980"/>
                    <a:pt x="232084" y="169"/>
                    <a:pt x="234620" y="1684"/>
                  </a:cubicBezTo>
                  <a:cubicBezTo>
                    <a:pt x="237579" y="3445"/>
                    <a:pt x="244765" y="8553"/>
                    <a:pt x="247230" y="17922"/>
                  </a:cubicBezTo>
                  <a:cubicBezTo>
                    <a:pt x="247723" y="19859"/>
                    <a:pt x="249274" y="25742"/>
                    <a:pt x="246737" y="32293"/>
                  </a:cubicBezTo>
                  <a:cubicBezTo>
                    <a:pt x="244553" y="37894"/>
                    <a:pt x="240608" y="40747"/>
                    <a:pt x="235184" y="44692"/>
                  </a:cubicBezTo>
                  <a:cubicBezTo>
                    <a:pt x="231098" y="47651"/>
                    <a:pt x="226871" y="50081"/>
                    <a:pt x="221552" y="52547"/>
                  </a:cubicBezTo>
                  <a:cubicBezTo>
                    <a:pt x="216022" y="55118"/>
                    <a:pt x="210457" y="57161"/>
                    <a:pt x="202848" y="59415"/>
                  </a:cubicBezTo>
                  <a:cubicBezTo>
                    <a:pt x="197741" y="60930"/>
                    <a:pt x="189217" y="63466"/>
                    <a:pt x="177030" y="65615"/>
                  </a:cubicBezTo>
                  <a:cubicBezTo>
                    <a:pt x="157868" y="68996"/>
                    <a:pt x="142229" y="69172"/>
                    <a:pt x="130817" y="69313"/>
                  </a:cubicBezTo>
                  <a:cubicBezTo>
                    <a:pt x="129197" y="69278"/>
                    <a:pt x="127612" y="69313"/>
                    <a:pt x="126061" y="69313"/>
                  </a:cubicBezTo>
                  <a:close/>
                </a:path>
              </a:pathLst>
            </a:custGeom>
            <a:solidFill>
              <a:schemeClr val="bg1"/>
            </a:solidFill>
            <a:ln w="3522" cap="flat">
              <a:noFill/>
              <a:prstDash val="solid"/>
              <a:miter/>
            </a:ln>
          </p:spPr>
          <p:txBody>
            <a:bodyPr rtlCol="0" anchor="ctr"/>
            <a:lstStyle/>
            <a:p>
              <a:endParaRPr lang="es-PE"/>
            </a:p>
          </p:txBody>
        </p:sp>
        <p:sp>
          <p:nvSpPr>
            <p:cNvPr id="4" name="Forma libre: forma 3">
              <a:extLst>
                <a:ext uri="{FF2B5EF4-FFF2-40B4-BE49-F238E27FC236}">
                  <a16:creationId xmlns:a16="http://schemas.microsoft.com/office/drawing/2014/main" id="{75DD7E84-BE65-45F5-B74F-9C1999F1E176}"/>
                </a:ext>
              </a:extLst>
            </p:cNvPr>
            <p:cNvSpPr/>
            <p:nvPr userDrawn="1"/>
          </p:nvSpPr>
          <p:spPr>
            <a:xfrm>
              <a:off x="8174694" y="829398"/>
              <a:ext cx="168593" cy="254548"/>
            </a:xfrm>
            <a:custGeom>
              <a:avLst/>
              <a:gdLst>
                <a:gd name="connsiteX0" fmla="*/ 84632 w 168593"/>
                <a:gd name="connsiteY0" fmla="*/ 0 h 254548"/>
                <a:gd name="connsiteX1" fmla="*/ 36411 w 168593"/>
                <a:gd name="connsiteY1" fmla="*/ 75061 h 254548"/>
                <a:gd name="connsiteX2" fmla="*/ 13304 w 168593"/>
                <a:gd name="connsiteY2" fmla="*/ 121274 h 254548"/>
                <a:gd name="connsiteX3" fmla="*/ 1751 w 168593"/>
                <a:gd name="connsiteY3" fmla="*/ 152764 h 254548"/>
                <a:gd name="connsiteX4" fmla="*/ 3759 w 168593"/>
                <a:gd name="connsiteY4" fmla="*/ 195208 h 254548"/>
                <a:gd name="connsiteX5" fmla="*/ 30036 w 168593"/>
                <a:gd name="connsiteY5" fmla="*/ 234482 h 254548"/>
                <a:gd name="connsiteX6" fmla="*/ 80863 w 168593"/>
                <a:gd name="connsiteY6" fmla="*/ 254489 h 254548"/>
                <a:gd name="connsiteX7" fmla="*/ 123307 w 168593"/>
                <a:gd name="connsiteY7" fmla="*/ 244591 h 254548"/>
                <a:gd name="connsiteX8" fmla="*/ 153634 w 168593"/>
                <a:gd name="connsiteY8" fmla="*/ 218878 h 254548"/>
                <a:gd name="connsiteX9" fmla="*/ 166913 w 168593"/>
                <a:gd name="connsiteY9" fmla="*/ 186825 h 254548"/>
                <a:gd name="connsiteX10" fmla="*/ 166350 w 168593"/>
                <a:gd name="connsiteY10" fmla="*/ 148995 h 254548"/>
                <a:gd name="connsiteX11" fmla="*/ 152190 w 168593"/>
                <a:gd name="connsiteY11" fmla="*/ 112327 h 254548"/>
                <a:gd name="connsiteX12" fmla="*/ 129683 w 168593"/>
                <a:gd name="connsiteY12" fmla="*/ 68439 h 254548"/>
                <a:gd name="connsiteX13" fmla="*/ 84632 w 168593"/>
                <a:gd name="connsiteY13" fmla="*/ 0 h 2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93" h="254548">
                  <a:moveTo>
                    <a:pt x="84632" y="0"/>
                  </a:moveTo>
                  <a:cubicBezTo>
                    <a:pt x="62582" y="30820"/>
                    <a:pt x="46872" y="56639"/>
                    <a:pt x="36411" y="75061"/>
                  </a:cubicBezTo>
                  <a:cubicBezTo>
                    <a:pt x="36411" y="75061"/>
                    <a:pt x="26055" y="93272"/>
                    <a:pt x="13304" y="121274"/>
                  </a:cubicBezTo>
                  <a:cubicBezTo>
                    <a:pt x="4956" y="139625"/>
                    <a:pt x="2984" y="145966"/>
                    <a:pt x="1751" y="152764"/>
                  </a:cubicBezTo>
                  <a:cubicBezTo>
                    <a:pt x="483" y="159703"/>
                    <a:pt x="-2299" y="175871"/>
                    <a:pt x="3759" y="195208"/>
                  </a:cubicBezTo>
                  <a:cubicBezTo>
                    <a:pt x="10381" y="216377"/>
                    <a:pt x="23801" y="229199"/>
                    <a:pt x="30036" y="234482"/>
                  </a:cubicBezTo>
                  <a:cubicBezTo>
                    <a:pt x="36516" y="239977"/>
                    <a:pt x="54551" y="253468"/>
                    <a:pt x="80863" y="254489"/>
                  </a:cubicBezTo>
                  <a:cubicBezTo>
                    <a:pt x="102067" y="255299"/>
                    <a:pt x="117496" y="247585"/>
                    <a:pt x="123307" y="244591"/>
                  </a:cubicBezTo>
                  <a:cubicBezTo>
                    <a:pt x="129154" y="241597"/>
                    <a:pt x="142680" y="234412"/>
                    <a:pt x="153634" y="218878"/>
                  </a:cubicBezTo>
                  <a:cubicBezTo>
                    <a:pt x="163074" y="205493"/>
                    <a:pt x="165751" y="192742"/>
                    <a:pt x="166913" y="186825"/>
                  </a:cubicBezTo>
                  <a:cubicBezTo>
                    <a:pt x="170295" y="169706"/>
                    <a:pt x="167759" y="156145"/>
                    <a:pt x="166350" y="148995"/>
                  </a:cubicBezTo>
                  <a:cubicBezTo>
                    <a:pt x="164765" y="141105"/>
                    <a:pt x="162405" y="133743"/>
                    <a:pt x="152190" y="112327"/>
                  </a:cubicBezTo>
                  <a:cubicBezTo>
                    <a:pt x="144053" y="95244"/>
                    <a:pt x="139193" y="85064"/>
                    <a:pt x="129683" y="68439"/>
                  </a:cubicBezTo>
                  <a:cubicBezTo>
                    <a:pt x="119432" y="50546"/>
                    <a:pt x="104744" y="26946"/>
                    <a:pt x="84632" y="0"/>
                  </a:cubicBezTo>
                  <a:close/>
                </a:path>
              </a:pathLst>
            </a:custGeom>
            <a:solidFill>
              <a:schemeClr val="bg1"/>
            </a:solidFill>
            <a:ln w="3522" cap="flat">
              <a:noFill/>
              <a:prstDash val="solid"/>
              <a:miter/>
            </a:ln>
          </p:spPr>
          <p:txBody>
            <a:bodyPr rtlCol="0" anchor="ctr"/>
            <a:lstStyle/>
            <a:p>
              <a:endParaRPr lang="es-PE" dirty="0"/>
            </a:p>
          </p:txBody>
        </p:sp>
        <p:sp>
          <p:nvSpPr>
            <p:cNvPr id="5" name="Forma libre: forma 4">
              <a:extLst>
                <a:ext uri="{FF2B5EF4-FFF2-40B4-BE49-F238E27FC236}">
                  <a16:creationId xmlns:a16="http://schemas.microsoft.com/office/drawing/2014/main" id="{136E4839-ECA3-48EB-9AEC-589FB3771A69}"/>
                </a:ext>
              </a:extLst>
            </p:cNvPr>
            <p:cNvSpPr/>
            <p:nvPr userDrawn="1"/>
          </p:nvSpPr>
          <p:spPr>
            <a:xfrm>
              <a:off x="8206277" y="882515"/>
              <a:ext cx="42058" cy="169741"/>
            </a:xfrm>
            <a:custGeom>
              <a:avLst/>
              <a:gdLst>
                <a:gd name="connsiteX0" fmla="*/ 42059 w 42058"/>
                <a:gd name="connsiteY0" fmla="*/ 0 h 169741"/>
                <a:gd name="connsiteX1" fmla="*/ 18953 w 42058"/>
                <a:gd name="connsiteY1" fmla="*/ 45614 h 169741"/>
                <a:gd name="connsiteX2" fmla="*/ 5074 w 42058"/>
                <a:gd name="connsiteY2" fmla="*/ 80063 h 169741"/>
                <a:gd name="connsiteX3" fmla="*/ 249 w 42058"/>
                <a:gd name="connsiteY3" fmla="*/ 105459 h 169741"/>
                <a:gd name="connsiteX4" fmla="*/ 5074 w 42058"/>
                <a:gd name="connsiteY4" fmla="*/ 139133 h 169741"/>
                <a:gd name="connsiteX5" fmla="*/ 21242 w 42058"/>
                <a:gd name="connsiteY5" fmla="*/ 161077 h 169741"/>
                <a:gd name="connsiteX6" fmla="*/ 37022 w 42058"/>
                <a:gd name="connsiteY6" fmla="*/ 169742 h 169741"/>
                <a:gd name="connsiteX7" fmla="*/ 24306 w 42058"/>
                <a:gd name="connsiteY7" fmla="*/ 145085 h 169741"/>
                <a:gd name="connsiteX8" fmla="*/ 21982 w 42058"/>
                <a:gd name="connsiteY8" fmla="*/ 107150 h 169741"/>
                <a:gd name="connsiteX9" fmla="*/ 26033 w 42058"/>
                <a:gd name="connsiteY9" fmla="*/ 65762 h 169741"/>
                <a:gd name="connsiteX10" fmla="*/ 35085 w 42058"/>
                <a:gd name="connsiteY10" fmla="*/ 28038 h 169741"/>
                <a:gd name="connsiteX11" fmla="*/ 42059 w 42058"/>
                <a:gd name="connsiteY11" fmla="*/ 0 h 1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8" h="169741">
                  <a:moveTo>
                    <a:pt x="42059" y="0"/>
                  </a:moveTo>
                  <a:cubicBezTo>
                    <a:pt x="32513" y="17964"/>
                    <a:pt x="24800" y="33462"/>
                    <a:pt x="18953" y="45614"/>
                  </a:cubicBezTo>
                  <a:cubicBezTo>
                    <a:pt x="12683" y="58647"/>
                    <a:pt x="8632" y="67700"/>
                    <a:pt x="5074" y="80063"/>
                  </a:cubicBezTo>
                  <a:cubicBezTo>
                    <a:pt x="2891" y="87777"/>
                    <a:pt x="777" y="95244"/>
                    <a:pt x="249" y="105459"/>
                  </a:cubicBezTo>
                  <a:cubicBezTo>
                    <a:pt x="-209" y="114089"/>
                    <a:pt x="-667" y="125853"/>
                    <a:pt x="5074" y="139133"/>
                  </a:cubicBezTo>
                  <a:cubicBezTo>
                    <a:pt x="6976" y="143535"/>
                    <a:pt x="11238" y="153046"/>
                    <a:pt x="21242" y="161077"/>
                  </a:cubicBezTo>
                  <a:cubicBezTo>
                    <a:pt x="27195" y="165832"/>
                    <a:pt x="33042" y="168368"/>
                    <a:pt x="37022" y="169742"/>
                  </a:cubicBezTo>
                  <a:cubicBezTo>
                    <a:pt x="33112" y="164634"/>
                    <a:pt x="27688" y="156357"/>
                    <a:pt x="24306" y="145085"/>
                  </a:cubicBezTo>
                  <a:cubicBezTo>
                    <a:pt x="21101" y="134448"/>
                    <a:pt x="21348" y="125184"/>
                    <a:pt x="21982" y="107150"/>
                  </a:cubicBezTo>
                  <a:cubicBezTo>
                    <a:pt x="22370" y="96512"/>
                    <a:pt x="22862" y="83198"/>
                    <a:pt x="26033" y="65762"/>
                  </a:cubicBezTo>
                  <a:cubicBezTo>
                    <a:pt x="27336" y="58542"/>
                    <a:pt x="28075" y="56181"/>
                    <a:pt x="35085" y="28038"/>
                  </a:cubicBezTo>
                  <a:cubicBezTo>
                    <a:pt x="38114" y="16132"/>
                    <a:pt x="40509" y="6340"/>
                    <a:pt x="42059" y="0"/>
                  </a:cubicBezTo>
                  <a:close/>
                </a:path>
              </a:pathLst>
            </a:custGeom>
            <a:solidFill>
              <a:srgbClr val="5DB3E5"/>
            </a:solidFill>
            <a:ln w="3522" cap="flat">
              <a:noFill/>
              <a:prstDash val="solid"/>
              <a:miter/>
            </a:ln>
          </p:spPr>
          <p:txBody>
            <a:bodyPr rtlCol="0" anchor="ctr"/>
            <a:lstStyle/>
            <a:p>
              <a:endParaRPr lang="es-PE"/>
            </a:p>
          </p:txBody>
        </p:sp>
      </p:grpSp>
      <p:sp>
        <p:nvSpPr>
          <p:cNvPr id="8" name="Rectangle 5">
            <a:extLst>
              <a:ext uri="{FF2B5EF4-FFF2-40B4-BE49-F238E27FC236}">
                <a16:creationId xmlns:a16="http://schemas.microsoft.com/office/drawing/2014/main" id="{3A9C28C6-64FB-4578-BF33-9125C09EFFC9}"/>
              </a:ext>
            </a:extLst>
          </p:cNvPr>
          <p:cNvSpPr>
            <a:spLocks noChangeArrowheads="1"/>
          </p:cNvSpPr>
          <p:nvPr userDrawn="1"/>
        </p:nvSpPr>
        <p:spPr bwMode="auto">
          <a:xfrm>
            <a:off x="0" y="5025366"/>
            <a:ext cx="9144000" cy="118134"/>
          </a:xfrm>
          <a:prstGeom prst="rect">
            <a:avLst/>
          </a:prstGeom>
          <a:solidFill>
            <a:srgbClr val="BBDFF4"/>
          </a:solidFill>
          <a:ln>
            <a:noFill/>
          </a:ln>
        </p:spPr>
        <p:txBody>
          <a:bodyPr vert="horz" wrap="square" lIns="91440" tIns="45720" rIns="91440" bIns="45720" numCol="1" anchor="t" anchorCtr="0" compatLnSpc="1">
            <a:prstTxWarp prst="textNoShape">
              <a:avLst/>
            </a:prstTxWarp>
          </a:bodyPr>
          <a:lstStyle/>
          <a:p>
            <a:endParaRPr lang="es-PE"/>
          </a:p>
        </p:txBody>
      </p:sp>
      <p:sp>
        <p:nvSpPr>
          <p:cNvPr id="10" name="Text Placeholder 9">
            <a:extLst>
              <a:ext uri="{FF2B5EF4-FFF2-40B4-BE49-F238E27FC236}">
                <a16:creationId xmlns:a16="http://schemas.microsoft.com/office/drawing/2014/main" id="{CE1CDE51-0472-4C49-B626-EAF0DC58528C}"/>
              </a:ext>
            </a:extLst>
          </p:cNvPr>
          <p:cNvSpPr>
            <a:spLocks noGrp="1"/>
          </p:cNvSpPr>
          <p:nvPr>
            <p:ph type="body" sz="quarter" idx="10" hasCustomPrompt="1"/>
          </p:nvPr>
        </p:nvSpPr>
        <p:spPr>
          <a:xfrm>
            <a:off x="87310" y="194184"/>
            <a:ext cx="5777754" cy="361570"/>
          </a:xfrm>
          <a:prstGeom prst="rect">
            <a:avLst/>
          </a:prstGeom>
        </p:spPr>
        <p:txBody>
          <a:bodyPr anchor="ctr"/>
          <a:lstStyle>
            <a:lvl1pPr marL="0" indent="0" algn="l">
              <a:buNone/>
              <a:defRPr sz="3200" b="1" baseline="0">
                <a:solidFill>
                  <a:schemeClr val="bg1"/>
                </a:solidFill>
                <a:latin typeface="+mj-lt"/>
                <a:cs typeface="Arial" pitchFamily="34" charset="0"/>
              </a:defRPr>
            </a:lvl1pPr>
          </a:lstStyle>
          <a:p>
            <a:pPr lvl="0"/>
            <a:r>
              <a:rPr lang="en-US" altLang="ko-KR" dirty="0"/>
              <a:t>BASIC LAYOUT</a:t>
            </a:r>
          </a:p>
        </p:txBody>
      </p:sp>
      <p:grpSp>
        <p:nvGrpSpPr>
          <p:cNvPr id="9" name="Grupo 8">
            <a:extLst>
              <a:ext uri="{FF2B5EF4-FFF2-40B4-BE49-F238E27FC236}">
                <a16:creationId xmlns:a16="http://schemas.microsoft.com/office/drawing/2014/main" id="{8D1D62F7-263A-4116-8077-17691F7C4198}"/>
              </a:ext>
            </a:extLst>
          </p:cNvPr>
          <p:cNvGrpSpPr/>
          <p:nvPr userDrawn="1"/>
        </p:nvGrpSpPr>
        <p:grpSpPr>
          <a:xfrm>
            <a:off x="8271430" y="25029"/>
            <a:ext cx="645301" cy="607461"/>
            <a:chOff x="5293586" y="3498583"/>
            <a:chExt cx="835543" cy="786547"/>
          </a:xfrm>
        </p:grpSpPr>
        <p:grpSp>
          <p:nvGrpSpPr>
            <p:cNvPr id="11" name="Gráfico 2">
              <a:extLst>
                <a:ext uri="{FF2B5EF4-FFF2-40B4-BE49-F238E27FC236}">
                  <a16:creationId xmlns:a16="http://schemas.microsoft.com/office/drawing/2014/main" id="{664C173D-B3CF-4FE6-9D1A-237DEBBB4F96}"/>
                </a:ext>
              </a:extLst>
            </p:cNvPr>
            <p:cNvGrpSpPr/>
            <p:nvPr userDrawn="1"/>
          </p:nvGrpSpPr>
          <p:grpSpPr>
            <a:xfrm>
              <a:off x="5293586" y="3952264"/>
              <a:ext cx="835543" cy="332866"/>
              <a:chOff x="5293586" y="3952264"/>
              <a:chExt cx="835543" cy="332866"/>
            </a:xfrm>
            <a:solidFill>
              <a:srgbClr val="BEE4F8"/>
            </a:solidFill>
          </p:grpSpPr>
          <p:sp>
            <p:nvSpPr>
              <p:cNvPr id="12" name="Forma libre: forma 11">
                <a:extLst>
                  <a:ext uri="{FF2B5EF4-FFF2-40B4-BE49-F238E27FC236}">
                    <a16:creationId xmlns:a16="http://schemas.microsoft.com/office/drawing/2014/main" id="{AB976EC5-73FD-48C0-9194-E12AFE455550}"/>
                  </a:ext>
                </a:extLst>
              </p:cNvPr>
              <p:cNvSpPr/>
              <p:nvPr/>
            </p:nvSpPr>
            <p:spPr>
              <a:xfrm>
                <a:off x="5293586" y="3952264"/>
                <a:ext cx="835543" cy="332866"/>
              </a:xfrm>
              <a:custGeom>
                <a:avLst/>
                <a:gdLst>
                  <a:gd name="connsiteX0" fmla="*/ 225853 w 835543"/>
                  <a:gd name="connsiteY0" fmla="*/ 3237 h 332866"/>
                  <a:gd name="connsiteX1" fmla="*/ 104227 w 835543"/>
                  <a:gd name="connsiteY1" fmla="*/ 28492 h 332866"/>
                  <a:gd name="connsiteX2" fmla="*/ 28426 w 835543"/>
                  <a:gd name="connsiteY2" fmla="*/ 69562 h 332866"/>
                  <a:gd name="connsiteX3" fmla="*/ 1 w 835543"/>
                  <a:gd name="connsiteY3" fmla="*/ 126413 h 332866"/>
                  <a:gd name="connsiteX4" fmla="*/ 44242 w 835543"/>
                  <a:gd name="connsiteY4" fmla="*/ 192739 h 332866"/>
                  <a:gd name="connsiteX5" fmla="*/ 102677 w 835543"/>
                  <a:gd name="connsiteY5" fmla="*/ 194324 h 332866"/>
                  <a:gd name="connsiteX6" fmla="*/ 202183 w 835543"/>
                  <a:gd name="connsiteY6" fmla="*/ 195909 h 332866"/>
                  <a:gd name="connsiteX7" fmla="*/ 279569 w 835543"/>
                  <a:gd name="connsiteY7" fmla="*/ 232224 h 332866"/>
                  <a:gd name="connsiteX8" fmla="*/ 345895 w 835543"/>
                  <a:gd name="connsiteY8" fmla="*/ 281185 h 332866"/>
                  <a:gd name="connsiteX9" fmla="*/ 439096 w 835543"/>
                  <a:gd name="connsiteY9" fmla="*/ 314365 h 332866"/>
                  <a:gd name="connsiteX10" fmla="*/ 513347 w 835543"/>
                  <a:gd name="connsiteY10" fmla="*/ 331730 h 332866"/>
                  <a:gd name="connsiteX11" fmla="*/ 567063 w 835543"/>
                  <a:gd name="connsiteY11" fmla="*/ 326975 h 332866"/>
                  <a:gd name="connsiteX12" fmla="*/ 623913 w 835543"/>
                  <a:gd name="connsiteY12" fmla="*/ 268540 h 332866"/>
                  <a:gd name="connsiteX13" fmla="*/ 658679 w 835543"/>
                  <a:gd name="connsiteY13" fmla="*/ 257479 h 332866"/>
                  <a:gd name="connsiteX14" fmla="*/ 710810 w 835543"/>
                  <a:gd name="connsiteY14" fmla="*/ 229054 h 332866"/>
                  <a:gd name="connsiteX15" fmla="*/ 743145 w 835543"/>
                  <a:gd name="connsiteY15" fmla="*/ 159453 h 332866"/>
                  <a:gd name="connsiteX16" fmla="*/ 783440 w 835543"/>
                  <a:gd name="connsiteY16" fmla="*/ 131133 h 332866"/>
                  <a:gd name="connsiteX17" fmla="*/ 824511 w 835543"/>
                  <a:gd name="connsiteY17" fmla="*/ 102708 h 332866"/>
                  <a:gd name="connsiteX18" fmla="*/ 826096 w 835543"/>
                  <a:gd name="connsiteY18" fmla="*/ 31627 h 332866"/>
                  <a:gd name="connsiteX19" fmla="*/ 764490 w 835543"/>
                  <a:gd name="connsiteY19" fmla="*/ 31 h 332866"/>
                  <a:gd name="connsiteX20" fmla="*/ 682349 w 835543"/>
                  <a:gd name="connsiteY20" fmla="*/ 37932 h 332866"/>
                  <a:gd name="connsiteX21" fmla="*/ 467521 w 835543"/>
                  <a:gd name="connsiteY21" fmla="*/ 61637 h 332866"/>
                  <a:gd name="connsiteX22" fmla="*/ 225853 w 835543"/>
                  <a:gd name="connsiteY22" fmla="*/ 3237 h 33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5543" h="332866">
                    <a:moveTo>
                      <a:pt x="225853" y="3237"/>
                    </a:moveTo>
                    <a:cubicBezTo>
                      <a:pt x="176365" y="5209"/>
                      <a:pt x="139169" y="17220"/>
                      <a:pt x="104227" y="28492"/>
                    </a:cubicBezTo>
                    <a:cubicBezTo>
                      <a:pt x="63332" y="41701"/>
                      <a:pt x="44101" y="53042"/>
                      <a:pt x="28426" y="69562"/>
                    </a:cubicBezTo>
                    <a:cubicBezTo>
                      <a:pt x="17789" y="80763"/>
                      <a:pt x="-140" y="99608"/>
                      <a:pt x="1" y="126413"/>
                    </a:cubicBezTo>
                    <a:cubicBezTo>
                      <a:pt x="142" y="156177"/>
                      <a:pt x="20959" y="182489"/>
                      <a:pt x="44242" y="192739"/>
                    </a:cubicBezTo>
                    <a:cubicBezTo>
                      <a:pt x="57767" y="198691"/>
                      <a:pt x="65129" y="196226"/>
                      <a:pt x="102677" y="194324"/>
                    </a:cubicBezTo>
                    <a:cubicBezTo>
                      <a:pt x="152835" y="191788"/>
                      <a:pt x="177914" y="190520"/>
                      <a:pt x="202183" y="195909"/>
                    </a:cubicBezTo>
                    <a:cubicBezTo>
                      <a:pt x="232053" y="202531"/>
                      <a:pt x="253081" y="215669"/>
                      <a:pt x="279569" y="232224"/>
                    </a:cubicBezTo>
                    <a:cubicBezTo>
                      <a:pt x="318033" y="256247"/>
                      <a:pt x="314617" y="263467"/>
                      <a:pt x="345895" y="281185"/>
                    </a:cubicBezTo>
                    <a:cubicBezTo>
                      <a:pt x="360231" y="289321"/>
                      <a:pt x="386507" y="297669"/>
                      <a:pt x="439096" y="314365"/>
                    </a:cubicBezTo>
                    <a:cubicBezTo>
                      <a:pt x="478476" y="326869"/>
                      <a:pt x="493692" y="330497"/>
                      <a:pt x="513347" y="331730"/>
                    </a:cubicBezTo>
                    <a:cubicBezTo>
                      <a:pt x="539765" y="333386"/>
                      <a:pt x="552938" y="334231"/>
                      <a:pt x="567063" y="326975"/>
                    </a:cubicBezTo>
                    <a:cubicBezTo>
                      <a:pt x="595277" y="312498"/>
                      <a:pt x="591543" y="285341"/>
                      <a:pt x="623913" y="268540"/>
                    </a:cubicBezTo>
                    <a:cubicBezTo>
                      <a:pt x="635889" y="262340"/>
                      <a:pt x="635643" y="266426"/>
                      <a:pt x="658679" y="257479"/>
                    </a:cubicBezTo>
                    <a:cubicBezTo>
                      <a:pt x="681891" y="248462"/>
                      <a:pt x="698129" y="242157"/>
                      <a:pt x="710810" y="229054"/>
                    </a:cubicBezTo>
                    <a:cubicBezTo>
                      <a:pt x="733845" y="205208"/>
                      <a:pt x="719017" y="185800"/>
                      <a:pt x="743145" y="159453"/>
                    </a:cubicBezTo>
                    <a:cubicBezTo>
                      <a:pt x="747583" y="154627"/>
                      <a:pt x="759523" y="146772"/>
                      <a:pt x="783440" y="131133"/>
                    </a:cubicBezTo>
                    <a:cubicBezTo>
                      <a:pt x="815810" y="109928"/>
                      <a:pt x="818945" y="110422"/>
                      <a:pt x="824511" y="102708"/>
                    </a:cubicBezTo>
                    <a:cubicBezTo>
                      <a:pt x="837402" y="84814"/>
                      <a:pt x="840326" y="54839"/>
                      <a:pt x="826096" y="31627"/>
                    </a:cubicBezTo>
                    <a:cubicBezTo>
                      <a:pt x="807463" y="1264"/>
                      <a:pt x="770407" y="207"/>
                      <a:pt x="764490" y="31"/>
                    </a:cubicBezTo>
                    <a:cubicBezTo>
                      <a:pt x="727928" y="-990"/>
                      <a:pt x="703624" y="23244"/>
                      <a:pt x="682349" y="37932"/>
                    </a:cubicBezTo>
                    <a:cubicBezTo>
                      <a:pt x="622786" y="79108"/>
                      <a:pt x="550332" y="70936"/>
                      <a:pt x="467521" y="61637"/>
                    </a:cubicBezTo>
                    <a:cubicBezTo>
                      <a:pt x="345049" y="47900"/>
                      <a:pt x="333003" y="-1025"/>
                      <a:pt x="225853" y="3237"/>
                    </a:cubicBezTo>
                    <a:close/>
                  </a:path>
                </a:pathLst>
              </a:custGeom>
              <a:solidFill>
                <a:srgbClr val="BEE4F8"/>
              </a:solidFill>
              <a:ln w="3522" cap="flat">
                <a:noFill/>
                <a:prstDash val="solid"/>
                <a:miter/>
              </a:ln>
            </p:spPr>
            <p:txBody>
              <a:bodyPr rtlCol="0" anchor="ctr"/>
              <a:lstStyle/>
              <a:p>
                <a:endParaRPr lang="es-PE"/>
              </a:p>
            </p:txBody>
          </p:sp>
          <p:sp>
            <p:nvSpPr>
              <p:cNvPr id="13" name="Forma libre: forma 12">
                <a:extLst>
                  <a:ext uri="{FF2B5EF4-FFF2-40B4-BE49-F238E27FC236}">
                    <a16:creationId xmlns:a16="http://schemas.microsoft.com/office/drawing/2014/main" id="{E812D528-9A3D-48AF-A577-47C12602E925}"/>
                  </a:ext>
                </a:extLst>
              </p:cNvPr>
              <p:cNvSpPr/>
              <p:nvPr/>
            </p:nvSpPr>
            <p:spPr>
              <a:xfrm>
                <a:off x="5429883" y="4162231"/>
                <a:ext cx="149720" cy="87639"/>
              </a:xfrm>
              <a:custGeom>
                <a:avLst/>
                <a:gdLst>
                  <a:gd name="connsiteX0" fmla="*/ 15305 w 149720"/>
                  <a:gd name="connsiteY0" fmla="*/ 50014 h 87639"/>
                  <a:gd name="connsiteX1" fmla="*/ 476 w 149720"/>
                  <a:gd name="connsiteY1" fmla="*/ 20250 h 87639"/>
                  <a:gd name="connsiteX2" fmla="*/ 8578 w 149720"/>
                  <a:gd name="connsiteY2" fmla="*/ 6971 h 87639"/>
                  <a:gd name="connsiteX3" fmla="*/ 26366 w 149720"/>
                  <a:gd name="connsiteY3" fmla="*/ 912 h 87639"/>
                  <a:gd name="connsiteX4" fmla="*/ 45316 w 149720"/>
                  <a:gd name="connsiteY4" fmla="*/ 243 h 87639"/>
                  <a:gd name="connsiteX5" fmla="*/ 74551 w 149720"/>
                  <a:gd name="connsiteY5" fmla="*/ 4998 h 87639"/>
                  <a:gd name="connsiteX6" fmla="*/ 93149 w 149720"/>
                  <a:gd name="connsiteY6" fmla="*/ 10845 h 87639"/>
                  <a:gd name="connsiteX7" fmla="*/ 127457 w 149720"/>
                  <a:gd name="connsiteY7" fmla="*/ 31063 h 87639"/>
                  <a:gd name="connsiteX8" fmla="*/ 142074 w 149720"/>
                  <a:gd name="connsiteY8" fmla="*/ 48429 h 87639"/>
                  <a:gd name="connsiteX9" fmla="*/ 149577 w 149720"/>
                  <a:gd name="connsiteY9" fmla="*/ 63046 h 87639"/>
                  <a:gd name="connsiteX10" fmla="*/ 146830 w 149720"/>
                  <a:gd name="connsiteY10" fmla="*/ 76467 h 87639"/>
                  <a:gd name="connsiteX11" fmla="*/ 133797 w 149720"/>
                  <a:gd name="connsiteY11" fmla="*/ 86717 h 87639"/>
                  <a:gd name="connsiteX12" fmla="*/ 117207 w 149720"/>
                  <a:gd name="connsiteY12" fmla="*/ 85519 h 87639"/>
                  <a:gd name="connsiteX13" fmla="*/ 104174 w 149720"/>
                  <a:gd name="connsiteY13" fmla="*/ 77241 h 87639"/>
                  <a:gd name="connsiteX14" fmla="*/ 91529 w 149720"/>
                  <a:gd name="connsiteY14" fmla="*/ 63821 h 87639"/>
                  <a:gd name="connsiteX15" fmla="*/ 70219 w 149720"/>
                  <a:gd name="connsiteY15" fmla="*/ 62236 h 87639"/>
                  <a:gd name="connsiteX16" fmla="*/ 52854 w 149720"/>
                  <a:gd name="connsiteY16" fmla="*/ 66569 h 87639"/>
                  <a:gd name="connsiteX17" fmla="*/ 27986 w 149720"/>
                  <a:gd name="connsiteY17" fmla="*/ 61426 h 87639"/>
                  <a:gd name="connsiteX18" fmla="*/ 15305 w 149720"/>
                  <a:gd name="connsiteY18" fmla="*/ 50014 h 8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720" h="87639">
                    <a:moveTo>
                      <a:pt x="15305" y="50014"/>
                    </a:moveTo>
                    <a:cubicBezTo>
                      <a:pt x="4104" y="42687"/>
                      <a:pt x="-1778" y="30782"/>
                      <a:pt x="476" y="20250"/>
                    </a:cubicBezTo>
                    <a:cubicBezTo>
                      <a:pt x="2167" y="12430"/>
                      <a:pt x="7909" y="7499"/>
                      <a:pt x="8578" y="6971"/>
                    </a:cubicBezTo>
                    <a:cubicBezTo>
                      <a:pt x="13403" y="2955"/>
                      <a:pt x="18546" y="2215"/>
                      <a:pt x="26366" y="912"/>
                    </a:cubicBezTo>
                    <a:cubicBezTo>
                      <a:pt x="33833" y="-320"/>
                      <a:pt x="39504" y="-39"/>
                      <a:pt x="45316" y="243"/>
                    </a:cubicBezTo>
                    <a:cubicBezTo>
                      <a:pt x="47781" y="384"/>
                      <a:pt x="59053" y="1018"/>
                      <a:pt x="74551" y="4998"/>
                    </a:cubicBezTo>
                    <a:cubicBezTo>
                      <a:pt x="79271" y="6196"/>
                      <a:pt x="85400" y="7781"/>
                      <a:pt x="93149" y="10845"/>
                    </a:cubicBezTo>
                    <a:cubicBezTo>
                      <a:pt x="102448" y="14508"/>
                      <a:pt x="115058" y="19616"/>
                      <a:pt x="127457" y="31063"/>
                    </a:cubicBezTo>
                    <a:cubicBezTo>
                      <a:pt x="133128" y="36276"/>
                      <a:pt x="136263" y="40539"/>
                      <a:pt x="142074" y="48429"/>
                    </a:cubicBezTo>
                    <a:cubicBezTo>
                      <a:pt x="147781" y="56178"/>
                      <a:pt x="149154" y="59383"/>
                      <a:pt x="149577" y="63046"/>
                    </a:cubicBezTo>
                    <a:cubicBezTo>
                      <a:pt x="150387" y="69915"/>
                      <a:pt x="147534" y="75234"/>
                      <a:pt x="146830" y="76467"/>
                    </a:cubicBezTo>
                    <a:cubicBezTo>
                      <a:pt x="142638" y="83793"/>
                      <a:pt x="135594" y="86188"/>
                      <a:pt x="133797" y="86717"/>
                    </a:cubicBezTo>
                    <a:cubicBezTo>
                      <a:pt x="126647" y="88865"/>
                      <a:pt x="120659" y="86752"/>
                      <a:pt x="117207" y="85519"/>
                    </a:cubicBezTo>
                    <a:cubicBezTo>
                      <a:pt x="111430" y="83476"/>
                      <a:pt x="107696" y="80271"/>
                      <a:pt x="104174" y="77241"/>
                    </a:cubicBezTo>
                    <a:cubicBezTo>
                      <a:pt x="95685" y="69880"/>
                      <a:pt x="97094" y="66921"/>
                      <a:pt x="91529" y="63821"/>
                    </a:cubicBezTo>
                    <a:cubicBezTo>
                      <a:pt x="85118" y="60229"/>
                      <a:pt x="77968" y="61180"/>
                      <a:pt x="70219" y="62236"/>
                    </a:cubicBezTo>
                    <a:cubicBezTo>
                      <a:pt x="60462" y="63539"/>
                      <a:pt x="60744" y="65794"/>
                      <a:pt x="52854" y="66569"/>
                    </a:cubicBezTo>
                    <a:cubicBezTo>
                      <a:pt x="49895" y="66851"/>
                      <a:pt x="39011" y="67766"/>
                      <a:pt x="27986" y="61426"/>
                    </a:cubicBezTo>
                    <a:cubicBezTo>
                      <a:pt x="21540" y="57798"/>
                      <a:pt x="17525" y="53078"/>
                      <a:pt x="15305" y="50014"/>
                    </a:cubicBezTo>
                    <a:close/>
                  </a:path>
                </a:pathLst>
              </a:custGeom>
              <a:solidFill>
                <a:srgbClr val="BEE4F8"/>
              </a:solidFill>
              <a:ln w="3522" cap="flat">
                <a:noFill/>
                <a:prstDash val="solid"/>
                <a:miter/>
              </a:ln>
            </p:spPr>
            <p:txBody>
              <a:bodyPr rtlCol="0" anchor="ctr"/>
              <a:lstStyle/>
              <a:p>
                <a:endParaRPr lang="es-PE"/>
              </a:p>
            </p:txBody>
          </p:sp>
          <p:sp>
            <p:nvSpPr>
              <p:cNvPr id="14" name="Forma libre: forma 13">
                <a:extLst>
                  <a:ext uri="{FF2B5EF4-FFF2-40B4-BE49-F238E27FC236}">
                    <a16:creationId xmlns:a16="http://schemas.microsoft.com/office/drawing/2014/main" id="{BA882FF3-765B-42E5-ADEF-72A6F5C5FC86}"/>
                  </a:ext>
                </a:extLst>
              </p:cNvPr>
              <p:cNvSpPr/>
              <p:nvPr/>
            </p:nvSpPr>
            <p:spPr>
              <a:xfrm>
                <a:off x="5601538" y="4242192"/>
                <a:ext cx="27963" cy="29299"/>
              </a:xfrm>
              <a:custGeom>
                <a:avLst/>
                <a:gdLst>
                  <a:gd name="connsiteX0" fmla="*/ 218 w 27963"/>
                  <a:gd name="connsiteY0" fmla="*/ 16829 h 29299"/>
                  <a:gd name="connsiteX1" fmla="*/ 7122 w 27963"/>
                  <a:gd name="connsiteY1" fmla="*/ 1436 h 29299"/>
                  <a:gd name="connsiteX2" fmla="*/ 26072 w 27963"/>
                  <a:gd name="connsiteY2" fmla="*/ 7565 h 29299"/>
                  <a:gd name="connsiteX3" fmla="*/ 26460 w 27963"/>
                  <a:gd name="connsiteY3" fmla="*/ 21197 h 29299"/>
                  <a:gd name="connsiteX4" fmla="*/ 14026 w 27963"/>
                  <a:gd name="connsiteY4" fmla="*/ 29298 h 29299"/>
                  <a:gd name="connsiteX5" fmla="*/ 2191 w 27963"/>
                  <a:gd name="connsiteY5" fmla="*/ 21796 h 29299"/>
                  <a:gd name="connsiteX6" fmla="*/ 218 w 27963"/>
                  <a:gd name="connsiteY6" fmla="*/ 16829 h 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63" h="29299">
                    <a:moveTo>
                      <a:pt x="218" y="16829"/>
                    </a:moveTo>
                    <a:cubicBezTo>
                      <a:pt x="-698" y="11757"/>
                      <a:pt x="1205" y="4571"/>
                      <a:pt x="7122" y="1436"/>
                    </a:cubicBezTo>
                    <a:cubicBezTo>
                      <a:pt x="13885" y="-2157"/>
                      <a:pt x="22515" y="1401"/>
                      <a:pt x="26072" y="7565"/>
                    </a:cubicBezTo>
                    <a:cubicBezTo>
                      <a:pt x="28432" y="11616"/>
                      <a:pt x="28609" y="16829"/>
                      <a:pt x="26460" y="21197"/>
                    </a:cubicBezTo>
                    <a:cubicBezTo>
                      <a:pt x="24311" y="25529"/>
                      <a:pt x="19697" y="29368"/>
                      <a:pt x="14026" y="29298"/>
                    </a:cubicBezTo>
                    <a:cubicBezTo>
                      <a:pt x="6770" y="29192"/>
                      <a:pt x="2790" y="22782"/>
                      <a:pt x="2191" y="21796"/>
                    </a:cubicBezTo>
                    <a:cubicBezTo>
                      <a:pt x="1698" y="20985"/>
                      <a:pt x="641" y="19259"/>
                      <a:pt x="218" y="16829"/>
                    </a:cubicBezTo>
                    <a:close/>
                  </a:path>
                </a:pathLst>
              </a:custGeom>
              <a:solidFill>
                <a:srgbClr val="BEE4F8"/>
              </a:solidFill>
              <a:ln w="3522" cap="flat">
                <a:noFill/>
                <a:prstDash val="solid"/>
                <a:miter/>
              </a:ln>
            </p:spPr>
            <p:txBody>
              <a:bodyPr rtlCol="0" anchor="ctr"/>
              <a:lstStyle/>
              <a:p>
                <a:endParaRPr lang="es-PE"/>
              </a:p>
            </p:txBody>
          </p:sp>
          <p:sp>
            <p:nvSpPr>
              <p:cNvPr id="15" name="Forma libre: forma 14">
                <a:extLst>
                  <a:ext uri="{FF2B5EF4-FFF2-40B4-BE49-F238E27FC236}">
                    <a16:creationId xmlns:a16="http://schemas.microsoft.com/office/drawing/2014/main" id="{17E54EEF-13A0-4244-8A02-4321C501A7F4}"/>
                  </a:ext>
                </a:extLst>
              </p:cNvPr>
              <p:cNvSpPr/>
              <p:nvPr/>
            </p:nvSpPr>
            <p:spPr>
              <a:xfrm>
                <a:off x="6056719" y="4107880"/>
                <a:ext cx="28765" cy="27695"/>
              </a:xfrm>
              <a:custGeom>
                <a:avLst/>
                <a:gdLst>
                  <a:gd name="connsiteX0" fmla="*/ 1955 w 28765"/>
                  <a:gd name="connsiteY0" fmla="*/ 21413 h 27695"/>
                  <a:gd name="connsiteX1" fmla="*/ 1215 w 28765"/>
                  <a:gd name="connsiteY1" fmla="*/ 8380 h 27695"/>
                  <a:gd name="connsiteX2" fmla="*/ 13368 w 28765"/>
                  <a:gd name="connsiteY2" fmla="*/ 103 h 27695"/>
                  <a:gd name="connsiteX3" fmla="*/ 26999 w 28765"/>
                  <a:gd name="connsiteY3" fmla="*/ 5422 h 27695"/>
                  <a:gd name="connsiteX4" fmla="*/ 18721 w 28765"/>
                  <a:gd name="connsiteY4" fmla="*/ 26908 h 27695"/>
                  <a:gd name="connsiteX5" fmla="*/ 1955 w 28765"/>
                  <a:gd name="connsiteY5" fmla="*/ 21413 h 2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 h="27695">
                    <a:moveTo>
                      <a:pt x="1955" y="21413"/>
                    </a:moveTo>
                    <a:cubicBezTo>
                      <a:pt x="-1849" y="15425"/>
                      <a:pt x="1039" y="8768"/>
                      <a:pt x="1215" y="8380"/>
                    </a:cubicBezTo>
                    <a:cubicBezTo>
                      <a:pt x="4456" y="1230"/>
                      <a:pt x="12381" y="209"/>
                      <a:pt x="13368" y="103"/>
                    </a:cubicBezTo>
                    <a:cubicBezTo>
                      <a:pt x="17735" y="-390"/>
                      <a:pt x="24005" y="808"/>
                      <a:pt x="26999" y="5422"/>
                    </a:cubicBezTo>
                    <a:cubicBezTo>
                      <a:pt x="31402" y="12185"/>
                      <a:pt x="27175" y="23879"/>
                      <a:pt x="18721" y="26908"/>
                    </a:cubicBezTo>
                    <a:cubicBezTo>
                      <a:pt x="13050" y="28916"/>
                      <a:pt x="5548" y="27084"/>
                      <a:pt x="1955" y="21413"/>
                    </a:cubicBezTo>
                    <a:close/>
                  </a:path>
                </a:pathLst>
              </a:custGeom>
              <a:solidFill>
                <a:srgbClr val="BEE4F8"/>
              </a:solidFill>
              <a:ln w="3522" cap="flat">
                <a:noFill/>
                <a:prstDash val="solid"/>
                <a:miter/>
              </a:ln>
            </p:spPr>
            <p:txBody>
              <a:bodyPr rtlCol="0" anchor="ctr"/>
              <a:lstStyle/>
              <a:p>
                <a:endParaRPr lang="es-PE"/>
              </a:p>
            </p:txBody>
          </p:sp>
        </p:grpSp>
        <p:grpSp>
          <p:nvGrpSpPr>
            <p:cNvPr id="16" name="Gráfico 2">
              <a:extLst>
                <a:ext uri="{FF2B5EF4-FFF2-40B4-BE49-F238E27FC236}">
                  <a16:creationId xmlns:a16="http://schemas.microsoft.com/office/drawing/2014/main" id="{6A582CCB-9C65-412C-96F6-99A5A155ECF3}"/>
                </a:ext>
              </a:extLst>
            </p:cNvPr>
            <p:cNvGrpSpPr/>
            <p:nvPr userDrawn="1"/>
          </p:nvGrpSpPr>
          <p:grpSpPr>
            <a:xfrm>
              <a:off x="5420466" y="3498583"/>
              <a:ext cx="587156" cy="353220"/>
              <a:chOff x="5420466" y="3498583"/>
              <a:chExt cx="587156" cy="353220"/>
            </a:xfrm>
          </p:grpSpPr>
          <p:sp>
            <p:nvSpPr>
              <p:cNvPr id="17" name="Forma libre: forma 16">
                <a:extLst>
                  <a:ext uri="{FF2B5EF4-FFF2-40B4-BE49-F238E27FC236}">
                    <a16:creationId xmlns:a16="http://schemas.microsoft.com/office/drawing/2014/main" id="{56CA55D9-F479-4228-9E2F-D1569C59AE0A}"/>
                  </a:ext>
                </a:extLst>
              </p:cNvPr>
              <p:cNvSpPr/>
              <p:nvPr/>
            </p:nvSpPr>
            <p:spPr>
              <a:xfrm>
                <a:off x="5428985" y="3509396"/>
                <a:ext cx="567026" cy="331663"/>
              </a:xfrm>
              <a:custGeom>
                <a:avLst/>
                <a:gdLst>
                  <a:gd name="connsiteX0" fmla="*/ 283513 w 567026"/>
                  <a:gd name="connsiteY0" fmla="*/ 331664 h 331663"/>
                  <a:gd name="connsiteX1" fmla="*/ 0 w 567026"/>
                  <a:gd name="connsiteY1" fmla="*/ 165832 h 331663"/>
                  <a:gd name="connsiteX2" fmla="*/ 281153 w 567026"/>
                  <a:gd name="connsiteY2" fmla="*/ 0 h 331663"/>
                  <a:gd name="connsiteX3" fmla="*/ 567027 w 567026"/>
                  <a:gd name="connsiteY3" fmla="*/ 165832 h 331663"/>
                  <a:gd name="connsiteX4" fmla="*/ 283513 w 567026"/>
                  <a:gd name="connsiteY4" fmla="*/ 331664 h 33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026" h="331663">
                    <a:moveTo>
                      <a:pt x="283513" y="331664"/>
                    </a:moveTo>
                    <a:cubicBezTo>
                      <a:pt x="189009" y="276398"/>
                      <a:pt x="94504" y="221097"/>
                      <a:pt x="0" y="165832"/>
                    </a:cubicBezTo>
                    <a:cubicBezTo>
                      <a:pt x="93729" y="110566"/>
                      <a:pt x="187424" y="55266"/>
                      <a:pt x="281153" y="0"/>
                    </a:cubicBezTo>
                    <a:cubicBezTo>
                      <a:pt x="376433" y="55266"/>
                      <a:pt x="471747" y="110566"/>
                      <a:pt x="567027" y="165832"/>
                    </a:cubicBezTo>
                    <a:cubicBezTo>
                      <a:pt x="472557" y="221097"/>
                      <a:pt x="378018" y="276363"/>
                      <a:pt x="283513" y="331664"/>
                    </a:cubicBezTo>
                    <a:close/>
                  </a:path>
                </a:pathLst>
              </a:custGeom>
              <a:solidFill>
                <a:srgbClr val="FFFFFF"/>
              </a:solidFill>
              <a:ln w="3522" cap="flat">
                <a:noFill/>
                <a:prstDash val="solid"/>
                <a:miter/>
              </a:ln>
            </p:spPr>
            <p:txBody>
              <a:bodyPr rtlCol="0" anchor="ctr"/>
              <a:lstStyle/>
              <a:p>
                <a:endParaRPr lang="es-PE"/>
              </a:p>
            </p:txBody>
          </p:sp>
          <p:sp>
            <p:nvSpPr>
              <p:cNvPr id="18" name="Forma libre: forma 17">
                <a:extLst>
                  <a:ext uri="{FF2B5EF4-FFF2-40B4-BE49-F238E27FC236}">
                    <a16:creationId xmlns:a16="http://schemas.microsoft.com/office/drawing/2014/main" id="{5161FA4E-5E2C-43E7-8189-57E0F11E84EC}"/>
                  </a:ext>
                </a:extLst>
              </p:cNvPr>
              <p:cNvSpPr/>
              <p:nvPr/>
            </p:nvSpPr>
            <p:spPr>
              <a:xfrm>
                <a:off x="5420466" y="3498583"/>
                <a:ext cx="587156" cy="353220"/>
              </a:xfrm>
              <a:custGeom>
                <a:avLst/>
                <a:gdLst>
                  <a:gd name="connsiteX0" fmla="*/ 292033 w 587156"/>
                  <a:gd name="connsiteY0" fmla="*/ 353220 h 353220"/>
                  <a:gd name="connsiteX1" fmla="*/ 4997 w 587156"/>
                  <a:gd name="connsiteY1" fmla="*/ 185310 h 353220"/>
                  <a:gd name="connsiteX2" fmla="*/ 4962 w 587156"/>
                  <a:gd name="connsiteY2" fmla="*/ 167910 h 353220"/>
                  <a:gd name="connsiteX3" fmla="*/ 289602 w 587156"/>
                  <a:gd name="connsiteY3" fmla="*/ 0 h 353220"/>
                  <a:gd name="connsiteX4" fmla="*/ 583718 w 587156"/>
                  <a:gd name="connsiteY4" fmla="*/ 170622 h 353220"/>
                  <a:gd name="connsiteX5" fmla="*/ 583753 w 587156"/>
                  <a:gd name="connsiteY5" fmla="*/ 182528 h 353220"/>
                  <a:gd name="connsiteX6" fmla="*/ 292033 w 587156"/>
                  <a:gd name="connsiteY6" fmla="*/ 353220 h 353220"/>
                  <a:gd name="connsiteX7" fmla="*/ 26836 w 587156"/>
                  <a:gd name="connsiteY7" fmla="*/ 176575 h 353220"/>
                  <a:gd name="connsiteX8" fmla="*/ 292033 w 587156"/>
                  <a:gd name="connsiteY8" fmla="*/ 331699 h 353220"/>
                  <a:gd name="connsiteX9" fmla="*/ 557125 w 587156"/>
                  <a:gd name="connsiteY9" fmla="*/ 176646 h 353220"/>
                  <a:gd name="connsiteX10" fmla="*/ 289708 w 587156"/>
                  <a:gd name="connsiteY10" fmla="*/ 21521 h 353220"/>
                  <a:gd name="connsiteX11" fmla="*/ 26836 w 587156"/>
                  <a:gd name="connsiteY11" fmla="*/ 176575 h 3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156" h="353220">
                    <a:moveTo>
                      <a:pt x="292033" y="353220"/>
                    </a:moveTo>
                    <a:lnTo>
                      <a:pt x="4997" y="185310"/>
                    </a:lnTo>
                    <a:cubicBezTo>
                      <a:pt x="-1660" y="181436"/>
                      <a:pt x="-1660" y="171820"/>
                      <a:pt x="4962" y="167910"/>
                    </a:cubicBezTo>
                    <a:lnTo>
                      <a:pt x="289602" y="0"/>
                    </a:lnTo>
                    <a:lnTo>
                      <a:pt x="583718" y="170622"/>
                    </a:lnTo>
                    <a:cubicBezTo>
                      <a:pt x="588297" y="173264"/>
                      <a:pt x="588297" y="179886"/>
                      <a:pt x="583753" y="182528"/>
                    </a:cubicBezTo>
                    <a:lnTo>
                      <a:pt x="292033" y="353220"/>
                    </a:lnTo>
                    <a:close/>
                    <a:moveTo>
                      <a:pt x="26836" y="176575"/>
                    </a:moveTo>
                    <a:lnTo>
                      <a:pt x="292033" y="331699"/>
                    </a:lnTo>
                    <a:lnTo>
                      <a:pt x="557125" y="176646"/>
                    </a:lnTo>
                    <a:lnTo>
                      <a:pt x="289708" y="21521"/>
                    </a:lnTo>
                    <a:lnTo>
                      <a:pt x="26836" y="176575"/>
                    </a:lnTo>
                    <a:close/>
                  </a:path>
                </a:pathLst>
              </a:custGeom>
              <a:solidFill>
                <a:srgbClr val="56C3EA"/>
              </a:solidFill>
              <a:ln w="3522" cap="flat">
                <a:noFill/>
                <a:prstDash val="solid"/>
                <a:miter/>
              </a:ln>
            </p:spPr>
            <p:txBody>
              <a:bodyPr rtlCol="0" anchor="ctr"/>
              <a:lstStyle/>
              <a:p>
                <a:endParaRPr lang="es-PE"/>
              </a:p>
            </p:txBody>
          </p:sp>
        </p:grpSp>
        <p:grpSp>
          <p:nvGrpSpPr>
            <p:cNvPr id="19" name="Gráfico 2">
              <a:extLst>
                <a:ext uri="{FF2B5EF4-FFF2-40B4-BE49-F238E27FC236}">
                  <a16:creationId xmlns:a16="http://schemas.microsoft.com/office/drawing/2014/main" id="{B585BE23-BC5F-4BD9-80E4-9721EE84EEAA}"/>
                </a:ext>
              </a:extLst>
            </p:cNvPr>
            <p:cNvGrpSpPr/>
            <p:nvPr userDrawn="1"/>
          </p:nvGrpSpPr>
          <p:grpSpPr>
            <a:xfrm>
              <a:off x="5417291" y="3669010"/>
              <a:ext cx="302076" cy="510280"/>
              <a:chOff x="5417291" y="3669010"/>
              <a:chExt cx="302076" cy="510280"/>
            </a:xfrm>
          </p:grpSpPr>
          <p:sp>
            <p:nvSpPr>
              <p:cNvPr id="20" name="Forma libre: forma 19">
                <a:extLst>
                  <a:ext uri="{FF2B5EF4-FFF2-40B4-BE49-F238E27FC236}">
                    <a16:creationId xmlns:a16="http://schemas.microsoft.com/office/drawing/2014/main" id="{10B6B9C6-476E-4D73-B10C-FBC7C3E8DE30}"/>
                  </a:ext>
                </a:extLst>
              </p:cNvPr>
              <p:cNvSpPr/>
              <p:nvPr/>
            </p:nvSpPr>
            <p:spPr>
              <a:xfrm>
                <a:off x="5426625" y="3680723"/>
                <a:ext cx="283513" cy="487280"/>
              </a:xfrm>
              <a:custGeom>
                <a:avLst/>
                <a:gdLst>
                  <a:gd name="connsiteX0" fmla="*/ 2360 w 283513"/>
                  <a:gd name="connsiteY0" fmla="*/ 0 h 487280"/>
                  <a:gd name="connsiteX1" fmla="*/ 283513 w 283513"/>
                  <a:gd name="connsiteY1" fmla="*/ 161112 h 487280"/>
                  <a:gd name="connsiteX2" fmla="*/ 283513 w 283513"/>
                  <a:gd name="connsiteY2" fmla="*/ 487281 h 487280"/>
                  <a:gd name="connsiteX3" fmla="*/ 0 w 283513"/>
                  <a:gd name="connsiteY3" fmla="*/ 326169 h 487280"/>
                  <a:gd name="connsiteX4" fmla="*/ 2360 w 283513"/>
                  <a:gd name="connsiteY4" fmla="*/ 0 h 48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13" h="487280">
                    <a:moveTo>
                      <a:pt x="2360" y="0"/>
                    </a:moveTo>
                    <a:cubicBezTo>
                      <a:pt x="96090" y="53716"/>
                      <a:pt x="189784" y="107396"/>
                      <a:pt x="283513" y="161112"/>
                    </a:cubicBezTo>
                    <a:cubicBezTo>
                      <a:pt x="283513" y="269847"/>
                      <a:pt x="283513" y="378546"/>
                      <a:pt x="283513" y="487281"/>
                    </a:cubicBezTo>
                    <a:cubicBezTo>
                      <a:pt x="189009" y="433565"/>
                      <a:pt x="94504" y="379885"/>
                      <a:pt x="0" y="326169"/>
                    </a:cubicBezTo>
                    <a:cubicBezTo>
                      <a:pt x="775" y="217469"/>
                      <a:pt x="1585" y="108735"/>
                      <a:pt x="2360" y="0"/>
                    </a:cubicBezTo>
                    <a:close/>
                  </a:path>
                </a:pathLst>
              </a:custGeom>
              <a:solidFill>
                <a:srgbClr val="FFFFFF"/>
              </a:solidFill>
              <a:ln w="3522" cap="flat">
                <a:noFill/>
                <a:prstDash val="solid"/>
                <a:miter/>
              </a:ln>
            </p:spPr>
            <p:txBody>
              <a:bodyPr rtlCol="0" anchor="ctr"/>
              <a:lstStyle/>
              <a:p>
                <a:endParaRPr lang="es-PE"/>
              </a:p>
            </p:txBody>
          </p:sp>
          <p:sp>
            <p:nvSpPr>
              <p:cNvPr id="21" name="Forma libre: forma 20">
                <a:extLst>
                  <a:ext uri="{FF2B5EF4-FFF2-40B4-BE49-F238E27FC236}">
                    <a16:creationId xmlns:a16="http://schemas.microsoft.com/office/drawing/2014/main" id="{1CC07D7B-072A-4F96-A0C0-41D20F6D61B7}"/>
                  </a:ext>
                </a:extLst>
              </p:cNvPr>
              <p:cNvSpPr/>
              <p:nvPr/>
            </p:nvSpPr>
            <p:spPr>
              <a:xfrm>
                <a:off x="5417291" y="3669010"/>
                <a:ext cx="302076" cy="510280"/>
              </a:xfrm>
              <a:custGeom>
                <a:avLst/>
                <a:gdLst>
                  <a:gd name="connsiteX0" fmla="*/ 292425 w 302076"/>
                  <a:gd name="connsiteY0" fmla="*/ 509420 h 510280"/>
                  <a:gd name="connsiteX1" fmla="*/ 0 w 302076"/>
                  <a:gd name="connsiteY1" fmla="*/ 343271 h 510280"/>
                  <a:gd name="connsiteX2" fmla="*/ 2431 w 302076"/>
                  <a:gd name="connsiteY2" fmla="*/ 5831 h 510280"/>
                  <a:gd name="connsiteX3" fmla="*/ 11201 w 302076"/>
                  <a:gd name="connsiteY3" fmla="*/ 794 h 510280"/>
                  <a:gd name="connsiteX4" fmla="*/ 302076 w 302076"/>
                  <a:gd name="connsiteY4" fmla="*/ 167471 h 510280"/>
                  <a:gd name="connsiteX5" fmla="*/ 302076 w 302076"/>
                  <a:gd name="connsiteY5" fmla="*/ 503820 h 510280"/>
                  <a:gd name="connsiteX6" fmla="*/ 292425 w 302076"/>
                  <a:gd name="connsiteY6" fmla="*/ 509420 h 510280"/>
                  <a:gd name="connsiteX7" fmla="*/ 18633 w 302076"/>
                  <a:gd name="connsiteY7" fmla="*/ 332493 h 510280"/>
                  <a:gd name="connsiteX8" fmla="*/ 283549 w 302076"/>
                  <a:gd name="connsiteY8" fmla="*/ 483038 h 510280"/>
                  <a:gd name="connsiteX9" fmla="*/ 283549 w 302076"/>
                  <a:gd name="connsiteY9" fmla="*/ 178179 h 510280"/>
                  <a:gd name="connsiteX10" fmla="*/ 20852 w 302076"/>
                  <a:gd name="connsiteY10" fmla="*/ 27634 h 510280"/>
                  <a:gd name="connsiteX11" fmla="*/ 18633 w 302076"/>
                  <a:gd name="connsiteY11" fmla="*/ 332493 h 5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076" h="510280">
                    <a:moveTo>
                      <a:pt x="292425" y="509420"/>
                    </a:moveTo>
                    <a:lnTo>
                      <a:pt x="0" y="343271"/>
                    </a:lnTo>
                    <a:lnTo>
                      <a:pt x="2431" y="5831"/>
                    </a:lnTo>
                    <a:cubicBezTo>
                      <a:pt x="2466" y="1358"/>
                      <a:pt x="7327" y="-1460"/>
                      <a:pt x="11201" y="794"/>
                    </a:cubicBezTo>
                    <a:lnTo>
                      <a:pt x="302076" y="167471"/>
                    </a:lnTo>
                    <a:lnTo>
                      <a:pt x="302076" y="503820"/>
                    </a:lnTo>
                    <a:cubicBezTo>
                      <a:pt x="302147" y="508751"/>
                      <a:pt x="296757" y="511886"/>
                      <a:pt x="292425" y="509420"/>
                    </a:cubicBezTo>
                    <a:close/>
                    <a:moveTo>
                      <a:pt x="18633" y="332493"/>
                    </a:moveTo>
                    <a:lnTo>
                      <a:pt x="283549" y="483038"/>
                    </a:lnTo>
                    <a:lnTo>
                      <a:pt x="283549" y="178179"/>
                    </a:lnTo>
                    <a:lnTo>
                      <a:pt x="20852" y="27634"/>
                    </a:lnTo>
                    <a:lnTo>
                      <a:pt x="18633" y="332493"/>
                    </a:lnTo>
                    <a:close/>
                  </a:path>
                </a:pathLst>
              </a:custGeom>
              <a:solidFill>
                <a:srgbClr val="56C3EA"/>
              </a:solidFill>
              <a:ln w="3522" cap="flat">
                <a:noFill/>
                <a:prstDash val="solid"/>
                <a:miter/>
              </a:ln>
            </p:spPr>
            <p:txBody>
              <a:bodyPr rtlCol="0" anchor="ctr"/>
              <a:lstStyle/>
              <a:p>
                <a:endParaRPr lang="es-PE"/>
              </a:p>
            </p:txBody>
          </p:sp>
        </p:grpSp>
        <p:grpSp>
          <p:nvGrpSpPr>
            <p:cNvPr id="22" name="Gráfico 2">
              <a:extLst>
                <a:ext uri="{FF2B5EF4-FFF2-40B4-BE49-F238E27FC236}">
                  <a16:creationId xmlns:a16="http://schemas.microsoft.com/office/drawing/2014/main" id="{E8F10E36-C3C1-48E8-B884-1D90B70DC60F}"/>
                </a:ext>
              </a:extLst>
            </p:cNvPr>
            <p:cNvGrpSpPr/>
            <p:nvPr userDrawn="1"/>
          </p:nvGrpSpPr>
          <p:grpSpPr>
            <a:xfrm>
              <a:off x="5701614" y="3667413"/>
              <a:ext cx="305281" cy="512348"/>
              <a:chOff x="5701614" y="3667413"/>
              <a:chExt cx="305281" cy="512348"/>
            </a:xfrm>
          </p:grpSpPr>
          <p:sp>
            <p:nvSpPr>
              <p:cNvPr id="23" name="Forma libre: forma 22">
                <a:extLst>
                  <a:ext uri="{FF2B5EF4-FFF2-40B4-BE49-F238E27FC236}">
                    <a16:creationId xmlns:a16="http://schemas.microsoft.com/office/drawing/2014/main" id="{622730CD-4978-4DEA-8CE1-FD305C32C96D}"/>
                  </a:ext>
                </a:extLst>
              </p:cNvPr>
              <p:cNvSpPr/>
              <p:nvPr/>
            </p:nvSpPr>
            <p:spPr>
              <a:xfrm>
                <a:off x="5710949" y="3677588"/>
                <a:ext cx="286683" cy="492810"/>
              </a:xfrm>
              <a:custGeom>
                <a:avLst/>
                <a:gdLst>
                  <a:gd name="connsiteX0" fmla="*/ 0 w 286683"/>
                  <a:gd name="connsiteY0" fmla="*/ 161887 h 492810"/>
                  <a:gd name="connsiteX1" fmla="*/ 286683 w 286683"/>
                  <a:gd name="connsiteY1" fmla="*/ 0 h 492810"/>
                  <a:gd name="connsiteX2" fmla="*/ 286683 w 286683"/>
                  <a:gd name="connsiteY2" fmla="*/ 330114 h 492810"/>
                  <a:gd name="connsiteX3" fmla="*/ 2360 w 286683"/>
                  <a:gd name="connsiteY3" fmla="*/ 492811 h 492810"/>
                  <a:gd name="connsiteX4" fmla="*/ 0 w 286683"/>
                  <a:gd name="connsiteY4" fmla="*/ 161887 h 49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83" h="492810">
                    <a:moveTo>
                      <a:pt x="0" y="161887"/>
                    </a:moveTo>
                    <a:cubicBezTo>
                      <a:pt x="95561" y="107925"/>
                      <a:pt x="191122" y="53962"/>
                      <a:pt x="286683" y="0"/>
                    </a:cubicBezTo>
                    <a:cubicBezTo>
                      <a:pt x="286683" y="110038"/>
                      <a:pt x="286683" y="220076"/>
                      <a:pt x="286683" y="330114"/>
                    </a:cubicBezTo>
                    <a:cubicBezTo>
                      <a:pt x="191897" y="384358"/>
                      <a:pt x="97146" y="438567"/>
                      <a:pt x="2360" y="492811"/>
                    </a:cubicBezTo>
                    <a:cubicBezTo>
                      <a:pt x="1550" y="382491"/>
                      <a:pt x="775" y="272171"/>
                      <a:pt x="0" y="161887"/>
                    </a:cubicBezTo>
                    <a:close/>
                  </a:path>
                </a:pathLst>
              </a:custGeom>
              <a:solidFill>
                <a:srgbClr val="FFFFFF"/>
              </a:solidFill>
              <a:ln w="3522" cap="flat">
                <a:noFill/>
                <a:prstDash val="solid"/>
                <a:miter/>
              </a:ln>
            </p:spPr>
            <p:txBody>
              <a:bodyPr rtlCol="0" anchor="ctr"/>
              <a:lstStyle/>
              <a:p>
                <a:endParaRPr lang="es-PE"/>
              </a:p>
            </p:txBody>
          </p:sp>
          <p:sp>
            <p:nvSpPr>
              <p:cNvPr id="24" name="Forma libre: forma 23">
                <a:extLst>
                  <a:ext uri="{FF2B5EF4-FFF2-40B4-BE49-F238E27FC236}">
                    <a16:creationId xmlns:a16="http://schemas.microsoft.com/office/drawing/2014/main" id="{C679296D-9289-44E4-BCF0-2D0FA920A611}"/>
                  </a:ext>
                </a:extLst>
              </p:cNvPr>
              <p:cNvSpPr/>
              <p:nvPr/>
            </p:nvSpPr>
            <p:spPr>
              <a:xfrm>
                <a:off x="5701614" y="3667413"/>
                <a:ext cx="305281" cy="512348"/>
              </a:xfrm>
              <a:custGeom>
                <a:avLst/>
                <a:gdLst>
                  <a:gd name="connsiteX0" fmla="*/ 2431 w 305281"/>
                  <a:gd name="connsiteY0" fmla="*/ 503267 h 512348"/>
                  <a:gd name="connsiteX1" fmla="*/ 0 w 305281"/>
                  <a:gd name="connsiteY1" fmla="*/ 166672 h 512348"/>
                  <a:gd name="connsiteX2" fmla="*/ 293270 w 305281"/>
                  <a:gd name="connsiteY2" fmla="*/ 1052 h 512348"/>
                  <a:gd name="connsiteX3" fmla="*/ 305282 w 305281"/>
                  <a:gd name="connsiteY3" fmla="*/ 8061 h 512348"/>
                  <a:gd name="connsiteX4" fmla="*/ 305282 w 305281"/>
                  <a:gd name="connsiteY4" fmla="*/ 345643 h 512348"/>
                  <a:gd name="connsiteX5" fmla="*/ 16097 w 305281"/>
                  <a:gd name="connsiteY5" fmla="*/ 511122 h 512348"/>
                  <a:gd name="connsiteX6" fmla="*/ 2431 w 305281"/>
                  <a:gd name="connsiteY6" fmla="*/ 503267 h 512348"/>
                  <a:gd name="connsiteX7" fmla="*/ 18633 w 305281"/>
                  <a:gd name="connsiteY7" fmla="*/ 177451 h 512348"/>
                  <a:gd name="connsiteX8" fmla="*/ 20852 w 305281"/>
                  <a:gd name="connsiteY8" fmla="*/ 487030 h 512348"/>
                  <a:gd name="connsiteX9" fmla="*/ 286719 w 305281"/>
                  <a:gd name="connsiteY9" fmla="*/ 334900 h 512348"/>
                  <a:gd name="connsiteX10" fmla="*/ 286719 w 305281"/>
                  <a:gd name="connsiteY10" fmla="*/ 26061 h 512348"/>
                  <a:gd name="connsiteX11" fmla="*/ 18633 w 305281"/>
                  <a:gd name="connsiteY11" fmla="*/ 177451 h 51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281" h="512348">
                    <a:moveTo>
                      <a:pt x="2431" y="503267"/>
                    </a:moveTo>
                    <a:lnTo>
                      <a:pt x="0" y="166672"/>
                    </a:lnTo>
                    <a:lnTo>
                      <a:pt x="293270" y="1052"/>
                    </a:lnTo>
                    <a:cubicBezTo>
                      <a:pt x="298624" y="-1977"/>
                      <a:pt x="305282" y="1897"/>
                      <a:pt x="305282" y="8061"/>
                    </a:cubicBezTo>
                    <a:lnTo>
                      <a:pt x="305282" y="345643"/>
                    </a:lnTo>
                    <a:lnTo>
                      <a:pt x="16097" y="511122"/>
                    </a:lnTo>
                    <a:cubicBezTo>
                      <a:pt x="10039" y="514609"/>
                      <a:pt x="2466" y="510242"/>
                      <a:pt x="2431" y="503267"/>
                    </a:cubicBezTo>
                    <a:close/>
                    <a:moveTo>
                      <a:pt x="18633" y="177451"/>
                    </a:moveTo>
                    <a:lnTo>
                      <a:pt x="20852" y="487030"/>
                    </a:lnTo>
                    <a:lnTo>
                      <a:pt x="286719" y="334900"/>
                    </a:lnTo>
                    <a:lnTo>
                      <a:pt x="286719" y="26061"/>
                    </a:lnTo>
                    <a:lnTo>
                      <a:pt x="18633" y="177451"/>
                    </a:lnTo>
                    <a:close/>
                  </a:path>
                </a:pathLst>
              </a:custGeom>
              <a:solidFill>
                <a:srgbClr val="56C3EA"/>
              </a:solidFill>
              <a:ln w="3522" cap="flat">
                <a:noFill/>
                <a:prstDash val="solid"/>
                <a:miter/>
              </a:ln>
            </p:spPr>
            <p:txBody>
              <a:bodyPr rtlCol="0" anchor="ctr"/>
              <a:lstStyle/>
              <a:p>
                <a:endParaRPr lang="es-PE"/>
              </a:p>
            </p:txBody>
          </p:sp>
        </p:grpSp>
        <p:sp>
          <p:nvSpPr>
            <p:cNvPr id="25" name="Forma libre: forma 24">
              <a:extLst>
                <a:ext uri="{FF2B5EF4-FFF2-40B4-BE49-F238E27FC236}">
                  <a16:creationId xmlns:a16="http://schemas.microsoft.com/office/drawing/2014/main" id="{4ED3D23A-D9C0-4678-9B6C-9C1D90AD1698}"/>
                </a:ext>
              </a:extLst>
            </p:cNvPr>
            <p:cNvSpPr/>
            <p:nvPr userDrawn="1"/>
          </p:nvSpPr>
          <p:spPr>
            <a:xfrm>
              <a:off x="5639480" y="3664943"/>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26" name="Forma libre: forma 25">
              <a:extLst>
                <a:ext uri="{FF2B5EF4-FFF2-40B4-BE49-F238E27FC236}">
                  <a16:creationId xmlns:a16="http://schemas.microsoft.com/office/drawing/2014/main" id="{3A171326-81D2-41E3-B4D5-AE850A4AF0DA}"/>
                </a:ext>
              </a:extLst>
            </p:cNvPr>
            <p:cNvSpPr/>
            <p:nvPr userDrawn="1"/>
          </p:nvSpPr>
          <p:spPr>
            <a:xfrm>
              <a:off x="5786362" y="3725563"/>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6" y="12610"/>
                    <a:pt x="0" y="9787"/>
                    <a:pt x="0" y="6305"/>
                  </a:cubicBezTo>
                  <a:cubicBezTo>
                    <a:pt x="0" y="2823"/>
                    <a:pt x="5566"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27" name="Forma libre: forma 26">
              <a:extLst>
                <a:ext uri="{FF2B5EF4-FFF2-40B4-BE49-F238E27FC236}">
                  <a16:creationId xmlns:a16="http://schemas.microsoft.com/office/drawing/2014/main" id="{6E98B75B-E615-42F3-B31D-E2A6844364FD}"/>
                </a:ext>
              </a:extLst>
            </p:cNvPr>
            <p:cNvSpPr/>
            <p:nvPr userDrawn="1"/>
          </p:nvSpPr>
          <p:spPr>
            <a:xfrm>
              <a:off x="5758747" y="3633031"/>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28" name="Forma libre: forma 27">
              <a:extLst>
                <a:ext uri="{FF2B5EF4-FFF2-40B4-BE49-F238E27FC236}">
                  <a16:creationId xmlns:a16="http://schemas.microsoft.com/office/drawing/2014/main" id="{23A91DC2-E315-4061-96BA-209B094FA73C}"/>
                </a:ext>
              </a:extLst>
            </p:cNvPr>
            <p:cNvSpPr/>
            <p:nvPr userDrawn="1"/>
          </p:nvSpPr>
          <p:spPr>
            <a:xfrm>
              <a:off x="5682700" y="3568290"/>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29" name="Forma libre: forma 28">
              <a:extLst>
                <a:ext uri="{FF2B5EF4-FFF2-40B4-BE49-F238E27FC236}">
                  <a16:creationId xmlns:a16="http://schemas.microsoft.com/office/drawing/2014/main" id="{77D2B4D9-094F-4C5A-9044-8F31B6B47DEB}"/>
                </a:ext>
              </a:extLst>
            </p:cNvPr>
            <p:cNvSpPr/>
            <p:nvPr userDrawn="1"/>
          </p:nvSpPr>
          <p:spPr>
            <a:xfrm>
              <a:off x="5527787" y="3658638"/>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30" name="Forma libre: forma 29">
              <a:extLst>
                <a:ext uri="{FF2B5EF4-FFF2-40B4-BE49-F238E27FC236}">
                  <a16:creationId xmlns:a16="http://schemas.microsoft.com/office/drawing/2014/main" id="{8C78FC0E-8A1A-4E22-B9B4-48F5F8A9F27C}"/>
                </a:ext>
              </a:extLst>
            </p:cNvPr>
            <p:cNvSpPr/>
            <p:nvPr userDrawn="1"/>
          </p:nvSpPr>
          <p:spPr>
            <a:xfrm>
              <a:off x="5675021" y="3751910"/>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31" name="Forma libre: forma 30">
              <a:extLst>
                <a:ext uri="{FF2B5EF4-FFF2-40B4-BE49-F238E27FC236}">
                  <a16:creationId xmlns:a16="http://schemas.microsoft.com/office/drawing/2014/main" id="{F7086036-C8F0-431A-B41D-82F1D708B0E0}"/>
                </a:ext>
              </a:extLst>
            </p:cNvPr>
            <p:cNvSpPr/>
            <p:nvPr userDrawn="1"/>
          </p:nvSpPr>
          <p:spPr>
            <a:xfrm>
              <a:off x="5862762" y="3658638"/>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32" name="Forma libre: forma 31">
              <a:extLst>
                <a:ext uri="{FF2B5EF4-FFF2-40B4-BE49-F238E27FC236}">
                  <a16:creationId xmlns:a16="http://schemas.microsoft.com/office/drawing/2014/main" id="{76A51D45-CE5E-4D40-BBB6-3B6C32713517}"/>
                </a:ext>
              </a:extLst>
            </p:cNvPr>
            <p:cNvSpPr/>
            <p:nvPr userDrawn="1"/>
          </p:nvSpPr>
          <p:spPr>
            <a:xfrm rot="20440959">
              <a:off x="5472825" y="3776891"/>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33" name="Forma libre: forma 32">
              <a:extLst>
                <a:ext uri="{FF2B5EF4-FFF2-40B4-BE49-F238E27FC236}">
                  <a16:creationId xmlns:a16="http://schemas.microsoft.com/office/drawing/2014/main" id="{1F82B0F4-43DB-4FCC-A3F2-B87671CA658D}"/>
                </a:ext>
              </a:extLst>
            </p:cNvPr>
            <p:cNvSpPr/>
            <p:nvPr userDrawn="1"/>
          </p:nvSpPr>
          <p:spPr>
            <a:xfrm rot="20440959">
              <a:off x="5600655" y="3839688"/>
              <a:ext cx="17189" cy="23951"/>
            </a:xfrm>
            <a:custGeom>
              <a:avLst/>
              <a:gdLst>
                <a:gd name="connsiteX0" fmla="*/ 17189 w 17189"/>
                <a:gd name="connsiteY0" fmla="*/ 11976 h 23951"/>
                <a:gd name="connsiteX1" fmla="*/ 8595 w 17189"/>
                <a:gd name="connsiteY1" fmla="*/ 23952 h 23951"/>
                <a:gd name="connsiteX2" fmla="*/ 1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1" y="18590"/>
                    <a:pt x="1" y="11976"/>
                  </a:cubicBezTo>
                  <a:cubicBezTo>
                    <a:pt x="1"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34" name="Forma libre: forma 33">
              <a:extLst>
                <a:ext uri="{FF2B5EF4-FFF2-40B4-BE49-F238E27FC236}">
                  <a16:creationId xmlns:a16="http://schemas.microsoft.com/office/drawing/2014/main" id="{6340F58C-A290-478A-806D-CC22D5323176}"/>
                </a:ext>
              </a:extLst>
            </p:cNvPr>
            <p:cNvSpPr/>
            <p:nvPr userDrawn="1"/>
          </p:nvSpPr>
          <p:spPr>
            <a:xfrm rot="20440959">
              <a:off x="5502310" y="3851353"/>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35" name="Forma libre: forma 34">
              <a:extLst>
                <a:ext uri="{FF2B5EF4-FFF2-40B4-BE49-F238E27FC236}">
                  <a16:creationId xmlns:a16="http://schemas.microsoft.com/office/drawing/2014/main" id="{848E0C25-EADE-4F49-8CF5-94D434396526}"/>
                </a:ext>
              </a:extLst>
            </p:cNvPr>
            <p:cNvSpPr/>
            <p:nvPr userDrawn="1"/>
          </p:nvSpPr>
          <p:spPr>
            <a:xfrm rot="20440959">
              <a:off x="5472829" y="3954941"/>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36" name="Forma libre: forma 35">
              <a:extLst>
                <a:ext uri="{FF2B5EF4-FFF2-40B4-BE49-F238E27FC236}">
                  <a16:creationId xmlns:a16="http://schemas.microsoft.com/office/drawing/2014/main" id="{A245159D-1562-45BE-94F5-76111D4F99A7}"/>
                </a:ext>
              </a:extLst>
            </p:cNvPr>
            <p:cNvSpPr/>
            <p:nvPr userDrawn="1"/>
          </p:nvSpPr>
          <p:spPr>
            <a:xfrm rot="20440959">
              <a:off x="5642494" y="3916655"/>
              <a:ext cx="17189" cy="23951"/>
            </a:xfrm>
            <a:custGeom>
              <a:avLst/>
              <a:gdLst>
                <a:gd name="connsiteX0" fmla="*/ 17189 w 17189"/>
                <a:gd name="connsiteY0" fmla="*/ 11976 h 23951"/>
                <a:gd name="connsiteX1" fmla="*/ 8595 w 17189"/>
                <a:gd name="connsiteY1" fmla="*/ 23952 h 23951"/>
                <a:gd name="connsiteX2" fmla="*/ 1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1" y="18590"/>
                    <a:pt x="1" y="11976"/>
                  </a:cubicBezTo>
                  <a:cubicBezTo>
                    <a:pt x="1"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37" name="Forma libre: forma 36">
              <a:extLst>
                <a:ext uri="{FF2B5EF4-FFF2-40B4-BE49-F238E27FC236}">
                  <a16:creationId xmlns:a16="http://schemas.microsoft.com/office/drawing/2014/main" id="{E879DC2B-A678-4223-BA20-F4F0AB6E138B}"/>
                </a:ext>
              </a:extLst>
            </p:cNvPr>
            <p:cNvSpPr/>
            <p:nvPr userDrawn="1"/>
          </p:nvSpPr>
          <p:spPr>
            <a:xfrm rot="20440959">
              <a:off x="5553843" y="3963540"/>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38" name="Forma libre: forma 37">
              <a:extLst>
                <a:ext uri="{FF2B5EF4-FFF2-40B4-BE49-F238E27FC236}">
                  <a16:creationId xmlns:a16="http://schemas.microsoft.com/office/drawing/2014/main" id="{121CF2C7-E6E9-4127-AA62-3F83C11E93DF}"/>
                </a:ext>
              </a:extLst>
            </p:cNvPr>
            <p:cNvSpPr/>
            <p:nvPr userDrawn="1"/>
          </p:nvSpPr>
          <p:spPr>
            <a:xfrm rot="16871517">
              <a:off x="5788899" y="3846099"/>
              <a:ext cx="24093" cy="14160"/>
            </a:xfrm>
            <a:custGeom>
              <a:avLst/>
              <a:gdLst>
                <a:gd name="connsiteX0" fmla="*/ 24093 w 24093"/>
                <a:gd name="connsiteY0" fmla="*/ 7080 h 14160"/>
                <a:gd name="connsiteX1" fmla="*/ 12047 w 24093"/>
                <a:gd name="connsiteY1" fmla="*/ 14160 h 14160"/>
                <a:gd name="connsiteX2" fmla="*/ 0 w 24093"/>
                <a:gd name="connsiteY2" fmla="*/ 7080 h 14160"/>
                <a:gd name="connsiteX3" fmla="*/ 12047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7" y="14160"/>
                  </a:cubicBezTo>
                  <a:cubicBezTo>
                    <a:pt x="5394" y="14160"/>
                    <a:pt x="0" y="10990"/>
                    <a:pt x="0" y="7080"/>
                  </a:cubicBezTo>
                  <a:cubicBezTo>
                    <a:pt x="0" y="3170"/>
                    <a:pt x="5393" y="0"/>
                    <a:pt x="12047" y="0"/>
                  </a:cubicBezTo>
                  <a:cubicBezTo>
                    <a:pt x="18700"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39" name="Forma libre: forma 38">
              <a:extLst>
                <a:ext uri="{FF2B5EF4-FFF2-40B4-BE49-F238E27FC236}">
                  <a16:creationId xmlns:a16="http://schemas.microsoft.com/office/drawing/2014/main" id="{B03BEA9B-ADB4-4408-B37A-7DE0DCD39502}"/>
                </a:ext>
              </a:extLst>
            </p:cNvPr>
            <p:cNvSpPr/>
            <p:nvPr userDrawn="1"/>
          </p:nvSpPr>
          <p:spPr>
            <a:xfrm rot="16871517">
              <a:off x="5786886" y="3943821"/>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700"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40" name="Forma libre: forma 39">
              <a:extLst>
                <a:ext uri="{FF2B5EF4-FFF2-40B4-BE49-F238E27FC236}">
                  <a16:creationId xmlns:a16="http://schemas.microsoft.com/office/drawing/2014/main" id="{354684DB-3606-4E26-83C8-578CBC812A6D}"/>
                </a:ext>
              </a:extLst>
            </p:cNvPr>
            <p:cNvSpPr/>
            <p:nvPr userDrawn="1"/>
          </p:nvSpPr>
          <p:spPr>
            <a:xfrm rot="16871517">
              <a:off x="5851458" y="4008946"/>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699"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41" name="Forma libre: forma 40">
              <a:extLst>
                <a:ext uri="{FF2B5EF4-FFF2-40B4-BE49-F238E27FC236}">
                  <a16:creationId xmlns:a16="http://schemas.microsoft.com/office/drawing/2014/main" id="{285EDD8F-0C57-4BCA-95DD-2941962975EC}"/>
                </a:ext>
              </a:extLst>
            </p:cNvPr>
            <p:cNvSpPr/>
            <p:nvPr userDrawn="1"/>
          </p:nvSpPr>
          <p:spPr>
            <a:xfrm rot="16871517">
              <a:off x="5941478" y="3946769"/>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700"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42" name="Forma libre: forma 41">
              <a:extLst>
                <a:ext uri="{FF2B5EF4-FFF2-40B4-BE49-F238E27FC236}">
                  <a16:creationId xmlns:a16="http://schemas.microsoft.com/office/drawing/2014/main" id="{F23585EE-037F-4466-B5B1-929FFB1598D6}"/>
                </a:ext>
              </a:extLst>
            </p:cNvPr>
            <p:cNvSpPr/>
            <p:nvPr userDrawn="1"/>
          </p:nvSpPr>
          <p:spPr>
            <a:xfrm rot="16871517">
              <a:off x="5892024" y="3882055"/>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699"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43" name="Forma libre: forma 42">
              <a:extLst>
                <a:ext uri="{FF2B5EF4-FFF2-40B4-BE49-F238E27FC236}">
                  <a16:creationId xmlns:a16="http://schemas.microsoft.com/office/drawing/2014/main" id="{54ADF1D4-3119-4A35-993B-AA933576ADF2}"/>
                </a:ext>
              </a:extLst>
            </p:cNvPr>
            <p:cNvSpPr/>
            <p:nvPr userDrawn="1"/>
          </p:nvSpPr>
          <p:spPr>
            <a:xfrm rot="16871517">
              <a:off x="5926365" y="3777661"/>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699" y="0"/>
                    <a:pt x="24093" y="3170"/>
                    <a:pt x="24093" y="7080"/>
                  </a:cubicBezTo>
                  <a:close/>
                </a:path>
              </a:pathLst>
            </a:custGeom>
            <a:solidFill>
              <a:srgbClr val="C0E5F8"/>
            </a:solidFill>
            <a:ln w="3522" cap="flat">
              <a:noFill/>
              <a:prstDash val="solid"/>
              <a:miter/>
            </a:ln>
          </p:spPr>
          <p:txBody>
            <a:bodyPr rtlCol="0" anchor="ctr"/>
            <a:lstStyle/>
            <a:p>
              <a:endParaRPr lang="es-PE"/>
            </a:p>
          </p:txBody>
        </p:sp>
      </p:grpSp>
    </p:spTree>
    <p:extLst>
      <p:ext uri="{BB962C8B-B14F-4D97-AF65-F5344CB8AC3E}">
        <p14:creationId xmlns:p14="http://schemas.microsoft.com/office/powerpoint/2010/main" val="2276184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5"/>
        <p:cNvGrpSpPr/>
        <p:nvPr/>
      </p:nvGrpSpPr>
      <p:grpSpPr>
        <a:xfrm>
          <a:off x="0" y="0"/>
          <a:ext cx="0" cy="0"/>
          <a:chOff x="0" y="0"/>
          <a:chExt cx="0" cy="0"/>
        </a:xfrm>
      </p:grpSpPr>
      <p:sp>
        <p:nvSpPr>
          <p:cNvPr id="6" name="Rectangle 5">
            <a:extLst>
              <a:ext uri="{FF2B5EF4-FFF2-40B4-BE49-F238E27FC236}">
                <a16:creationId xmlns:a16="http://schemas.microsoft.com/office/drawing/2014/main" id="{AAB9C8A4-43F2-490B-A9EC-1280B5C3B307}"/>
              </a:ext>
            </a:extLst>
          </p:cNvPr>
          <p:cNvSpPr>
            <a:spLocks noChangeArrowheads="1"/>
          </p:cNvSpPr>
          <p:nvPr userDrawn="1"/>
        </p:nvSpPr>
        <p:spPr bwMode="auto">
          <a:xfrm>
            <a:off x="1" y="0"/>
            <a:ext cx="9144000" cy="748862"/>
          </a:xfrm>
          <a:prstGeom prst="rect">
            <a:avLst/>
          </a:prstGeom>
          <a:solidFill>
            <a:srgbClr val="5DB3E5"/>
          </a:solidFill>
          <a:ln>
            <a:noFill/>
          </a:ln>
        </p:spPr>
        <p:txBody>
          <a:bodyPr vert="horz" wrap="square" lIns="91440" tIns="45720" rIns="91440" bIns="45720" numCol="1" anchor="t" anchorCtr="0" compatLnSpc="1">
            <a:prstTxWarp prst="textNoShape">
              <a:avLst/>
            </a:prstTxWarp>
          </a:bodyPr>
          <a:lstStyle/>
          <a:p>
            <a:endParaRPr lang="es-PE"/>
          </a:p>
        </p:txBody>
      </p:sp>
      <p:sp>
        <p:nvSpPr>
          <p:cNvPr id="8" name="Rectangle 5">
            <a:extLst>
              <a:ext uri="{FF2B5EF4-FFF2-40B4-BE49-F238E27FC236}">
                <a16:creationId xmlns:a16="http://schemas.microsoft.com/office/drawing/2014/main" id="{3A9C28C6-64FB-4578-BF33-9125C09EFFC9}"/>
              </a:ext>
            </a:extLst>
          </p:cNvPr>
          <p:cNvSpPr>
            <a:spLocks noChangeArrowheads="1"/>
          </p:cNvSpPr>
          <p:nvPr userDrawn="1"/>
        </p:nvSpPr>
        <p:spPr bwMode="auto">
          <a:xfrm>
            <a:off x="0" y="5025366"/>
            <a:ext cx="9144000" cy="118134"/>
          </a:xfrm>
          <a:prstGeom prst="rect">
            <a:avLst/>
          </a:prstGeom>
          <a:solidFill>
            <a:srgbClr val="BBDFF4"/>
          </a:solidFill>
          <a:ln>
            <a:noFill/>
          </a:ln>
        </p:spPr>
        <p:txBody>
          <a:bodyPr vert="horz" wrap="square" lIns="91440" tIns="45720" rIns="91440" bIns="45720" numCol="1" anchor="t" anchorCtr="0" compatLnSpc="1">
            <a:prstTxWarp prst="textNoShape">
              <a:avLst/>
            </a:prstTxWarp>
          </a:bodyPr>
          <a:lstStyle/>
          <a:p>
            <a:endParaRPr lang="es-PE"/>
          </a:p>
        </p:txBody>
      </p:sp>
      <p:sp>
        <p:nvSpPr>
          <p:cNvPr id="10" name="Text Placeholder 9">
            <a:extLst>
              <a:ext uri="{FF2B5EF4-FFF2-40B4-BE49-F238E27FC236}">
                <a16:creationId xmlns:a16="http://schemas.microsoft.com/office/drawing/2014/main" id="{CE1CDE51-0472-4C49-B626-EAF0DC58528C}"/>
              </a:ext>
            </a:extLst>
          </p:cNvPr>
          <p:cNvSpPr>
            <a:spLocks noGrp="1"/>
          </p:cNvSpPr>
          <p:nvPr>
            <p:ph type="body" sz="quarter" idx="10" hasCustomPrompt="1"/>
          </p:nvPr>
        </p:nvSpPr>
        <p:spPr>
          <a:xfrm>
            <a:off x="87310" y="194184"/>
            <a:ext cx="5777754" cy="361570"/>
          </a:xfrm>
          <a:prstGeom prst="rect">
            <a:avLst/>
          </a:prstGeom>
        </p:spPr>
        <p:txBody>
          <a:bodyPr anchor="ctr"/>
          <a:lstStyle>
            <a:lvl1pPr marL="0" indent="0" algn="l">
              <a:buNone/>
              <a:defRPr sz="3200" b="1" baseline="0">
                <a:solidFill>
                  <a:schemeClr val="bg1"/>
                </a:solidFill>
                <a:latin typeface="+mj-lt"/>
                <a:cs typeface="Arial" pitchFamily="34" charset="0"/>
              </a:defRPr>
            </a:lvl1pPr>
          </a:lstStyle>
          <a:p>
            <a:pPr lvl="0"/>
            <a:r>
              <a:rPr lang="en-US" altLang="ko-KR" dirty="0"/>
              <a:t>BASIC LAYOUT</a:t>
            </a:r>
          </a:p>
        </p:txBody>
      </p:sp>
      <p:grpSp>
        <p:nvGrpSpPr>
          <p:cNvPr id="48" name="Grupo 47">
            <a:extLst>
              <a:ext uri="{FF2B5EF4-FFF2-40B4-BE49-F238E27FC236}">
                <a16:creationId xmlns:a16="http://schemas.microsoft.com/office/drawing/2014/main" id="{6D949351-740C-4B1B-BBA7-BC589DE661E0}"/>
              </a:ext>
            </a:extLst>
          </p:cNvPr>
          <p:cNvGrpSpPr/>
          <p:nvPr userDrawn="1"/>
        </p:nvGrpSpPr>
        <p:grpSpPr>
          <a:xfrm>
            <a:off x="8204119" y="59485"/>
            <a:ext cx="832399" cy="606144"/>
            <a:chOff x="7745976" y="138838"/>
            <a:chExt cx="575303" cy="418929"/>
          </a:xfrm>
        </p:grpSpPr>
        <p:sp>
          <p:nvSpPr>
            <p:cNvPr id="46" name="Forma libre: forma 45">
              <a:extLst>
                <a:ext uri="{FF2B5EF4-FFF2-40B4-BE49-F238E27FC236}">
                  <a16:creationId xmlns:a16="http://schemas.microsoft.com/office/drawing/2014/main" id="{698DFF83-12C0-4A9B-B326-E3BB2F1EE18F}"/>
                </a:ext>
              </a:extLst>
            </p:cNvPr>
            <p:cNvSpPr/>
            <p:nvPr userDrawn="1"/>
          </p:nvSpPr>
          <p:spPr>
            <a:xfrm>
              <a:off x="7745976" y="138838"/>
              <a:ext cx="575303" cy="418929"/>
            </a:xfrm>
            <a:custGeom>
              <a:avLst/>
              <a:gdLst>
                <a:gd name="connsiteX0" fmla="*/ 15982 w 575303"/>
                <a:gd name="connsiteY0" fmla="*/ 79310 h 418929"/>
                <a:gd name="connsiteX1" fmla="*/ 41801 w 575303"/>
                <a:gd name="connsiteY1" fmla="*/ 58070 h 418929"/>
                <a:gd name="connsiteX2" fmla="*/ 85725 w 575303"/>
                <a:gd name="connsiteY2" fmla="*/ 49722 h 418929"/>
                <a:gd name="connsiteX3" fmla="*/ 100060 w 575303"/>
                <a:gd name="connsiteY3" fmla="*/ 57542 h 418929"/>
                <a:gd name="connsiteX4" fmla="*/ 108584 w 575303"/>
                <a:gd name="connsiteY4" fmla="*/ 38979 h 418929"/>
                <a:gd name="connsiteX5" fmla="*/ 127993 w 575303"/>
                <a:gd name="connsiteY5" fmla="*/ 19148 h 418929"/>
                <a:gd name="connsiteX6" fmla="*/ 210380 w 575303"/>
                <a:gd name="connsiteY6" fmla="*/ 1219 h 418929"/>
                <a:gd name="connsiteX7" fmla="*/ 241975 w 575303"/>
                <a:gd name="connsiteY7" fmla="*/ 8405 h 418929"/>
                <a:gd name="connsiteX8" fmla="*/ 293719 w 575303"/>
                <a:gd name="connsiteY8" fmla="*/ 48489 h 418929"/>
                <a:gd name="connsiteX9" fmla="*/ 298509 w 575303"/>
                <a:gd name="connsiteY9" fmla="*/ 60254 h 418929"/>
                <a:gd name="connsiteX10" fmla="*/ 334472 w 575303"/>
                <a:gd name="connsiteY10" fmla="*/ 65009 h 418929"/>
                <a:gd name="connsiteX11" fmla="*/ 343101 w 575303"/>
                <a:gd name="connsiteY11" fmla="*/ 74836 h 418929"/>
                <a:gd name="connsiteX12" fmla="*/ 349230 w 575303"/>
                <a:gd name="connsiteY12" fmla="*/ 86178 h 418929"/>
                <a:gd name="connsiteX13" fmla="*/ 350146 w 575303"/>
                <a:gd name="connsiteY13" fmla="*/ 91849 h 418929"/>
                <a:gd name="connsiteX14" fmla="*/ 350217 w 575303"/>
                <a:gd name="connsiteY14" fmla="*/ 92589 h 418929"/>
                <a:gd name="connsiteX15" fmla="*/ 374979 w 575303"/>
                <a:gd name="connsiteY15" fmla="*/ 65960 h 418929"/>
                <a:gd name="connsiteX16" fmla="*/ 427497 w 575303"/>
                <a:gd name="connsiteY16" fmla="*/ 41691 h 418929"/>
                <a:gd name="connsiteX17" fmla="*/ 570539 w 575303"/>
                <a:gd name="connsiteY17" fmla="*/ 116647 h 418929"/>
                <a:gd name="connsiteX18" fmla="*/ 572899 w 575303"/>
                <a:gd name="connsiteY18" fmla="*/ 165995 h 418929"/>
                <a:gd name="connsiteX19" fmla="*/ 564375 w 575303"/>
                <a:gd name="connsiteY19" fmla="*/ 191990 h 418929"/>
                <a:gd name="connsiteX20" fmla="*/ 548067 w 575303"/>
                <a:gd name="connsiteY20" fmla="*/ 214955 h 418929"/>
                <a:gd name="connsiteX21" fmla="*/ 523657 w 575303"/>
                <a:gd name="connsiteY21" fmla="*/ 233060 h 418929"/>
                <a:gd name="connsiteX22" fmla="*/ 533555 w 575303"/>
                <a:gd name="connsiteY22" fmla="*/ 235667 h 418929"/>
                <a:gd name="connsiteX23" fmla="*/ 555992 w 575303"/>
                <a:gd name="connsiteY23" fmla="*/ 250601 h 418929"/>
                <a:gd name="connsiteX24" fmla="*/ 522882 w 575303"/>
                <a:gd name="connsiteY24" fmla="*/ 335384 h 418929"/>
                <a:gd name="connsiteX25" fmla="*/ 511364 w 575303"/>
                <a:gd name="connsiteY25" fmla="*/ 339893 h 418929"/>
                <a:gd name="connsiteX26" fmla="*/ 511399 w 575303"/>
                <a:gd name="connsiteY26" fmla="*/ 343697 h 418929"/>
                <a:gd name="connsiteX27" fmla="*/ 502946 w 575303"/>
                <a:gd name="connsiteY27" fmla="*/ 361696 h 418929"/>
                <a:gd name="connsiteX28" fmla="*/ 465222 w 575303"/>
                <a:gd name="connsiteY28" fmla="*/ 375997 h 418929"/>
                <a:gd name="connsiteX29" fmla="*/ 453316 w 575303"/>
                <a:gd name="connsiteY29" fmla="*/ 372721 h 418929"/>
                <a:gd name="connsiteX30" fmla="*/ 387589 w 575303"/>
                <a:gd name="connsiteY30" fmla="*/ 417877 h 418929"/>
                <a:gd name="connsiteX31" fmla="*/ 328027 w 575303"/>
                <a:gd name="connsiteY31" fmla="*/ 409917 h 418929"/>
                <a:gd name="connsiteX32" fmla="*/ 275332 w 575303"/>
                <a:gd name="connsiteY32" fmla="*/ 377335 h 418929"/>
                <a:gd name="connsiteX33" fmla="*/ 244476 w 575303"/>
                <a:gd name="connsiteY33" fmla="*/ 334997 h 418929"/>
                <a:gd name="connsiteX34" fmla="*/ 240320 w 575303"/>
                <a:gd name="connsiteY34" fmla="*/ 325134 h 418929"/>
                <a:gd name="connsiteX35" fmla="*/ 219045 w 575303"/>
                <a:gd name="connsiteY35" fmla="*/ 330699 h 418929"/>
                <a:gd name="connsiteX36" fmla="*/ 194706 w 575303"/>
                <a:gd name="connsiteY36" fmla="*/ 330875 h 418929"/>
                <a:gd name="connsiteX37" fmla="*/ 170402 w 575303"/>
                <a:gd name="connsiteY37" fmla="*/ 320520 h 418929"/>
                <a:gd name="connsiteX38" fmla="*/ 162265 w 575303"/>
                <a:gd name="connsiteY38" fmla="*/ 313722 h 418929"/>
                <a:gd name="connsiteX39" fmla="*/ 161948 w 575303"/>
                <a:gd name="connsiteY39" fmla="*/ 314990 h 418929"/>
                <a:gd name="connsiteX40" fmla="*/ 158284 w 575303"/>
                <a:gd name="connsiteY40" fmla="*/ 325839 h 418929"/>
                <a:gd name="connsiteX41" fmla="*/ 140884 w 575303"/>
                <a:gd name="connsiteY41" fmla="*/ 342499 h 418929"/>
                <a:gd name="connsiteX42" fmla="*/ 123977 w 575303"/>
                <a:gd name="connsiteY42" fmla="*/ 345176 h 418929"/>
                <a:gd name="connsiteX43" fmla="*/ 110697 w 575303"/>
                <a:gd name="connsiteY43" fmla="*/ 358913 h 418929"/>
                <a:gd name="connsiteX44" fmla="*/ 96221 w 575303"/>
                <a:gd name="connsiteY44" fmla="*/ 360534 h 418929"/>
                <a:gd name="connsiteX45" fmla="*/ 97841 w 575303"/>
                <a:gd name="connsiteY45" fmla="*/ 365888 h 418929"/>
                <a:gd name="connsiteX46" fmla="*/ 87415 w 575303"/>
                <a:gd name="connsiteY46" fmla="*/ 386705 h 418929"/>
                <a:gd name="connsiteX47" fmla="*/ 83576 w 575303"/>
                <a:gd name="connsiteY47" fmla="*/ 394489 h 418929"/>
                <a:gd name="connsiteX48" fmla="*/ 79737 w 575303"/>
                <a:gd name="connsiteY48" fmla="*/ 393010 h 418929"/>
                <a:gd name="connsiteX49" fmla="*/ 79525 w 575303"/>
                <a:gd name="connsiteY49" fmla="*/ 392939 h 418929"/>
                <a:gd name="connsiteX50" fmla="*/ 80582 w 575303"/>
                <a:gd name="connsiteY50" fmla="*/ 387550 h 418929"/>
                <a:gd name="connsiteX51" fmla="*/ 80512 w 575303"/>
                <a:gd name="connsiteY51" fmla="*/ 386740 h 418929"/>
                <a:gd name="connsiteX52" fmla="*/ 73432 w 575303"/>
                <a:gd name="connsiteY52" fmla="*/ 373813 h 418929"/>
                <a:gd name="connsiteX53" fmla="*/ 31058 w 575303"/>
                <a:gd name="connsiteY53" fmla="*/ 352538 h 418929"/>
                <a:gd name="connsiteX54" fmla="*/ 17355 w 575303"/>
                <a:gd name="connsiteY54" fmla="*/ 313863 h 418929"/>
                <a:gd name="connsiteX55" fmla="*/ 21019 w 575303"/>
                <a:gd name="connsiteY55" fmla="*/ 304986 h 418929"/>
                <a:gd name="connsiteX56" fmla="*/ 17320 w 575303"/>
                <a:gd name="connsiteY56" fmla="*/ 302732 h 418929"/>
                <a:gd name="connsiteX57" fmla="*/ 272 w 575303"/>
                <a:gd name="connsiteY57" fmla="*/ 263740 h 418929"/>
                <a:gd name="connsiteX58" fmla="*/ 28240 w 575303"/>
                <a:gd name="connsiteY58" fmla="*/ 227002 h 418929"/>
                <a:gd name="connsiteX59" fmla="*/ 22674 w 575303"/>
                <a:gd name="connsiteY59" fmla="*/ 222317 h 418929"/>
                <a:gd name="connsiteX60" fmla="*/ 2632 w 575303"/>
                <a:gd name="connsiteY60" fmla="*/ 177759 h 418929"/>
                <a:gd name="connsiteX61" fmla="*/ 17109 w 575303"/>
                <a:gd name="connsiteY61" fmla="*/ 161556 h 418929"/>
                <a:gd name="connsiteX62" fmla="*/ 5485 w 575303"/>
                <a:gd name="connsiteY62" fmla="*/ 141514 h 418929"/>
                <a:gd name="connsiteX63" fmla="*/ 15982 w 575303"/>
                <a:gd name="connsiteY63" fmla="*/ 79310 h 41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75303" h="418929">
                  <a:moveTo>
                    <a:pt x="15982" y="79310"/>
                  </a:moveTo>
                  <a:cubicBezTo>
                    <a:pt x="22146" y="72124"/>
                    <a:pt x="31269" y="64128"/>
                    <a:pt x="41801" y="58070"/>
                  </a:cubicBezTo>
                  <a:cubicBezTo>
                    <a:pt x="55185" y="50356"/>
                    <a:pt x="70860" y="45707"/>
                    <a:pt x="85725" y="49722"/>
                  </a:cubicBezTo>
                  <a:cubicBezTo>
                    <a:pt x="91536" y="51272"/>
                    <a:pt x="95974" y="54195"/>
                    <a:pt x="100060" y="57542"/>
                  </a:cubicBezTo>
                  <a:cubicBezTo>
                    <a:pt x="101575" y="50990"/>
                    <a:pt x="104287" y="44791"/>
                    <a:pt x="108584" y="38979"/>
                  </a:cubicBezTo>
                  <a:cubicBezTo>
                    <a:pt x="113868" y="31829"/>
                    <a:pt x="120877" y="25171"/>
                    <a:pt x="127993" y="19148"/>
                  </a:cubicBezTo>
                  <a:cubicBezTo>
                    <a:pt x="150288" y="198"/>
                    <a:pt x="180123" y="-1986"/>
                    <a:pt x="210380" y="1219"/>
                  </a:cubicBezTo>
                  <a:cubicBezTo>
                    <a:pt x="221264" y="2382"/>
                    <a:pt x="231937" y="4847"/>
                    <a:pt x="241975" y="8405"/>
                  </a:cubicBezTo>
                  <a:cubicBezTo>
                    <a:pt x="264060" y="16225"/>
                    <a:pt x="284067" y="30420"/>
                    <a:pt x="293719" y="48489"/>
                  </a:cubicBezTo>
                  <a:cubicBezTo>
                    <a:pt x="295761" y="52293"/>
                    <a:pt x="297311" y="56238"/>
                    <a:pt x="298509" y="60254"/>
                  </a:cubicBezTo>
                  <a:cubicBezTo>
                    <a:pt x="310309" y="56027"/>
                    <a:pt x="324504" y="57049"/>
                    <a:pt x="334472" y="65009"/>
                  </a:cubicBezTo>
                  <a:cubicBezTo>
                    <a:pt x="338029" y="67862"/>
                    <a:pt x="340565" y="71349"/>
                    <a:pt x="343101" y="74836"/>
                  </a:cubicBezTo>
                  <a:cubicBezTo>
                    <a:pt x="345743" y="78429"/>
                    <a:pt x="347892" y="82128"/>
                    <a:pt x="349230" y="86178"/>
                  </a:cubicBezTo>
                  <a:cubicBezTo>
                    <a:pt x="349830" y="88045"/>
                    <a:pt x="350006" y="89947"/>
                    <a:pt x="350146" y="91849"/>
                  </a:cubicBezTo>
                  <a:cubicBezTo>
                    <a:pt x="350146" y="92096"/>
                    <a:pt x="350181" y="92342"/>
                    <a:pt x="350217" y="92589"/>
                  </a:cubicBezTo>
                  <a:cubicBezTo>
                    <a:pt x="355888" y="82480"/>
                    <a:pt x="364764" y="73604"/>
                    <a:pt x="374979" y="65960"/>
                  </a:cubicBezTo>
                  <a:cubicBezTo>
                    <a:pt x="390055" y="54618"/>
                    <a:pt x="407807" y="46411"/>
                    <a:pt x="427497" y="41691"/>
                  </a:cubicBezTo>
                  <a:cubicBezTo>
                    <a:pt x="491639" y="26228"/>
                    <a:pt x="553808" y="68214"/>
                    <a:pt x="570539" y="116647"/>
                  </a:cubicBezTo>
                  <a:cubicBezTo>
                    <a:pt x="575999" y="132462"/>
                    <a:pt x="576739" y="149897"/>
                    <a:pt x="572899" y="165995"/>
                  </a:cubicBezTo>
                  <a:cubicBezTo>
                    <a:pt x="570786" y="174871"/>
                    <a:pt x="568531" y="183571"/>
                    <a:pt x="564375" y="191990"/>
                  </a:cubicBezTo>
                  <a:cubicBezTo>
                    <a:pt x="560325" y="200267"/>
                    <a:pt x="554865" y="207946"/>
                    <a:pt x="548067" y="214955"/>
                  </a:cubicBezTo>
                  <a:cubicBezTo>
                    <a:pt x="541304" y="221929"/>
                    <a:pt x="533027" y="228234"/>
                    <a:pt x="523657" y="233060"/>
                  </a:cubicBezTo>
                  <a:cubicBezTo>
                    <a:pt x="527039" y="233729"/>
                    <a:pt x="530385" y="234680"/>
                    <a:pt x="533555" y="235667"/>
                  </a:cubicBezTo>
                  <a:cubicBezTo>
                    <a:pt x="542994" y="238625"/>
                    <a:pt x="550638" y="243627"/>
                    <a:pt x="555992" y="250601"/>
                  </a:cubicBezTo>
                  <a:cubicBezTo>
                    <a:pt x="577972" y="279308"/>
                    <a:pt x="556203" y="319357"/>
                    <a:pt x="522882" y="335384"/>
                  </a:cubicBezTo>
                  <a:cubicBezTo>
                    <a:pt x="519219" y="337145"/>
                    <a:pt x="515380" y="338660"/>
                    <a:pt x="511364" y="339893"/>
                  </a:cubicBezTo>
                  <a:cubicBezTo>
                    <a:pt x="511470" y="341161"/>
                    <a:pt x="511470" y="342429"/>
                    <a:pt x="511399" y="343697"/>
                  </a:cubicBezTo>
                  <a:cubicBezTo>
                    <a:pt x="510977" y="350319"/>
                    <a:pt x="507419" y="356272"/>
                    <a:pt x="502946" y="361696"/>
                  </a:cubicBezTo>
                  <a:cubicBezTo>
                    <a:pt x="494387" y="372122"/>
                    <a:pt x="480755" y="378110"/>
                    <a:pt x="465222" y="375997"/>
                  </a:cubicBezTo>
                  <a:cubicBezTo>
                    <a:pt x="461276" y="375468"/>
                    <a:pt x="457120" y="374341"/>
                    <a:pt x="453316" y="372721"/>
                  </a:cubicBezTo>
                  <a:cubicBezTo>
                    <a:pt x="440987" y="394947"/>
                    <a:pt x="418128" y="413193"/>
                    <a:pt x="387589" y="417877"/>
                  </a:cubicBezTo>
                  <a:cubicBezTo>
                    <a:pt x="367159" y="421012"/>
                    <a:pt x="346624" y="416785"/>
                    <a:pt x="328027" y="409917"/>
                  </a:cubicBezTo>
                  <a:cubicBezTo>
                    <a:pt x="308019" y="402555"/>
                    <a:pt x="289844" y="390614"/>
                    <a:pt x="275332" y="377335"/>
                  </a:cubicBezTo>
                  <a:cubicBezTo>
                    <a:pt x="262123" y="365218"/>
                    <a:pt x="251521" y="350107"/>
                    <a:pt x="244476" y="334997"/>
                  </a:cubicBezTo>
                  <a:cubicBezTo>
                    <a:pt x="242962" y="331756"/>
                    <a:pt x="241588" y="328445"/>
                    <a:pt x="240320" y="325134"/>
                  </a:cubicBezTo>
                  <a:cubicBezTo>
                    <a:pt x="233451" y="327529"/>
                    <a:pt x="226407" y="329502"/>
                    <a:pt x="219045" y="330699"/>
                  </a:cubicBezTo>
                  <a:cubicBezTo>
                    <a:pt x="211049" y="332003"/>
                    <a:pt x="202701" y="332179"/>
                    <a:pt x="194706" y="330875"/>
                  </a:cubicBezTo>
                  <a:cubicBezTo>
                    <a:pt x="185407" y="329361"/>
                    <a:pt x="177446" y="325592"/>
                    <a:pt x="170402" y="320520"/>
                  </a:cubicBezTo>
                  <a:cubicBezTo>
                    <a:pt x="167548" y="318477"/>
                    <a:pt x="164801" y="316152"/>
                    <a:pt x="162265" y="313722"/>
                  </a:cubicBezTo>
                  <a:cubicBezTo>
                    <a:pt x="162159" y="314109"/>
                    <a:pt x="162053" y="314532"/>
                    <a:pt x="161948" y="314990"/>
                  </a:cubicBezTo>
                  <a:cubicBezTo>
                    <a:pt x="161102" y="318688"/>
                    <a:pt x="159904" y="322316"/>
                    <a:pt x="158284" y="325839"/>
                  </a:cubicBezTo>
                  <a:cubicBezTo>
                    <a:pt x="154973" y="332883"/>
                    <a:pt x="149478" y="339188"/>
                    <a:pt x="140884" y="342499"/>
                  </a:cubicBezTo>
                  <a:cubicBezTo>
                    <a:pt x="135565" y="344542"/>
                    <a:pt x="129789" y="345282"/>
                    <a:pt x="123977" y="345176"/>
                  </a:cubicBezTo>
                  <a:cubicBezTo>
                    <a:pt x="121582" y="350918"/>
                    <a:pt x="117285" y="356095"/>
                    <a:pt x="110697" y="358913"/>
                  </a:cubicBezTo>
                  <a:cubicBezTo>
                    <a:pt x="106259" y="360815"/>
                    <a:pt x="101222" y="361168"/>
                    <a:pt x="96221" y="360534"/>
                  </a:cubicBezTo>
                  <a:cubicBezTo>
                    <a:pt x="97137" y="362295"/>
                    <a:pt x="97735" y="364091"/>
                    <a:pt x="97841" y="365888"/>
                  </a:cubicBezTo>
                  <a:cubicBezTo>
                    <a:pt x="98299" y="372545"/>
                    <a:pt x="94707" y="382090"/>
                    <a:pt x="87415" y="386705"/>
                  </a:cubicBezTo>
                  <a:cubicBezTo>
                    <a:pt x="86676" y="389452"/>
                    <a:pt x="85407" y="392129"/>
                    <a:pt x="83576" y="394489"/>
                  </a:cubicBezTo>
                  <a:cubicBezTo>
                    <a:pt x="82308" y="393961"/>
                    <a:pt x="80969" y="393503"/>
                    <a:pt x="79737" y="393010"/>
                  </a:cubicBezTo>
                  <a:cubicBezTo>
                    <a:pt x="79666" y="392974"/>
                    <a:pt x="79596" y="392939"/>
                    <a:pt x="79525" y="392939"/>
                  </a:cubicBezTo>
                  <a:cubicBezTo>
                    <a:pt x="80265" y="391319"/>
                    <a:pt x="80652" y="389558"/>
                    <a:pt x="80582" y="387550"/>
                  </a:cubicBezTo>
                  <a:cubicBezTo>
                    <a:pt x="80582" y="387268"/>
                    <a:pt x="80547" y="387022"/>
                    <a:pt x="80512" y="386740"/>
                  </a:cubicBezTo>
                  <a:cubicBezTo>
                    <a:pt x="80512" y="381597"/>
                    <a:pt x="78257" y="377476"/>
                    <a:pt x="73432" y="373813"/>
                  </a:cubicBezTo>
                  <a:cubicBezTo>
                    <a:pt x="61103" y="364514"/>
                    <a:pt x="42822" y="362506"/>
                    <a:pt x="31058" y="352538"/>
                  </a:cubicBezTo>
                  <a:cubicBezTo>
                    <a:pt x="19081" y="342394"/>
                    <a:pt x="14678" y="327564"/>
                    <a:pt x="17355" y="313863"/>
                  </a:cubicBezTo>
                  <a:cubicBezTo>
                    <a:pt x="17919" y="310939"/>
                    <a:pt x="19187" y="307875"/>
                    <a:pt x="21019" y="304986"/>
                  </a:cubicBezTo>
                  <a:cubicBezTo>
                    <a:pt x="19751" y="304317"/>
                    <a:pt x="18518" y="303577"/>
                    <a:pt x="17320" y="302732"/>
                  </a:cubicBezTo>
                  <a:cubicBezTo>
                    <a:pt x="3971" y="293539"/>
                    <a:pt x="-1312" y="277406"/>
                    <a:pt x="272" y="263740"/>
                  </a:cubicBezTo>
                  <a:cubicBezTo>
                    <a:pt x="2034" y="248664"/>
                    <a:pt x="13693" y="235913"/>
                    <a:pt x="28240" y="227002"/>
                  </a:cubicBezTo>
                  <a:cubicBezTo>
                    <a:pt x="26232" y="225452"/>
                    <a:pt x="24365" y="223867"/>
                    <a:pt x="22674" y="222317"/>
                  </a:cubicBezTo>
                  <a:cubicBezTo>
                    <a:pt x="9747" y="210587"/>
                    <a:pt x="-2088" y="193962"/>
                    <a:pt x="2632" y="177759"/>
                  </a:cubicBezTo>
                  <a:cubicBezTo>
                    <a:pt x="4570" y="171067"/>
                    <a:pt x="10311" y="165501"/>
                    <a:pt x="17109" y="161556"/>
                  </a:cubicBezTo>
                  <a:cubicBezTo>
                    <a:pt x="12213" y="155322"/>
                    <a:pt x="8479" y="148418"/>
                    <a:pt x="5485" y="141514"/>
                  </a:cubicBezTo>
                  <a:cubicBezTo>
                    <a:pt x="-3602" y="120415"/>
                    <a:pt x="343" y="97520"/>
                    <a:pt x="15982" y="79310"/>
                  </a:cubicBezTo>
                  <a:close/>
                </a:path>
              </a:pathLst>
            </a:custGeom>
            <a:solidFill>
              <a:srgbClr val="BEE4F8"/>
            </a:solidFill>
            <a:ln w="3522" cap="flat">
              <a:noFill/>
              <a:prstDash val="solid"/>
              <a:miter/>
            </a:ln>
          </p:spPr>
          <p:txBody>
            <a:bodyPr rtlCol="0" anchor="ctr"/>
            <a:lstStyle/>
            <a:p>
              <a:endParaRPr lang="es-PE"/>
            </a:p>
          </p:txBody>
        </p:sp>
        <p:sp>
          <p:nvSpPr>
            <p:cNvPr id="47" name="Forma libre: forma 46">
              <a:extLst>
                <a:ext uri="{FF2B5EF4-FFF2-40B4-BE49-F238E27FC236}">
                  <a16:creationId xmlns:a16="http://schemas.microsoft.com/office/drawing/2014/main" id="{6C41DE74-4DA6-4FC8-A56D-AEAB454C0F9E}"/>
                </a:ext>
              </a:extLst>
            </p:cNvPr>
            <p:cNvSpPr/>
            <p:nvPr userDrawn="1"/>
          </p:nvSpPr>
          <p:spPr>
            <a:xfrm>
              <a:off x="7760051" y="145960"/>
              <a:ext cx="546875" cy="349637"/>
            </a:xfrm>
            <a:custGeom>
              <a:avLst/>
              <a:gdLst>
                <a:gd name="connsiteX0" fmla="*/ 26281 w 546875"/>
                <a:gd name="connsiteY0" fmla="*/ 59754 h 349637"/>
                <a:gd name="connsiteX1" fmla="*/ 60589 w 546875"/>
                <a:gd name="connsiteY1" fmla="*/ 49540 h 349637"/>
                <a:gd name="connsiteX2" fmla="*/ 92889 w 546875"/>
                <a:gd name="connsiteY2" fmla="*/ 55598 h 349637"/>
                <a:gd name="connsiteX3" fmla="*/ 115397 w 546875"/>
                <a:gd name="connsiteY3" fmla="*/ 21431 h 349637"/>
                <a:gd name="connsiteX4" fmla="*/ 148612 w 546875"/>
                <a:gd name="connsiteY4" fmla="*/ 2164 h 349637"/>
                <a:gd name="connsiteX5" fmla="*/ 187852 w 546875"/>
                <a:gd name="connsiteY5" fmla="*/ 2023 h 349637"/>
                <a:gd name="connsiteX6" fmla="*/ 235896 w 546875"/>
                <a:gd name="connsiteY6" fmla="*/ 17874 h 349637"/>
                <a:gd name="connsiteX7" fmla="*/ 272423 w 546875"/>
                <a:gd name="connsiteY7" fmla="*/ 49716 h 349637"/>
                <a:gd name="connsiteX8" fmla="*/ 278833 w 546875"/>
                <a:gd name="connsiteY8" fmla="*/ 70392 h 349637"/>
                <a:gd name="connsiteX9" fmla="*/ 315395 w 546875"/>
                <a:gd name="connsiteY9" fmla="*/ 72787 h 349637"/>
                <a:gd name="connsiteX10" fmla="*/ 340650 w 546875"/>
                <a:gd name="connsiteY10" fmla="*/ 106320 h 349637"/>
                <a:gd name="connsiteX11" fmla="*/ 340932 w 546875"/>
                <a:gd name="connsiteY11" fmla="*/ 107517 h 349637"/>
                <a:gd name="connsiteX12" fmla="*/ 361186 w 546875"/>
                <a:gd name="connsiteY12" fmla="*/ 79057 h 349637"/>
                <a:gd name="connsiteX13" fmla="*/ 398065 w 546875"/>
                <a:gd name="connsiteY13" fmla="*/ 59332 h 349637"/>
                <a:gd name="connsiteX14" fmla="*/ 484292 w 546875"/>
                <a:gd name="connsiteY14" fmla="*/ 62713 h 349637"/>
                <a:gd name="connsiteX15" fmla="*/ 544630 w 546875"/>
                <a:gd name="connsiteY15" fmla="*/ 130131 h 349637"/>
                <a:gd name="connsiteX16" fmla="*/ 545052 w 546875"/>
                <a:gd name="connsiteY16" fmla="*/ 167115 h 349637"/>
                <a:gd name="connsiteX17" fmla="*/ 531104 w 546875"/>
                <a:gd name="connsiteY17" fmla="*/ 203889 h 349637"/>
                <a:gd name="connsiteX18" fmla="*/ 496655 w 546875"/>
                <a:gd name="connsiteY18" fmla="*/ 228228 h 349637"/>
                <a:gd name="connsiteX19" fmla="*/ 515218 w 546875"/>
                <a:gd name="connsiteY19" fmla="*/ 236435 h 349637"/>
                <a:gd name="connsiteX20" fmla="*/ 536528 w 546875"/>
                <a:gd name="connsiteY20" fmla="*/ 271412 h 349637"/>
                <a:gd name="connsiteX21" fmla="*/ 491583 w 546875"/>
                <a:gd name="connsiteY21" fmla="*/ 317555 h 349637"/>
                <a:gd name="connsiteX22" fmla="*/ 483376 w 546875"/>
                <a:gd name="connsiteY22" fmla="*/ 319281 h 349637"/>
                <a:gd name="connsiteX23" fmla="*/ 474781 w 546875"/>
                <a:gd name="connsiteY23" fmla="*/ 342739 h 349637"/>
                <a:gd name="connsiteX24" fmla="*/ 432584 w 546875"/>
                <a:gd name="connsiteY24" fmla="*/ 345557 h 349637"/>
                <a:gd name="connsiteX25" fmla="*/ 413317 w 546875"/>
                <a:gd name="connsiteY25" fmla="*/ 336153 h 349637"/>
                <a:gd name="connsiteX26" fmla="*/ 393450 w 546875"/>
                <a:gd name="connsiteY26" fmla="*/ 323543 h 349637"/>
                <a:gd name="connsiteX27" fmla="*/ 358931 w 546875"/>
                <a:gd name="connsiteY27" fmla="*/ 292405 h 349637"/>
                <a:gd name="connsiteX28" fmla="*/ 292077 w 546875"/>
                <a:gd name="connsiteY28" fmla="*/ 229778 h 349637"/>
                <a:gd name="connsiteX29" fmla="*/ 246216 w 546875"/>
                <a:gd name="connsiteY29" fmla="*/ 211391 h 349637"/>
                <a:gd name="connsiteX30" fmla="*/ 192783 w 546875"/>
                <a:gd name="connsiteY30" fmla="*/ 209524 h 349637"/>
                <a:gd name="connsiteX31" fmla="*/ 94474 w 546875"/>
                <a:gd name="connsiteY31" fmla="*/ 213505 h 349637"/>
                <a:gd name="connsiteX32" fmla="*/ 34171 w 546875"/>
                <a:gd name="connsiteY32" fmla="*/ 171342 h 349637"/>
                <a:gd name="connsiteX33" fmla="*/ 28747 w 546875"/>
                <a:gd name="connsiteY33" fmla="*/ 156126 h 349637"/>
                <a:gd name="connsiteX34" fmla="*/ 3739 w 546875"/>
                <a:gd name="connsiteY34" fmla="*/ 126644 h 349637"/>
                <a:gd name="connsiteX35" fmla="*/ 2893 w 546875"/>
                <a:gd name="connsiteY35" fmla="*/ 90223 h 349637"/>
                <a:gd name="connsiteX36" fmla="*/ 26281 w 546875"/>
                <a:gd name="connsiteY36" fmla="*/ 59754 h 34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6875" h="349637">
                  <a:moveTo>
                    <a:pt x="26281" y="59754"/>
                  </a:moveTo>
                  <a:cubicBezTo>
                    <a:pt x="35827" y="53344"/>
                    <a:pt x="48296" y="50103"/>
                    <a:pt x="60589" y="49540"/>
                  </a:cubicBezTo>
                  <a:cubicBezTo>
                    <a:pt x="71438" y="49082"/>
                    <a:pt x="83203" y="51160"/>
                    <a:pt x="92889" y="55598"/>
                  </a:cubicBezTo>
                  <a:cubicBezTo>
                    <a:pt x="97257" y="43164"/>
                    <a:pt x="105534" y="31470"/>
                    <a:pt x="115397" y="21431"/>
                  </a:cubicBezTo>
                  <a:cubicBezTo>
                    <a:pt x="124062" y="12626"/>
                    <a:pt x="135262" y="5581"/>
                    <a:pt x="148612" y="2164"/>
                  </a:cubicBezTo>
                  <a:cubicBezTo>
                    <a:pt x="161328" y="-1076"/>
                    <a:pt x="175030" y="-301"/>
                    <a:pt x="187852" y="2023"/>
                  </a:cubicBezTo>
                  <a:cubicBezTo>
                    <a:pt x="204653" y="5052"/>
                    <a:pt x="221173" y="10723"/>
                    <a:pt x="235896" y="17874"/>
                  </a:cubicBezTo>
                  <a:cubicBezTo>
                    <a:pt x="251254" y="25341"/>
                    <a:pt x="265695" y="35979"/>
                    <a:pt x="272423" y="49716"/>
                  </a:cubicBezTo>
                  <a:cubicBezTo>
                    <a:pt x="275593" y="56197"/>
                    <a:pt x="277671" y="63277"/>
                    <a:pt x="278833" y="70392"/>
                  </a:cubicBezTo>
                  <a:cubicBezTo>
                    <a:pt x="290845" y="66553"/>
                    <a:pt x="304370" y="67187"/>
                    <a:pt x="315395" y="72787"/>
                  </a:cubicBezTo>
                  <a:cubicBezTo>
                    <a:pt x="329802" y="80114"/>
                    <a:pt x="337199" y="93322"/>
                    <a:pt x="340650" y="106320"/>
                  </a:cubicBezTo>
                  <a:cubicBezTo>
                    <a:pt x="340756" y="106707"/>
                    <a:pt x="340827" y="107130"/>
                    <a:pt x="340932" y="107517"/>
                  </a:cubicBezTo>
                  <a:cubicBezTo>
                    <a:pt x="345159" y="96950"/>
                    <a:pt x="351746" y="87299"/>
                    <a:pt x="361186" y="79057"/>
                  </a:cubicBezTo>
                  <a:cubicBezTo>
                    <a:pt x="371330" y="70216"/>
                    <a:pt x="384187" y="63629"/>
                    <a:pt x="398065" y="59332"/>
                  </a:cubicBezTo>
                  <a:cubicBezTo>
                    <a:pt x="425786" y="50772"/>
                    <a:pt x="457733" y="52111"/>
                    <a:pt x="484292" y="62713"/>
                  </a:cubicBezTo>
                  <a:cubicBezTo>
                    <a:pt x="516310" y="75464"/>
                    <a:pt x="537444" y="102410"/>
                    <a:pt x="544630" y="130131"/>
                  </a:cubicBezTo>
                  <a:cubicBezTo>
                    <a:pt x="547800" y="142424"/>
                    <a:pt x="547307" y="154752"/>
                    <a:pt x="545052" y="167115"/>
                  </a:cubicBezTo>
                  <a:cubicBezTo>
                    <a:pt x="542728" y="179796"/>
                    <a:pt x="538571" y="192512"/>
                    <a:pt x="531104" y="203889"/>
                  </a:cubicBezTo>
                  <a:cubicBezTo>
                    <a:pt x="523601" y="215301"/>
                    <a:pt x="511907" y="224459"/>
                    <a:pt x="496655" y="228228"/>
                  </a:cubicBezTo>
                  <a:cubicBezTo>
                    <a:pt x="503382" y="230201"/>
                    <a:pt x="509442" y="232842"/>
                    <a:pt x="515218" y="236435"/>
                  </a:cubicBezTo>
                  <a:cubicBezTo>
                    <a:pt x="528250" y="244501"/>
                    <a:pt x="535471" y="258379"/>
                    <a:pt x="536528" y="271412"/>
                  </a:cubicBezTo>
                  <a:cubicBezTo>
                    <a:pt x="538360" y="294131"/>
                    <a:pt x="516697" y="311109"/>
                    <a:pt x="491583" y="317555"/>
                  </a:cubicBezTo>
                  <a:cubicBezTo>
                    <a:pt x="488871" y="318259"/>
                    <a:pt x="486123" y="318823"/>
                    <a:pt x="483376" y="319281"/>
                  </a:cubicBezTo>
                  <a:cubicBezTo>
                    <a:pt x="484750" y="327699"/>
                    <a:pt x="482530" y="336294"/>
                    <a:pt x="474781" y="342739"/>
                  </a:cubicBezTo>
                  <a:cubicBezTo>
                    <a:pt x="463334" y="352320"/>
                    <a:pt x="446250" y="350594"/>
                    <a:pt x="432584" y="345557"/>
                  </a:cubicBezTo>
                  <a:cubicBezTo>
                    <a:pt x="425751" y="343056"/>
                    <a:pt x="419410" y="339675"/>
                    <a:pt x="413317" y="336153"/>
                  </a:cubicBezTo>
                  <a:cubicBezTo>
                    <a:pt x="406448" y="332172"/>
                    <a:pt x="399720" y="328122"/>
                    <a:pt x="393450" y="323543"/>
                  </a:cubicBezTo>
                  <a:cubicBezTo>
                    <a:pt x="380629" y="314208"/>
                    <a:pt x="369498" y="303430"/>
                    <a:pt x="358931" y="292405"/>
                  </a:cubicBezTo>
                  <a:cubicBezTo>
                    <a:pt x="338044" y="270672"/>
                    <a:pt x="319059" y="247002"/>
                    <a:pt x="292077" y="229778"/>
                  </a:cubicBezTo>
                  <a:cubicBezTo>
                    <a:pt x="278517" y="221113"/>
                    <a:pt x="262983" y="214808"/>
                    <a:pt x="246216" y="211391"/>
                  </a:cubicBezTo>
                  <a:cubicBezTo>
                    <a:pt x="228746" y="207834"/>
                    <a:pt x="210606" y="207904"/>
                    <a:pt x="192783" y="209524"/>
                  </a:cubicBezTo>
                  <a:cubicBezTo>
                    <a:pt x="160166" y="212483"/>
                    <a:pt x="127162" y="220091"/>
                    <a:pt x="94474" y="213505"/>
                  </a:cubicBezTo>
                  <a:cubicBezTo>
                    <a:pt x="67704" y="208115"/>
                    <a:pt x="45760" y="191384"/>
                    <a:pt x="34171" y="171342"/>
                  </a:cubicBezTo>
                  <a:cubicBezTo>
                    <a:pt x="31424" y="166552"/>
                    <a:pt x="29417" y="161339"/>
                    <a:pt x="28747" y="156126"/>
                  </a:cubicBezTo>
                  <a:cubicBezTo>
                    <a:pt x="17159" y="148236"/>
                    <a:pt x="8493" y="138408"/>
                    <a:pt x="3739" y="126644"/>
                  </a:cubicBezTo>
                  <a:cubicBezTo>
                    <a:pt x="-946" y="114985"/>
                    <a:pt x="-1228" y="102023"/>
                    <a:pt x="2893" y="90223"/>
                  </a:cubicBezTo>
                  <a:cubicBezTo>
                    <a:pt x="6944" y="78846"/>
                    <a:pt x="14834" y="67398"/>
                    <a:pt x="26281" y="59754"/>
                  </a:cubicBezTo>
                  <a:close/>
                </a:path>
              </a:pathLst>
            </a:custGeom>
            <a:solidFill>
              <a:srgbClr val="FFFFFF"/>
            </a:solidFill>
            <a:ln w="3522" cap="flat">
              <a:noFill/>
              <a:prstDash val="solid"/>
              <a:miter/>
            </a:ln>
          </p:spPr>
          <p:txBody>
            <a:bodyPr rtlCol="0" anchor="ctr"/>
            <a:lstStyle/>
            <a:p>
              <a:endParaRPr lang="es-PE"/>
            </a:p>
          </p:txBody>
        </p:sp>
      </p:grpSp>
    </p:spTree>
    <p:extLst>
      <p:ext uri="{BB962C8B-B14F-4D97-AF65-F5344CB8AC3E}">
        <p14:creationId xmlns:p14="http://schemas.microsoft.com/office/powerpoint/2010/main" val="255864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5"/>
        <p:cNvGrpSpPr/>
        <p:nvPr/>
      </p:nvGrpSpPr>
      <p:grpSpPr>
        <a:xfrm>
          <a:off x="0" y="0"/>
          <a:ext cx="0" cy="0"/>
          <a:chOff x="0" y="0"/>
          <a:chExt cx="0" cy="0"/>
        </a:xfrm>
      </p:grpSpPr>
      <p:sp>
        <p:nvSpPr>
          <p:cNvPr id="6" name="Rectangle 5">
            <a:extLst>
              <a:ext uri="{FF2B5EF4-FFF2-40B4-BE49-F238E27FC236}">
                <a16:creationId xmlns:a16="http://schemas.microsoft.com/office/drawing/2014/main" id="{AAB9C8A4-43F2-490B-A9EC-1280B5C3B307}"/>
              </a:ext>
            </a:extLst>
          </p:cNvPr>
          <p:cNvSpPr>
            <a:spLocks noChangeArrowheads="1"/>
          </p:cNvSpPr>
          <p:nvPr userDrawn="1"/>
        </p:nvSpPr>
        <p:spPr bwMode="auto">
          <a:xfrm>
            <a:off x="1" y="0"/>
            <a:ext cx="9144000" cy="748862"/>
          </a:xfrm>
          <a:prstGeom prst="rect">
            <a:avLst/>
          </a:prstGeom>
          <a:solidFill>
            <a:srgbClr val="5DB3E5"/>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8" name="Rectangle 5">
            <a:extLst>
              <a:ext uri="{FF2B5EF4-FFF2-40B4-BE49-F238E27FC236}">
                <a16:creationId xmlns:a16="http://schemas.microsoft.com/office/drawing/2014/main" id="{3A9C28C6-64FB-4578-BF33-9125C09EFFC9}"/>
              </a:ext>
            </a:extLst>
          </p:cNvPr>
          <p:cNvSpPr>
            <a:spLocks noChangeArrowheads="1"/>
          </p:cNvSpPr>
          <p:nvPr userDrawn="1"/>
        </p:nvSpPr>
        <p:spPr bwMode="auto">
          <a:xfrm>
            <a:off x="0" y="5025366"/>
            <a:ext cx="9144000" cy="118134"/>
          </a:xfrm>
          <a:prstGeom prst="rect">
            <a:avLst/>
          </a:prstGeom>
          <a:solidFill>
            <a:srgbClr val="BBDFF4"/>
          </a:solidFill>
          <a:ln>
            <a:noFill/>
          </a:ln>
        </p:spPr>
        <p:txBody>
          <a:bodyPr vert="horz" wrap="square" lIns="91440" tIns="45720" rIns="91440" bIns="45720" numCol="1" anchor="t" anchorCtr="0" compatLnSpc="1">
            <a:prstTxWarp prst="textNoShape">
              <a:avLst/>
            </a:prstTxWarp>
          </a:bodyPr>
          <a:lstStyle/>
          <a:p>
            <a:endParaRPr lang="es-PE"/>
          </a:p>
        </p:txBody>
      </p:sp>
      <p:sp>
        <p:nvSpPr>
          <p:cNvPr id="10" name="Text Placeholder 9">
            <a:extLst>
              <a:ext uri="{FF2B5EF4-FFF2-40B4-BE49-F238E27FC236}">
                <a16:creationId xmlns:a16="http://schemas.microsoft.com/office/drawing/2014/main" id="{CE1CDE51-0472-4C49-B626-EAF0DC58528C}"/>
              </a:ext>
            </a:extLst>
          </p:cNvPr>
          <p:cNvSpPr>
            <a:spLocks noGrp="1"/>
          </p:cNvSpPr>
          <p:nvPr>
            <p:ph type="body" sz="quarter" idx="10" hasCustomPrompt="1"/>
          </p:nvPr>
        </p:nvSpPr>
        <p:spPr>
          <a:xfrm>
            <a:off x="87310" y="194184"/>
            <a:ext cx="5777754" cy="361570"/>
          </a:xfrm>
          <a:prstGeom prst="rect">
            <a:avLst/>
          </a:prstGeom>
        </p:spPr>
        <p:txBody>
          <a:bodyPr anchor="ctr"/>
          <a:lstStyle>
            <a:lvl1pPr marL="0" indent="0" algn="l">
              <a:buNone/>
              <a:defRPr sz="3200" b="1" baseline="0">
                <a:solidFill>
                  <a:schemeClr val="bg1"/>
                </a:solidFill>
                <a:latin typeface="+mj-lt"/>
                <a:cs typeface="Arial" pitchFamily="34" charset="0"/>
              </a:defRPr>
            </a:lvl1pPr>
          </a:lstStyle>
          <a:p>
            <a:pPr lvl="0"/>
            <a:r>
              <a:rPr lang="en-US" altLang="ko-KR" dirty="0"/>
              <a:t>BASIC LAYOUT</a:t>
            </a:r>
          </a:p>
        </p:txBody>
      </p:sp>
      <p:grpSp>
        <p:nvGrpSpPr>
          <p:cNvPr id="9" name="Group 4">
            <a:extLst>
              <a:ext uri="{FF2B5EF4-FFF2-40B4-BE49-F238E27FC236}">
                <a16:creationId xmlns:a16="http://schemas.microsoft.com/office/drawing/2014/main" id="{37352377-5919-457A-A391-4D200B638C7F}"/>
              </a:ext>
            </a:extLst>
          </p:cNvPr>
          <p:cNvGrpSpPr>
            <a:grpSpLocks noChangeAspect="1"/>
          </p:cNvGrpSpPr>
          <p:nvPr userDrawn="1"/>
        </p:nvGrpSpPr>
        <p:grpSpPr bwMode="auto">
          <a:xfrm>
            <a:off x="8275945" y="26896"/>
            <a:ext cx="688344" cy="686432"/>
            <a:chOff x="4675" y="2059"/>
            <a:chExt cx="360" cy="359"/>
          </a:xfrm>
        </p:grpSpPr>
        <p:sp>
          <p:nvSpPr>
            <p:cNvPr id="11" name="AutoShape 3">
              <a:extLst>
                <a:ext uri="{FF2B5EF4-FFF2-40B4-BE49-F238E27FC236}">
                  <a16:creationId xmlns:a16="http://schemas.microsoft.com/office/drawing/2014/main" id="{5CEA627F-71D9-4F06-B74C-8C3C188752B8}"/>
                </a:ext>
              </a:extLst>
            </p:cNvPr>
            <p:cNvSpPr>
              <a:spLocks noChangeAspect="1" noChangeArrowheads="1" noTextEdit="1"/>
            </p:cNvSpPr>
            <p:nvPr/>
          </p:nvSpPr>
          <p:spPr bwMode="auto">
            <a:xfrm>
              <a:off x="4675" y="2059"/>
              <a:ext cx="360"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2" name="Freeform 5">
              <a:extLst>
                <a:ext uri="{FF2B5EF4-FFF2-40B4-BE49-F238E27FC236}">
                  <a16:creationId xmlns:a16="http://schemas.microsoft.com/office/drawing/2014/main" id="{275D1E00-A294-43E7-A579-7AD3BFC0EA5D}"/>
                </a:ext>
              </a:extLst>
            </p:cNvPr>
            <p:cNvSpPr>
              <a:spLocks noEditPoints="1"/>
            </p:cNvSpPr>
            <p:nvPr/>
          </p:nvSpPr>
          <p:spPr bwMode="auto">
            <a:xfrm>
              <a:off x="4671" y="2058"/>
              <a:ext cx="364" cy="360"/>
            </a:xfrm>
            <a:custGeom>
              <a:avLst/>
              <a:gdLst>
                <a:gd name="T0" fmla="*/ 1240 w 1240"/>
                <a:gd name="T1" fmla="*/ 616 h 1228"/>
                <a:gd name="T2" fmla="*/ 630 w 1240"/>
                <a:gd name="T3" fmla="*/ 1227 h 1228"/>
                <a:gd name="T4" fmla="*/ 16 w 1240"/>
                <a:gd name="T5" fmla="*/ 644 h 1228"/>
                <a:gd name="T6" fmla="*/ 625 w 1240"/>
                <a:gd name="T7" fmla="*/ 2 h 1228"/>
                <a:gd name="T8" fmla="*/ 1240 w 1240"/>
                <a:gd name="T9" fmla="*/ 616 h 1228"/>
                <a:gd name="T10" fmla="*/ 626 w 1240"/>
                <a:gd name="T11" fmla="*/ 1207 h 1228"/>
                <a:gd name="T12" fmla="*/ 1220 w 1240"/>
                <a:gd name="T13" fmla="*/ 618 h 1228"/>
                <a:gd name="T14" fmla="*/ 630 w 1240"/>
                <a:gd name="T15" fmla="*/ 23 h 1228"/>
                <a:gd name="T16" fmla="*/ 35 w 1240"/>
                <a:gd name="T17" fmla="*/ 632 h 1228"/>
                <a:gd name="T18" fmla="*/ 626 w 1240"/>
                <a:gd name="T19" fmla="*/ 120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0" h="1228">
                  <a:moveTo>
                    <a:pt x="1240" y="616"/>
                  </a:moveTo>
                  <a:cubicBezTo>
                    <a:pt x="1240" y="952"/>
                    <a:pt x="966" y="1228"/>
                    <a:pt x="630" y="1227"/>
                  </a:cubicBezTo>
                  <a:cubicBezTo>
                    <a:pt x="298" y="1227"/>
                    <a:pt x="30" y="970"/>
                    <a:pt x="16" y="644"/>
                  </a:cubicBezTo>
                  <a:cubicBezTo>
                    <a:pt x="0" y="277"/>
                    <a:pt x="291" y="4"/>
                    <a:pt x="625" y="2"/>
                  </a:cubicBezTo>
                  <a:cubicBezTo>
                    <a:pt x="966" y="0"/>
                    <a:pt x="1239" y="275"/>
                    <a:pt x="1240" y="616"/>
                  </a:cubicBezTo>
                  <a:close/>
                  <a:moveTo>
                    <a:pt x="626" y="1207"/>
                  </a:moveTo>
                  <a:cubicBezTo>
                    <a:pt x="951" y="1209"/>
                    <a:pt x="1217" y="945"/>
                    <a:pt x="1220" y="618"/>
                  </a:cubicBezTo>
                  <a:cubicBezTo>
                    <a:pt x="1222" y="291"/>
                    <a:pt x="959" y="26"/>
                    <a:pt x="630" y="23"/>
                  </a:cubicBezTo>
                  <a:cubicBezTo>
                    <a:pt x="299" y="19"/>
                    <a:pt x="26" y="291"/>
                    <a:pt x="35" y="632"/>
                  </a:cubicBezTo>
                  <a:cubicBezTo>
                    <a:pt x="43" y="945"/>
                    <a:pt x="298" y="1206"/>
                    <a:pt x="626" y="120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 name="Freeform 6">
              <a:extLst>
                <a:ext uri="{FF2B5EF4-FFF2-40B4-BE49-F238E27FC236}">
                  <a16:creationId xmlns:a16="http://schemas.microsoft.com/office/drawing/2014/main" id="{C5FBA2F6-578A-4092-B998-5B15692098BC}"/>
                </a:ext>
              </a:extLst>
            </p:cNvPr>
            <p:cNvSpPr>
              <a:spLocks noEditPoints="1"/>
            </p:cNvSpPr>
            <p:nvPr/>
          </p:nvSpPr>
          <p:spPr bwMode="auto">
            <a:xfrm>
              <a:off x="4698" y="2077"/>
              <a:ext cx="308" cy="315"/>
            </a:xfrm>
            <a:custGeom>
              <a:avLst/>
              <a:gdLst>
                <a:gd name="T0" fmla="*/ 48 w 1048"/>
                <a:gd name="T1" fmla="*/ 401 h 1075"/>
                <a:gd name="T2" fmla="*/ 31 w 1048"/>
                <a:gd name="T3" fmla="*/ 381 h 1075"/>
                <a:gd name="T4" fmla="*/ 160 w 1048"/>
                <a:gd name="T5" fmla="*/ 615 h 1075"/>
                <a:gd name="T6" fmla="*/ 303 w 1048"/>
                <a:gd name="T7" fmla="*/ 588 h 1075"/>
                <a:gd name="T8" fmla="*/ 187 w 1048"/>
                <a:gd name="T9" fmla="*/ 353 h 1075"/>
                <a:gd name="T10" fmla="*/ 266 w 1048"/>
                <a:gd name="T11" fmla="*/ 411 h 1075"/>
                <a:gd name="T12" fmla="*/ 300 w 1048"/>
                <a:gd name="T13" fmla="*/ 261 h 1075"/>
                <a:gd name="T14" fmla="*/ 127 w 1048"/>
                <a:gd name="T15" fmla="*/ 257 h 1075"/>
                <a:gd name="T16" fmla="*/ 291 w 1048"/>
                <a:gd name="T17" fmla="*/ 213 h 1075"/>
                <a:gd name="T18" fmla="*/ 300 w 1048"/>
                <a:gd name="T19" fmla="*/ 70 h 1075"/>
                <a:gd name="T20" fmla="*/ 309 w 1048"/>
                <a:gd name="T21" fmla="*/ 234 h 1075"/>
                <a:gd name="T22" fmla="*/ 403 w 1048"/>
                <a:gd name="T23" fmla="*/ 361 h 1075"/>
                <a:gd name="T24" fmla="*/ 541 w 1048"/>
                <a:gd name="T25" fmla="*/ 201 h 1075"/>
                <a:gd name="T26" fmla="*/ 478 w 1048"/>
                <a:gd name="T27" fmla="*/ 11 h 1075"/>
                <a:gd name="T28" fmla="*/ 533 w 1048"/>
                <a:gd name="T29" fmla="*/ 97 h 1075"/>
                <a:gd name="T30" fmla="*/ 663 w 1048"/>
                <a:gd name="T31" fmla="*/ 68 h 1075"/>
                <a:gd name="T32" fmla="*/ 608 w 1048"/>
                <a:gd name="T33" fmla="*/ 149 h 1075"/>
                <a:gd name="T34" fmla="*/ 538 w 1048"/>
                <a:gd name="T35" fmla="*/ 314 h 1075"/>
                <a:gd name="T36" fmla="*/ 748 w 1048"/>
                <a:gd name="T37" fmla="*/ 375 h 1075"/>
                <a:gd name="T38" fmla="*/ 867 w 1048"/>
                <a:gd name="T39" fmla="*/ 152 h 1075"/>
                <a:gd name="T40" fmla="*/ 852 w 1048"/>
                <a:gd name="T41" fmla="*/ 221 h 1075"/>
                <a:gd name="T42" fmla="*/ 910 w 1048"/>
                <a:gd name="T43" fmla="*/ 304 h 1075"/>
                <a:gd name="T44" fmla="*/ 967 w 1048"/>
                <a:gd name="T45" fmla="*/ 293 h 1075"/>
                <a:gd name="T46" fmla="*/ 1039 w 1048"/>
                <a:gd name="T47" fmla="*/ 448 h 1075"/>
                <a:gd name="T48" fmla="*/ 947 w 1048"/>
                <a:gd name="T49" fmla="*/ 425 h 1075"/>
                <a:gd name="T50" fmla="*/ 849 w 1048"/>
                <a:gd name="T51" fmla="*/ 329 h 1075"/>
                <a:gd name="T52" fmla="*/ 742 w 1048"/>
                <a:gd name="T53" fmla="*/ 425 h 1075"/>
                <a:gd name="T54" fmla="*/ 762 w 1048"/>
                <a:gd name="T55" fmla="*/ 510 h 1075"/>
                <a:gd name="T56" fmla="*/ 927 w 1048"/>
                <a:gd name="T57" fmla="*/ 520 h 1075"/>
                <a:gd name="T58" fmla="*/ 769 w 1048"/>
                <a:gd name="T59" fmla="*/ 530 h 1075"/>
                <a:gd name="T60" fmla="*/ 813 w 1048"/>
                <a:gd name="T61" fmla="*/ 623 h 1075"/>
                <a:gd name="T62" fmla="*/ 1001 w 1048"/>
                <a:gd name="T63" fmla="*/ 642 h 1075"/>
                <a:gd name="T64" fmla="*/ 1030 w 1048"/>
                <a:gd name="T65" fmla="*/ 654 h 1075"/>
                <a:gd name="T66" fmla="*/ 989 w 1048"/>
                <a:gd name="T67" fmla="*/ 757 h 1075"/>
                <a:gd name="T68" fmla="*/ 939 w 1048"/>
                <a:gd name="T69" fmla="*/ 700 h 1075"/>
                <a:gd name="T70" fmla="*/ 750 w 1048"/>
                <a:gd name="T71" fmla="*/ 646 h 1075"/>
                <a:gd name="T72" fmla="*/ 641 w 1048"/>
                <a:gd name="T73" fmla="*/ 773 h 1075"/>
                <a:gd name="T74" fmla="*/ 787 w 1048"/>
                <a:gd name="T75" fmla="*/ 907 h 1075"/>
                <a:gd name="T76" fmla="*/ 873 w 1048"/>
                <a:gd name="T77" fmla="*/ 945 h 1075"/>
                <a:gd name="T78" fmla="*/ 704 w 1048"/>
                <a:gd name="T79" fmla="*/ 957 h 1075"/>
                <a:gd name="T80" fmla="*/ 671 w 1048"/>
                <a:gd name="T81" fmla="*/ 1020 h 1075"/>
                <a:gd name="T82" fmla="*/ 758 w 1048"/>
                <a:gd name="T83" fmla="*/ 892 h 1075"/>
                <a:gd name="T84" fmla="*/ 619 w 1048"/>
                <a:gd name="T85" fmla="*/ 768 h 1075"/>
                <a:gd name="T86" fmla="*/ 555 w 1048"/>
                <a:gd name="T87" fmla="*/ 897 h 1075"/>
                <a:gd name="T88" fmla="*/ 538 w 1048"/>
                <a:gd name="T89" fmla="*/ 957 h 1075"/>
                <a:gd name="T90" fmla="*/ 514 w 1048"/>
                <a:gd name="T91" fmla="*/ 781 h 1075"/>
                <a:gd name="T92" fmla="*/ 406 w 1048"/>
                <a:gd name="T93" fmla="*/ 810 h 1075"/>
                <a:gd name="T94" fmla="*/ 426 w 1048"/>
                <a:gd name="T95" fmla="*/ 1075 h 1075"/>
                <a:gd name="T96" fmla="*/ 401 w 1048"/>
                <a:gd name="T97" fmla="*/ 956 h 1075"/>
                <a:gd name="T98" fmla="*/ 265 w 1048"/>
                <a:gd name="T99" fmla="*/ 960 h 1075"/>
                <a:gd name="T100" fmla="*/ 213 w 1048"/>
                <a:gd name="T101" fmla="*/ 935 h 1075"/>
                <a:gd name="T102" fmla="*/ 369 w 1048"/>
                <a:gd name="T103" fmla="*/ 896 h 1075"/>
                <a:gd name="T104" fmla="*/ 424 w 1048"/>
                <a:gd name="T105" fmla="*/ 758 h 1075"/>
                <a:gd name="T106" fmla="*/ 298 w 1048"/>
                <a:gd name="T107" fmla="*/ 609 h 1075"/>
                <a:gd name="T108" fmla="*/ 80 w 1048"/>
                <a:gd name="T109" fmla="*/ 766 h 1075"/>
                <a:gd name="T110" fmla="*/ 183 w 1048"/>
                <a:gd name="T111" fmla="*/ 688 h 1075"/>
                <a:gd name="T112" fmla="*/ 95 w 1048"/>
                <a:gd name="T113" fmla="*/ 576 h 1075"/>
                <a:gd name="T114" fmla="*/ 20 w 1048"/>
                <a:gd name="T115" fmla="*/ 557 h 1075"/>
                <a:gd name="T116" fmla="*/ 745 w 1048"/>
                <a:gd name="T117" fmla="*/ 547 h 1075"/>
                <a:gd name="T118" fmla="*/ 535 w 1048"/>
                <a:gd name="T119" fmla="*/ 760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8" h="1075">
                  <a:moveTo>
                    <a:pt x="103" y="552"/>
                  </a:moveTo>
                  <a:cubicBezTo>
                    <a:pt x="103" y="518"/>
                    <a:pt x="104" y="483"/>
                    <a:pt x="103" y="448"/>
                  </a:cubicBezTo>
                  <a:cubicBezTo>
                    <a:pt x="102" y="426"/>
                    <a:pt x="70" y="401"/>
                    <a:pt x="48" y="401"/>
                  </a:cubicBezTo>
                  <a:cubicBezTo>
                    <a:pt x="42" y="401"/>
                    <a:pt x="36" y="402"/>
                    <a:pt x="30" y="400"/>
                  </a:cubicBezTo>
                  <a:cubicBezTo>
                    <a:pt x="26" y="399"/>
                    <a:pt x="22" y="394"/>
                    <a:pt x="18" y="390"/>
                  </a:cubicBezTo>
                  <a:cubicBezTo>
                    <a:pt x="23" y="387"/>
                    <a:pt x="27" y="382"/>
                    <a:pt x="31" y="381"/>
                  </a:cubicBezTo>
                  <a:cubicBezTo>
                    <a:pt x="84" y="375"/>
                    <a:pt x="124" y="410"/>
                    <a:pt x="125" y="464"/>
                  </a:cubicBezTo>
                  <a:cubicBezTo>
                    <a:pt x="125" y="491"/>
                    <a:pt x="126" y="518"/>
                    <a:pt x="125" y="544"/>
                  </a:cubicBezTo>
                  <a:cubicBezTo>
                    <a:pt x="124" y="574"/>
                    <a:pt x="136" y="597"/>
                    <a:pt x="160" y="615"/>
                  </a:cubicBezTo>
                  <a:cubicBezTo>
                    <a:pt x="173" y="625"/>
                    <a:pt x="186" y="635"/>
                    <a:pt x="195" y="642"/>
                  </a:cubicBezTo>
                  <a:cubicBezTo>
                    <a:pt x="212" y="625"/>
                    <a:pt x="225" y="606"/>
                    <a:pt x="242" y="597"/>
                  </a:cubicBezTo>
                  <a:cubicBezTo>
                    <a:pt x="261" y="589"/>
                    <a:pt x="284" y="591"/>
                    <a:pt x="303" y="588"/>
                  </a:cubicBezTo>
                  <a:cubicBezTo>
                    <a:pt x="306" y="549"/>
                    <a:pt x="309" y="512"/>
                    <a:pt x="313" y="472"/>
                  </a:cubicBezTo>
                  <a:cubicBezTo>
                    <a:pt x="276" y="463"/>
                    <a:pt x="255" y="431"/>
                    <a:pt x="234" y="399"/>
                  </a:cubicBezTo>
                  <a:cubicBezTo>
                    <a:pt x="222" y="381"/>
                    <a:pt x="202" y="369"/>
                    <a:pt x="187" y="353"/>
                  </a:cubicBezTo>
                  <a:cubicBezTo>
                    <a:pt x="183" y="349"/>
                    <a:pt x="182" y="341"/>
                    <a:pt x="180" y="335"/>
                  </a:cubicBezTo>
                  <a:cubicBezTo>
                    <a:pt x="186" y="336"/>
                    <a:pt x="193" y="334"/>
                    <a:pt x="198" y="337"/>
                  </a:cubicBezTo>
                  <a:cubicBezTo>
                    <a:pt x="227" y="355"/>
                    <a:pt x="250" y="380"/>
                    <a:pt x="266" y="411"/>
                  </a:cubicBezTo>
                  <a:cubicBezTo>
                    <a:pt x="279" y="435"/>
                    <a:pt x="300" y="445"/>
                    <a:pt x="322" y="453"/>
                  </a:cubicBezTo>
                  <a:cubicBezTo>
                    <a:pt x="341" y="428"/>
                    <a:pt x="359" y="404"/>
                    <a:pt x="377" y="378"/>
                  </a:cubicBezTo>
                  <a:cubicBezTo>
                    <a:pt x="328" y="356"/>
                    <a:pt x="319" y="304"/>
                    <a:pt x="300" y="261"/>
                  </a:cubicBezTo>
                  <a:cubicBezTo>
                    <a:pt x="290" y="239"/>
                    <a:pt x="279" y="230"/>
                    <a:pt x="254" y="232"/>
                  </a:cubicBezTo>
                  <a:cubicBezTo>
                    <a:pt x="216" y="235"/>
                    <a:pt x="178" y="236"/>
                    <a:pt x="145" y="258"/>
                  </a:cubicBezTo>
                  <a:cubicBezTo>
                    <a:pt x="141" y="261"/>
                    <a:pt x="133" y="258"/>
                    <a:pt x="127" y="257"/>
                  </a:cubicBezTo>
                  <a:cubicBezTo>
                    <a:pt x="130" y="252"/>
                    <a:pt x="131" y="244"/>
                    <a:pt x="135" y="241"/>
                  </a:cubicBezTo>
                  <a:cubicBezTo>
                    <a:pt x="164" y="221"/>
                    <a:pt x="197" y="214"/>
                    <a:pt x="231" y="213"/>
                  </a:cubicBezTo>
                  <a:cubicBezTo>
                    <a:pt x="249" y="213"/>
                    <a:pt x="267" y="213"/>
                    <a:pt x="291" y="213"/>
                  </a:cubicBezTo>
                  <a:cubicBezTo>
                    <a:pt x="291" y="181"/>
                    <a:pt x="292" y="150"/>
                    <a:pt x="293" y="120"/>
                  </a:cubicBezTo>
                  <a:cubicBezTo>
                    <a:pt x="293" y="108"/>
                    <a:pt x="290" y="96"/>
                    <a:pt x="290" y="84"/>
                  </a:cubicBezTo>
                  <a:cubicBezTo>
                    <a:pt x="291" y="79"/>
                    <a:pt x="296" y="74"/>
                    <a:pt x="300" y="70"/>
                  </a:cubicBezTo>
                  <a:cubicBezTo>
                    <a:pt x="303" y="74"/>
                    <a:pt x="309" y="78"/>
                    <a:pt x="309" y="82"/>
                  </a:cubicBezTo>
                  <a:cubicBezTo>
                    <a:pt x="313" y="125"/>
                    <a:pt x="320" y="168"/>
                    <a:pt x="307" y="211"/>
                  </a:cubicBezTo>
                  <a:cubicBezTo>
                    <a:pt x="305" y="218"/>
                    <a:pt x="307" y="227"/>
                    <a:pt x="309" y="234"/>
                  </a:cubicBezTo>
                  <a:cubicBezTo>
                    <a:pt x="322" y="264"/>
                    <a:pt x="333" y="294"/>
                    <a:pt x="349" y="321"/>
                  </a:cubicBezTo>
                  <a:cubicBezTo>
                    <a:pt x="359" y="337"/>
                    <a:pt x="375" y="349"/>
                    <a:pt x="389" y="361"/>
                  </a:cubicBezTo>
                  <a:cubicBezTo>
                    <a:pt x="392" y="364"/>
                    <a:pt x="400" y="364"/>
                    <a:pt x="403" y="361"/>
                  </a:cubicBezTo>
                  <a:cubicBezTo>
                    <a:pt x="436" y="339"/>
                    <a:pt x="472" y="327"/>
                    <a:pt x="511" y="321"/>
                  </a:cubicBezTo>
                  <a:cubicBezTo>
                    <a:pt x="513" y="321"/>
                    <a:pt x="515" y="320"/>
                    <a:pt x="518" y="318"/>
                  </a:cubicBezTo>
                  <a:cubicBezTo>
                    <a:pt x="503" y="275"/>
                    <a:pt x="523" y="239"/>
                    <a:pt x="541" y="201"/>
                  </a:cubicBezTo>
                  <a:cubicBezTo>
                    <a:pt x="566" y="150"/>
                    <a:pt x="568" y="163"/>
                    <a:pt x="529" y="122"/>
                  </a:cubicBezTo>
                  <a:cubicBezTo>
                    <a:pt x="520" y="112"/>
                    <a:pt x="510" y="103"/>
                    <a:pt x="501" y="94"/>
                  </a:cubicBezTo>
                  <a:cubicBezTo>
                    <a:pt x="475" y="71"/>
                    <a:pt x="473" y="42"/>
                    <a:pt x="478" y="11"/>
                  </a:cubicBezTo>
                  <a:cubicBezTo>
                    <a:pt x="479" y="7"/>
                    <a:pt x="486" y="4"/>
                    <a:pt x="489" y="0"/>
                  </a:cubicBezTo>
                  <a:cubicBezTo>
                    <a:pt x="492" y="5"/>
                    <a:pt x="498" y="10"/>
                    <a:pt x="497" y="14"/>
                  </a:cubicBezTo>
                  <a:cubicBezTo>
                    <a:pt x="490" y="50"/>
                    <a:pt x="506" y="75"/>
                    <a:pt x="533" y="97"/>
                  </a:cubicBezTo>
                  <a:cubicBezTo>
                    <a:pt x="542" y="104"/>
                    <a:pt x="551" y="113"/>
                    <a:pt x="558" y="123"/>
                  </a:cubicBezTo>
                  <a:cubicBezTo>
                    <a:pt x="569" y="140"/>
                    <a:pt x="580" y="140"/>
                    <a:pt x="599" y="132"/>
                  </a:cubicBezTo>
                  <a:cubicBezTo>
                    <a:pt x="630" y="119"/>
                    <a:pt x="653" y="101"/>
                    <a:pt x="663" y="68"/>
                  </a:cubicBezTo>
                  <a:cubicBezTo>
                    <a:pt x="664" y="63"/>
                    <a:pt x="672" y="60"/>
                    <a:pt x="677" y="56"/>
                  </a:cubicBezTo>
                  <a:cubicBezTo>
                    <a:pt x="678" y="62"/>
                    <a:pt x="682" y="70"/>
                    <a:pt x="681" y="76"/>
                  </a:cubicBezTo>
                  <a:cubicBezTo>
                    <a:pt x="670" y="113"/>
                    <a:pt x="646" y="138"/>
                    <a:pt x="608" y="149"/>
                  </a:cubicBezTo>
                  <a:cubicBezTo>
                    <a:pt x="588" y="155"/>
                    <a:pt x="575" y="167"/>
                    <a:pt x="569" y="189"/>
                  </a:cubicBezTo>
                  <a:cubicBezTo>
                    <a:pt x="565" y="204"/>
                    <a:pt x="557" y="219"/>
                    <a:pt x="548" y="232"/>
                  </a:cubicBezTo>
                  <a:cubicBezTo>
                    <a:pt x="530" y="260"/>
                    <a:pt x="531" y="288"/>
                    <a:pt x="538" y="314"/>
                  </a:cubicBezTo>
                  <a:cubicBezTo>
                    <a:pt x="573" y="325"/>
                    <a:pt x="609" y="332"/>
                    <a:pt x="639" y="348"/>
                  </a:cubicBezTo>
                  <a:cubicBezTo>
                    <a:pt x="670" y="364"/>
                    <a:pt x="696" y="389"/>
                    <a:pt x="726" y="412"/>
                  </a:cubicBezTo>
                  <a:cubicBezTo>
                    <a:pt x="732" y="402"/>
                    <a:pt x="745" y="390"/>
                    <a:pt x="748" y="375"/>
                  </a:cubicBezTo>
                  <a:cubicBezTo>
                    <a:pt x="758" y="334"/>
                    <a:pt x="775" y="305"/>
                    <a:pt x="822" y="311"/>
                  </a:cubicBezTo>
                  <a:cubicBezTo>
                    <a:pt x="824" y="307"/>
                    <a:pt x="825" y="306"/>
                    <a:pt x="825" y="305"/>
                  </a:cubicBezTo>
                  <a:cubicBezTo>
                    <a:pt x="801" y="244"/>
                    <a:pt x="842" y="200"/>
                    <a:pt x="867" y="152"/>
                  </a:cubicBezTo>
                  <a:cubicBezTo>
                    <a:pt x="869" y="149"/>
                    <a:pt x="877" y="148"/>
                    <a:pt x="882" y="147"/>
                  </a:cubicBezTo>
                  <a:cubicBezTo>
                    <a:pt x="882" y="152"/>
                    <a:pt x="885" y="159"/>
                    <a:pt x="883" y="163"/>
                  </a:cubicBezTo>
                  <a:cubicBezTo>
                    <a:pt x="873" y="183"/>
                    <a:pt x="862" y="202"/>
                    <a:pt x="852" y="221"/>
                  </a:cubicBezTo>
                  <a:cubicBezTo>
                    <a:pt x="834" y="257"/>
                    <a:pt x="833" y="268"/>
                    <a:pt x="848" y="307"/>
                  </a:cubicBezTo>
                  <a:cubicBezTo>
                    <a:pt x="864" y="308"/>
                    <a:pt x="879" y="311"/>
                    <a:pt x="895" y="311"/>
                  </a:cubicBezTo>
                  <a:cubicBezTo>
                    <a:pt x="900" y="312"/>
                    <a:pt x="906" y="307"/>
                    <a:pt x="910" y="304"/>
                  </a:cubicBezTo>
                  <a:cubicBezTo>
                    <a:pt x="926" y="295"/>
                    <a:pt x="942" y="284"/>
                    <a:pt x="958" y="276"/>
                  </a:cubicBezTo>
                  <a:cubicBezTo>
                    <a:pt x="963" y="273"/>
                    <a:pt x="971" y="277"/>
                    <a:pt x="977" y="278"/>
                  </a:cubicBezTo>
                  <a:cubicBezTo>
                    <a:pt x="974" y="283"/>
                    <a:pt x="972" y="291"/>
                    <a:pt x="967" y="293"/>
                  </a:cubicBezTo>
                  <a:cubicBezTo>
                    <a:pt x="915" y="320"/>
                    <a:pt x="915" y="319"/>
                    <a:pt x="935" y="372"/>
                  </a:cubicBezTo>
                  <a:cubicBezTo>
                    <a:pt x="944" y="396"/>
                    <a:pt x="957" y="412"/>
                    <a:pt x="981" y="421"/>
                  </a:cubicBezTo>
                  <a:cubicBezTo>
                    <a:pt x="1001" y="429"/>
                    <a:pt x="1020" y="439"/>
                    <a:pt x="1039" y="448"/>
                  </a:cubicBezTo>
                  <a:cubicBezTo>
                    <a:pt x="1043" y="451"/>
                    <a:pt x="1045" y="458"/>
                    <a:pt x="1048" y="463"/>
                  </a:cubicBezTo>
                  <a:cubicBezTo>
                    <a:pt x="1042" y="464"/>
                    <a:pt x="1035" y="468"/>
                    <a:pt x="1031" y="466"/>
                  </a:cubicBezTo>
                  <a:cubicBezTo>
                    <a:pt x="1002" y="453"/>
                    <a:pt x="973" y="441"/>
                    <a:pt x="947" y="425"/>
                  </a:cubicBezTo>
                  <a:cubicBezTo>
                    <a:pt x="935" y="418"/>
                    <a:pt x="929" y="403"/>
                    <a:pt x="921" y="391"/>
                  </a:cubicBezTo>
                  <a:cubicBezTo>
                    <a:pt x="917" y="385"/>
                    <a:pt x="916" y="377"/>
                    <a:pt x="913" y="370"/>
                  </a:cubicBezTo>
                  <a:cubicBezTo>
                    <a:pt x="897" y="328"/>
                    <a:pt x="896" y="327"/>
                    <a:pt x="849" y="329"/>
                  </a:cubicBezTo>
                  <a:cubicBezTo>
                    <a:pt x="840" y="329"/>
                    <a:pt x="831" y="330"/>
                    <a:pt x="822" y="331"/>
                  </a:cubicBezTo>
                  <a:cubicBezTo>
                    <a:pt x="783" y="334"/>
                    <a:pt x="783" y="335"/>
                    <a:pt x="770" y="371"/>
                  </a:cubicBezTo>
                  <a:cubicBezTo>
                    <a:pt x="763" y="390"/>
                    <a:pt x="751" y="407"/>
                    <a:pt x="742" y="425"/>
                  </a:cubicBezTo>
                  <a:cubicBezTo>
                    <a:pt x="739" y="430"/>
                    <a:pt x="736" y="437"/>
                    <a:pt x="737" y="441"/>
                  </a:cubicBezTo>
                  <a:cubicBezTo>
                    <a:pt x="741" y="453"/>
                    <a:pt x="747" y="464"/>
                    <a:pt x="752" y="476"/>
                  </a:cubicBezTo>
                  <a:cubicBezTo>
                    <a:pt x="756" y="487"/>
                    <a:pt x="759" y="499"/>
                    <a:pt x="762" y="510"/>
                  </a:cubicBezTo>
                  <a:cubicBezTo>
                    <a:pt x="781" y="504"/>
                    <a:pt x="800" y="500"/>
                    <a:pt x="818" y="493"/>
                  </a:cubicBezTo>
                  <a:cubicBezTo>
                    <a:pt x="855" y="479"/>
                    <a:pt x="886" y="504"/>
                    <a:pt x="920" y="509"/>
                  </a:cubicBezTo>
                  <a:cubicBezTo>
                    <a:pt x="923" y="509"/>
                    <a:pt x="924" y="516"/>
                    <a:pt x="927" y="520"/>
                  </a:cubicBezTo>
                  <a:cubicBezTo>
                    <a:pt x="922" y="522"/>
                    <a:pt x="917" y="528"/>
                    <a:pt x="913" y="527"/>
                  </a:cubicBezTo>
                  <a:cubicBezTo>
                    <a:pt x="896" y="524"/>
                    <a:pt x="880" y="520"/>
                    <a:pt x="865" y="514"/>
                  </a:cubicBezTo>
                  <a:cubicBezTo>
                    <a:pt x="829" y="499"/>
                    <a:pt x="800" y="520"/>
                    <a:pt x="769" y="530"/>
                  </a:cubicBezTo>
                  <a:cubicBezTo>
                    <a:pt x="767" y="531"/>
                    <a:pt x="765" y="536"/>
                    <a:pt x="764" y="539"/>
                  </a:cubicBezTo>
                  <a:cubicBezTo>
                    <a:pt x="761" y="567"/>
                    <a:pt x="759" y="594"/>
                    <a:pt x="756" y="626"/>
                  </a:cubicBezTo>
                  <a:cubicBezTo>
                    <a:pt x="774" y="625"/>
                    <a:pt x="794" y="625"/>
                    <a:pt x="813" y="623"/>
                  </a:cubicBezTo>
                  <a:cubicBezTo>
                    <a:pt x="824" y="621"/>
                    <a:pt x="835" y="617"/>
                    <a:pt x="846" y="614"/>
                  </a:cubicBezTo>
                  <a:cubicBezTo>
                    <a:pt x="880" y="604"/>
                    <a:pt x="909" y="609"/>
                    <a:pt x="936" y="634"/>
                  </a:cubicBezTo>
                  <a:cubicBezTo>
                    <a:pt x="955" y="652"/>
                    <a:pt x="979" y="641"/>
                    <a:pt x="1001" y="642"/>
                  </a:cubicBezTo>
                  <a:cubicBezTo>
                    <a:pt x="1008" y="642"/>
                    <a:pt x="1016" y="637"/>
                    <a:pt x="1024" y="636"/>
                  </a:cubicBezTo>
                  <a:cubicBezTo>
                    <a:pt x="1030" y="635"/>
                    <a:pt x="1037" y="637"/>
                    <a:pt x="1044" y="639"/>
                  </a:cubicBezTo>
                  <a:cubicBezTo>
                    <a:pt x="1040" y="644"/>
                    <a:pt x="1036" y="652"/>
                    <a:pt x="1030" y="654"/>
                  </a:cubicBezTo>
                  <a:cubicBezTo>
                    <a:pt x="1016" y="659"/>
                    <a:pt x="1001" y="661"/>
                    <a:pt x="986" y="663"/>
                  </a:cubicBezTo>
                  <a:cubicBezTo>
                    <a:pt x="976" y="665"/>
                    <a:pt x="966" y="664"/>
                    <a:pt x="954" y="664"/>
                  </a:cubicBezTo>
                  <a:cubicBezTo>
                    <a:pt x="960" y="698"/>
                    <a:pt x="961" y="732"/>
                    <a:pt x="989" y="757"/>
                  </a:cubicBezTo>
                  <a:cubicBezTo>
                    <a:pt x="994" y="761"/>
                    <a:pt x="995" y="770"/>
                    <a:pt x="997" y="776"/>
                  </a:cubicBezTo>
                  <a:cubicBezTo>
                    <a:pt x="990" y="775"/>
                    <a:pt x="981" y="775"/>
                    <a:pt x="976" y="771"/>
                  </a:cubicBezTo>
                  <a:cubicBezTo>
                    <a:pt x="953" y="753"/>
                    <a:pt x="944" y="727"/>
                    <a:pt x="939" y="700"/>
                  </a:cubicBezTo>
                  <a:cubicBezTo>
                    <a:pt x="937" y="688"/>
                    <a:pt x="935" y="676"/>
                    <a:pt x="930" y="665"/>
                  </a:cubicBezTo>
                  <a:cubicBezTo>
                    <a:pt x="922" y="641"/>
                    <a:pt x="895" y="626"/>
                    <a:pt x="870" y="630"/>
                  </a:cubicBezTo>
                  <a:cubicBezTo>
                    <a:pt x="830" y="637"/>
                    <a:pt x="792" y="652"/>
                    <a:pt x="750" y="646"/>
                  </a:cubicBezTo>
                  <a:cubicBezTo>
                    <a:pt x="747" y="645"/>
                    <a:pt x="741" y="652"/>
                    <a:pt x="738" y="657"/>
                  </a:cubicBezTo>
                  <a:cubicBezTo>
                    <a:pt x="718" y="696"/>
                    <a:pt x="688" y="727"/>
                    <a:pt x="650" y="749"/>
                  </a:cubicBezTo>
                  <a:cubicBezTo>
                    <a:pt x="639" y="755"/>
                    <a:pt x="637" y="761"/>
                    <a:pt x="641" y="773"/>
                  </a:cubicBezTo>
                  <a:cubicBezTo>
                    <a:pt x="649" y="797"/>
                    <a:pt x="663" y="815"/>
                    <a:pt x="687" y="825"/>
                  </a:cubicBezTo>
                  <a:cubicBezTo>
                    <a:pt x="697" y="829"/>
                    <a:pt x="706" y="835"/>
                    <a:pt x="716" y="839"/>
                  </a:cubicBezTo>
                  <a:cubicBezTo>
                    <a:pt x="749" y="852"/>
                    <a:pt x="774" y="873"/>
                    <a:pt x="787" y="907"/>
                  </a:cubicBezTo>
                  <a:cubicBezTo>
                    <a:pt x="795" y="926"/>
                    <a:pt x="812" y="930"/>
                    <a:pt x="829" y="932"/>
                  </a:cubicBezTo>
                  <a:cubicBezTo>
                    <a:pt x="840" y="934"/>
                    <a:pt x="851" y="933"/>
                    <a:pt x="861" y="935"/>
                  </a:cubicBezTo>
                  <a:cubicBezTo>
                    <a:pt x="866" y="936"/>
                    <a:pt x="869" y="942"/>
                    <a:pt x="873" y="945"/>
                  </a:cubicBezTo>
                  <a:cubicBezTo>
                    <a:pt x="869" y="949"/>
                    <a:pt x="864" y="955"/>
                    <a:pt x="860" y="955"/>
                  </a:cubicBezTo>
                  <a:cubicBezTo>
                    <a:pt x="825" y="952"/>
                    <a:pt x="786" y="956"/>
                    <a:pt x="766" y="910"/>
                  </a:cubicBezTo>
                  <a:cubicBezTo>
                    <a:pt x="744" y="926"/>
                    <a:pt x="718" y="937"/>
                    <a:pt x="704" y="957"/>
                  </a:cubicBezTo>
                  <a:cubicBezTo>
                    <a:pt x="693" y="973"/>
                    <a:pt x="695" y="999"/>
                    <a:pt x="691" y="1021"/>
                  </a:cubicBezTo>
                  <a:cubicBezTo>
                    <a:pt x="689" y="1031"/>
                    <a:pt x="698" y="1049"/>
                    <a:pt x="682" y="1049"/>
                  </a:cubicBezTo>
                  <a:cubicBezTo>
                    <a:pt x="665" y="1049"/>
                    <a:pt x="671" y="1031"/>
                    <a:pt x="671" y="1020"/>
                  </a:cubicBezTo>
                  <a:cubicBezTo>
                    <a:pt x="671" y="1005"/>
                    <a:pt x="673" y="991"/>
                    <a:pt x="674" y="976"/>
                  </a:cubicBezTo>
                  <a:cubicBezTo>
                    <a:pt x="676" y="956"/>
                    <a:pt x="685" y="941"/>
                    <a:pt x="701" y="929"/>
                  </a:cubicBezTo>
                  <a:cubicBezTo>
                    <a:pt x="719" y="917"/>
                    <a:pt x="737" y="906"/>
                    <a:pt x="758" y="892"/>
                  </a:cubicBezTo>
                  <a:cubicBezTo>
                    <a:pt x="749" y="884"/>
                    <a:pt x="742" y="876"/>
                    <a:pt x="733" y="871"/>
                  </a:cubicBezTo>
                  <a:cubicBezTo>
                    <a:pt x="719" y="862"/>
                    <a:pt x="704" y="855"/>
                    <a:pt x="688" y="849"/>
                  </a:cubicBezTo>
                  <a:cubicBezTo>
                    <a:pt x="651" y="834"/>
                    <a:pt x="627" y="807"/>
                    <a:pt x="619" y="768"/>
                  </a:cubicBezTo>
                  <a:cubicBezTo>
                    <a:pt x="591" y="773"/>
                    <a:pt x="566" y="778"/>
                    <a:pt x="539" y="783"/>
                  </a:cubicBezTo>
                  <a:cubicBezTo>
                    <a:pt x="543" y="799"/>
                    <a:pt x="550" y="816"/>
                    <a:pt x="552" y="832"/>
                  </a:cubicBezTo>
                  <a:cubicBezTo>
                    <a:pt x="555" y="854"/>
                    <a:pt x="555" y="876"/>
                    <a:pt x="555" y="897"/>
                  </a:cubicBezTo>
                  <a:cubicBezTo>
                    <a:pt x="556" y="916"/>
                    <a:pt x="557" y="934"/>
                    <a:pt x="557" y="953"/>
                  </a:cubicBezTo>
                  <a:cubicBezTo>
                    <a:pt x="557" y="960"/>
                    <a:pt x="553" y="968"/>
                    <a:pt x="551" y="975"/>
                  </a:cubicBezTo>
                  <a:cubicBezTo>
                    <a:pt x="547" y="969"/>
                    <a:pt x="539" y="963"/>
                    <a:pt x="538" y="957"/>
                  </a:cubicBezTo>
                  <a:cubicBezTo>
                    <a:pt x="536" y="934"/>
                    <a:pt x="535" y="909"/>
                    <a:pt x="538" y="886"/>
                  </a:cubicBezTo>
                  <a:cubicBezTo>
                    <a:pt x="542" y="850"/>
                    <a:pt x="524" y="819"/>
                    <a:pt x="518" y="785"/>
                  </a:cubicBezTo>
                  <a:cubicBezTo>
                    <a:pt x="517" y="783"/>
                    <a:pt x="515" y="781"/>
                    <a:pt x="514" y="781"/>
                  </a:cubicBezTo>
                  <a:cubicBezTo>
                    <a:pt x="493" y="775"/>
                    <a:pt x="471" y="770"/>
                    <a:pt x="450" y="765"/>
                  </a:cubicBezTo>
                  <a:cubicBezTo>
                    <a:pt x="447" y="765"/>
                    <a:pt x="441" y="770"/>
                    <a:pt x="438" y="774"/>
                  </a:cubicBezTo>
                  <a:cubicBezTo>
                    <a:pt x="427" y="785"/>
                    <a:pt x="417" y="798"/>
                    <a:pt x="406" y="810"/>
                  </a:cubicBezTo>
                  <a:cubicBezTo>
                    <a:pt x="379" y="840"/>
                    <a:pt x="377" y="911"/>
                    <a:pt x="409" y="934"/>
                  </a:cubicBezTo>
                  <a:cubicBezTo>
                    <a:pt x="454" y="967"/>
                    <a:pt x="455" y="1006"/>
                    <a:pt x="440" y="1052"/>
                  </a:cubicBezTo>
                  <a:cubicBezTo>
                    <a:pt x="438" y="1060"/>
                    <a:pt x="431" y="1067"/>
                    <a:pt x="426" y="1075"/>
                  </a:cubicBezTo>
                  <a:cubicBezTo>
                    <a:pt x="424" y="1065"/>
                    <a:pt x="422" y="1056"/>
                    <a:pt x="421" y="1046"/>
                  </a:cubicBezTo>
                  <a:cubicBezTo>
                    <a:pt x="421" y="1040"/>
                    <a:pt x="423" y="1034"/>
                    <a:pt x="425" y="1029"/>
                  </a:cubicBezTo>
                  <a:cubicBezTo>
                    <a:pt x="434" y="999"/>
                    <a:pt x="430" y="974"/>
                    <a:pt x="401" y="956"/>
                  </a:cubicBezTo>
                  <a:cubicBezTo>
                    <a:pt x="391" y="949"/>
                    <a:pt x="384" y="938"/>
                    <a:pt x="374" y="927"/>
                  </a:cubicBezTo>
                  <a:cubicBezTo>
                    <a:pt x="357" y="935"/>
                    <a:pt x="340" y="946"/>
                    <a:pt x="321" y="951"/>
                  </a:cubicBezTo>
                  <a:cubicBezTo>
                    <a:pt x="303" y="957"/>
                    <a:pt x="284" y="959"/>
                    <a:pt x="265" y="960"/>
                  </a:cubicBezTo>
                  <a:cubicBezTo>
                    <a:pt x="248" y="960"/>
                    <a:pt x="231" y="958"/>
                    <a:pt x="214" y="955"/>
                  </a:cubicBezTo>
                  <a:cubicBezTo>
                    <a:pt x="208" y="954"/>
                    <a:pt x="203" y="948"/>
                    <a:pt x="198" y="944"/>
                  </a:cubicBezTo>
                  <a:cubicBezTo>
                    <a:pt x="203" y="941"/>
                    <a:pt x="208" y="935"/>
                    <a:pt x="213" y="935"/>
                  </a:cubicBezTo>
                  <a:cubicBezTo>
                    <a:pt x="227" y="935"/>
                    <a:pt x="241" y="934"/>
                    <a:pt x="253" y="938"/>
                  </a:cubicBezTo>
                  <a:cubicBezTo>
                    <a:pt x="298" y="953"/>
                    <a:pt x="329" y="922"/>
                    <a:pt x="365" y="908"/>
                  </a:cubicBezTo>
                  <a:cubicBezTo>
                    <a:pt x="368" y="907"/>
                    <a:pt x="370" y="900"/>
                    <a:pt x="369" y="896"/>
                  </a:cubicBezTo>
                  <a:cubicBezTo>
                    <a:pt x="357" y="844"/>
                    <a:pt x="376" y="804"/>
                    <a:pt x="414" y="770"/>
                  </a:cubicBezTo>
                  <a:cubicBezTo>
                    <a:pt x="418" y="767"/>
                    <a:pt x="420" y="763"/>
                    <a:pt x="423" y="759"/>
                  </a:cubicBezTo>
                  <a:cubicBezTo>
                    <a:pt x="424" y="758"/>
                    <a:pt x="424" y="757"/>
                    <a:pt x="424" y="758"/>
                  </a:cubicBezTo>
                  <a:cubicBezTo>
                    <a:pt x="399" y="735"/>
                    <a:pt x="374" y="716"/>
                    <a:pt x="354" y="691"/>
                  </a:cubicBezTo>
                  <a:cubicBezTo>
                    <a:pt x="338" y="671"/>
                    <a:pt x="327" y="646"/>
                    <a:pt x="316" y="622"/>
                  </a:cubicBezTo>
                  <a:cubicBezTo>
                    <a:pt x="312" y="612"/>
                    <a:pt x="308" y="608"/>
                    <a:pt x="298" y="609"/>
                  </a:cubicBezTo>
                  <a:cubicBezTo>
                    <a:pt x="231" y="619"/>
                    <a:pt x="242" y="602"/>
                    <a:pt x="213" y="673"/>
                  </a:cubicBezTo>
                  <a:cubicBezTo>
                    <a:pt x="206" y="690"/>
                    <a:pt x="194" y="707"/>
                    <a:pt x="180" y="718"/>
                  </a:cubicBezTo>
                  <a:cubicBezTo>
                    <a:pt x="151" y="742"/>
                    <a:pt x="120" y="764"/>
                    <a:pt x="80" y="766"/>
                  </a:cubicBezTo>
                  <a:cubicBezTo>
                    <a:pt x="73" y="766"/>
                    <a:pt x="66" y="760"/>
                    <a:pt x="59" y="757"/>
                  </a:cubicBezTo>
                  <a:cubicBezTo>
                    <a:pt x="65" y="753"/>
                    <a:pt x="72" y="747"/>
                    <a:pt x="78" y="746"/>
                  </a:cubicBezTo>
                  <a:cubicBezTo>
                    <a:pt x="122" y="741"/>
                    <a:pt x="153" y="716"/>
                    <a:pt x="183" y="688"/>
                  </a:cubicBezTo>
                  <a:cubicBezTo>
                    <a:pt x="194" y="678"/>
                    <a:pt x="197" y="666"/>
                    <a:pt x="180" y="655"/>
                  </a:cubicBezTo>
                  <a:cubicBezTo>
                    <a:pt x="152" y="636"/>
                    <a:pt x="122" y="617"/>
                    <a:pt x="109" y="583"/>
                  </a:cubicBezTo>
                  <a:cubicBezTo>
                    <a:pt x="108" y="579"/>
                    <a:pt x="100" y="576"/>
                    <a:pt x="95" y="576"/>
                  </a:cubicBezTo>
                  <a:cubicBezTo>
                    <a:pt x="70" y="575"/>
                    <a:pt x="46" y="577"/>
                    <a:pt x="21" y="576"/>
                  </a:cubicBezTo>
                  <a:cubicBezTo>
                    <a:pt x="14" y="576"/>
                    <a:pt x="7" y="570"/>
                    <a:pt x="0" y="567"/>
                  </a:cubicBezTo>
                  <a:cubicBezTo>
                    <a:pt x="7" y="564"/>
                    <a:pt x="13" y="558"/>
                    <a:pt x="20" y="557"/>
                  </a:cubicBezTo>
                  <a:cubicBezTo>
                    <a:pt x="47" y="554"/>
                    <a:pt x="75" y="553"/>
                    <a:pt x="103" y="552"/>
                  </a:cubicBezTo>
                  <a:close/>
                  <a:moveTo>
                    <a:pt x="535" y="760"/>
                  </a:moveTo>
                  <a:cubicBezTo>
                    <a:pt x="652" y="760"/>
                    <a:pt x="749" y="663"/>
                    <a:pt x="745" y="547"/>
                  </a:cubicBezTo>
                  <a:cubicBezTo>
                    <a:pt x="740" y="422"/>
                    <a:pt x="643" y="341"/>
                    <a:pt x="534" y="341"/>
                  </a:cubicBezTo>
                  <a:cubicBezTo>
                    <a:pt x="417" y="341"/>
                    <a:pt x="324" y="436"/>
                    <a:pt x="325" y="553"/>
                  </a:cubicBezTo>
                  <a:cubicBezTo>
                    <a:pt x="326" y="668"/>
                    <a:pt x="420" y="761"/>
                    <a:pt x="535" y="7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 name="Freeform 7">
              <a:extLst>
                <a:ext uri="{FF2B5EF4-FFF2-40B4-BE49-F238E27FC236}">
                  <a16:creationId xmlns:a16="http://schemas.microsoft.com/office/drawing/2014/main" id="{6D4E4344-2113-4107-8F76-DDB76A8226CE}"/>
                </a:ext>
              </a:extLst>
            </p:cNvPr>
            <p:cNvSpPr>
              <a:spLocks noEditPoints="1"/>
            </p:cNvSpPr>
            <p:nvPr/>
          </p:nvSpPr>
          <p:spPr bwMode="auto">
            <a:xfrm>
              <a:off x="4793" y="2177"/>
              <a:ext cx="125" cy="123"/>
            </a:xfrm>
            <a:custGeom>
              <a:avLst/>
              <a:gdLst>
                <a:gd name="T0" fmla="*/ 211 w 425"/>
                <a:gd name="T1" fmla="*/ 419 h 420"/>
                <a:gd name="T2" fmla="*/ 1 w 425"/>
                <a:gd name="T3" fmla="*/ 212 h 420"/>
                <a:gd name="T4" fmla="*/ 210 w 425"/>
                <a:gd name="T5" fmla="*/ 0 h 420"/>
                <a:gd name="T6" fmla="*/ 421 w 425"/>
                <a:gd name="T7" fmla="*/ 206 h 420"/>
                <a:gd name="T8" fmla="*/ 211 w 425"/>
                <a:gd name="T9" fmla="*/ 419 h 420"/>
                <a:gd name="T10" fmla="*/ 210 w 425"/>
                <a:gd name="T11" fmla="*/ 351 h 420"/>
                <a:gd name="T12" fmla="*/ 222 w 425"/>
                <a:gd name="T13" fmla="*/ 350 h 420"/>
                <a:gd name="T14" fmla="*/ 244 w 425"/>
                <a:gd name="T15" fmla="*/ 337 h 420"/>
                <a:gd name="T16" fmla="*/ 221 w 425"/>
                <a:gd name="T17" fmla="*/ 331 h 420"/>
                <a:gd name="T18" fmla="*/ 94 w 425"/>
                <a:gd name="T19" fmla="*/ 244 h 420"/>
                <a:gd name="T20" fmla="*/ 89 w 425"/>
                <a:gd name="T21" fmla="*/ 224 h 420"/>
                <a:gd name="T22" fmla="*/ 80 w 425"/>
                <a:gd name="T23" fmla="*/ 217 h 420"/>
                <a:gd name="T24" fmla="*/ 71 w 425"/>
                <a:gd name="T25" fmla="*/ 228 h 420"/>
                <a:gd name="T26" fmla="*/ 72 w 425"/>
                <a:gd name="T27" fmla="*/ 239 h 420"/>
                <a:gd name="T28" fmla="*/ 210 w 425"/>
                <a:gd name="T29" fmla="*/ 351 h 420"/>
                <a:gd name="T30" fmla="*/ 349 w 425"/>
                <a:gd name="T31" fmla="*/ 189 h 420"/>
                <a:gd name="T32" fmla="*/ 285 w 425"/>
                <a:gd name="T33" fmla="*/ 90 h 420"/>
                <a:gd name="T34" fmla="*/ 264 w 425"/>
                <a:gd name="T35" fmla="*/ 88 h 420"/>
                <a:gd name="T36" fmla="*/ 274 w 425"/>
                <a:gd name="T37" fmla="*/ 106 h 420"/>
                <a:gd name="T38" fmla="*/ 327 w 425"/>
                <a:gd name="T39" fmla="*/ 180 h 420"/>
                <a:gd name="T40" fmla="*/ 332 w 425"/>
                <a:gd name="T41" fmla="*/ 191 h 420"/>
                <a:gd name="T42" fmla="*/ 343 w 425"/>
                <a:gd name="T43" fmla="*/ 197 h 420"/>
                <a:gd name="T44" fmla="*/ 349 w 425"/>
                <a:gd name="T45" fmla="*/ 18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5" h="420">
                  <a:moveTo>
                    <a:pt x="211" y="419"/>
                  </a:moveTo>
                  <a:cubicBezTo>
                    <a:pt x="96" y="420"/>
                    <a:pt x="2" y="327"/>
                    <a:pt x="1" y="212"/>
                  </a:cubicBezTo>
                  <a:cubicBezTo>
                    <a:pt x="0" y="95"/>
                    <a:pt x="93" y="0"/>
                    <a:pt x="210" y="0"/>
                  </a:cubicBezTo>
                  <a:cubicBezTo>
                    <a:pt x="319" y="0"/>
                    <a:pt x="416" y="81"/>
                    <a:pt x="421" y="206"/>
                  </a:cubicBezTo>
                  <a:cubicBezTo>
                    <a:pt x="425" y="322"/>
                    <a:pt x="328" y="419"/>
                    <a:pt x="211" y="419"/>
                  </a:cubicBezTo>
                  <a:close/>
                  <a:moveTo>
                    <a:pt x="210" y="351"/>
                  </a:moveTo>
                  <a:cubicBezTo>
                    <a:pt x="214" y="351"/>
                    <a:pt x="219" y="352"/>
                    <a:pt x="222" y="350"/>
                  </a:cubicBezTo>
                  <a:cubicBezTo>
                    <a:pt x="230" y="347"/>
                    <a:pt x="237" y="341"/>
                    <a:pt x="244" y="337"/>
                  </a:cubicBezTo>
                  <a:cubicBezTo>
                    <a:pt x="236" y="335"/>
                    <a:pt x="228" y="330"/>
                    <a:pt x="221" y="331"/>
                  </a:cubicBezTo>
                  <a:cubicBezTo>
                    <a:pt x="165" y="336"/>
                    <a:pt x="111" y="299"/>
                    <a:pt x="94" y="244"/>
                  </a:cubicBezTo>
                  <a:cubicBezTo>
                    <a:pt x="93" y="237"/>
                    <a:pt x="92" y="230"/>
                    <a:pt x="89" y="224"/>
                  </a:cubicBezTo>
                  <a:cubicBezTo>
                    <a:pt x="88" y="221"/>
                    <a:pt x="82" y="216"/>
                    <a:pt x="80" y="217"/>
                  </a:cubicBezTo>
                  <a:cubicBezTo>
                    <a:pt x="76" y="219"/>
                    <a:pt x="73" y="223"/>
                    <a:pt x="71" y="228"/>
                  </a:cubicBezTo>
                  <a:cubicBezTo>
                    <a:pt x="70" y="231"/>
                    <a:pt x="71" y="235"/>
                    <a:pt x="72" y="239"/>
                  </a:cubicBezTo>
                  <a:cubicBezTo>
                    <a:pt x="86" y="304"/>
                    <a:pt x="144" y="351"/>
                    <a:pt x="210" y="351"/>
                  </a:cubicBezTo>
                  <a:close/>
                  <a:moveTo>
                    <a:pt x="349" y="189"/>
                  </a:moveTo>
                  <a:cubicBezTo>
                    <a:pt x="342" y="144"/>
                    <a:pt x="321" y="112"/>
                    <a:pt x="285" y="90"/>
                  </a:cubicBezTo>
                  <a:cubicBezTo>
                    <a:pt x="279" y="87"/>
                    <a:pt x="271" y="89"/>
                    <a:pt x="264" y="88"/>
                  </a:cubicBezTo>
                  <a:cubicBezTo>
                    <a:pt x="267" y="94"/>
                    <a:pt x="269" y="103"/>
                    <a:pt x="274" y="106"/>
                  </a:cubicBezTo>
                  <a:cubicBezTo>
                    <a:pt x="301" y="124"/>
                    <a:pt x="319" y="148"/>
                    <a:pt x="327" y="180"/>
                  </a:cubicBezTo>
                  <a:cubicBezTo>
                    <a:pt x="328" y="184"/>
                    <a:pt x="330" y="188"/>
                    <a:pt x="332" y="191"/>
                  </a:cubicBezTo>
                  <a:cubicBezTo>
                    <a:pt x="335" y="194"/>
                    <a:pt x="340" y="198"/>
                    <a:pt x="343" y="197"/>
                  </a:cubicBezTo>
                  <a:cubicBezTo>
                    <a:pt x="346" y="196"/>
                    <a:pt x="348" y="191"/>
                    <a:pt x="349" y="189"/>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5" name="Freeform 8">
              <a:extLst>
                <a:ext uri="{FF2B5EF4-FFF2-40B4-BE49-F238E27FC236}">
                  <a16:creationId xmlns:a16="http://schemas.microsoft.com/office/drawing/2014/main" id="{D32DAB63-378D-47F2-A766-94C3B82C8168}"/>
                </a:ext>
              </a:extLst>
            </p:cNvPr>
            <p:cNvSpPr>
              <a:spLocks/>
            </p:cNvSpPr>
            <p:nvPr/>
          </p:nvSpPr>
          <p:spPr bwMode="auto">
            <a:xfrm>
              <a:off x="4814" y="2240"/>
              <a:ext cx="51" cy="40"/>
            </a:xfrm>
            <a:custGeom>
              <a:avLst/>
              <a:gdLst>
                <a:gd name="T0" fmla="*/ 140 w 174"/>
                <a:gd name="T1" fmla="*/ 135 h 136"/>
                <a:gd name="T2" fmla="*/ 2 w 174"/>
                <a:gd name="T3" fmla="*/ 23 h 136"/>
                <a:gd name="T4" fmla="*/ 1 w 174"/>
                <a:gd name="T5" fmla="*/ 12 h 136"/>
                <a:gd name="T6" fmla="*/ 10 w 174"/>
                <a:gd name="T7" fmla="*/ 1 h 136"/>
                <a:gd name="T8" fmla="*/ 19 w 174"/>
                <a:gd name="T9" fmla="*/ 8 h 136"/>
                <a:gd name="T10" fmla="*/ 24 w 174"/>
                <a:gd name="T11" fmla="*/ 28 h 136"/>
                <a:gd name="T12" fmla="*/ 151 w 174"/>
                <a:gd name="T13" fmla="*/ 115 h 136"/>
                <a:gd name="T14" fmla="*/ 174 w 174"/>
                <a:gd name="T15" fmla="*/ 121 h 136"/>
                <a:gd name="T16" fmla="*/ 152 w 174"/>
                <a:gd name="T17" fmla="*/ 134 h 136"/>
                <a:gd name="T18" fmla="*/ 140 w 174"/>
                <a:gd name="T19" fmla="*/ 13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136">
                  <a:moveTo>
                    <a:pt x="140" y="135"/>
                  </a:moveTo>
                  <a:cubicBezTo>
                    <a:pt x="74" y="135"/>
                    <a:pt x="16" y="88"/>
                    <a:pt x="2" y="23"/>
                  </a:cubicBezTo>
                  <a:cubicBezTo>
                    <a:pt x="1" y="19"/>
                    <a:pt x="0" y="15"/>
                    <a:pt x="1" y="12"/>
                  </a:cubicBezTo>
                  <a:cubicBezTo>
                    <a:pt x="3" y="7"/>
                    <a:pt x="6" y="3"/>
                    <a:pt x="10" y="1"/>
                  </a:cubicBezTo>
                  <a:cubicBezTo>
                    <a:pt x="12" y="0"/>
                    <a:pt x="18" y="5"/>
                    <a:pt x="19" y="8"/>
                  </a:cubicBezTo>
                  <a:cubicBezTo>
                    <a:pt x="22" y="14"/>
                    <a:pt x="23" y="21"/>
                    <a:pt x="24" y="28"/>
                  </a:cubicBezTo>
                  <a:cubicBezTo>
                    <a:pt x="41" y="83"/>
                    <a:pt x="95" y="120"/>
                    <a:pt x="151" y="115"/>
                  </a:cubicBezTo>
                  <a:cubicBezTo>
                    <a:pt x="158" y="114"/>
                    <a:pt x="166" y="119"/>
                    <a:pt x="174" y="121"/>
                  </a:cubicBezTo>
                  <a:cubicBezTo>
                    <a:pt x="167" y="125"/>
                    <a:pt x="160" y="131"/>
                    <a:pt x="152" y="134"/>
                  </a:cubicBezTo>
                  <a:cubicBezTo>
                    <a:pt x="149" y="136"/>
                    <a:pt x="144" y="135"/>
                    <a:pt x="140" y="1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6" name="Freeform 9">
              <a:extLst>
                <a:ext uri="{FF2B5EF4-FFF2-40B4-BE49-F238E27FC236}">
                  <a16:creationId xmlns:a16="http://schemas.microsoft.com/office/drawing/2014/main" id="{13569CE9-889D-443E-8E6C-B29D7520626C}"/>
                </a:ext>
              </a:extLst>
            </p:cNvPr>
            <p:cNvSpPr>
              <a:spLocks/>
            </p:cNvSpPr>
            <p:nvPr/>
          </p:nvSpPr>
          <p:spPr bwMode="auto">
            <a:xfrm>
              <a:off x="4871" y="2202"/>
              <a:ext cx="25" cy="33"/>
            </a:xfrm>
            <a:custGeom>
              <a:avLst/>
              <a:gdLst>
                <a:gd name="T0" fmla="*/ 85 w 85"/>
                <a:gd name="T1" fmla="*/ 102 h 111"/>
                <a:gd name="T2" fmla="*/ 79 w 85"/>
                <a:gd name="T3" fmla="*/ 110 h 111"/>
                <a:gd name="T4" fmla="*/ 68 w 85"/>
                <a:gd name="T5" fmla="*/ 104 h 111"/>
                <a:gd name="T6" fmla="*/ 63 w 85"/>
                <a:gd name="T7" fmla="*/ 93 h 111"/>
                <a:gd name="T8" fmla="*/ 10 w 85"/>
                <a:gd name="T9" fmla="*/ 19 h 111"/>
                <a:gd name="T10" fmla="*/ 0 w 85"/>
                <a:gd name="T11" fmla="*/ 1 h 111"/>
                <a:gd name="T12" fmla="*/ 21 w 85"/>
                <a:gd name="T13" fmla="*/ 3 h 111"/>
                <a:gd name="T14" fmla="*/ 85 w 85"/>
                <a:gd name="T15" fmla="*/ 102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11">
                  <a:moveTo>
                    <a:pt x="85" y="102"/>
                  </a:moveTo>
                  <a:cubicBezTo>
                    <a:pt x="84" y="104"/>
                    <a:pt x="82" y="109"/>
                    <a:pt x="79" y="110"/>
                  </a:cubicBezTo>
                  <a:cubicBezTo>
                    <a:pt x="76" y="111"/>
                    <a:pt x="71" y="107"/>
                    <a:pt x="68" y="104"/>
                  </a:cubicBezTo>
                  <a:cubicBezTo>
                    <a:pt x="66" y="101"/>
                    <a:pt x="64" y="97"/>
                    <a:pt x="63" y="93"/>
                  </a:cubicBezTo>
                  <a:cubicBezTo>
                    <a:pt x="55" y="61"/>
                    <a:pt x="37" y="37"/>
                    <a:pt x="10" y="19"/>
                  </a:cubicBezTo>
                  <a:cubicBezTo>
                    <a:pt x="5" y="16"/>
                    <a:pt x="3" y="7"/>
                    <a:pt x="0" y="1"/>
                  </a:cubicBezTo>
                  <a:cubicBezTo>
                    <a:pt x="7" y="2"/>
                    <a:pt x="15" y="0"/>
                    <a:pt x="21" y="3"/>
                  </a:cubicBezTo>
                  <a:cubicBezTo>
                    <a:pt x="57" y="25"/>
                    <a:pt x="78" y="57"/>
                    <a:pt x="8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124221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1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86" r:id="rId2"/>
    <p:sldLayoutId id="2147483650" r:id="rId3"/>
    <p:sldLayoutId id="2147483687" r:id="rId4"/>
    <p:sldLayoutId id="2147483688" r:id="rId5"/>
    <p:sldLayoutId id="2147483689" r:id="rId6"/>
    <p:sldLayoutId id="2147483690" r:id="rId7"/>
    <p:sldLayoutId id="2147483651" r:id="rId8"/>
    <p:sldLayoutId id="2147483652" r:id="rId9"/>
    <p:sldLayoutId id="2147483653" r:id="rId10"/>
    <p:sldLayoutId id="2147483654" r:id="rId11"/>
    <p:sldLayoutId id="2147483655" r:id="rId12"/>
    <p:sldLayoutId id="2147483657" r:id="rId13"/>
    <p:sldLayoutId id="2147483682" r:id="rId14"/>
    <p:sldLayoutId id="2147483658" r:id="rId15"/>
    <p:sldLayoutId id="2147483674" r:id="rId16"/>
    <p:sldLayoutId id="2147483675" r:id="rId17"/>
    <p:sldLayoutId id="2147483678" r:id="rId18"/>
    <p:sldLayoutId id="2147483681" r:id="rId19"/>
    <p:sldLayoutId id="2147483676" r:id="rId20"/>
    <p:sldLayoutId id="2147483677" r:id="rId21"/>
    <p:sldLayoutId id="2147483679" r:id="rId22"/>
    <p:sldLayoutId id="2147483680" r:id="rId23"/>
    <p:sldLayoutId id="2147483683" r:id="rId24"/>
    <p:sldLayoutId id="2147483685" r:id="rId25"/>
    <p:sldLayoutId id="2147483684" r:id="rId26"/>
    <p:sldLayoutId id="2147483661" r:id="rId27"/>
    <p:sldLayoutId id="2147483662" r:id="rId28"/>
    <p:sldLayoutId id="2147483667" r:id="rId29"/>
    <p:sldLayoutId id="2147483668" r:id="rId30"/>
    <p:sldLayoutId id="2147483669" r:id="rId31"/>
    <p:sldLayoutId id="214748367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2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490008"/>
      </p:ext>
    </p:extLst>
  </p:cSld>
  <p:clrMap bg1="lt1" tx1="dk1" bg2="lt2" tx2="dk2" accent1="accent1" accent2="accent2" accent3="accent3" accent4="accent4" accent5="accent5" accent6="accent6" hlink="hlink" folHlink="folHlink"/>
  <p:sldLayoutIdLst>
    <p:sldLayoutId id="2147483706" r:id="rId1"/>
    <p:sldLayoutId id="2147483711"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spreadsheets/d/106R25LFpSfQrtnkn-DDdTSFS8RkJRoqhl0UGNDw5b6k/copy" TargetMode="Externa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hyperlink" Target="http://bit.ly/30B07Gq" TargetMode="External"/><Relationship Id="rId7"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slide" Target="slide36.xml"/><Relationship Id="rId5" Type="http://schemas.openxmlformats.org/officeDocument/2006/relationships/slide" Target="slide42.xml"/><Relationship Id="rId4" Type="http://schemas.openxmlformats.org/officeDocument/2006/relationships/hyperlink" Target="http://bit.ly/33VAFh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12.emf"/><Relationship Id="rId5" Type="http://schemas.openxmlformats.org/officeDocument/2006/relationships/image" Target="../media/image17.emf"/><Relationship Id="rId4" Type="http://schemas.openxmlformats.org/officeDocument/2006/relationships/image" Target="../media/image16.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69" name="Freeform 2885">
            <a:extLst>
              <a:ext uri="{FF2B5EF4-FFF2-40B4-BE49-F238E27FC236}">
                <a16:creationId xmlns:a16="http://schemas.microsoft.com/office/drawing/2014/main" id="{59F3B711-38A5-4DBE-A1B4-F21113C417F4}"/>
              </a:ext>
            </a:extLst>
          </p:cNvPr>
          <p:cNvSpPr>
            <a:spLocks noEditPoints="1"/>
          </p:cNvSpPr>
          <p:nvPr/>
        </p:nvSpPr>
        <p:spPr bwMode="auto">
          <a:xfrm>
            <a:off x="10048" y="1"/>
            <a:ext cx="9127896" cy="5143500"/>
          </a:xfrm>
          <a:custGeom>
            <a:avLst/>
            <a:gdLst>
              <a:gd name="T0" fmla="*/ 0 w 3840"/>
              <a:gd name="T1" fmla="*/ 0 h 2160"/>
              <a:gd name="T2" fmla="*/ 0 w 3840"/>
              <a:gd name="T3" fmla="*/ 2160 h 2160"/>
              <a:gd name="T4" fmla="*/ 3840 w 3840"/>
              <a:gd name="T5" fmla="*/ 2160 h 2160"/>
              <a:gd name="T6" fmla="*/ 3840 w 3840"/>
              <a:gd name="T7" fmla="*/ 0 h 2160"/>
              <a:gd name="T8" fmla="*/ 0 w 3840"/>
              <a:gd name="T9" fmla="*/ 0 h 2160"/>
              <a:gd name="T10" fmla="*/ 3776 w 3840"/>
              <a:gd name="T11" fmla="*/ 1779 h 2160"/>
              <a:gd name="T12" fmla="*/ 3431 w 3840"/>
              <a:gd name="T13" fmla="*/ 2124 h 2160"/>
              <a:gd name="T14" fmla="*/ 409 w 3840"/>
              <a:gd name="T15" fmla="*/ 2124 h 2160"/>
              <a:gd name="T16" fmla="*/ 64 w 3840"/>
              <a:gd name="T17" fmla="*/ 1779 h 2160"/>
              <a:gd name="T18" fmla="*/ 64 w 3840"/>
              <a:gd name="T19" fmla="*/ 381 h 2160"/>
              <a:gd name="T20" fmla="*/ 409 w 3840"/>
              <a:gd name="T21" fmla="*/ 36 h 2160"/>
              <a:gd name="T22" fmla="*/ 3431 w 3840"/>
              <a:gd name="T23" fmla="*/ 36 h 2160"/>
              <a:gd name="T24" fmla="*/ 3776 w 3840"/>
              <a:gd name="T25" fmla="*/ 381 h 2160"/>
              <a:gd name="T26" fmla="*/ 3776 w 3840"/>
              <a:gd name="T27" fmla="*/ 177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40" h="2160">
                <a:moveTo>
                  <a:pt x="0" y="0"/>
                </a:moveTo>
                <a:cubicBezTo>
                  <a:pt x="0" y="2160"/>
                  <a:pt x="0" y="2160"/>
                  <a:pt x="0" y="2160"/>
                </a:cubicBezTo>
                <a:cubicBezTo>
                  <a:pt x="3840" y="2160"/>
                  <a:pt x="3840" y="2160"/>
                  <a:pt x="3840" y="2160"/>
                </a:cubicBezTo>
                <a:cubicBezTo>
                  <a:pt x="3840" y="0"/>
                  <a:pt x="3840" y="0"/>
                  <a:pt x="3840" y="0"/>
                </a:cubicBezTo>
                <a:lnTo>
                  <a:pt x="0" y="0"/>
                </a:lnTo>
                <a:close/>
                <a:moveTo>
                  <a:pt x="3776" y="1779"/>
                </a:moveTo>
                <a:cubicBezTo>
                  <a:pt x="3776" y="1969"/>
                  <a:pt x="3622" y="2124"/>
                  <a:pt x="3431" y="2124"/>
                </a:cubicBezTo>
                <a:cubicBezTo>
                  <a:pt x="409" y="2124"/>
                  <a:pt x="409" y="2124"/>
                  <a:pt x="409" y="2124"/>
                </a:cubicBezTo>
                <a:cubicBezTo>
                  <a:pt x="219" y="2124"/>
                  <a:pt x="64" y="1969"/>
                  <a:pt x="64" y="1779"/>
                </a:cubicBezTo>
                <a:cubicBezTo>
                  <a:pt x="64" y="381"/>
                  <a:pt x="64" y="381"/>
                  <a:pt x="64" y="381"/>
                </a:cubicBezTo>
                <a:cubicBezTo>
                  <a:pt x="64" y="191"/>
                  <a:pt x="219" y="36"/>
                  <a:pt x="409" y="36"/>
                </a:cubicBezTo>
                <a:cubicBezTo>
                  <a:pt x="3431" y="36"/>
                  <a:pt x="3431" y="36"/>
                  <a:pt x="3431" y="36"/>
                </a:cubicBezTo>
                <a:cubicBezTo>
                  <a:pt x="3622" y="36"/>
                  <a:pt x="3776" y="191"/>
                  <a:pt x="3776" y="381"/>
                </a:cubicBezTo>
                <a:lnTo>
                  <a:pt x="3776" y="1779"/>
                </a:lnTo>
                <a:close/>
              </a:path>
            </a:pathLst>
          </a:custGeom>
          <a:solidFill>
            <a:srgbClr val="5DB3E5"/>
          </a:solidFill>
          <a:ln>
            <a:noFill/>
          </a:ln>
        </p:spPr>
        <p:txBody>
          <a:bodyPr vert="horz" wrap="square" lIns="91440" tIns="45720" rIns="91440" bIns="45720" numCol="1" anchor="t" anchorCtr="0" compatLnSpc="1">
            <a:prstTxWarp prst="textNoShape">
              <a:avLst/>
            </a:prstTxWarp>
          </a:bodyPr>
          <a:lstStyle/>
          <a:p>
            <a:endParaRPr lang="es-PE"/>
          </a:p>
        </p:txBody>
      </p:sp>
      <p:sp>
        <p:nvSpPr>
          <p:cNvPr id="129" name="Google Shape;129;p27"/>
          <p:cNvSpPr txBox="1">
            <a:spLocks noGrp="1"/>
          </p:cNvSpPr>
          <p:nvPr>
            <p:ph type="ctrTitle" idx="4294967295"/>
          </p:nvPr>
        </p:nvSpPr>
        <p:spPr>
          <a:xfrm>
            <a:off x="1663430" y="659848"/>
            <a:ext cx="5817140" cy="1745100"/>
          </a:xfrm>
          <a:prstGeom prst="rect">
            <a:avLst/>
          </a:prstGeom>
          <a:effectLst/>
        </p:spPr>
        <p:txBody>
          <a:bodyPr spcFirstLastPara="1" wrap="square" lIns="91425" tIns="91425" rIns="91425" bIns="91425" anchor="b" anchorCtr="0">
            <a:noAutofit/>
          </a:bodyPr>
          <a:lstStyle/>
          <a:p>
            <a:pPr lvl="0" algn="ctr"/>
            <a:r>
              <a:rPr lang="es-PE" sz="4000" b="1" dirty="0">
                <a:solidFill>
                  <a:srgbClr val="5DB3E5"/>
                </a:solidFill>
                <a:latin typeface="Arial Rounded MT Bold" panose="020F0704030504030204" pitchFamily="34" charset="0"/>
              </a:rPr>
              <a:t>STATES OF THE    MATERIAL</a:t>
            </a:r>
            <a:endParaRPr sz="4000" b="1" dirty="0">
              <a:solidFill>
                <a:srgbClr val="5DB3E5"/>
              </a:solidFill>
              <a:latin typeface="Arial Rounded MT Bold" panose="020F0704030504030204" pitchFamily="34" charset="0"/>
            </a:endParaRPr>
          </a:p>
        </p:txBody>
      </p:sp>
      <p:sp>
        <p:nvSpPr>
          <p:cNvPr id="130" name="Google Shape;130;p27"/>
          <p:cNvSpPr txBox="1">
            <a:spLocks noGrp="1"/>
          </p:cNvSpPr>
          <p:nvPr>
            <p:ph type="subTitle" idx="4294967295"/>
          </p:nvPr>
        </p:nvSpPr>
        <p:spPr>
          <a:xfrm>
            <a:off x="2990461" y="2345386"/>
            <a:ext cx="3163077" cy="47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bg1">
                    <a:lumMod val="50000"/>
                  </a:schemeClr>
                </a:solidFill>
                <a:latin typeface="+mn-lt"/>
              </a:rPr>
              <a:t>Here is where your presentation begins</a:t>
            </a:r>
            <a:endParaRPr dirty="0">
              <a:solidFill>
                <a:schemeClr val="bg1">
                  <a:lumMod val="50000"/>
                </a:schemeClr>
              </a:solidFill>
              <a:latin typeface="+mn-lt"/>
            </a:endParaRPr>
          </a:p>
        </p:txBody>
      </p:sp>
      <p:grpSp>
        <p:nvGrpSpPr>
          <p:cNvPr id="63" name="Grupo 62">
            <a:extLst>
              <a:ext uri="{FF2B5EF4-FFF2-40B4-BE49-F238E27FC236}">
                <a16:creationId xmlns:a16="http://schemas.microsoft.com/office/drawing/2014/main" id="{AC3DAC50-30AA-42A9-8870-FBBD48107BBD}"/>
              </a:ext>
            </a:extLst>
          </p:cNvPr>
          <p:cNvGrpSpPr/>
          <p:nvPr/>
        </p:nvGrpSpPr>
        <p:grpSpPr>
          <a:xfrm>
            <a:off x="1605581" y="2908613"/>
            <a:ext cx="5932835" cy="1651164"/>
            <a:chOff x="2947110" y="3215991"/>
            <a:chExt cx="3799278" cy="1057375"/>
          </a:xfrm>
        </p:grpSpPr>
        <p:grpSp>
          <p:nvGrpSpPr>
            <p:cNvPr id="4" name="Gráfico 2">
              <a:extLst>
                <a:ext uri="{FF2B5EF4-FFF2-40B4-BE49-F238E27FC236}">
                  <a16:creationId xmlns:a16="http://schemas.microsoft.com/office/drawing/2014/main" id="{F9B5A170-9F06-41CE-ABAF-FC5B6B6D459A}"/>
                </a:ext>
              </a:extLst>
            </p:cNvPr>
            <p:cNvGrpSpPr/>
            <p:nvPr/>
          </p:nvGrpSpPr>
          <p:grpSpPr>
            <a:xfrm>
              <a:off x="2947110" y="3403218"/>
              <a:ext cx="945691" cy="789636"/>
              <a:chOff x="7082440" y="1363695"/>
              <a:chExt cx="267511" cy="223367"/>
            </a:xfrm>
          </p:grpSpPr>
          <p:sp>
            <p:nvSpPr>
              <p:cNvPr id="5" name="Forma libre: forma 4">
                <a:extLst>
                  <a:ext uri="{FF2B5EF4-FFF2-40B4-BE49-F238E27FC236}">
                    <a16:creationId xmlns:a16="http://schemas.microsoft.com/office/drawing/2014/main" id="{C344FDD4-43CF-49AF-8AE9-E614F79D2B29}"/>
                  </a:ext>
                </a:extLst>
              </p:cNvPr>
              <p:cNvSpPr/>
              <p:nvPr/>
            </p:nvSpPr>
            <p:spPr>
              <a:xfrm>
                <a:off x="7082440" y="1490883"/>
                <a:ext cx="247715" cy="96179"/>
              </a:xfrm>
              <a:custGeom>
                <a:avLst/>
                <a:gdLst>
                  <a:gd name="connsiteX0" fmla="*/ 37833 w 247715"/>
                  <a:gd name="connsiteY0" fmla="*/ 18352 h 96179"/>
                  <a:gd name="connsiteX1" fmla="*/ 24730 w 247715"/>
                  <a:gd name="connsiteY1" fmla="*/ 27615 h 96179"/>
                  <a:gd name="connsiteX2" fmla="*/ 3138 w 247715"/>
                  <a:gd name="connsiteY2" fmla="*/ 30292 h 96179"/>
                  <a:gd name="connsiteX3" fmla="*/ 2680 w 247715"/>
                  <a:gd name="connsiteY3" fmla="*/ 46319 h 96179"/>
                  <a:gd name="connsiteX4" fmla="*/ 14902 w 247715"/>
                  <a:gd name="connsiteY4" fmla="*/ 55759 h 96179"/>
                  <a:gd name="connsiteX5" fmla="*/ 46357 w 247715"/>
                  <a:gd name="connsiteY5" fmla="*/ 72490 h 96179"/>
                  <a:gd name="connsiteX6" fmla="*/ 76861 w 247715"/>
                  <a:gd name="connsiteY6" fmla="*/ 87143 h 96179"/>
                  <a:gd name="connsiteX7" fmla="*/ 110006 w 247715"/>
                  <a:gd name="connsiteY7" fmla="*/ 96160 h 96179"/>
                  <a:gd name="connsiteX8" fmla="*/ 169639 w 247715"/>
                  <a:gd name="connsiteY8" fmla="*/ 78619 h 96179"/>
                  <a:gd name="connsiteX9" fmla="*/ 228039 w 247715"/>
                  <a:gd name="connsiteY9" fmla="*/ 49841 h 96179"/>
                  <a:gd name="connsiteX10" fmla="*/ 246039 w 247715"/>
                  <a:gd name="connsiteY10" fmla="*/ 35505 h 96179"/>
                  <a:gd name="connsiteX11" fmla="*/ 247659 w 247715"/>
                  <a:gd name="connsiteY11" fmla="*/ 26206 h 96179"/>
                  <a:gd name="connsiteX12" fmla="*/ 224201 w 247715"/>
                  <a:gd name="connsiteY12" fmla="*/ 21416 h 96179"/>
                  <a:gd name="connsiteX13" fmla="*/ 208808 w 247715"/>
                  <a:gd name="connsiteY13" fmla="*/ 21698 h 96179"/>
                  <a:gd name="connsiteX14" fmla="*/ 212365 w 247715"/>
                  <a:gd name="connsiteY14" fmla="*/ 13984 h 96179"/>
                  <a:gd name="connsiteX15" fmla="*/ 180136 w 247715"/>
                  <a:gd name="connsiteY15" fmla="*/ 2572 h 96179"/>
                  <a:gd name="connsiteX16" fmla="*/ 112788 w 247715"/>
                  <a:gd name="connsiteY16" fmla="*/ 529 h 96179"/>
                  <a:gd name="connsiteX17" fmla="*/ 42588 w 247715"/>
                  <a:gd name="connsiteY17" fmla="*/ 9968 h 96179"/>
                  <a:gd name="connsiteX18" fmla="*/ 37833 w 247715"/>
                  <a:gd name="connsiteY18" fmla="*/ 18352 h 9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715" h="96179">
                    <a:moveTo>
                      <a:pt x="37833" y="18352"/>
                    </a:moveTo>
                    <a:cubicBezTo>
                      <a:pt x="36494" y="24234"/>
                      <a:pt x="30366" y="26700"/>
                      <a:pt x="24730" y="27615"/>
                    </a:cubicBezTo>
                    <a:cubicBezTo>
                      <a:pt x="17615" y="28778"/>
                      <a:pt x="10359" y="29412"/>
                      <a:pt x="3138" y="30292"/>
                    </a:cubicBezTo>
                    <a:cubicBezTo>
                      <a:pt x="-596" y="35118"/>
                      <a:pt x="-1300" y="41212"/>
                      <a:pt x="2680" y="46319"/>
                    </a:cubicBezTo>
                    <a:cubicBezTo>
                      <a:pt x="5850" y="50405"/>
                      <a:pt x="10324" y="53293"/>
                      <a:pt x="14902" y="55759"/>
                    </a:cubicBezTo>
                    <a:cubicBezTo>
                      <a:pt x="25329" y="61395"/>
                      <a:pt x="35825" y="67030"/>
                      <a:pt x="46357" y="72490"/>
                    </a:cubicBezTo>
                    <a:cubicBezTo>
                      <a:pt x="56360" y="77668"/>
                      <a:pt x="66470" y="82670"/>
                      <a:pt x="76861" y="87143"/>
                    </a:cubicBezTo>
                    <a:cubicBezTo>
                      <a:pt x="87498" y="91722"/>
                      <a:pt x="98171" y="95878"/>
                      <a:pt x="110006" y="96160"/>
                    </a:cubicBezTo>
                    <a:cubicBezTo>
                      <a:pt x="131387" y="96653"/>
                      <a:pt x="150936" y="87566"/>
                      <a:pt x="169639" y="78619"/>
                    </a:cubicBezTo>
                    <a:cubicBezTo>
                      <a:pt x="189223" y="69249"/>
                      <a:pt x="208702" y="59669"/>
                      <a:pt x="228039" y="49841"/>
                    </a:cubicBezTo>
                    <a:cubicBezTo>
                      <a:pt x="234697" y="46460"/>
                      <a:pt x="242833" y="42480"/>
                      <a:pt x="246039" y="35505"/>
                    </a:cubicBezTo>
                    <a:cubicBezTo>
                      <a:pt x="247342" y="32688"/>
                      <a:pt x="247906" y="29377"/>
                      <a:pt x="247659" y="26206"/>
                    </a:cubicBezTo>
                    <a:cubicBezTo>
                      <a:pt x="240016" y="23776"/>
                      <a:pt x="232091" y="22015"/>
                      <a:pt x="224201" y="21416"/>
                    </a:cubicBezTo>
                    <a:cubicBezTo>
                      <a:pt x="219128" y="21029"/>
                      <a:pt x="213950" y="21381"/>
                      <a:pt x="208808" y="21698"/>
                    </a:cubicBezTo>
                    <a:cubicBezTo>
                      <a:pt x="211203" y="19866"/>
                      <a:pt x="212858" y="17401"/>
                      <a:pt x="212365" y="13984"/>
                    </a:cubicBezTo>
                    <a:cubicBezTo>
                      <a:pt x="210957" y="3804"/>
                      <a:pt x="187497" y="3417"/>
                      <a:pt x="180136" y="2572"/>
                    </a:cubicBezTo>
                    <a:cubicBezTo>
                      <a:pt x="157769" y="35"/>
                      <a:pt x="135261" y="1198"/>
                      <a:pt x="112788" y="529"/>
                    </a:cubicBezTo>
                    <a:cubicBezTo>
                      <a:pt x="89330" y="-176"/>
                      <a:pt x="63617" y="-1972"/>
                      <a:pt x="42588" y="9968"/>
                    </a:cubicBezTo>
                    <a:cubicBezTo>
                      <a:pt x="39735" y="11589"/>
                      <a:pt x="38502" y="15463"/>
                      <a:pt x="37833" y="18352"/>
                    </a:cubicBezTo>
                    <a:close/>
                  </a:path>
                </a:pathLst>
              </a:custGeom>
              <a:solidFill>
                <a:srgbClr val="6EC4F0"/>
              </a:solidFill>
              <a:ln w="3522" cap="flat">
                <a:noFill/>
                <a:prstDash val="solid"/>
                <a:miter/>
              </a:ln>
            </p:spPr>
            <p:txBody>
              <a:bodyPr rtlCol="0" anchor="ctr"/>
              <a:lstStyle/>
              <a:p>
                <a:endParaRPr lang="es-PE"/>
              </a:p>
            </p:txBody>
          </p:sp>
          <p:grpSp>
            <p:nvGrpSpPr>
              <p:cNvPr id="6" name="Gráfico 2">
                <a:extLst>
                  <a:ext uri="{FF2B5EF4-FFF2-40B4-BE49-F238E27FC236}">
                    <a16:creationId xmlns:a16="http://schemas.microsoft.com/office/drawing/2014/main" id="{9A826CD2-0404-4C78-B626-243FC4067A49}"/>
                  </a:ext>
                </a:extLst>
              </p:cNvPr>
              <p:cNvGrpSpPr/>
              <p:nvPr/>
            </p:nvGrpSpPr>
            <p:grpSpPr>
              <a:xfrm>
                <a:off x="7086437" y="1363695"/>
                <a:ext cx="239737" cy="216792"/>
                <a:chOff x="7086437" y="1363695"/>
                <a:chExt cx="239737" cy="216792"/>
              </a:xfrm>
            </p:grpSpPr>
            <p:sp>
              <p:nvSpPr>
                <p:cNvPr id="9" name="Forma libre: forma 8">
                  <a:extLst>
                    <a:ext uri="{FF2B5EF4-FFF2-40B4-BE49-F238E27FC236}">
                      <a16:creationId xmlns:a16="http://schemas.microsoft.com/office/drawing/2014/main" id="{0AF8A1AC-85D9-42C4-8B92-36EB6A56310A}"/>
                    </a:ext>
                  </a:extLst>
                </p:cNvPr>
                <p:cNvSpPr/>
                <p:nvPr/>
              </p:nvSpPr>
              <p:spPr>
                <a:xfrm>
                  <a:off x="7086437" y="1363695"/>
                  <a:ext cx="239737" cy="216792"/>
                </a:xfrm>
                <a:custGeom>
                  <a:avLst/>
                  <a:gdLst>
                    <a:gd name="connsiteX0" fmla="*/ 239189 w 239737"/>
                    <a:gd name="connsiteY0" fmla="*/ 110810 h 216792"/>
                    <a:gd name="connsiteX1" fmla="*/ 239330 w 239737"/>
                    <a:gd name="connsiteY1" fmla="*/ 91190 h 216792"/>
                    <a:gd name="connsiteX2" fmla="*/ 237075 w 239737"/>
                    <a:gd name="connsiteY2" fmla="*/ 41807 h 216792"/>
                    <a:gd name="connsiteX3" fmla="*/ 234363 w 239737"/>
                    <a:gd name="connsiteY3" fmla="*/ 35220 h 216792"/>
                    <a:gd name="connsiteX4" fmla="*/ 226720 w 239737"/>
                    <a:gd name="connsiteY4" fmla="*/ 28950 h 216792"/>
                    <a:gd name="connsiteX5" fmla="*/ 205058 w 239737"/>
                    <a:gd name="connsiteY5" fmla="*/ 21624 h 216792"/>
                    <a:gd name="connsiteX6" fmla="*/ 192236 w 239737"/>
                    <a:gd name="connsiteY6" fmla="*/ 16481 h 216792"/>
                    <a:gd name="connsiteX7" fmla="*/ 178005 w 239737"/>
                    <a:gd name="connsiteY7" fmla="*/ 11867 h 216792"/>
                    <a:gd name="connsiteX8" fmla="*/ 136337 w 239737"/>
                    <a:gd name="connsiteY8" fmla="*/ 1053 h 216792"/>
                    <a:gd name="connsiteX9" fmla="*/ 116752 w 239737"/>
                    <a:gd name="connsiteY9" fmla="*/ 877 h 216792"/>
                    <a:gd name="connsiteX10" fmla="*/ 33026 w 239737"/>
                    <a:gd name="connsiteY10" fmla="*/ 30148 h 216792"/>
                    <a:gd name="connsiteX11" fmla="*/ 10448 w 239737"/>
                    <a:gd name="connsiteY11" fmla="*/ 40962 h 216792"/>
                    <a:gd name="connsiteX12" fmla="*/ 3438 w 239737"/>
                    <a:gd name="connsiteY12" fmla="*/ 47126 h 216792"/>
                    <a:gd name="connsiteX13" fmla="*/ 550 w 239737"/>
                    <a:gd name="connsiteY13" fmla="*/ 56847 h 216792"/>
                    <a:gd name="connsiteX14" fmla="*/ 3861 w 239737"/>
                    <a:gd name="connsiteY14" fmla="*/ 106583 h 216792"/>
                    <a:gd name="connsiteX15" fmla="*/ 13724 w 239737"/>
                    <a:gd name="connsiteY15" fmla="*/ 169069 h 216792"/>
                    <a:gd name="connsiteX16" fmla="*/ 20874 w 239737"/>
                    <a:gd name="connsiteY16" fmla="*/ 180094 h 216792"/>
                    <a:gd name="connsiteX17" fmla="*/ 31864 w 239737"/>
                    <a:gd name="connsiteY17" fmla="*/ 187702 h 216792"/>
                    <a:gd name="connsiteX18" fmla="*/ 70187 w 239737"/>
                    <a:gd name="connsiteY18" fmla="*/ 203835 h 216792"/>
                    <a:gd name="connsiteX19" fmla="*/ 106960 w 239737"/>
                    <a:gd name="connsiteY19" fmla="*/ 215529 h 216792"/>
                    <a:gd name="connsiteX20" fmla="*/ 122987 w 239737"/>
                    <a:gd name="connsiteY20" fmla="*/ 216198 h 216792"/>
                    <a:gd name="connsiteX21" fmla="*/ 211292 w 239737"/>
                    <a:gd name="connsiteY21" fmla="*/ 175797 h 216792"/>
                    <a:gd name="connsiteX22" fmla="*/ 231510 w 239737"/>
                    <a:gd name="connsiteY22" fmla="*/ 163187 h 216792"/>
                    <a:gd name="connsiteX23" fmla="*/ 238132 w 239737"/>
                    <a:gd name="connsiteY23" fmla="*/ 145258 h 216792"/>
                    <a:gd name="connsiteX24" fmla="*/ 239189 w 239737"/>
                    <a:gd name="connsiteY24" fmla="*/ 110810 h 2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737" h="216792">
                      <a:moveTo>
                        <a:pt x="239189" y="110810"/>
                      </a:moveTo>
                      <a:cubicBezTo>
                        <a:pt x="239259" y="104258"/>
                        <a:pt x="239259" y="97742"/>
                        <a:pt x="239330" y="91190"/>
                      </a:cubicBezTo>
                      <a:cubicBezTo>
                        <a:pt x="239506" y="74776"/>
                        <a:pt x="240950" y="57939"/>
                        <a:pt x="237075" y="41807"/>
                      </a:cubicBezTo>
                      <a:cubicBezTo>
                        <a:pt x="236512" y="39482"/>
                        <a:pt x="236019" y="37017"/>
                        <a:pt x="234363" y="35220"/>
                      </a:cubicBezTo>
                      <a:cubicBezTo>
                        <a:pt x="232144" y="32755"/>
                        <a:pt x="229643" y="30606"/>
                        <a:pt x="226720" y="28950"/>
                      </a:cubicBezTo>
                      <a:cubicBezTo>
                        <a:pt x="220027" y="25146"/>
                        <a:pt x="212348" y="23596"/>
                        <a:pt x="205058" y="21624"/>
                      </a:cubicBezTo>
                      <a:cubicBezTo>
                        <a:pt x="200584" y="20426"/>
                        <a:pt x="196568" y="17961"/>
                        <a:pt x="192236" y="16481"/>
                      </a:cubicBezTo>
                      <a:cubicBezTo>
                        <a:pt x="187516" y="14861"/>
                        <a:pt x="182796" y="13311"/>
                        <a:pt x="178005" y="11867"/>
                      </a:cubicBezTo>
                      <a:cubicBezTo>
                        <a:pt x="164269" y="7640"/>
                        <a:pt x="150391" y="4047"/>
                        <a:pt x="136337" y="1053"/>
                      </a:cubicBezTo>
                      <a:cubicBezTo>
                        <a:pt x="129855" y="-320"/>
                        <a:pt x="123233" y="-320"/>
                        <a:pt x="116752" y="877"/>
                      </a:cubicBezTo>
                      <a:cubicBezTo>
                        <a:pt x="87622" y="6266"/>
                        <a:pt x="60218" y="18806"/>
                        <a:pt x="33026" y="30148"/>
                      </a:cubicBezTo>
                      <a:cubicBezTo>
                        <a:pt x="25312" y="33353"/>
                        <a:pt x="17774" y="36946"/>
                        <a:pt x="10448" y="40962"/>
                      </a:cubicBezTo>
                      <a:cubicBezTo>
                        <a:pt x="7489" y="42582"/>
                        <a:pt x="5270" y="44343"/>
                        <a:pt x="3438" y="47126"/>
                      </a:cubicBezTo>
                      <a:cubicBezTo>
                        <a:pt x="1572" y="50014"/>
                        <a:pt x="867" y="53501"/>
                        <a:pt x="550" y="56847"/>
                      </a:cubicBezTo>
                      <a:cubicBezTo>
                        <a:pt x="-1176" y="73508"/>
                        <a:pt x="1501" y="90133"/>
                        <a:pt x="3861" y="106583"/>
                      </a:cubicBezTo>
                      <a:cubicBezTo>
                        <a:pt x="6785" y="127189"/>
                        <a:pt x="7806" y="149027"/>
                        <a:pt x="13724" y="169069"/>
                      </a:cubicBezTo>
                      <a:cubicBezTo>
                        <a:pt x="15027" y="173507"/>
                        <a:pt x="17563" y="176924"/>
                        <a:pt x="20874" y="180094"/>
                      </a:cubicBezTo>
                      <a:cubicBezTo>
                        <a:pt x="24079" y="183159"/>
                        <a:pt x="27919" y="185730"/>
                        <a:pt x="31864" y="187702"/>
                      </a:cubicBezTo>
                      <a:cubicBezTo>
                        <a:pt x="44298" y="193866"/>
                        <a:pt x="57189" y="199009"/>
                        <a:pt x="70187" y="203835"/>
                      </a:cubicBezTo>
                      <a:cubicBezTo>
                        <a:pt x="82163" y="208273"/>
                        <a:pt x="94350" y="213239"/>
                        <a:pt x="106960" y="215529"/>
                      </a:cubicBezTo>
                      <a:cubicBezTo>
                        <a:pt x="112314" y="216515"/>
                        <a:pt x="117633" y="217431"/>
                        <a:pt x="122987" y="216198"/>
                      </a:cubicBezTo>
                      <a:cubicBezTo>
                        <a:pt x="127777" y="215071"/>
                        <a:pt x="187164" y="189147"/>
                        <a:pt x="211292" y="175797"/>
                      </a:cubicBezTo>
                      <a:cubicBezTo>
                        <a:pt x="218231" y="171957"/>
                        <a:pt x="225311" y="168153"/>
                        <a:pt x="231510" y="163187"/>
                      </a:cubicBezTo>
                      <a:cubicBezTo>
                        <a:pt x="237322" y="158537"/>
                        <a:pt x="237674" y="152091"/>
                        <a:pt x="238132" y="145258"/>
                      </a:cubicBezTo>
                      <a:cubicBezTo>
                        <a:pt x="238871" y="133810"/>
                        <a:pt x="239083" y="122328"/>
                        <a:pt x="239189" y="110810"/>
                      </a:cubicBezTo>
                      <a:close/>
                    </a:path>
                  </a:pathLst>
                </a:custGeom>
                <a:solidFill>
                  <a:srgbClr val="A1D9F4"/>
                </a:solidFill>
                <a:ln w="3522" cap="flat">
                  <a:noFill/>
                  <a:prstDash val="solid"/>
                  <a:miter/>
                </a:ln>
              </p:spPr>
              <p:txBody>
                <a:bodyPr rtlCol="0" anchor="ctr"/>
                <a:lstStyle/>
                <a:p>
                  <a:endParaRPr lang="es-PE"/>
                </a:p>
              </p:txBody>
            </p:sp>
            <p:sp>
              <p:nvSpPr>
                <p:cNvPr id="10" name="Forma libre: forma 9">
                  <a:extLst>
                    <a:ext uri="{FF2B5EF4-FFF2-40B4-BE49-F238E27FC236}">
                      <a16:creationId xmlns:a16="http://schemas.microsoft.com/office/drawing/2014/main" id="{E45BA003-A8CA-419E-80B2-3FBF329928BE}"/>
                    </a:ext>
                  </a:extLst>
                </p:cNvPr>
                <p:cNvSpPr/>
                <p:nvPr/>
              </p:nvSpPr>
              <p:spPr>
                <a:xfrm>
                  <a:off x="7123378" y="1377781"/>
                  <a:ext cx="160813" cy="61860"/>
                </a:xfrm>
                <a:custGeom>
                  <a:avLst/>
                  <a:gdLst>
                    <a:gd name="connsiteX0" fmla="*/ 158571 w 160813"/>
                    <a:gd name="connsiteY0" fmla="*/ 14406 h 61860"/>
                    <a:gd name="connsiteX1" fmla="*/ 142685 w 160813"/>
                    <a:gd name="connsiteY1" fmla="*/ 20430 h 61860"/>
                    <a:gd name="connsiteX2" fmla="*/ 114682 w 160813"/>
                    <a:gd name="connsiteY2" fmla="*/ 35752 h 61860"/>
                    <a:gd name="connsiteX3" fmla="*/ 94006 w 160813"/>
                    <a:gd name="connsiteY3" fmla="*/ 43924 h 61860"/>
                    <a:gd name="connsiteX4" fmla="*/ 62481 w 160813"/>
                    <a:gd name="connsiteY4" fmla="*/ 40577 h 61860"/>
                    <a:gd name="connsiteX5" fmla="*/ 51949 w 160813"/>
                    <a:gd name="connsiteY5" fmla="*/ 20606 h 61860"/>
                    <a:gd name="connsiteX6" fmla="*/ 71674 w 160813"/>
                    <a:gd name="connsiteY6" fmla="*/ 0 h 61860"/>
                    <a:gd name="connsiteX7" fmla="*/ 49906 w 160813"/>
                    <a:gd name="connsiteY7" fmla="*/ 9440 h 61860"/>
                    <a:gd name="connsiteX8" fmla="*/ 9716 w 160813"/>
                    <a:gd name="connsiteY8" fmla="*/ 19056 h 61860"/>
                    <a:gd name="connsiteX9" fmla="*/ 30 w 160813"/>
                    <a:gd name="connsiteY9" fmla="*/ 34519 h 61860"/>
                    <a:gd name="connsiteX10" fmla="*/ 1157 w 160813"/>
                    <a:gd name="connsiteY10" fmla="*/ 38253 h 61860"/>
                    <a:gd name="connsiteX11" fmla="*/ 7251 w 160813"/>
                    <a:gd name="connsiteY11" fmla="*/ 41881 h 61860"/>
                    <a:gd name="connsiteX12" fmla="*/ 16092 w 160813"/>
                    <a:gd name="connsiteY12" fmla="*/ 41705 h 61860"/>
                    <a:gd name="connsiteX13" fmla="*/ 40079 w 160813"/>
                    <a:gd name="connsiteY13" fmla="*/ 50792 h 61860"/>
                    <a:gd name="connsiteX14" fmla="*/ 71956 w 160813"/>
                    <a:gd name="connsiteY14" fmla="*/ 61711 h 61860"/>
                    <a:gd name="connsiteX15" fmla="*/ 104820 w 160813"/>
                    <a:gd name="connsiteY15" fmla="*/ 53504 h 61860"/>
                    <a:gd name="connsiteX16" fmla="*/ 132012 w 160813"/>
                    <a:gd name="connsiteY16" fmla="*/ 40260 h 61860"/>
                    <a:gd name="connsiteX17" fmla="*/ 151280 w 160813"/>
                    <a:gd name="connsiteY17" fmla="*/ 32018 h 61860"/>
                    <a:gd name="connsiteX18" fmla="*/ 159381 w 160813"/>
                    <a:gd name="connsiteY18" fmla="*/ 24022 h 61860"/>
                    <a:gd name="connsiteX19" fmla="*/ 158571 w 160813"/>
                    <a:gd name="connsiteY19" fmla="*/ 14406 h 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13" h="61860">
                      <a:moveTo>
                        <a:pt x="158571" y="14406"/>
                      </a:moveTo>
                      <a:cubicBezTo>
                        <a:pt x="153323" y="13244"/>
                        <a:pt x="147053" y="18070"/>
                        <a:pt x="142685" y="20430"/>
                      </a:cubicBezTo>
                      <a:cubicBezTo>
                        <a:pt x="133351" y="25502"/>
                        <a:pt x="124122" y="30856"/>
                        <a:pt x="114682" y="35752"/>
                      </a:cubicBezTo>
                      <a:cubicBezTo>
                        <a:pt x="108237" y="39098"/>
                        <a:pt x="101298" y="42832"/>
                        <a:pt x="94006" y="43924"/>
                      </a:cubicBezTo>
                      <a:cubicBezTo>
                        <a:pt x="83650" y="45473"/>
                        <a:pt x="72203" y="44558"/>
                        <a:pt x="62481" y="40577"/>
                      </a:cubicBezTo>
                      <a:cubicBezTo>
                        <a:pt x="53887" y="37090"/>
                        <a:pt x="48216" y="29975"/>
                        <a:pt x="51949" y="20606"/>
                      </a:cubicBezTo>
                      <a:cubicBezTo>
                        <a:pt x="55577" y="11518"/>
                        <a:pt x="63362" y="5354"/>
                        <a:pt x="71674" y="0"/>
                      </a:cubicBezTo>
                      <a:cubicBezTo>
                        <a:pt x="64489" y="3241"/>
                        <a:pt x="57585" y="7326"/>
                        <a:pt x="49906" y="9440"/>
                      </a:cubicBezTo>
                      <a:cubicBezTo>
                        <a:pt x="36909" y="13068"/>
                        <a:pt x="21551" y="11835"/>
                        <a:pt x="9716" y="19056"/>
                      </a:cubicBezTo>
                      <a:cubicBezTo>
                        <a:pt x="4433" y="22261"/>
                        <a:pt x="-428" y="27897"/>
                        <a:pt x="30" y="34519"/>
                      </a:cubicBezTo>
                      <a:cubicBezTo>
                        <a:pt x="136" y="35998"/>
                        <a:pt x="523" y="37231"/>
                        <a:pt x="1157" y="38253"/>
                      </a:cubicBezTo>
                      <a:cubicBezTo>
                        <a:pt x="2601" y="40190"/>
                        <a:pt x="4503" y="41634"/>
                        <a:pt x="7251" y="41881"/>
                      </a:cubicBezTo>
                      <a:cubicBezTo>
                        <a:pt x="10210" y="42127"/>
                        <a:pt x="13133" y="41775"/>
                        <a:pt x="16092" y="41705"/>
                      </a:cubicBezTo>
                      <a:cubicBezTo>
                        <a:pt x="25673" y="41493"/>
                        <a:pt x="32048" y="46424"/>
                        <a:pt x="40079" y="50792"/>
                      </a:cubicBezTo>
                      <a:cubicBezTo>
                        <a:pt x="49906" y="56146"/>
                        <a:pt x="60650" y="60831"/>
                        <a:pt x="71956" y="61711"/>
                      </a:cubicBezTo>
                      <a:cubicBezTo>
                        <a:pt x="84108" y="62662"/>
                        <a:pt x="94147" y="58964"/>
                        <a:pt x="104820" y="53504"/>
                      </a:cubicBezTo>
                      <a:cubicBezTo>
                        <a:pt x="113766" y="48925"/>
                        <a:pt x="122607" y="43818"/>
                        <a:pt x="132012" y="40260"/>
                      </a:cubicBezTo>
                      <a:cubicBezTo>
                        <a:pt x="138528" y="37795"/>
                        <a:pt x="145362" y="35787"/>
                        <a:pt x="151280" y="32018"/>
                      </a:cubicBezTo>
                      <a:cubicBezTo>
                        <a:pt x="154449" y="30010"/>
                        <a:pt x="157690" y="27474"/>
                        <a:pt x="159381" y="24022"/>
                      </a:cubicBezTo>
                      <a:cubicBezTo>
                        <a:pt x="160367" y="21874"/>
                        <a:pt x="162410" y="15252"/>
                        <a:pt x="158571" y="14406"/>
                      </a:cubicBezTo>
                      <a:close/>
                    </a:path>
                  </a:pathLst>
                </a:custGeom>
                <a:solidFill>
                  <a:srgbClr val="EDF7FA"/>
                </a:solidFill>
                <a:ln w="3522" cap="flat">
                  <a:noFill/>
                  <a:prstDash val="solid"/>
                  <a:miter/>
                </a:ln>
              </p:spPr>
              <p:txBody>
                <a:bodyPr rtlCol="0" anchor="ctr"/>
                <a:lstStyle/>
                <a:p>
                  <a:endParaRPr lang="es-PE"/>
                </a:p>
              </p:txBody>
            </p:sp>
            <p:sp>
              <p:nvSpPr>
                <p:cNvPr id="11" name="Forma libre: forma 10">
                  <a:extLst>
                    <a:ext uri="{FF2B5EF4-FFF2-40B4-BE49-F238E27FC236}">
                      <a16:creationId xmlns:a16="http://schemas.microsoft.com/office/drawing/2014/main" id="{8B40C003-A2AC-4F80-A7BC-765313325595}"/>
                    </a:ext>
                  </a:extLst>
                </p:cNvPr>
                <p:cNvSpPr/>
                <p:nvPr/>
              </p:nvSpPr>
              <p:spPr>
                <a:xfrm>
                  <a:off x="7100130" y="1363730"/>
                  <a:ext cx="214973" cy="85199"/>
                </a:xfrm>
                <a:custGeom>
                  <a:avLst/>
                  <a:gdLst>
                    <a:gd name="connsiteX0" fmla="*/ 214893 w 214973"/>
                    <a:gd name="connsiteY0" fmla="*/ 30113 h 85199"/>
                    <a:gd name="connsiteX1" fmla="*/ 213062 w 214973"/>
                    <a:gd name="connsiteY1" fmla="*/ 28950 h 85199"/>
                    <a:gd name="connsiteX2" fmla="*/ 191400 w 214973"/>
                    <a:gd name="connsiteY2" fmla="*/ 21624 h 85199"/>
                    <a:gd name="connsiteX3" fmla="*/ 178578 w 214973"/>
                    <a:gd name="connsiteY3" fmla="*/ 16481 h 85199"/>
                    <a:gd name="connsiteX4" fmla="*/ 164347 w 214973"/>
                    <a:gd name="connsiteY4" fmla="*/ 11867 h 85199"/>
                    <a:gd name="connsiteX5" fmla="*/ 122679 w 214973"/>
                    <a:gd name="connsiteY5" fmla="*/ 1053 h 85199"/>
                    <a:gd name="connsiteX6" fmla="*/ 103094 w 214973"/>
                    <a:gd name="connsiteY6" fmla="*/ 877 h 85199"/>
                    <a:gd name="connsiteX7" fmla="*/ 19368 w 214973"/>
                    <a:gd name="connsiteY7" fmla="*/ 30148 h 85199"/>
                    <a:gd name="connsiteX8" fmla="*/ 3412 w 214973"/>
                    <a:gd name="connsiteY8" fmla="*/ 37510 h 85199"/>
                    <a:gd name="connsiteX9" fmla="*/ 1897 w 214973"/>
                    <a:gd name="connsiteY9" fmla="*/ 39729 h 85199"/>
                    <a:gd name="connsiteX10" fmla="*/ 17396 w 214973"/>
                    <a:gd name="connsiteY10" fmla="*/ 61638 h 85199"/>
                    <a:gd name="connsiteX11" fmla="*/ 57691 w 214973"/>
                    <a:gd name="connsiteY11" fmla="*/ 74882 h 85199"/>
                    <a:gd name="connsiteX12" fmla="*/ 89991 w 214973"/>
                    <a:gd name="connsiteY12" fmla="*/ 83018 h 85199"/>
                    <a:gd name="connsiteX13" fmla="*/ 123207 w 214973"/>
                    <a:gd name="connsiteY13" fmla="*/ 82490 h 85199"/>
                    <a:gd name="connsiteX14" fmla="*/ 151526 w 214973"/>
                    <a:gd name="connsiteY14" fmla="*/ 69140 h 85199"/>
                    <a:gd name="connsiteX15" fmla="*/ 182206 w 214973"/>
                    <a:gd name="connsiteY15" fmla="*/ 57446 h 85199"/>
                    <a:gd name="connsiteX16" fmla="*/ 199536 w 214973"/>
                    <a:gd name="connsiteY16" fmla="*/ 50261 h 85199"/>
                    <a:gd name="connsiteX17" fmla="*/ 209998 w 214973"/>
                    <a:gd name="connsiteY17" fmla="*/ 43216 h 85199"/>
                    <a:gd name="connsiteX18" fmla="*/ 214893 w 214973"/>
                    <a:gd name="connsiteY18" fmla="*/ 30113 h 85199"/>
                    <a:gd name="connsiteX19" fmla="*/ 194358 w 214973"/>
                    <a:gd name="connsiteY19" fmla="*/ 36770 h 85199"/>
                    <a:gd name="connsiteX20" fmla="*/ 171146 w 214973"/>
                    <a:gd name="connsiteY20" fmla="*/ 51564 h 85199"/>
                    <a:gd name="connsiteX21" fmla="*/ 142122 w 214973"/>
                    <a:gd name="connsiteY21" fmla="*/ 63188 h 85199"/>
                    <a:gd name="connsiteX22" fmla="*/ 104679 w 214973"/>
                    <a:gd name="connsiteY22" fmla="*/ 81926 h 85199"/>
                    <a:gd name="connsiteX23" fmla="*/ 73506 w 214973"/>
                    <a:gd name="connsiteY23" fmla="*/ 68577 h 85199"/>
                    <a:gd name="connsiteX24" fmla="*/ 41982 w 214973"/>
                    <a:gd name="connsiteY24" fmla="*/ 62131 h 85199"/>
                    <a:gd name="connsiteX25" fmla="*/ 20742 w 214973"/>
                    <a:gd name="connsiteY25" fmla="*/ 49239 h 85199"/>
                    <a:gd name="connsiteX26" fmla="*/ 25673 w 214973"/>
                    <a:gd name="connsiteY26" fmla="*/ 32966 h 85199"/>
                    <a:gd name="connsiteX27" fmla="*/ 47864 w 214973"/>
                    <a:gd name="connsiteY27" fmla="*/ 24900 h 85199"/>
                    <a:gd name="connsiteX28" fmla="*/ 76148 w 214973"/>
                    <a:gd name="connsiteY28" fmla="*/ 16939 h 85199"/>
                    <a:gd name="connsiteX29" fmla="*/ 117641 w 214973"/>
                    <a:gd name="connsiteY29" fmla="*/ 10176 h 85199"/>
                    <a:gd name="connsiteX30" fmla="*/ 114119 w 214973"/>
                    <a:gd name="connsiteY30" fmla="*/ 20884 h 85199"/>
                    <a:gd name="connsiteX31" fmla="*/ 94887 w 214973"/>
                    <a:gd name="connsiteY31" fmla="*/ 30923 h 85199"/>
                    <a:gd name="connsiteX32" fmla="*/ 95838 w 214973"/>
                    <a:gd name="connsiteY32" fmla="*/ 55051 h 85199"/>
                    <a:gd name="connsiteX33" fmla="*/ 129476 w 214973"/>
                    <a:gd name="connsiteY33" fmla="*/ 44836 h 85199"/>
                    <a:gd name="connsiteX34" fmla="*/ 173013 w 214973"/>
                    <a:gd name="connsiteY34" fmla="*/ 21096 h 85199"/>
                    <a:gd name="connsiteX35" fmla="*/ 194358 w 214973"/>
                    <a:gd name="connsiteY35" fmla="*/ 36770 h 8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973" h="85199">
                      <a:moveTo>
                        <a:pt x="214893" y="30113"/>
                      </a:moveTo>
                      <a:cubicBezTo>
                        <a:pt x="214295" y="29690"/>
                        <a:pt x="213695" y="29303"/>
                        <a:pt x="213062" y="28950"/>
                      </a:cubicBezTo>
                      <a:cubicBezTo>
                        <a:pt x="206369" y="25146"/>
                        <a:pt x="198690" y="23596"/>
                        <a:pt x="191400" y="21624"/>
                      </a:cubicBezTo>
                      <a:cubicBezTo>
                        <a:pt x="186926" y="20426"/>
                        <a:pt x="182910" y="17961"/>
                        <a:pt x="178578" y="16481"/>
                      </a:cubicBezTo>
                      <a:cubicBezTo>
                        <a:pt x="173858" y="14861"/>
                        <a:pt x="169138" y="13311"/>
                        <a:pt x="164347" y="11867"/>
                      </a:cubicBezTo>
                      <a:cubicBezTo>
                        <a:pt x="150611" y="7640"/>
                        <a:pt x="136733" y="4047"/>
                        <a:pt x="122679" y="1053"/>
                      </a:cubicBezTo>
                      <a:cubicBezTo>
                        <a:pt x="116197" y="-320"/>
                        <a:pt x="109575" y="-320"/>
                        <a:pt x="103094" y="877"/>
                      </a:cubicBezTo>
                      <a:cubicBezTo>
                        <a:pt x="73964" y="6267"/>
                        <a:pt x="46560" y="18806"/>
                        <a:pt x="19368" y="30148"/>
                      </a:cubicBezTo>
                      <a:cubicBezTo>
                        <a:pt x="13943" y="32402"/>
                        <a:pt x="8625" y="34868"/>
                        <a:pt x="3412" y="37510"/>
                      </a:cubicBezTo>
                      <a:cubicBezTo>
                        <a:pt x="2884" y="38249"/>
                        <a:pt x="2355" y="38989"/>
                        <a:pt x="1897" y="39729"/>
                      </a:cubicBezTo>
                      <a:cubicBezTo>
                        <a:pt x="-4971" y="51212"/>
                        <a:pt x="8343" y="57939"/>
                        <a:pt x="17396" y="61638"/>
                      </a:cubicBezTo>
                      <a:cubicBezTo>
                        <a:pt x="30393" y="66956"/>
                        <a:pt x="44130" y="71395"/>
                        <a:pt x="57691" y="74882"/>
                      </a:cubicBezTo>
                      <a:cubicBezTo>
                        <a:pt x="68434" y="77629"/>
                        <a:pt x="79177" y="80517"/>
                        <a:pt x="89991" y="83018"/>
                      </a:cubicBezTo>
                      <a:cubicBezTo>
                        <a:pt x="101121" y="85554"/>
                        <a:pt x="112287" y="86470"/>
                        <a:pt x="123207" y="82490"/>
                      </a:cubicBezTo>
                      <a:cubicBezTo>
                        <a:pt x="133034" y="78862"/>
                        <a:pt x="141946" y="73261"/>
                        <a:pt x="151526" y="69140"/>
                      </a:cubicBezTo>
                      <a:cubicBezTo>
                        <a:pt x="161565" y="64808"/>
                        <a:pt x="172062" y="61462"/>
                        <a:pt x="182206" y="57446"/>
                      </a:cubicBezTo>
                      <a:cubicBezTo>
                        <a:pt x="188018" y="55157"/>
                        <a:pt x="193865" y="52867"/>
                        <a:pt x="199536" y="50261"/>
                      </a:cubicBezTo>
                      <a:cubicBezTo>
                        <a:pt x="203340" y="48499"/>
                        <a:pt x="207215" y="46421"/>
                        <a:pt x="209998" y="43216"/>
                      </a:cubicBezTo>
                      <a:cubicBezTo>
                        <a:pt x="213308" y="39271"/>
                        <a:pt x="215421" y="34692"/>
                        <a:pt x="214893" y="30113"/>
                      </a:cubicBezTo>
                      <a:close/>
                      <a:moveTo>
                        <a:pt x="194358" y="36770"/>
                      </a:moveTo>
                      <a:cubicBezTo>
                        <a:pt x="191329" y="45858"/>
                        <a:pt x="179177" y="49169"/>
                        <a:pt x="171146" y="51564"/>
                      </a:cubicBezTo>
                      <a:cubicBezTo>
                        <a:pt x="161248" y="54523"/>
                        <a:pt x="150611" y="57059"/>
                        <a:pt x="142122" y="63188"/>
                      </a:cubicBezTo>
                      <a:cubicBezTo>
                        <a:pt x="130674" y="71430"/>
                        <a:pt x="119333" y="80764"/>
                        <a:pt x="104679" y="81926"/>
                      </a:cubicBezTo>
                      <a:cubicBezTo>
                        <a:pt x="92246" y="82913"/>
                        <a:pt x="83334" y="74389"/>
                        <a:pt x="73506" y="68577"/>
                      </a:cubicBezTo>
                      <a:cubicBezTo>
                        <a:pt x="63820" y="62871"/>
                        <a:pt x="52795" y="62906"/>
                        <a:pt x="41982" y="62131"/>
                      </a:cubicBezTo>
                      <a:cubicBezTo>
                        <a:pt x="32683" y="61462"/>
                        <a:pt x="23947" y="59031"/>
                        <a:pt x="20742" y="49239"/>
                      </a:cubicBezTo>
                      <a:cubicBezTo>
                        <a:pt x="18311" y="41807"/>
                        <a:pt x="20918" y="36629"/>
                        <a:pt x="25673" y="32966"/>
                      </a:cubicBezTo>
                      <a:cubicBezTo>
                        <a:pt x="31696" y="28316"/>
                        <a:pt x="41101" y="26133"/>
                        <a:pt x="47864" y="24900"/>
                      </a:cubicBezTo>
                      <a:cubicBezTo>
                        <a:pt x="57691" y="23103"/>
                        <a:pt x="66814" y="20532"/>
                        <a:pt x="76148" y="16939"/>
                      </a:cubicBezTo>
                      <a:cubicBezTo>
                        <a:pt x="88476" y="12184"/>
                        <a:pt x="104433" y="3413"/>
                        <a:pt x="117641" y="10176"/>
                      </a:cubicBezTo>
                      <a:cubicBezTo>
                        <a:pt x="124263" y="13558"/>
                        <a:pt x="117888" y="18947"/>
                        <a:pt x="114119" y="20884"/>
                      </a:cubicBezTo>
                      <a:cubicBezTo>
                        <a:pt x="107603" y="24266"/>
                        <a:pt x="100910" y="26590"/>
                        <a:pt x="94887" y="30923"/>
                      </a:cubicBezTo>
                      <a:cubicBezTo>
                        <a:pt x="86786" y="36735"/>
                        <a:pt x="82312" y="52867"/>
                        <a:pt x="95838" y="55051"/>
                      </a:cubicBezTo>
                      <a:cubicBezTo>
                        <a:pt x="106863" y="56812"/>
                        <a:pt x="122079" y="52409"/>
                        <a:pt x="129476" y="44836"/>
                      </a:cubicBezTo>
                      <a:cubicBezTo>
                        <a:pt x="141417" y="32614"/>
                        <a:pt x="154309" y="19158"/>
                        <a:pt x="173013" y="21096"/>
                      </a:cubicBezTo>
                      <a:cubicBezTo>
                        <a:pt x="179987" y="21870"/>
                        <a:pt x="198021" y="25675"/>
                        <a:pt x="194358" y="36770"/>
                      </a:cubicBezTo>
                      <a:close/>
                    </a:path>
                  </a:pathLst>
                </a:custGeom>
                <a:solidFill>
                  <a:srgbClr val="A1D9F4">
                    <a:alpha val="50000"/>
                  </a:srgbClr>
                </a:solidFill>
                <a:ln w="3522" cap="flat">
                  <a:noFill/>
                  <a:prstDash val="solid"/>
                  <a:miter/>
                </a:ln>
              </p:spPr>
              <p:txBody>
                <a:bodyPr rtlCol="0" anchor="ctr"/>
                <a:lstStyle/>
                <a:p>
                  <a:endParaRPr lang="es-PE"/>
                </a:p>
              </p:txBody>
            </p:sp>
            <p:sp>
              <p:nvSpPr>
                <p:cNvPr id="12" name="Forma libre: forma 11">
                  <a:extLst>
                    <a:ext uri="{FF2B5EF4-FFF2-40B4-BE49-F238E27FC236}">
                      <a16:creationId xmlns:a16="http://schemas.microsoft.com/office/drawing/2014/main" id="{FD10A220-86CC-41EF-B00E-3A72AC2DBB04}"/>
                    </a:ext>
                  </a:extLst>
                </p:cNvPr>
                <p:cNvSpPr/>
                <p:nvPr/>
              </p:nvSpPr>
              <p:spPr>
                <a:xfrm>
                  <a:off x="7216387" y="1422042"/>
                  <a:ext cx="107309" cy="134871"/>
                </a:xfrm>
                <a:custGeom>
                  <a:avLst/>
                  <a:gdLst>
                    <a:gd name="connsiteX0" fmla="*/ 644 w 107309"/>
                    <a:gd name="connsiteY0" fmla="*/ 55562 h 134871"/>
                    <a:gd name="connsiteX1" fmla="*/ 538 w 107309"/>
                    <a:gd name="connsiteY1" fmla="*/ 57323 h 134871"/>
                    <a:gd name="connsiteX2" fmla="*/ 1173 w 107309"/>
                    <a:gd name="connsiteY2" fmla="*/ 94026 h 134871"/>
                    <a:gd name="connsiteX3" fmla="*/ 14170 w 107309"/>
                    <a:gd name="connsiteY3" fmla="*/ 134568 h 134871"/>
                    <a:gd name="connsiteX4" fmla="*/ 37136 w 107309"/>
                    <a:gd name="connsiteY4" fmla="*/ 124565 h 134871"/>
                    <a:gd name="connsiteX5" fmla="*/ 68449 w 107309"/>
                    <a:gd name="connsiteY5" fmla="*/ 107129 h 134871"/>
                    <a:gd name="connsiteX6" fmla="*/ 100221 w 107309"/>
                    <a:gd name="connsiteY6" fmla="*/ 92265 h 134871"/>
                    <a:gd name="connsiteX7" fmla="*/ 106279 w 107309"/>
                    <a:gd name="connsiteY7" fmla="*/ 57112 h 134871"/>
                    <a:gd name="connsiteX8" fmla="*/ 102017 w 107309"/>
                    <a:gd name="connsiteY8" fmla="*/ 12272 h 134871"/>
                    <a:gd name="connsiteX9" fmla="*/ 86696 w 107309"/>
                    <a:gd name="connsiteY9" fmla="*/ 931 h 134871"/>
                    <a:gd name="connsiteX10" fmla="*/ 48160 w 107309"/>
                    <a:gd name="connsiteY10" fmla="*/ 14703 h 134871"/>
                    <a:gd name="connsiteX11" fmla="*/ 7372 w 107309"/>
                    <a:gd name="connsiteY11" fmla="*/ 34287 h 134871"/>
                    <a:gd name="connsiteX12" fmla="*/ 644 w 107309"/>
                    <a:gd name="connsiteY12" fmla="*/ 55562 h 13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09" h="134871">
                      <a:moveTo>
                        <a:pt x="644" y="55562"/>
                      </a:moveTo>
                      <a:cubicBezTo>
                        <a:pt x="609" y="56161"/>
                        <a:pt x="574" y="56760"/>
                        <a:pt x="538" y="57323"/>
                      </a:cubicBezTo>
                      <a:cubicBezTo>
                        <a:pt x="-307" y="69546"/>
                        <a:pt x="-201" y="81839"/>
                        <a:pt x="1173" y="94026"/>
                      </a:cubicBezTo>
                      <a:cubicBezTo>
                        <a:pt x="2264" y="103536"/>
                        <a:pt x="1736" y="131609"/>
                        <a:pt x="14170" y="134568"/>
                      </a:cubicBezTo>
                      <a:cubicBezTo>
                        <a:pt x="22131" y="136470"/>
                        <a:pt x="31254" y="128968"/>
                        <a:pt x="37136" y="124565"/>
                      </a:cubicBezTo>
                      <a:cubicBezTo>
                        <a:pt x="46752" y="117344"/>
                        <a:pt x="57425" y="111814"/>
                        <a:pt x="68449" y="107129"/>
                      </a:cubicBezTo>
                      <a:cubicBezTo>
                        <a:pt x="78594" y="102797"/>
                        <a:pt x="92154" y="100190"/>
                        <a:pt x="100221" y="92265"/>
                      </a:cubicBezTo>
                      <a:cubicBezTo>
                        <a:pt x="109168" y="83459"/>
                        <a:pt x="107618" y="68419"/>
                        <a:pt x="106279" y="57112"/>
                      </a:cubicBezTo>
                      <a:cubicBezTo>
                        <a:pt x="104518" y="42212"/>
                        <a:pt x="103391" y="27207"/>
                        <a:pt x="102017" y="12272"/>
                      </a:cubicBezTo>
                      <a:cubicBezTo>
                        <a:pt x="101066" y="2022"/>
                        <a:pt x="97122" y="-1993"/>
                        <a:pt x="86696" y="931"/>
                      </a:cubicBezTo>
                      <a:cubicBezTo>
                        <a:pt x="73697" y="4594"/>
                        <a:pt x="60735" y="9807"/>
                        <a:pt x="48160" y="14703"/>
                      </a:cubicBezTo>
                      <a:cubicBezTo>
                        <a:pt x="34952" y="19810"/>
                        <a:pt x="18150" y="24671"/>
                        <a:pt x="7372" y="34287"/>
                      </a:cubicBezTo>
                      <a:cubicBezTo>
                        <a:pt x="1138" y="39782"/>
                        <a:pt x="1102" y="47848"/>
                        <a:pt x="644" y="55562"/>
                      </a:cubicBezTo>
                      <a:close/>
                    </a:path>
                  </a:pathLst>
                </a:custGeom>
                <a:solidFill>
                  <a:srgbClr val="A1D9F4">
                    <a:alpha val="50000"/>
                  </a:srgbClr>
                </a:solidFill>
                <a:ln w="3522" cap="flat">
                  <a:noFill/>
                  <a:prstDash val="solid"/>
                  <a:miter/>
                </a:ln>
              </p:spPr>
              <p:txBody>
                <a:bodyPr rtlCol="0" anchor="ctr"/>
                <a:lstStyle/>
                <a:p>
                  <a:endParaRPr lang="es-PE"/>
                </a:p>
              </p:txBody>
            </p:sp>
            <p:sp>
              <p:nvSpPr>
                <p:cNvPr id="13" name="Forma libre: forma 12">
                  <a:extLst>
                    <a:ext uri="{FF2B5EF4-FFF2-40B4-BE49-F238E27FC236}">
                      <a16:creationId xmlns:a16="http://schemas.microsoft.com/office/drawing/2014/main" id="{E6A93422-5721-4BB8-8622-D4C8780873A5}"/>
                    </a:ext>
                  </a:extLst>
                </p:cNvPr>
                <p:cNvSpPr/>
                <p:nvPr/>
              </p:nvSpPr>
              <p:spPr>
                <a:xfrm>
                  <a:off x="7218553" y="1429666"/>
                  <a:ext cx="99574" cy="118034"/>
                </a:xfrm>
                <a:custGeom>
                  <a:avLst/>
                  <a:gdLst>
                    <a:gd name="connsiteX0" fmla="*/ 7461 w 99574"/>
                    <a:gd name="connsiteY0" fmla="*/ 111094 h 118034"/>
                    <a:gd name="connsiteX1" fmla="*/ 23839 w 99574"/>
                    <a:gd name="connsiteY1" fmla="*/ 115884 h 118034"/>
                    <a:gd name="connsiteX2" fmla="*/ 36273 w 99574"/>
                    <a:gd name="connsiteY2" fmla="*/ 88868 h 118034"/>
                    <a:gd name="connsiteX3" fmla="*/ 37330 w 99574"/>
                    <a:gd name="connsiteY3" fmla="*/ 56533 h 118034"/>
                    <a:gd name="connsiteX4" fmla="*/ 48073 w 99574"/>
                    <a:gd name="connsiteY4" fmla="*/ 37829 h 118034"/>
                    <a:gd name="connsiteX5" fmla="*/ 69207 w 99574"/>
                    <a:gd name="connsiteY5" fmla="*/ 46107 h 118034"/>
                    <a:gd name="connsiteX6" fmla="*/ 77274 w 99574"/>
                    <a:gd name="connsiteY6" fmla="*/ 58505 h 118034"/>
                    <a:gd name="connsiteX7" fmla="*/ 87066 w 99574"/>
                    <a:gd name="connsiteY7" fmla="*/ 67593 h 118034"/>
                    <a:gd name="connsiteX8" fmla="*/ 98689 w 99574"/>
                    <a:gd name="connsiteY8" fmla="*/ 43888 h 118034"/>
                    <a:gd name="connsiteX9" fmla="*/ 97034 w 99574"/>
                    <a:gd name="connsiteY9" fmla="*/ 24550 h 118034"/>
                    <a:gd name="connsiteX10" fmla="*/ 94040 w 99574"/>
                    <a:gd name="connsiteY10" fmla="*/ 8136 h 118034"/>
                    <a:gd name="connsiteX11" fmla="*/ 73751 w 99574"/>
                    <a:gd name="connsiteY11" fmla="*/ 211 h 118034"/>
                    <a:gd name="connsiteX12" fmla="*/ 40817 w 99574"/>
                    <a:gd name="connsiteY12" fmla="*/ 12750 h 118034"/>
                    <a:gd name="connsiteX13" fmla="*/ 12075 w 99574"/>
                    <a:gd name="connsiteY13" fmla="*/ 26734 h 118034"/>
                    <a:gd name="connsiteX14" fmla="*/ 3516 w 99574"/>
                    <a:gd name="connsiteY14" fmla="*/ 96652 h 118034"/>
                    <a:gd name="connsiteX15" fmla="*/ 7461 w 99574"/>
                    <a:gd name="connsiteY15" fmla="*/ 111094 h 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574" h="118034">
                      <a:moveTo>
                        <a:pt x="7461" y="111094"/>
                      </a:moveTo>
                      <a:cubicBezTo>
                        <a:pt x="10701" y="117047"/>
                        <a:pt x="16055" y="120534"/>
                        <a:pt x="23839" y="115884"/>
                      </a:cubicBezTo>
                      <a:cubicBezTo>
                        <a:pt x="33103" y="110389"/>
                        <a:pt x="35569" y="99153"/>
                        <a:pt x="36273" y="88868"/>
                      </a:cubicBezTo>
                      <a:cubicBezTo>
                        <a:pt x="37014" y="78125"/>
                        <a:pt x="36062" y="67241"/>
                        <a:pt x="37330" y="56533"/>
                      </a:cubicBezTo>
                      <a:cubicBezTo>
                        <a:pt x="38211" y="49101"/>
                        <a:pt x="40501" y="40577"/>
                        <a:pt x="48073" y="37829"/>
                      </a:cubicBezTo>
                      <a:cubicBezTo>
                        <a:pt x="56809" y="34624"/>
                        <a:pt x="63959" y="38886"/>
                        <a:pt x="69207" y="46107"/>
                      </a:cubicBezTo>
                      <a:cubicBezTo>
                        <a:pt x="72096" y="50087"/>
                        <a:pt x="74491" y="54419"/>
                        <a:pt x="77274" y="58505"/>
                      </a:cubicBezTo>
                      <a:cubicBezTo>
                        <a:pt x="79704" y="62098"/>
                        <a:pt x="82804" y="66360"/>
                        <a:pt x="87066" y="67593"/>
                      </a:cubicBezTo>
                      <a:cubicBezTo>
                        <a:pt x="102352" y="71996"/>
                        <a:pt x="99816" y="53785"/>
                        <a:pt x="98689" y="43888"/>
                      </a:cubicBezTo>
                      <a:cubicBezTo>
                        <a:pt x="97949" y="37477"/>
                        <a:pt x="97492" y="30996"/>
                        <a:pt x="97034" y="24550"/>
                      </a:cubicBezTo>
                      <a:cubicBezTo>
                        <a:pt x="96682" y="19302"/>
                        <a:pt x="97069" y="12680"/>
                        <a:pt x="94040" y="8136"/>
                      </a:cubicBezTo>
                      <a:cubicBezTo>
                        <a:pt x="88933" y="528"/>
                        <a:pt x="81571" y="-564"/>
                        <a:pt x="73751" y="211"/>
                      </a:cubicBezTo>
                      <a:cubicBezTo>
                        <a:pt x="62620" y="4015"/>
                        <a:pt x="51878" y="8805"/>
                        <a:pt x="40817" y="12750"/>
                      </a:cubicBezTo>
                      <a:cubicBezTo>
                        <a:pt x="30884" y="16308"/>
                        <a:pt x="20317" y="19654"/>
                        <a:pt x="12075" y="26734"/>
                      </a:cubicBezTo>
                      <a:cubicBezTo>
                        <a:pt x="-7227" y="43289"/>
                        <a:pt x="2036" y="74778"/>
                        <a:pt x="3516" y="96652"/>
                      </a:cubicBezTo>
                      <a:cubicBezTo>
                        <a:pt x="3903" y="101337"/>
                        <a:pt x="5136" y="106832"/>
                        <a:pt x="7461" y="111094"/>
                      </a:cubicBezTo>
                      <a:close/>
                    </a:path>
                  </a:pathLst>
                </a:custGeom>
                <a:solidFill>
                  <a:srgbClr val="A1D9F4">
                    <a:alpha val="50000"/>
                  </a:srgbClr>
                </a:solidFill>
                <a:ln w="3522" cap="flat">
                  <a:noFill/>
                  <a:prstDash val="solid"/>
                  <a:miter/>
                </a:ln>
              </p:spPr>
              <p:txBody>
                <a:bodyPr rtlCol="0" anchor="ctr"/>
                <a:lstStyle/>
                <a:p>
                  <a:endParaRPr lang="es-PE"/>
                </a:p>
              </p:txBody>
            </p:sp>
            <p:grpSp>
              <p:nvGrpSpPr>
                <p:cNvPr id="14" name="Gráfico 2">
                  <a:extLst>
                    <a:ext uri="{FF2B5EF4-FFF2-40B4-BE49-F238E27FC236}">
                      <a16:creationId xmlns:a16="http://schemas.microsoft.com/office/drawing/2014/main" id="{15F168BC-E14B-4B36-BAE3-CF2BE33FE555}"/>
                    </a:ext>
                  </a:extLst>
                </p:cNvPr>
                <p:cNvGrpSpPr/>
                <p:nvPr/>
              </p:nvGrpSpPr>
              <p:grpSpPr>
                <a:xfrm>
                  <a:off x="7099172" y="1372046"/>
                  <a:ext cx="219253" cy="204078"/>
                  <a:chOff x="7099172" y="1372046"/>
                  <a:chExt cx="219253" cy="204078"/>
                </a:xfrm>
                <a:solidFill>
                  <a:srgbClr val="58BDED">
                    <a:alpha val="50000"/>
                  </a:srgbClr>
                </a:solidFill>
              </p:grpSpPr>
              <p:sp>
                <p:nvSpPr>
                  <p:cNvPr id="23" name="Forma libre: forma 22">
                    <a:extLst>
                      <a:ext uri="{FF2B5EF4-FFF2-40B4-BE49-F238E27FC236}">
                        <a16:creationId xmlns:a16="http://schemas.microsoft.com/office/drawing/2014/main" id="{E55130CE-C14A-401D-85C6-BBEE42F478DC}"/>
                      </a:ext>
                    </a:extLst>
                  </p:cNvPr>
                  <p:cNvSpPr/>
                  <p:nvPr/>
                </p:nvSpPr>
                <p:spPr>
                  <a:xfrm>
                    <a:off x="7206498" y="1457137"/>
                    <a:ext cx="7103" cy="118987"/>
                  </a:xfrm>
                  <a:custGeom>
                    <a:avLst/>
                    <a:gdLst>
                      <a:gd name="connsiteX0" fmla="*/ 6659 w 7103"/>
                      <a:gd name="connsiteY0" fmla="*/ 106659 h 118987"/>
                      <a:gd name="connsiteX1" fmla="*/ 6307 w 7103"/>
                      <a:gd name="connsiteY1" fmla="*/ 102573 h 118987"/>
                      <a:gd name="connsiteX2" fmla="*/ 4017 w 7103"/>
                      <a:gd name="connsiteY2" fmla="*/ 39312 h 118987"/>
                      <a:gd name="connsiteX3" fmla="*/ 2362 w 7103"/>
                      <a:gd name="connsiteY3" fmla="*/ 19164 h 118987"/>
                      <a:gd name="connsiteX4" fmla="*/ 565 w 7103"/>
                      <a:gd name="connsiteY4" fmla="*/ 179 h 118987"/>
                      <a:gd name="connsiteX5" fmla="*/ 2 w 7103"/>
                      <a:gd name="connsiteY5" fmla="*/ 320 h 118987"/>
                      <a:gd name="connsiteX6" fmla="*/ 495 w 7103"/>
                      <a:gd name="connsiteY6" fmla="*/ 14339 h 118987"/>
                      <a:gd name="connsiteX7" fmla="*/ 2503 w 7103"/>
                      <a:gd name="connsiteY7" fmla="*/ 49809 h 118987"/>
                      <a:gd name="connsiteX8" fmla="*/ 4088 w 7103"/>
                      <a:gd name="connsiteY8" fmla="*/ 86406 h 118987"/>
                      <a:gd name="connsiteX9" fmla="*/ 4687 w 7103"/>
                      <a:gd name="connsiteY9" fmla="*/ 107152 h 118987"/>
                      <a:gd name="connsiteX10" fmla="*/ 5990 w 7103"/>
                      <a:gd name="connsiteY10" fmla="*/ 118987 h 118987"/>
                      <a:gd name="connsiteX11" fmla="*/ 6659 w 7103"/>
                      <a:gd name="connsiteY11" fmla="*/ 106659 h 1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3" h="118987">
                        <a:moveTo>
                          <a:pt x="6659" y="106659"/>
                        </a:moveTo>
                        <a:cubicBezTo>
                          <a:pt x="6518" y="105180"/>
                          <a:pt x="6377" y="103771"/>
                          <a:pt x="6307" y="102573"/>
                        </a:cubicBezTo>
                        <a:cubicBezTo>
                          <a:pt x="4898" y="81510"/>
                          <a:pt x="4510" y="60411"/>
                          <a:pt x="4017" y="39312"/>
                        </a:cubicBezTo>
                        <a:cubicBezTo>
                          <a:pt x="3877" y="32584"/>
                          <a:pt x="2926" y="25892"/>
                          <a:pt x="2362" y="19164"/>
                        </a:cubicBezTo>
                        <a:cubicBezTo>
                          <a:pt x="1833" y="12894"/>
                          <a:pt x="2397" y="6237"/>
                          <a:pt x="565" y="179"/>
                        </a:cubicBezTo>
                        <a:cubicBezTo>
                          <a:pt x="460" y="-138"/>
                          <a:pt x="-33" y="3"/>
                          <a:pt x="2" y="320"/>
                        </a:cubicBezTo>
                        <a:cubicBezTo>
                          <a:pt x="601" y="4793"/>
                          <a:pt x="565" y="9865"/>
                          <a:pt x="495" y="14339"/>
                        </a:cubicBezTo>
                        <a:cubicBezTo>
                          <a:pt x="390" y="26174"/>
                          <a:pt x="1869" y="38009"/>
                          <a:pt x="2503" y="49809"/>
                        </a:cubicBezTo>
                        <a:cubicBezTo>
                          <a:pt x="3172" y="61996"/>
                          <a:pt x="3700" y="74183"/>
                          <a:pt x="4088" y="86406"/>
                        </a:cubicBezTo>
                        <a:cubicBezTo>
                          <a:pt x="4335" y="93309"/>
                          <a:pt x="4510" y="100213"/>
                          <a:pt x="4687" y="107152"/>
                        </a:cubicBezTo>
                        <a:cubicBezTo>
                          <a:pt x="4793" y="111273"/>
                          <a:pt x="5074" y="115007"/>
                          <a:pt x="5990" y="118987"/>
                        </a:cubicBezTo>
                        <a:cubicBezTo>
                          <a:pt x="7715" y="115359"/>
                          <a:pt x="7012" y="110534"/>
                          <a:pt x="6659" y="106659"/>
                        </a:cubicBezTo>
                        <a:close/>
                      </a:path>
                    </a:pathLst>
                  </a:custGeom>
                  <a:solidFill>
                    <a:srgbClr val="58BDED">
                      <a:alpha val="50000"/>
                    </a:srgbClr>
                  </a:solidFill>
                  <a:ln w="3522" cap="flat">
                    <a:noFill/>
                    <a:prstDash val="solid"/>
                    <a:miter/>
                  </a:ln>
                </p:spPr>
                <p:txBody>
                  <a:bodyPr rtlCol="0" anchor="ctr"/>
                  <a:lstStyle/>
                  <a:p>
                    <a:endParaRPr lang="es-PE"/>
                  </a:p>
                </p:txBody>
              </p:sp>
              <p:sp>
                <p:nvSpPr>
                  <p:cNvPr id="24" name="Forma libre: forma 23">
                    <a:extLst>
                      <a:ext uri="{FF2B5EF4-FFF2-40B4-BE49-F238E27FC236}">
                        <a16:creationId xmlns:a16="http://schemas.microsoft.com/office/drawing/2014/main" id="{EDA1B6FA-82F9-4A3C-8742-25F1989DB516}"/>
                      </a:ext>
                    </a:extLst>
                  </p:cNvPr>
                  <p:cNvSpPr/>
                  <p:nvPr/>
                </p:nvSpPr>
                <p:spPr>
                  <a:xfrm>
                    <a:off x="7249926" y="1499936"/>
                    <a:ext cx="65993" cy="11135"/>
                  </a:xfrm>
                  <a:custGeom>
                    <a:avLst/>
                    <a:gdLst>
                      <a:gd name="connsiteX0" fmla="*/ 65978 w 65993"/>
                      <a:gd name="connsiteY0" fmla="*/ 10778 h 11135"/>
                      <a:gd name="connsiteX1" fmla="*/ 62913 w 65993"/>
                      <a:gd name="connsiteY1" fmla="*/ 9158 h 11135"/>
                      <a:gd name="connsiteX2" fmla="*/ 43717 w 65993"/>
                      <a:gd name="connsiteY2" fmla="*/ 4614 h 11135"/>
                      <a:gd name="connsiteX3" fmla="*/ 16877 w 65993"/>
                      <a:gd name="connsiteY3" fmla="*/ 669 h 11135"/>
                      <a:gd name="connsiteX4" fmla="*/ 111 w 65993"/>
                      <a:gd name="connsiteY4" fmla="*/ 0 h 11135"/>
                      <a:gd name="connsiteX5" fmla="*/ 75 w 65993"/>
                      <a:gd name="connsiteY5" fmla="*/ 211 h 11135"/>
                      <a:gd name="connsiteX6" fmla="*/ 32869 w 65993"/>
                      <a:gd name="connsiteY6" fmla="*/ 5143 h 11135"/>
                      <a:gd name="connsiteX7" fmla="*/ 47733 w 65993"/>
                      <a:gd name="connsiteY7" fmla="*/ 7503 h 11135"/>
                      <a:gd name="connsiteX8" fmla="*/ 64393 w 65993"/>
                      <a:gd name="connsiteY8" fmla="*/ 11131 h 11135"/>
                      <a:gd name="connsiteX9" fmla="*/ 65978 w 65993"/>
                      <a:gd name="connsiteY9" fmla="*/ 10778 h 1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93" h="11135">
                        <a:moveTo>
                          <a:pt x="65978" y="10778"/>
                        </a:moveTo>
                        <a:cubicBezTo>
                          <a:pt x="65802" y="10321"/>
                          <a:pt x="63865" y="9475"/>
                          <a:pt x="62913" y="9158"/>
                        </a:cubicBezTo>
                        <a:cubicBezTo>
                          <a:pt x="56749" y="6974"/>
                          <a:pt x="50198" y="5389"/>
                          <a:pt x="43717" y="4614"/>
                        </a:cubicBezTo>
                        <a:cubicBezTo>
                          <a:pt x="34735" y="3558"/>
                          <a:pt x="25859" y="1761"/>
                          <a:pt x="16877" y="669"/>
                        </a:cubicBezTo>
                        <a:cubicBezTo>
                          <a:pt x="11311" y="-35"/>
                          <a:pt x="5675" y="564"/>
                          <a:pt x="111" y="0"/>
                        </a:cubicBezTo>
                        <a:cubicBezTo>
                          <a:pt x="-30" y="0"/>
                          <a:pt x="-30" y="176"/>
                          <a:pt x="75" y="211"/>
                        </a:cubicBezTo>
                        <a:cubicBezTo>
                          <a:pt x="10924" y="2290"/>
                          <a:pt x="21984" y="3029"/>
                          <a:pt x="32869" y="5143"/>
                        </a:cubicBezTo>
                        <a:cubicBezTo>
                          <a:pt x="37800" y="6094"/>
                          <a:pt x="42766" y="6728"/>
                          <a:pt x="47733" y="7503"/>
                        </a:cubicBezTo>
                        <a:cubicBezTo>
                          <a:pt x="53333" y="8348"/>
                          <a:pt x="58722" y="10743"/>
                          <a:pt x="64393" y="11131"/>
                        </a:cubicBezTo>
                        <a:cubicBezTo>
                          <a:pt x="65661" y="11166"/>
                          <a:pt x="66084" y="11025"/>
                          <a:pt x="65978" y="10778"/>
                        </a:cubicBezTo>
                        <a:close/>
                      </a:path>
                    </a:pathLst>
                  </a:custGeom>
                  <a:solidFill>
                    <a:srgbClr val="58BDED">
                      <a:alpha val="50000"/>
                    </a:srgbClr>
                  </a:solidFill>
                  <a:ln w="3522" cap="flat">
                    <a:noFill/>
                    <a:prstDash val="solid"/>
                    <a:miter/>
                  </a:ln>
                </p:spPr>
                <p:txBody>
                  <a:bodyPr rtlCol="0" anchor="ctr"/>
                  <a:lstStyle/>
                  <a:p>
                    <a:endParaRPr lang="es-PE"/>
                  </a:p>
                </p:txBody>
              </p:sp>
              <p:sp>
                <p:nvSpPr>
                  <p:cNvPr id="25" name="Forma libre: forma 24">
                    <a:extLst>
                      <a:ext uri="{FF2B5EF4-FFF2-40B4-BE49-F238E27FC236}">
                        <a16:creationId xmlns:a16="http://schemas.microsoft.com/office/drawing/2014/main" id="{F3497C96-2DBE-483D-ABA7-7E604938049A}"/>
                      </a:ext>
                    </a:extLst>
                  </p:cNvPr>
                  <p:cNvSpPr/>
                  <p:nvPr/>
                </p:nvSpPr>
                <p:spPr>
                  <a:xfrm>
                    <a:off x="7134730" y="1511096"/>
                    <a:ext cx="50581" cy="16747"/>
                  </a:xfrm>
                  <a:custGeom>
                    <a:avLst/>
                    <a:gdLst>
                      <a:gd name="connsiteX0" fmla="*/ 50178 w 50581"/>
                      <a:gd name="connsiteY0" fmla="*/ 5 h 16747"/>
                      <a:gd name="connsiteX1" fmla="*/ 25698 w 50581"/>
                      <a:gd name="connsiteY1" fmla="*/ 7332 h 16747"/>
                      <a:gd name="connsiteX2" fmla="*/ 90 w 50581"/>
                      <a:gd name="connsiteY2" fmla="*/ 16455 h 16747"/>
                      <a:gd name="connsiteX3" fmla="*/ 196 w 50581"/>
                      <a:gd name="connsiteY3" fmla="*/ 16737 h 16747"/>
                      <a:gd name="connsiteX4" fmla="*/ 24994 w 50581"/>
                      <a:gd name="connsiteY4" fmla="*/ 9023 h 16747"/>
                      <a:gd name="connsiteX5" fmla="*/ 50354 w 50581"/>
                      <a:gd name="connsiteY5" fmla="*/ 710 h 16747"/>
                      <a:gd name="connsiteX6" fmla="*/ 50178 w 50581"/>
                      <a:gd name="connsiteY6" fmla="*/ 5 h 1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81" h="16747">
                        <a:moveTo>
                          <a:pt x="50178" y="5"/>
                        </a:moveTo>
                        <a:cubicBezTo>
                          <a:pt x="41865" y="1731"/>
                          <a:pt x="33764" y="4725"/>
                          <a:pt x="25698" y="7332"/>
                        </a:cubicBezTo>
                        <a:cubicBezTo>
                          <a:pt x="17033" y="10150"/>
                          <a:pt x="8509" y="12932"/>
                          <a:pt x="90" y="16455"/>
                        </a:cubicBezTo>
                        <a:cubicBezTo>
                          <a:pt x="-85" y="16525"/>
                          <a:pt x="20" y="16807"/>
                          <a:pt x="196" y="16737"/>
                        </a:cubicBezTo>
                        <a:cubicBezTo>
                          <a:pt x="8474" y="14200"/>
                          <a:pt x="16681" y="11488"/>
                          <a:pt x="24994" y="9023"/>
                        </a:cubicBezTo>
                        <a:cubicBezTo>
                          <a:pt x="33482" y="6487"/>
                          <a:pt x="42077" y="3880"/>
                          <a:pt x="50354" y="710"/>
                        </a:cubicBezTo>
                        <a:cubicBezTo>
                          <a:pt x="50742" y="569"/>
                          <a:pt x="50601" y="-65"/>
                          <a:pt x="50178" y="5"/>
                        </a:cubicBezTo>
                        <a:close/>
                      </a:path>
                    </a:pathLst>
                  </a:custGeom>
                  <a:solidFill>
                    <a:srgbClr val="58BDED">
                      <a:alpha val="50000"/>
                    </a:srgbClr>
                  </a:solidFill>
                  <a:ln w="3522" cap="flat">
                    <a:noFill/>
                    <a:prstDash val="solid"/>
                    <a:miter/>
                  </a:ln>
                </p:spPr>
                <p:txBody>
                  <a:bodyPr rtlCol="0" anchor="ctr"/>
                  <a:lstStyle/>
                  <a:p>
                    <a:endParaRPr lang="es-PE"/>
                  </a:p>
                </p:txBody>
              </p:sp>
              <p:sp>
                <p:nvSpPr>
                  <p:cNvPr id="26" name="Forma libre: forma 25">
                    <a:extLst>
                      <a:ext uri="{FF2B5EF4-FFF2-40B4-BE49-F238E27FC236}">
                        <a16:creationId xmlns:a16="http://schemas.microsoft.com/office/drawing/2014/main" id="{937DFECA-C938-4263-BEE6-266A8FD5B9C8}"/>
                      </a:ext>
                    </a:extLst>
                  </p:cNvPr>
                  <p:cNvSpPr/>
                  <p:nvPr/>
                </p:nvSpPr>
                <p:spPr>
                  <a:xfrm>
                    <a:off x="7189606" y="1372046"/>
                    <a:ext cx="35711" cy="9692"/>
                  </a:xfrm>
                  <a:custGeom>
                    <a:avLst/>
                    <a:gdLst>
                      <a:gd name="connsiteX0" fmla="*/ 35563 w 35711"/>
                      <a:gd name="connsiteY0" fmla="*/ 4643 h 9692"/>
                      <a:gd name="connsiteX1" fmla="*/ 27250 w 35711"/>
                      <a:gd name="connsiteY1" fmla="*/ 452 h 9692"/>
                      <a:gd name="connsiteX2" fmla="*/ 17141 w 35711"/>
                      <a:gd name="connsiteY2" fmla="*/ 452 h 9692"/>
                      <a:gd name="connsiteX3" fmla="*/ 7736 w 35711"/>
                      <a:gd name="connsiteY3" fmla="*/ 3410 h 9692"/>
                      <a:gd name="connsiteX4" fmla="*/ 58 w 35711"/>
                      <a:gd name="connsiteY4" fmla="*/ 9398 h 9692"/>
                      <a:gd name="connsiteX5" fmla="*/ 233 w 35711"/>
                      <a:gd name="connsiteY5" fmla="*/ 9680 h 9692"/>
                      <a:gd name="connsiteX6" fmla="*/ 5446 w 35711"/>
                      <a:gd name="connsiteY6" fmla="*/ 6264 h 9692"/>
                      <a:gd name="connsiteX7" fmla="*/ 27004 w 35711"/>
                      <a:gd name="connsiteY7" fmla="*/ 2283 h 9692"/>
                      <a:gd name="connsiteX8" fmla="*/ 35422 w 35711"/>
                      <a:gd name="connsiteY8" fmla="*/ 5136 h 9692"/>
                      <a:gd name="connsiteX9" fmla="*/ 35563 w 35711"/>
                      <a:gd name="connsiteY9" fmla="*/ 4643 h 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1" h="9692">
                        <a:moveTo>
                          <a:pt x="35563" y="4643"/>
                        </a:moveTo>
                        <a:cubicBezTo>
                          <a:pt x="32709" y="3093"/>
                          <a:pt x="30455" y="1262"/>
                          <a:pt x="27250" y="452"/>
                        </a:cubicBezTo>
                        <a:cubicBezTo>
                          <a:pt x="24009" y="-358"/>
                          <a:pt x="20416" y="99"/>
                          <a:pt x="17141" y="452"/>
                        </a:cubicBezTo>
                        <a:cubicBezTo>
                          <a:pt x="13935" y="804"/>
                          <a:pt x="10625" y="2072"/>
                          <a:pt x="7736" y="3410"/>
                        </a:cubicBezTo>
                        <a:cubicBezTo>
                          <a:pt x="4672" y="4855"/>
                          <a:pt x="2699" y="7426"/>
                          <a:pt x="58" y="9398"/>
                        </a:cubicBezTo>
                        <a:cubicBezTo>
                          <a:pt x="-83" y="9504"/>
                          <a:pt x="58" y="9751"/>
                          <a:pt x="233" y="9680"/>
                        </a:cubicBezTo>
                        <a:cubicBezTo>
                          <a:pt x="2065" y="8659"/>
                          <a:pt x="3650" y="7391"/>
                          <a:pt x="5446" y="6264"/>
                        </a:cubicBezTo>
                        <a:cubicBezTo>
                          <a:pt x="11681" y="2354"/>
                          <a:pt x="19818" y="1050"/>
                          <a:pt x="27004" y="2283"/>
                        </a:cubicBezTo>
                        <a:cubicBezTo>
                          <a:pt x="29962" y="2812"/>
                          <a:pt x="32428" y="4643"/>
                          <a:pt x="35422" y="5136"/>
                        </a:cubicBezTo>
                        <a:cubicBezTo>
                          <a:pt x="35739" y="5207"/>
                          <a:pt x="35809" y="4749"/>
                          <a:pt x="35563" y="4643"/>
                        </a:cubicBezTo>
                        <a:close/>
                      </a:path>
                    </a:pathLst>
                  </a:custGeom>
                  <a:solidFill>
                    <a:srgbClr val="58BDED">
                      <a:alpha val="50000"/>
                    </a:srgbClr>
                  </a:solidFill>
                  <a:ln w="3522" cap="flat">
                    <a:noFill/>
                    <a:prstDash val="solid"/>
                    <a:miter/>
                  </a:ln>
                </p:spPr>
                <p:txBody>
                  <a:bodyPr rtlCol="0" anchor="ctr"/>
                  <a:lstStyle/>
                  <a:p>
                    <a:endParaRPr lang="es-PE"/>
                  </a:p>
                </p:txBody>
              </p:sp>
              <p:sp>
                <p:nvSpPr>
                  <p:cNvPr id="27" name="Forma libre: forma 26">
                    <a:extLst>
                      <a:ext uri="{FF2B5EF4-FFF2-40B4-BE49-F238E27FC236}">
                        <a16:creationId xmlns:a16="http://schemas.microsoft.com/office/drawing/2014/main" id="{A3C16193-0C2F-49B0-B2C7-4F1CA3CDCFA4}"/>
                      </a:ext>
                    </a:extLst>
                  </p:cNvPr>
                  <p:cNvSpPr/>
                  <p:nvPr/>
                </p:nvSpPr>
                <p:spPr>
                  <a:xfrm>
                    <a:off x="7268532" y="1515484"/>
                    <a:ext cx="49893" cy="28016"/>
                  </a:xfrm>
                  <a:custGeom>
                    <a:avLst/>
                    <a:gdLst>
                      <a:gd name="connsiteX0" fmla="*/ 49556 w 49893"/>
                      <a:gd name="connsiteY0" fmla="*/ 56 h 28016"/>
                      <a:gd name="connsiteX1" fmla="*/ 25533 w 49893"/>
                      <a:gd name="connsiteY1" fmla="*/ 14920 h 28016"/>
                      <a:gd name="connsiteX2" fmla="*/ 12289 w 49893"/>
                      <a:gd name="connsiteY2" fmla="*/ 20943 h 28016"/>
                      <a:gd name="connsiteX3" fmla="*/ 102 w 49893"/>
                      <a:gd name="connsiteY3" fmla="*/ 27565 h 28016"/>
                      <a:gd name="connsiteX4" fmla="*/ 348 w 49893"/>
                      <a:gd name="connsiteY4" fmla="*/ 27988 h 28016"/>
                      <a:gd name="connsiteX5" fmla="*/ 27365 w 49893"/>
                      <a:gd name="connsiteY5" fmla="*/ 15765 h 28016"/>
                      <a:gd name="connsiteX6" fmla="*/ 49837 w 49893"/>
                      <a:gd name="connsiteY6" fmla="*/ 338 h 28016"/>
                      <a:gd name="connsiteX7" fmla="*/ 49556 w 49893"/>
                      <a:gd name="connsiteY7" fmla="*/ 56 h 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93" h="28016">
                        <a:moveTo>
                          <a:pt x="49556" y="56"/>
                        </a:moveTo>
                        <a:cubicBezTo>
                          <a:pt x="42406" y="6431"/>
                          <a:pt x="34198" y="10869"/>
                          <a:pt x="25533" y="14920"/>
                        </a:cubicBezTo>
                        <a:cubicBezTo>
                          <a:pt x="21131" y="16998"/>
                          <a:pt x="16692" y="18935"/>
                          <a:pt x="12289" y="20943"/>
                        </a:cubicBezTo>
                        <a:cubicBezTo>
                          <a:pt x="7992" y="22880"/>
                          <a:pt x="4153" y="25170"/>
                          <a:pt x="102" y="27565"/>
                        </a:cubicBezTo>
                        <a:cubicBezTo>
                          <a:pt x="-145" y="27706"/>
                          <a:pt x="102" y="28129"/>
                          <a:pt x="348" y="27988"/>
                        </a:cubicBezTo>
                        <a:cubicBezTo>
                          <a:pt x="9330" y="23937"/>
                          <a:pt x="18454" y="19992"/>
                          <a:pt x="27365" y="15765"/>
                        </a:cubicBezTo>
                        <a:cubicBezTo>
                          <a:pt x="35642" y="11820"/>
                          <a:pt x="43673" y="7277"/>
                          <a:pt x="49837" y="338"/>
                        </a:cubicBezTo>
                        <a:cubicBezTo>
                          <a:pt x="50014" y="161"/>
                          <a:pt x="49732" y="-120"/>
                          <a:pt x="49556" y="56"/>
                        </a:cubicBezTo>
                        <a:close/>
                      </a:path>
                    </a:pathLst>
                  </a:custGeom>
                  <a:solidFill>
                    <a:srgbClr val="58BDED">
                      <a:alpha val="50000"/>
                    </a:srgbClr>
                  </a:solidFill>
                  <a:ln w="3522" cap="flat">
                    <a:noFill/>
                    <a:prstDash val="solid"/>
                    <a:miter/>
                  </a:ln>
                </p:spPr>
                <p:txBody>
                  <a:bodyPr rtlCol="0" anchor="ctr"/>
                  <a:lstStyle/>
                  <a:p>
                    <a:endParaRPr lang="es-PE"/>
                  </a:p>
                </p:txBody>
              </p:sp>
              <p:sp>
                <p:nvSpPr>
                  <p:cNvPr id="28" name="Forma libre: forma 27">
                    <a:extLst>
                      <a:ext uri="{FF2B5EF4-FFF2-40B4-BE49-F238E27FC236}">
                        <a16:creationId xmlns:a16="http://schemas.microsoft.com/office/drawing/2014/main" id="{721A4729-690C-45E9-86C0-CC4C42DBCCEC}"/>
                      </a:ext>
                    </a:extLst>
                  </p:cNvPr>
                  <p:cNvSpPr/>
                  <p:nvPr/>
                </p:nvSpPr>
                <p:spPr>
                  <a:xfrm>
                    <a:off x="7099172" y="1460567"/>
                    <a:ext cx="13194" cy="70896"/>
                  </a:xfrm>
                  <a:custGeom>
                    <a:avLst/>
                    <a:gdLst>
                      <a:gd name="connsiteX0" fmla="*/ 13105 w 13194"/>
                      <a:gd name="connsiteY0" fmla="*/ 70083 h 70896"/>
                      <a:gd name="connsiteX1" fmla="*/ 4793 w 13194"/>
                      <a:gd name="connsiteY1" fmla="*/ 36692 h 70896"/>
                      <a:gd name="connsiteX2" fmla="*/ 2504 w 13194"/>
                      <a:gd name="connsiteY2" fmla="*/ 18340 h 70896"/>
                      <a:gd name="connsiteX3" fmla="*/ 390 w 13194"/>
                      <a:gd name="connsiteY3" fmla="*/ 165 h 70896"/>
                      <a:gd name="connsiteX4" fmla="*/ 2 w 13194"/>
                      <a:gd name="connsiteY4" fmla="*/ 235 h 70896"/>
                      <a:gd name="connsiteX5" fmla="*/ 1482 w 13194"/>
                      <a:gd name="connsiteY5" fmla="*/ 18481 h 70896"/>
                      <a:gd name="connsiteX6" fmla="*/ 3595 w 13194"/>
                      <a:gd name="connsiteY6" fmla="*/ 38171 h 70896"/>
                      <a:gd name="connsiteX7" fmla="*/ 6272 w 13194"/>
                      <a:gd name="connsiteY7" fmla="*/ 56417 h 70896"/>
                      <a:gd name="connsiteX8" fmla="*/ 12084 w 13194"/>
                      <a:gd name="connsiteY8" fmla="*/ 70682 h 70896"/>
                      <a:gd name="connsiteX9" fmla="*/ 13105 w 13194"/>
                      <a:gd name="connsiteY9" fmla="*/ 70083 h 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4" h="70896">
                        <a:moveTo>
                          <a:pt x="13105" y="70083"/>
                        </a:moveTo>
                        <a:cubicBezTo>
                          <a:pt x="7223" y="59939"/>
                          <a:pt x="6308" y="48104"/>
                          <a:pt x="4793" y="36692"/>
                        </a:cubicBezTo>
                        <a:cubicBezTo>
                          <a:pt x="3983" y="30598"/>
                          <a:pt x="3067" y="24504"/>
                          <a:pt x="2504" y="18340"/>
                        </a:cubicBezTo>
                        <a:cubicBezTo>
                          <a:pt x="1905" y="12176"/>
                          <a:pt x="1728" y="6294"/>
                          <a:pt x="390" y="165"/>
                        </a:cubicBezTo>
                        <a:cubicBezTo>
                          <a:pt x="320" y="-82"/>
                          <a:pt x="-33" y="-46"/>
                          <a:pt x="2" y="235"/>
                        </a:cubicBezTo>
                        <a:cubicBezTo>
                          <a:pt x="883" y="6294"/>
                          <a:pt x="1165" y="12352"/>
                          <a:pt x="1482" y="18481"/>
                        </a:cubicBezTo>
                        <a:cubicBezTo>
                          <a:pt x="1799" y="25068"/>
                          <a:pt x="2821" y="31655"/>
                          <a:pt x="3595" y="38171"/>
                        </a:cubicBezTo>
                        <a:cubicBezTo>
                          <a:pt x="4335" y="44300"/>
                          <a:pt x="5040" y="50323"/>
                          <a:pt x="6272" y="56417"/>
                        </a:cubicBezTo>
                        <a:cubicBezTo>
                          <a:pt x="7294" y="61418"/>
                          <a:pt x="8350" y="66913"/>
                          <a:pt x="12084" y="70682"/>
                        </a:cubicBezTo>
                        <a:cubicBezTo>
                          <a:pt x="12507" y="71175"/>
                          <a:pt x="13493" y="70753"/>
                          <a:pt x="13105" y="70083"/>
                        </a:cubicBezTo>
                        <a:close/>
                      </a:path>
                    </a:pathLst>
                  </a:custGeom>
                  <a:solidFill>
                    <a:srgbClr val="58BDED">
                      <a:alpha val="50000"/>
                    </a:srgbClr>
                  </a:solidFill>
                  <a:ln w="3522" cap="flat">
                    <a:noFill/>
                    <a:prstDash val="solid"/>
                    <a:miter/>
                  </a:ln>
                </p:spPr>
                <p:txBody>
                  <a:bodyPr rtlCol="0" anchor="ctr"/>
                  <a:lstStyle/>
                  <a:p>
                    <a:endParaRPr lang="es-PE"/>
                  </a:p>
                </p:txBody>
              </p:sp>
              <p:sp>
                <p:nvSpPr>
                  <p:cNvPr id="29" name="Forma libre: forma 28">
                    <a:extLst>
                      <a:ext uri="{FF2B5EF4-FFF2-40B4-BE49-F238E27FC236}">
                        <a16:creationId xmlns:a16="http://schemas.microsoft.com/office/drawing/2014/main" id="{35BA05EB-A3B4-41ED-BEE0-FE1F3676616E}"/>
                      </a:ext>
                    </a:extLst>
                  </p:cNvPr>
                  <p:cNvSpPr/>
                  <p:nvPr/>
                </p:nvSpPr>
                <p:spPr>
                  <a:xfrm>
                    <a:off x="7116217" y="1537330"/>
                    <a:ext cx="7717" cy="4619"/>
                  </a:xfrm>
                  <a:custGeom>
                    <a:avLst/>
                    <a:gdLst>
                      <a:gd name="connsiteX0" fmla="*/ 7648 w 7717"/>
                      <a:gd name="connsiteY0" fmla="*/ 4063 h 4619"/>
                      <a:gd name="connsiteX1" fmla="*/ 393 w 7717"/>
                      <a:gd name="connsiteY1" fmla="*/ 48 h 4619"/>
                      <a:gd name="connsiteX2" fmla="*/ 110 w 7717"/>
                      <a:gd name="connsiteY2" fmla="*/ 435 h 4619"/>
                      <a:gd name="connsiteX3" fmla="*/ 7261 w 7717"/>
                      <a:gd name="connsiteY3" fmla="*/ 4592 h 4619"/>
                      <a:gd name="connsiteX4" fmla="*/ 7648 w 7717"/>
                      <a:gd name="connsiteY4" fmla="*/ 4063 h 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 h="4619">
                        <a:moveTo>
                          <a:pt x="7648" y="4063"/>
                        </a:moveTo>
                        <a:cubicBezTo>
                          <a:pt x="5676" y="1844"/>
                          <a:pt x="2787" y="1562"/>
                          <a:pt x="393" y="48"/>
                        </a:cubicBezTo>
                        <a:cubicBezTo>
                          <a:pt x="146" y="-128"/>
                          <a:pt x="-171" y="224"/>
                          <a:pt x="110" y="435"/>
                        </a:cubicBezTo>
                        <a:cubicBezTo>
                          <a:pt x="2259" y="2161"/>
                          <a:pt x="4795" y="3359"/>
                          <a:pt x="7261" y="4592"/>
                        </a:cubicBezTo>
                        <a:cubicBezTo>
                          <a:pt x="7543" y="4733"/>
                          <a:pt x="7860" y="4310"/>
                          <a:pt x="7648" y="4063"/>
                        </a:cubicBezTo>
                        <a:close/>
                      </a:path>
                    </a:pathLst>
                  </a:custGeom>
                  <a:solidFill>
                    <a:srgbClr val="58BDED">
                      <a:alpha val="50000"/>
                    </a:srgbClr>
                  </a:solidFill>
                  <a:ln w="3522" cap="flat">
                    <a:noFill/>
                    <a:prstDash val="solid"/>
                    <a:miter/>
                  </a:ln>
                </p:spPr>
                <p:txBody>
                  <a:bodyPr rtlCol="0" anchor="ctr"/>
                  <a:lstStyle/>
                  <a:p>
                    <a:endParaRPr lang="es-PE"/>
                  </a:p>
                </p:txBody>
              </p:sp>
              <p:sp>
                <p:nvSpPr>
                  <p:cNvPr id="30" name="Forma libre: forma 29">
                    <a:extLst>
                      <a:ext uri="{FF2B5EF4-FFF2-40B4-BE49-F238E27FC236}">
                        <a16:creationId xmlns:a16="http://schemas.microsoft.com/office/drawing/2014/main" id="{FFEF86A4-8A9C-446F-940E-8FF36A57857C}"/>
                      </a:ext>
                    </a:extLst>
                  </p:cNvPr>
                  <p:cNvSpPr/>
                  <p:nvPr/>
                </p:nvSpPr>
                <p:spPr>
                  <a:xfrm>
                    <a:off x="7101358" y="1398633"/>
                    <a:ext cx="212045" cy="53357"/>
                  </a:xfrm>
                  <a:custGeom>
                    <a:avLst/>
                    <a:gdLst>
                      <a:gd name="connsiteX0" fmla="*/ 212010 w 212045"/>
                      <a:gd name="connsiteY0" fmla="*/ 106 h 53357"/>
                      <a:gd name="connsiteX1" fmla="*/ 212045 w 212045"/>
                      <a:gd name="connsiteY1" fmla="*/ 0 h 53357"/>
                      <a:gd name="connsiteX2" fmla="*/ 187142 w 212045"/>
                      <a:gd name="connsiteY2" fmla="*/ 17436 h 53357"/>
                      <a:gd name="connsiteX3" fmla="*/ 147516 w 212045"/>
                      <a:gd name="connsiteY3" fmla="*/ 33427 h 53357"/>
                      <a:gd name="connsiteX4" fmla="*/ 112081 w 212045"/>
                      <a:gd name="connsiteY4" fmla="*/ 48784 h 53357"/>
                      <a:gd name="connsiteX5" fmla="*/ 82987 w 212045"/>
                      <a:gd name="connsiteY5" fmla="*/ 47023 h 53357"/>
                      <a:gd name="connsiteX6" fmla="*/ 23529 w 212045"/>
                      <a:gd name="connsiteY6" fmla="*/ 28249 h 53357"/>
                      <a:gd name="connsiteX7" fmla="*/ 0 w 212045"/>
                      <a:gd name="connsiteY7" fmla="*/ 18387 h 53357"/>
                      <a:gd name="connsiteX8" fmla="*/ 36456 w 212045"/>
                      <a:gd name="connsiteY8" fmla="*/ 34413 h 53357"/>
                      <a:gd name="connsiteX9" fmla="*/ 87953 w 212045"/>
                      <a:gd name="connsiteY9" fmla="*/ 51250 h 53357"/>
                      <a:gd name="connsiteX10" fmla="*/ 162591 w 212045"/>
                      <a:gd name="connsiteY10" fmla="*/ 29341 h 53357"/>
                      <a:gd name="connsiteX11" fmla="*/ 185944 w 212045"/>
                      <a:gd name="connsiteY11" fmla="*/ 20570 h 53357"/>
                      <a:gd name="connsiteX12" fmla="*/ 212010 w 212045"/>
                      <a:gd name="connsiteY12" fmla="*/ 106 h 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45" h="53357">
                        <a:moveTo>
                          <a:pt x="212010" y="106"/>
                        </a:moveTo>
                        <a:cubicBezTo>
                          <a:pt x="212010" y="70"/>
                          <a:pt x="212010" y="35"/>
                          <a:pt x="212045" y="0"/>
                        </a:cubicBezTo>
                        <a:cubicBezTo>
                          <a:pt x="207678" y="11765"/>
                          <a:pt x="197885" y="13491"/>
                          <a:pt x="187142" y="17436"/>
                        </a:cubicBezTo>
                        <a:cubicBezTo>
                          <a:pt x="173757" y="22367"/>
                          <a:pt x="160513" y="27580"/>
                          <a:pt x="147516" y="33427"/>
                        </a:cubicBezTo>
                        <a:cubicBezTo>
                          <a:pt x="135821" y="38675"/>
                          <a:pt x="124515" y="45368"/>
                          <a:pt x="112081" y="48784"/>
                        </a:cubicBezTo>
                        <a:cubicBezTo>
                          <a:pt x="102183" y="51497"/>
                          <a:pt x="92673" y="49912"/>
                          <a:pt x="82987" y="47023"/>
                        </a:cubicBezTo>
                        <a:cubicBezTo>
                          <a:pt x="63085" y="41106"/>
                          <a:pt x="43219" y="34766"/>
                          <a:pt x="23529" y="28249"/>
                        </a:cubicBezTo>
                        <a:cubicBezTo>
                          <a:pt x="15463" y="25572"/>
                          <a:pt x="7291" y="22860"/>
                          <a:pt x="0" y="18387"/>
                        </a:cubicBezTo>
                        <a:cubicBezTo>
                          <a:pt x="9863" y="27967"/>
                          <a:pt x="23670" y="30715"/>
                          <a:pt x="36456" y="34413"/>
                        </a:cubicBezTo>
                        <a:cubicBezTo>
                          <a:pt x="53680" y="39415"/>
                          <a:pt x="70799" y="45967"/>
                          <a:pt x="87953" y="51250"/>
                        </a:cubicBezTo>
                        <a:cubicBezTo>
                          <a:pt x="116202" y="59950"/>
                          <a:pt x="138921" y="39556"/>
                          <a:pt x="162591" y="29341"/>
                        </a:cubicBezTo>
                        <a:cubicBezTo>
                          <a:pt x="170235" y="26065"/>
                          <a:pt x="177984" y="23071"/>
                          <a:pt x="185944" y="20570"/>
                        </a:cubicBezTo>
                        <a:cubicBezTo>
                          <a:pt x="198449" y="16625"/>
                          <a:pt x="208558" y="13702"/>
                          <a:pt x="212010" y="106"/>
                        </a:cubicBezTo>
                        <a:close/>
                      </a:path>
                    </a:pathLst>
                  </a:custGeom>
                  <a:solidFill>
                    <a:srgbClr val="58BDED">
                      <a:alpha val="50000"/>
                    </a:srgbClr>
                  </a:solidFill>
                  <a:ln w="3522" cap="flat">
                    <a:noFill/>
                    <a:prstDash val="solid"/>
                    <a:miter/>
                  </a:ln>
                </p:spPr>
                <p:txBody>
                  <a:bodyPr rtlCol="0" anchor="ctr"/>
                  <a:lstStyle/>
                  <a:p>
                    <a:endParaRPr lang="es-PE"/>
                  </a:p>
                </p:txBody>
              </p:sp>
            </p:grpSp>
            <p:sp>
              <p:nvSpPr>
                <p:cNvPr id="15" name="Forma libre: forma 14">
                  <a:extLst>
                    <a:ext uri="{FF2B5EF4-FFF2-40B4-BE49-F238E27FC236}">
                      <a16:creationId xmlns:a16="http://schemas.microsoft.com/office/drawing/2014/main" id="{48D41567-873A-4066-8D93-34EED46872EE}"/>
                    </a:ext>
                  </a:extLst>
                </p:cNvPr>
                <p:cNvSpPr/>
                <p:nvPr/>
              </p:nvSpPr>
              <p:spPr>
                <a:xfrm>
                  <a:off x="7100780" y="1429909"/>
                  <a:ext cx="95971" cy="102950"/>
                </a:xfrm>
                <a:custGeom>
                  <a:avLst/>
                  <a:gdLst>
                    <a:gd name="connsiteX0" fmla="*/ 402 w 95971"/>
                    <a:gd name="connsiteY0" fmla="*/ 44420 h 102950"/>
                    <a:gd name="connsiteX1" fmla="*/ 1036 w 95971"/>
                    <a:gd name="connsiteY1" fmla="*/ 59319 h 102950"/>
                    <a:gd name="connsiteX2" fmla="*/ 4593 w 95971"/>
                    <a:gd name="connsiteY2" fmla="*/ 87286 h 102950"/>
                    <a:gd name="connsiteX3" fmla="*/ 21888 w 95971"/>
                    <a:gd name="connsiteY3" fmla="*/ 102292 h 102950"/>
                    <a:gd name="connsiteX4" fmla="*/ 32807 w 95971"/>
                    <a:gd name="connsiteY4" fmla="*/ 83024 h 102950"/>
                    <a:gd name="connsiteX5" fmla="*/ 37633 w 95971"/>
                    <a:gd name="connsiteY5" fmla="*/ 66610 h 102950"/>
                    <a:gd name="connsiteX6" fmla="*/ 56055 w 95971"/>
                    <a:gd name="connsiteY6" fmla="*/ 56536 h 102950"/>
                    <a:gd name="connsiteX7" fmla="*/ 76942 w 95971"/>
                    <a:gd name="connsiteY7" fmla="*/ 55480 h 102950"/>
                    <a:gd name="connsiteX8" fmla="*/ 92511 w 95971"/>
                    <a:gd name="connsiteY8" fmla="*/ 50372 h 102950"/>
                    <a:gd name="connsiteX9" fmla="*/ 89412 w 95971"/>
                    <a:gd name="connsiteY9" fmla="*/ 33254 h 102950"/>
                    <a:gd name="connsiteX10" fmla="*/ 69757 w 95971"/>
                    <a:gd name="connsiteY10" fmla="*/ 27231 h 102950"/>
                    <a:gd name="connsiteX11" fmla="*/ 21289 w 95971"/>
                    <a:gd name="connsiteY11" fmla="*/ 5075 h 102950"/>
                    <a:gd name="connsiteX12" fmla="*/ 9983 w 95971"/>
                    <a:gd name="connsiteY12" fmla="*/ 3 h 102950"/>
                    <a:gd name="connsiteX13" fmla="*/ 543 w 95971"/>
                    <a:gd name="connsiteY13" fmla="*/ 9795 h 102950"/>
                    <a:gd name="connsiteX14" fmla="*/ 1283 w 95971"/>
                    <a:gd name="connsiteY14" fmla="*/ 40122 h 102950"/>
                    <a:gd name="connsiteX15" fmla="*/ 402 w 95971"/>
                    <a:gd name="connsiteY15" fmla="*/ 44420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71" h="102950">
                      <a:moveTo>
                        <a:pt x="402" y="44420"/>
                      </a:moveTo>
                      <a:cubicBezTo>
                        <a:pt x="507" y="49386"/>
                        <a:pt x="719" y="54353"/>
                        <a:pt x="1036" y="59319"/>
                      </a:cubicBezTo>
                      <a:cubicBezTo>
                        <a:pt x="1635" y="68618"/>
                        <a:pt x="2234" y="78234"/>
                        <a:pt x="4593" y="87286"/>
                      </a:cubicBezTo>
                      <a:cubicBezTo>
                        <a:pt x="6637" y="95106"/>
                        <a:pt x="11779" y="105708"/>
                        <a:pt x="21888" y="102292"/>
                      </a:cubicBezTo>
                      <a:cubicBezTo>
                        <a:pt x="30130" y="99509"/>
                        <a:pt x="31997" y="90703"/>
                        <a:pt x="32807" y="83024"/>
                      </a:cubicBezTo>
                      <a:cubicBezTo>
                        <a:pt x="33406" y="77318"/>
                        <a:pt x="33900" y="71295"/>
                        <a:pt x="37633" y="66610"/>
                      </a:cubicBezTo>
                      <a:cubicBezTo>
                        <a:pt x="42177" y="60869"/>
                        <a:pt x="48869" y="57558"/>
                        <a:pt x="56055" y="56536"/>
                      </a:cubicBezTo>
                      <a:cubicBezTo>
                        <a:pt x="62994" y="55550"/>
                        <a:pt x="69968" y="56184"/>
                        <a:pt x="76942" y="55480"/>
                      </a:cubicBezTo>
                      <a:cubicBezTo>
                        <a:pt x="82120" y="54951"/>
                        <a:pt x="88425" y="53930"/>
                        <a:pt x="92511" y="50372"/>
                      </a:cubicBezTo>
                      <a:cubicBezTo>
                        <a:pt x="98675" y="44948"/>
                        <a:pt x="95963" y="36811"/>
                        <a:pt x="89412" y="33254"/>
                      </a:cubicBezTo>
                      <a:cubicBezTo>
                        <a:pt x="83353" y="29943"/>
                        <a:pt x="76414" y="28710"/>
                        <a:pt x="69757" y="27231"/>
                      </a:cubicBezTo>
                      <a:cubicBezTo>
                        <a:pt x="52180" y="23356"/>
                        <a:pt x="36436" y="14550"/>
                        <a:pt x="21289" y="5075"/>
                      </a:cubicBezTo>
                      <a:cubicBezTo>
                        <a:pt x="17978" y="2997"/>
                        <a:pt x="14033" y="108"/>
                        <a:pt x="9983" y="3"/>
                      </a:cubicBezTo>
                      <a:cubicBezTo>
                        <a:pt x="4558" y="-138"/>
                        <a:pt x="1529" y="5005"/>
                        <a:pt x="543" y="9795"/>
                      </a:cubicBezTo>
                      <a:cubicBezTo>
                        <a:pt x="-1500" y="19904"/>
                        <a:pt x="3009" y="29943"/>
                        <a:pt x="1283" y="40122"/>
                      </a:cubicBezTo>
                      <a:cubicBezTo>
                        <a:pt x="965" y="41566"/>
                        <a:pt x="684" y="42975"/>
                        <a:pt x="402" y="44420"/>
                      </a:cubicBezTo>
                      <a:close/>
                    </a:path>
                  </a:pathLst>
                </a:custGeom>
                <a:solidFill>
                  <a:srgbClr val="A1D9F4">
                    <a:alpha val="50000"/>
                  </a:srgbClr>
                </a:solidFill>
                <a:ln w="3522" cap="flat">
                  <a:noFill/>
                  <a:prstDash val="solid"/>
                  <a:miter/>
                </a:ln>
              </p:spPr>
              <p:txBody>
                <a:bodyPr rtlCol="0" anchor="ctr"/>
                <a:lstStyle/>
                <a:p>
                  <a:endParaRPr lang="es-PE"/>
                </a:p>
              </p:txBody>
            </p:sp>
            <p:grpSp>
              <p:nvGrpSpPr>
                <p:cNvPr id="16" name="Gráfico 2">
                  <a:extLst>
                    <a:ext uri="{FF2B5EF4-FFF2-40B4-BE49-F238E27FC236}">
                      <a16:creationId xmlns:a16="http://schemas.microsoft.com/office/drawing/2014/main" id="{6D5AE2D5-3978-4FD8-9A68-9510B0897B97}"/>
                    </a:ext>
                  </a:extLst>
                </p:cNvPr>
                <p:cNvGrpSpPr/>
                <p:nvPr/>
              </p:nvGrpSpPr>
              <p:grpSpPr>
                <a:xfrm>
                  <a:off x="7089416" y="1397435"/>
                  <a:ext cx="234906" cy="176165"/>
                  <a:chOff x="7089416" y="1397435"/>
                  <a:chExt cx="234906" cy="176165"/>
                </a:xfrm>
                <a:solidFill>
                  <a:srgbClr val="EDF7FA"/>
                </a:solidFill>
              </p:grpSpPr>
              <p:sp>
                <p:nvSpPr>
                  <p:cNvPr id="17" name="Forma libre: forma 16">
                    <a:extLst>
                      <a:ext uri="{FF2B5EF4-FFF2-40B4-BE49-F238E27FC236}">
                        <a16:creationId xmlns:a16="http://schemas.microsoft.com/office/drawing/2014/main" id="{3C40063C-CBD9-43F1-B259-E9CB75AAD9D9}"/>
                      </a:ext>
                    </a:extLst>
                  </p:cNvPr>
                  <p:cNvSpPr/>
                  <p:nvPr/>
                </p:nvSpPr>
                <p:spPr>
                  <a:xfrm>
                    <a:off x="7251269" y="1397435"/>
                    <a:ext cx="71750" cy="37794"/>
                  </a:xfrm>
                  <a:custGeom>
                    <a:avLst/>
                    <a:gdLst>
                      <a:gd name="connsiteX0" fmla="*/ 71398 w 71750"/>
                      <a:gd name="connsiteY0" fmla="*/ 23741 h 37794"/>
                      <a:gd name="connsiteX1" fmla="*/ 69496 w 71750"/>
                      <a:gd name="connsiteY1" fmla="*/ 8806 h 37794"/>
                      <a:gd name="connsiteX2" fmla="*/ 64600 w 71750"/>
                      <a:gd name="connsiteY2" fmla="*/ 0 h 37794"/>
                      <a:gd name="connsiteX3" fmla="*/ 46073 w 71750"/>
                      <a:gd name="connsiteY3" fmla="*/ 18598 h 37794"/>
                      <a:gd name="connsiteX4" fmla="*/ 0 w 71750"/>
                      <a:gd name="connsiteY4" fmla="*/ 37795 h 37794"/>
                      <a:gd name="connsiteX5" fmla="*/ 23987 w 71750"/>
                      <a:gd name="connsiteY5" fmla="*/ 28954 h 37794"/>
                      <a:gd name="connsiteX6" fmla="*/ 38147 w 71750"/>
                      <a:gd name="connsiteY6" fmla="*/ 23670 h 37794"/>
                      <a:gd name="connsiteX7" fmla="*/ 49067 w 71750"/>
                      <a:gd name="connsiteY7" fmla="*/ 19197 h 37794"/>
                      <a:gd name="connsiteX8" fmla="*/ 66643 w 71750"/>
                      <a:gd name="connsiteY8" fmla="*/ 21134 h 37794"/>
                      <a:gd name="connsiteX9" fmla="*/ 71751 w 71750"/>
                      <a:gd name="connsiteY9" fmla="*/ 30539 h 37794"/>
                      <a:gd name="connsiteX10" fmla="*/ 71398 w 71750"/>
                      <a:gd name="connsiteY10" fmla="*/ 23741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0" h="37794">
                        <a:moveTo>
                          <a:pt x="71398" y="23741"/>
                        </a:moveTo>
                        <a:cubicBezTo>
                          <a:pt x="71081" y="18739"/>
                          <a:pt x="70412" y="13772"/>
                          <a:pt x="69496" y="8806"/>
                        </a:cubicBezTo>
                        <a:cubicBezTo>
                          <a:pt x="68827" y="5213"/>
                          <a:pt x="67840" y="1479"/>
                          <a:pt x="64600" y="0"/>
                        </a:cubicBezTo>
                        <a:cubicBezTo>
                          <a:pt x="62451" y="8101"/>
                          <a:pt x="52695" y="14935"/>
                          <a:pt x="46073" y="18598"/>
                        </a:cubicBezTo>
                        <a:cubicBezTo>
                          <a:pt x="31420" y="26735"/>
                          <a:pt x="14195" y="28742"/>
                          <a:pt x="0" y="37795"/>
                        </a:cubicBezTo>
                        <a:cubicBezTo>
                          <a:pt x="8313" y="36174"/>
                          <a:pt x="16097" y="31877"/>
                          <a:pt x="23987" y="28954"/>
                        </a:cubicBezTo>
                        <a:cubicBezTo>
                          <a:pt x="28708" y="27192"/>
                          <a:pt x="33427" y="25396"/>
                          <a:pt x="38147" y="23670"/>
                        </a:cubicBezTo>
                        <a:cubicBezTo>
                          <a:pt x="41846" y="22332"/>
                          <a:pt x="45333" y="20465"/>
                          <a:pt x="49067" y="19197"/>
                        </a:cubicBezTo>
                        <a:cubicBezTo>
                          <a:pt x="54878" y="17189"/>
                          <a:pt x="61994" y="16168"/>
                          <a:pt x="66643" y="21134"/>
                        </a:cubicBezTo>
                        <a:cubicBezTo>
                          <a:pt x="69109" y="23776"/>
                          <a:pt x="70694" y="27087"/>
                          <a:pt x="71751" y="30539"/>
                        </a:cubicBezTo>
                        <a:cubicBezTo>
                          <a:pt x="71645" y="28284"/>
                          <a:pt x="71539" y="26030"/>
                          <a:pt x="71398" y="23741"/>
                        </a:cubicBezTo>
                        <a:close/>
                      </a:path>
                    </a:pathLst>
                  </a:custGeom>
                  <a:solidFill>
                    <a:srgbClr val="EDF7FA"/>
                  </a:solidFill>
                  <a:ln w="3522" cap="flat">
                    <a:noFill/>
                    <a:prstDash val="solid"/>
                    <a:miter/>
                  </a:ln>
                </p:spPr>
                <p:txBody>
                  <a:bodyPr rtlCol="0" anchor="ctr"/>
                  <a:lstStyle/>
                  <a:p>
                    <a:endParaRPr lang="es-PE"/>
                  </a:p>
                </p:txBody>
              </p:sp>
              <p:sp>
                <p:nvSpPr>
                  <p:cNvPr id="18" name="Forma libre: forma 17">
                    <a:extLst>
                      <a:ext uri="{FF2B5EF4-FFF2-40B4-BE49-F238E27FC236}">
                        <a16:creationId xmlns:a16="http://schemas.microsoft.com/office/drawing/2014/main" id="{C818FA63-6FAE-4594-B6FA-A27E619F7665}"/>
                      </a:ext>
                    </a:extLst>
                  </p:cNvPr>
                  <p:cNvSpPr/>
                  <p:nvPr/>
                </p:nvSpPr>
                <p:spPr>
                  <a:xfrm>
                    <a:off x="7207707" y="1449848"/>
                    <a:ext cx="16545" cy="25290"/>
                  </a:xfrm>
                  <a:custGeom>
                    <a:avLst/>
                    <a:gdLst>
                      <a:gd name="connsiteX0" fmla="*/ 624 w 16545"/>
                      <a:gd name="connsiteY0" fmla="*/ 6305 h 25290"/>
                      <a:gd name="connsiteX1" fmla="*/ 61 w 16545"/>
                      <a:gd name="connsiteY1" fmla="*/ 12927 h 25290"/>
                      <a:gd name="connsiteX2" fmla="*/ 1294 w 16545"/>
                      <a:gd name="connsiteY2" fmla="*/ 25290 h 25290"/>
                      <a:gd name="connsiteX3" fmla="*/ 16545 w 16545"/>
                      <a:gd name="connsiteY3" fmla="*/ 0 h 25290"/>
                      <a:gd name="connsiteX4" fmla="*/ 9254 w 16545"/>
                      <a:gd name="connsiteY4" fmla="*/ 1832 h 25290"/>
                      <a:gd name="connsiteX5" fmla="*/ 624 w 16545"/>
                      <a:gd name="connsiteY5" fmla="*/ 6305 h 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5" h="25290">
                        <a:moveTo>
                          <a:pt x="624" y="6305"/>
                        </a:moveTo>
                        <a:cubicBezTo>
                          <a:pt x="-9" y="8454"/>
                          <a:pt x="-80" y="10673"/>
                          <a:pt x="61" y="12927"/>
                        </a:cubicBezTo>
                        <a:cubicBezTo>
                          <a:pt x="272" y="17013"/>
                          <a:pt x="801" y="21169"/>
                          <a:pt x="1294" y="25290"/>
                        </a:cubicBezTo>
                        <a:cubicBezTo>
                          <a:pt x="3865" y="15393"/>
                          <a:pt x="9008" y="6235"/>
                          <a:pt x="16545" y="0"/>
                        </a:cubicBezTo>
                        <a:cubicBezTo>
                          <a:pt x="14221" y="810"/>
                          <a:pt x="11790" y="1444"/>
                          <a:pt x="9254" y="1832"/>
                        </a:cubicBezTo>
                        <a:cubicBezTo>
                          <a:pt x="6119" y="2290"/>
                          <a:pt x="1716" y="2677"/>
                          <a:pt x="624" y="6305"/>
                        </a:cubicBezTo>
                        <a:close/>
                      </a:path>
                    </a:pathLst>
                  </a:custGeom>
                  <a:solidFill>
                    <a:srgbClr val="EDF7FA"/>
                  </a:solidFill>
                  <a:ln w="3522" cap="flat">
                    <a:noFill/>
                    <a:prstDash val="solid"/>
                    <a:miter/>
                  </a:ln>
                </p:spPr>
                <p:txBody>
                  <a:bodyPr rtlCol="0" anchor="ctr"/>
                  <a:lstStyle/>
                  <a:p>
                    <a:endParaRPr lang="es-PE"/>
                  </a:p>
                </p:txBody>
              </p:sp>
              <p:sp>
                <p:nvSpPr>
                  <p:cNvPr id="19" name="Forma libre: forma 18">
                    <a:extLst>
                      <a:ext uri="{FF2B5EF4-FFF2-40B4-BE49-F238E27FC236}">
                        <a16:creationId xmlns:a16="http://schemas.microsoft.com/office/drawing/2014/main" id="{2BB5B516-6FF1-4769-8317-0FC209B0D7E1}"/>
                      </a:ext>
                    </a:extLst>
                  </p:cNvPr>
                  <p:cNvSpPr/>
                  <p:nvPr/>
                </p:nvSpPr>
                <p:spPr>
                  <a:xfrm>
                    <a:off x="7213712" y="1511101"/>
                    <a:ext cx="110609" cy="62499"/>
                  </a:xfrm>
                  <a:custGeom>
                    <a:avLst/>
                    <a:gdLst>
                      <a:gd name="connsiteX0" fmla="*/ 748 w 110609"/>
                      <a:gd name="connsiteY0" fmla="*/ 39979 h 62499"/>
                      <a:gd name="connsiteX1" fmla="*/ 44 w 110609"/>
                      <a:gd name="connsiteY1" fmla="*/ 41493 h 62499"/>
                      <a:gd name="connsiteX2" fmla="*/ 1242 w 110609"/>
                      <a:gd name="connsiteY2" fmla="*/ 53363 h 62499"/>
                      <a:gd name="connsiteX3" fmla="*/ 2685 w 110609"/>
                      <a:gd name="connsiteY3" fmla="*/ 61993 h 62499"/>
                      <a:gd name="connsiteX4" fmla="*/ 16141 w 110609"/>
                      <a:gd name="connsiteY4" fmla="*/ 58823 h 62499"/>
                      <a:gd name="connsiteX5" fmla="*/ 38825 w 110609"/>
                      <a:gd name="connsiteY5" fmla="*/ 49207 h 62499"/>
                      <a:gd name="connsiteX6" fmla="*/ 81656 w 110609"/>
                      <a:gd name="connsiteY6" fmla="*/ 27298 h 62499"/>
                      <a:gd name="connsiteX7" fmla="*/ 110469 w 110609"/>
                      <a:gd name="connsiteY7" fmla="*/ 1832 h 62499"/>
                      <a:gd name="connsiteX8" fmla="*/ 110610 w 110609"/>
                      <a:gd name="connsiteY8" fmla="*/ 0 h 62499"/>
                      <a:gd name="connsiteX9" fmla="*/ 108461 w 110609"/>
                      <a:gd name="connsiteY9" fmla="*/ 3100 h 62499"/>
                      <a:gd name="connsiteX10" fmla="*/ 72322 w 110609"/>
                      <a:gd name="connsiteY10" fmla="*/ 29306 h 62499"/>
                      <a:gd name="connsiteX11" fmla="*/ 29737 w 110609"/>
                      <a:gd name="connsiteY11" fmla="*/ 49559 h 62499"/>
                      <a:gd name="connsiteX12" fmla="*/ 9342 w 110609"/>
                      <a:gd name="connsiteY12" fmla="*/ 56322 h 62499"/>
                      <a:gd name="connsiteX13" fmla="*/ 854 w 110609"/>
                      <a:gd name="connsiteY13" fmla="*/ 40119 h 62499"/>
                      <a:gd name="connsiteX14" fmla="*/ 748 w 110609"/>
                      <a:gd name="connsiteY14" fmla="*/ 39979 h 6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9" h="62499">
                        <a:moveTo>
                          <a:pt x="748" y="39979"/>
                        </a:moveTo>
                        <a:cubicBezTo>
                          <a:pt x="431" y="40366"/>
                          <a:pt x="185" y="40894"/>
                          <a:pt x="44" y="41493"/>
                        </a:cubicBezTo>
                        <a:cubicBezTo>
                          <a:pt x="-238" y="45614"/>
                          <a:pt x="924" y="49559"/>
                          <a:pt x="1242" y="53363"/>
                        </a:cubicBezTo>
                        <a:cubicBezTo>
                          <a:pt x="1523" y="56639"/>
                          <a:pt x="1981" y="61183"/>
                          <a:pt x="2685" y="61993"/>
                        </a:cubicBezTo>
                        <a:cubicBezTo>
                          <a:pt x="4376" y="63860"/>
                          <a:pt x="12689" y="60056"/>
                          <a:pt x="16141" y="58823"/>
                        </a:cubicBezTo>
                        <a:cubicBezTo>
                          <a:pt x="23855" y="56146"/>
                          <a:pt x="31357" y="52483"/>
                          <a:pt x="38825" y="49207"/>
                        </a:cubicBezTo>
                        <a:cubicBezTo>
                          <a:pt x="53513" y="42761"/>
                          <a:pt x="67743" y="35294"/>
                          <a:pt x="81656" y="27298"/>
                        </a:cubicBezTo>
                        <a:cubicBezTo>
                          <a:pt x="92505" y="21064"/>
                          <a:pt x="106665" y="14653"/>
                          <a:pt x="110469" y="1832"/>
                        </a:cubicBezTo>
                        <a:cubicBezTo>
                          <a:pt x="110540" y="1233"/>
                          <a:pt x="110574" y="634"/>
                          <a:pt x="110610" y="0"/>
                        </a:cubicBezTo>
                        <a:cubicBezTo>
                          <a:pt x="109941" y="1057"/>
                          <a:pt x="109236" y="2113"/>
                          <a:pt x="108461" y="3100"/>
                        </a:cubicBezTo>
                        <a:cubicBezTo>
                          <a:pt x="99268" y="15252"/>
                          <a:pt x="85918" y="23001"/>
                          <a:pt x="72322" y="29306"/>
                        </a:cubicBezTo>
                        <a:cubicBezTo>
                          <a:pt x="58198" y="35857"/>
                          <a:pt x="42664" y="40824"/>
                          <a:pt x="29737" y="49559"/>
                        </a:cubicBezTo>
                        <a:cubicBezTo>
                          <a:pt x="24559" y="53046"/>
                          <a:pt x="16070" y="60267"/>
                          <a:pt x="9342" y="56322"/>
                        </a:cubicBezTo>
                        <a:cubicBezTo>
                          <a:pt x="3460" y="52870"/>
                          <a:pt x="3919" y="45438"/>
                          <a:pt x="854" y="40119"/>
                        </a:cubicBezTo>
                        <a:cubicBezTo>
                          <a:pt x="854" y="40119"/>
                          <a:pt x="818" y="40049"/>
                          <a:pt x="748" y="39979"/>
                        </a:cubicBezTo>
                        <a:close/>
                      </a:path>
                    </a:pathLst>
                  </a:custGeom>
                  <a:solidFill>
                    <a:srgbClr val="EDF7FA"/>
                  </a:solidFill>
                  <a:ln w="3522" cap="flat">
                    <a:noFill/>
                    <a:prstDash val="solid"/>
                    <a:miter/>
                  </a:ln>
                </p:spPr>
                <p:txBody>
                  <a:bodyPr rtlCol="0" anchor="ctr"/>
                  <a:lstStyle/>
                  <a:p>
                    <a:endParaRPr lang="es-PE"/>
                  </a:p>
                </p:txBody>
              </p:sp>
              <p:sp>
                <p:nvSpPr>
                  <p:cNvPr id="20" name="Forma libre: forma 19">
                    <a:extLst>
                      <a:ext uri="{FF2B5EF4-FFF2-40B4-BE49-F238E27FC236}">
                        <a16:creationId xmlns:a16="http://schemas.microsoft.com/office/drawing/2014/main" id="{3EAAF56F-9959-4A23-965B-074FCCAC6D08}"/>
                      </a:ext>
                    </a:extLst>
                  </p:cNvPr>
                  <p:cNvSpPr/>
                  <p:nvPr/>
                </p:nvSpPr>
                <p:spPr>
                  <a:xfrm>
                    <a:off x="7119111" y="1428150"/>
                    <a:ext cx="76834" cy="30950"/>
                  </a:xfrm>
                  <a:custGeom>
                    <a:avLst/>
                    <a:gdLst>
                      <a:gd name="connsiteX0" fmla="*/ 60444 w 76834"/>
                      <a:gd name="connsiteY0" fmla="*/ 21205 h 30950"/>
                      <a:gd name="connsiteX1" fmla="*/ 0 w 76834"/>
                      <a:gd name="connsiteY1" fmla="*/ 0 h 30950"/>
                      <a:gd name="connsiteX2" fmla="*/ 20218 w 76834"/>
                      <a:gd name="connsiteY2" fmla="*/ 12962 h 30950"/>
                      <a:gd name="connsiteX3" fmla="*/ 46459 w 76834"/>
                      <a:gd name="connsiteY3" fmla="*/ 25537 h 30950"/>
                      <a:gd name="connsiteX4" fmla="*/ 63860 w 76834"/>
                      <a:gd name="connsiteY4" fmla="*/ 30222 h 30950"/>
                      <a:gd name="connsiteX5" fmla="*/ 72948 w 76834"/>
                      <a:gd name="connsiteY5" fmla="*/ 30715 h 30950"/>
                      <a:gd name="connsiteX6" fmla="*/ 76259 w 76834"/>
                      <a:gd name="connsiteY6" fmla="*/ 27052 h 30950"/>
                      <a:gd name="connsiteX7" fmla="*/ 60444 w 76834"/>
                      <a:gd name="connsiteY7" fmla="*/ 21205 h 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34" h="30950">
                        <a:moveTo>
                          <a:pt x="60444" y="21205"/>
                        </a:moveTo>
                        <a:cubicBezTo>
                          <a:pt x="39556" y="16238"/>
                          <a:pt x="20570" y="5918"/>
                          <a:pt x="0" y="0"/>
                        </a:cubicBezTo>
                        <a:cubicBezTo>
                          <a:pt x="4544" y="6763"/>
                          <a:pt x="13350" y="9334"/>
                          <a:pt x="20218" y="12962"/>
                        </a:cubicBezTo>
                        <a:cubicBezTo>
                          <a:pt x="28848" y="17506"/>
                          <a:pt x="37126" y="22437"/>
                          <a:pt x="46459" y="25537"/>
                        </a:cubicBezTo>
                        <a:cubicBezTo>
                          <a:pt x="52166" y="27439"/>
                          <a:pt x="57942" y="29200"/>
                          <a:pt x="63860" y="30222"/>
                        </a:cubicBezTo>
                        <a:cubicBezTo>
                          <a:pt x="66783" y="30715"/>
                          <a:pt x="70024" y="31278"/>
                          <a:pt x="72948" y="30715"/>
                        </a:cubicBezTo>
                        <a:cubicBezTo>
                          <a:pt x="74357" y="30468"/>
                          <a:pt x="78302" y="29059"/>
                          <a:pt x="76259" y="27052"/>
                        </a:cubicBezTo>
                        <a:cubicBezTo>
                          <a:pt x="72490" y="23353"/>
                          <a:pt x="65374" y="22367"/>
                          <a:pt x="60444" y="21205"/>
                        </a:cubicBezTo>
                        <a:close/>
                      </a:path>
                    </a:pathLst>
                  </a:custGeom>
                  <a:solidFill>
                    <a:srgbClr val="EDF7FA"/>
                  </a:solidFill>
                  <a:ln w="3522" cap="flat">
                    <a:noFill/>
                    <a:prstDash val="solid"/>
                    <a:miter/>
                  </a:ln>
                </p:spPr>
                <p:txBody>
                  <a:bodyPr rtlCol="0" anchor="ctr"/>
                  <a:lstStyle/>
                  <a:p>
                    <a:endParaRPr lang="es-PE"/>
                  </a:p>
                </p:txBody>
              </p:sp>
              <p:sp>
                <p:nvSpPr>
                  <p:cNvPr id="21" name="Forma libre: forma 20">
                    <a:extLst>
                      <a:ext uri="{FF2B5EF4-FFF2-40B4-BE49-F238E27FC236}">
                        <a16:creationId xmlns:a16="http://schemas.microsoft.com/office/drawing/2014/main" id="{BC65222E-1437-4759-885B-A1689CBCA4A3}"/>
                      </a:ext>
                    </a:extLst>
                  </p:cNvPr>
                  <p:cNvSpPr/>
                  <p:nvPr/>
                </p:nvSpPr>
                <p:spPr>
                  <a:xfrm>
                    <a:off x="7089416" y="1412758"/>
                    <a:ext cx="25291" cy="131383"/>
                  </a:xfrm>
                  <a:custGeom>
                    <a:avLst/>
                    <a:gdLst>
                      <a:gd name="connsiteX0" fmla="*/ 319 w 25291"/>
                      <a:gd name="connsiteY0" fmla="*/ 30081 h 131383"/>
                      <a:gd name="connsiteX1" fmla="*/ 3876 w 25291"/>
                      <a:gd name="connsiteY1" fmla="*/ 71292 h 131383"/>
                      <a:gd name="connsiteX2" fmla="*/ 10392 w 25291"/>
                      <a:gd name="connsiteY2" fmla="*/ 114124 h 131383"/>
                      <a:gd name="connsiteX3" fmla="*/ 20361 w 25291"/>
                      <a:gd name="connsiteY3" fmla="*/ 129517 h 131383"/>
                      <a:gd name="connsiteX4" fmla="*/ 23742 w 25291"/>
                      <a:gd name="connsiteY4" fmla="*/ 131383 h 131383"/>
                      <a:gd name="connsiteX5" fmla="*/ 25292 w 25291"/>
                      <a:gd name="connsiteY5" fmla="*/ 131172 h 131383"/>
                      <a:gd name="connsiteX6" fmla="*/ 15077 w 25291"/>
                      <a:gd name="connsiteY6" fmla="*/ 110954 h 131383"/>
                      <a:gd name="connsiteX7" fmla="*/ 13386 w 25291"/>
                      <a:gd name="connsiteY7" fmla="*/ 105600 h 131383"/>
                      <a:gd name="connsiteX8" fmla="*/ 7328 w 25291"/>
                      <a:gd name="connsiteY8" fmla="*/ 81507 h 131383"/>
                      <a:gd name="connsiteX9" fmla="*/ 4827 w 25291"/>
                      <a:gd name="connsiteY9" fmla="*/ 56498 h 131383"/>
                      <a:gd name="connsiteX10" fmla="*/ 4299 w 25291"/>
                      <a:gd name="connsiteY10" fmla="*/ 32828 h 131383"/>
                      <a:gd name="connsiteX11" fmla="*/ 13316 w 25291"/>
                      <a:gd name="connsiteY11" fmla="*/ 16590 h 131383"/>
                      <a:gd name="connsiteX12" fmla="*/ 17155 w 25291"/>
                      <a:gd name="connsiteY12" fmla="*/ 13772 h 131383"/>
                      <a:gd name="connsiteX13" fmla="*/ 15429 w 25291"/>
                      <a:gd name="connsiteY13" fmla="*/ 8348 h 131383"/>
                      <a:gd name="connsiteX14" fmla="*/ 8983 w 25291"/>
                      <a:gd name="connsiteY14" fmla="*/ 5812 h 131383"/>
                      <a:gd name="connsiteX15" fmla="*/ 3277 w 25291"/>
                      <a:gd name="connsiteY15" fmla="*/ 0 h 131383"/>
                      <a:gd name="connsiteX16" fmla="*/ 319 w 25291"/>
                      <a:gd name="connsiteY16" fmla="*/ 30081 h 13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291" h="131383">
                        <a:moveTo>
                          <a:pt x="319" y="30081"/>
                        </a:moveTo>
                        <a:cubicBezTo>
                          <a:pt x="635" y="43994"/>
                          <a:pt x="2080" y="57485"/>
                          <a:pt x="3876" y="71292"/>
                        </a:cubicBezTo>
                        <a:cubicBezTo>
                          <a:pt x="5743" y="85734"/>
                          <a:pt x="6518" y="100070"/>
                          <a:pt x="10392" y="114124"/>
                        </a:cubicBezTo>
                        <a:cubicBezTo>
                          <a:pt x="12189" y="120640"/>
                          <a:pt x="14373" y="125853"/>
                          <a:pt x="20361" y="129517"/>
                        </a:cubicBezTo>
                        <a:cubicBezTo>
                          <a:pt x="21453" y="130186"/>
                          <a:pt x="22580" y="130820"/>
                          <a:pt x="23742" y="131383"/>
                        </a:cubicBezTo>
                        <a:cubicBezTo>
                          <a:pt x="24270" y="131383"/>
                          <a:pt x="24763" y="131313"/>
                          <a:pt x="25292" y="131172"/>
                        </a:cubicBezTo>
                        <a:cubicBezTo>
                          <a:pt x="23531" y="123951"/>
                          <a:pt x="17930" y="117752"/>
                          <a:pt x="15077" y="110954"/>
                        </a:cubicBezTo>
                        <a:cubicBezTo>
                          <a:pt x="14337" y="109228"/>
                          <a:pt x="13809" y="107431"/>
                          <a:pt x="13386" y="105600"/>
                        </a:cubicBezTo>
                        <a:cubicBezTo>
                          <a:pt x="10005" y="98132"/>
                          <a:pt x="8068" y="90031"/>
                          <a:pt x="7328" y="81507"/>
                        </a:cubicBezTo>
                        <a:cubicBezTo>
                          <a:pt x="6623" y="73124"/>
                          <a:pt x="5848" y="64846"/>
                          <a:pt x="4827" y="56498"/>
                        </a:cubicBezTo>
                        <a:cubicBezTo>
                          <a:pt x="3876" y="48714"/>
                          <a:pt x="3031" y="40613"/>
                          <a:pt x="4299" y="32828"/>
                        </a:cubicBezTo>
                        <a:cubicBezTo>
                          <a:pt x="5320" y="26488"/>
                          <a:pt x="7891" y="20430"/>
                          <a:pt x="13316" y="16590"/>
                        </a:cubicBezTo>
                        <a:cubicBezTo>
                          <a:pt x="14584" y="15710"/>
                          <a:pt x="16063" y="14899"/>
                          <a:pt x="17155" y="13772"/>
                        </a:cubicBezTo>
                        <a:cubicBezTo>
                          <a:pt x="19093" y="11729"/>
                          <a:pt x="17472" y="9405"/>
                          <a:pt x="15429" y="8348"/>
                        </a:cubicBezTo>
                        <a:cubicBezTo>
                          <a:pt x="13351" y="7291"/>
                          <a:pt x="11097" y="6763"/>
                          <a:pt x="8983" y="5812"/>
                        </a:cubicBezTo>
                        <a:cubicBezTo>
                          <a:pt x="6447" y="4720"/>
                          <a:pt x="4087" y="2642"/>
                          <a:pt x="3277" y="0"/>
                        </a:cubicBezTo>
                        <a:cubicBezTo>
                          <a:pt x="-1126" y="8912"/>
                          <a:pt x="107" y="20570"/>
                          <a:pt x="319" y="30081"/>
                        </a:cubicBezTo>
                        <a:close/>
                      </a:path>
                    </a:pathLst>
                  </a:custGeom>
                  <a:solidFill>
                    <a:srgbClr val="EDF7FA"/>
                  </a:solidFill>
                  <a:ln w="3522" cap="flat">
                    <a:noFill/>
                    <a:prstDash val="solid"/>
                    <a:miter/>
                  </a:ln>
                </p:spPr>
                <p:txBody>
                  <a:bodyPr rtlCol="0" anchor="ctr"/>
                  <a:lstStyle/>
                  <a:p>
                    <a:endParaRPr lang="es-PE"/>
                  </a:p>
                </p:txBody>
              </p:sp>
              <p:sp>
                <p:nvSpPr>
                  <p:cNvPr id="22" name="Forma libre: forma 21">
                    <a:extLst>
                      <a:ext uri="{FF2B5EF4-FFF2-40B4-BE49-F238E27FC236}">
                        <a16:creationId xmlns:a16="http://schemas.microsoft.com/office/drawing/2014/main" id="{5A276497-1F60-4F15-8539-8E7454714838}"/>
                      </a:ext>
                    </a:extLst>
                  </p:cNvPr>
                  <p:cNvSpPr/>
                  <p:nvPr/>
                </p:nvSpPr>
                <p:spPr>
                  <a:xfrm>
                    <a:off x="7123408" y="1481408"/>
                    <a:ext cx="84698" cy="85354"/>
                  </a:xfrm>
                  <a:custGeom>
                    <a:avLst/>
                    <a:gdLst>
                      <a:gd name="connsiteX0" fmla="*/ 80310 w 84698"/>
                      <a:gd name="connsiteY0" fmla="*/ 20993 h 85354"/>
                      <a:gd name="connsiteX1" fmla="*/ 80979 w 84698"/>
                      <a:gd name="connsiteY1" fmla="*/ 1585 h 85354"/>
                      <a:gd name="connsiteX2" fmla="*/ 80662 w 84698"/>
                      <a:gd name="connsiteY2" fmla="*/ 0 h 85354"/>
                      <a:gd name="connsiteX3" fmla="*/ 79711 w 84698"/>
                      <a:gd name="connsiteY3" fmla="*/ 634 h 85354"/>
                      <a:gd name="connsiteX4" fmla="*/ 72666 w 84698"/>
                      <a:gd name="connsiteY4" fmla="*/ 14547 h 85354"/>
                      <a:gd name="connsiteX5" fmla="*/ 59281 w 84698"/>
                      <a:gd name="connsiteY5" fmla="*/ 25784 h 85354"/>
                      <a:gd name="connsiteX6" fmla="*/ 57168 w 84698"/>
                      <a:gd name="connsiteY6" fmla="*/ 41035 h 85354"/>
                      <a:gd name="connsiteX7" fmla="*/ 53434 w 84698"/>
                      <a:gd name="connsiteY7" fmla="*/ 56745 h 85354"/>
                      <a:gd name="connsiteX8" fmla="*/ 34237 w 84698"/>
                      <a:gd name="connsiteY8" fmla="*/ 59774 h 85354"/>
                      <a:gd name="connsiteX9" fmla="*/ 12716 w 84698"/>
                      <a:gd name="connsiteY9" fmla="*/ 55477 h 85354"/>
                      <a:gd name="connsiteX10" fmla="*/ 10321 w 84698"/>
                      <a:gd name="connsiteY10" fmla="*/ 54843 h 85354"/>
                      <a:gd name="connsiteX11" fmla="*/ 0 w 84698"/>
                      <a:gd name="connsiteY11" fmla="*/ 53575 h 85354"/>
                      <a:gd name="connsiteX12" fmla="*/ 212 w 84698"/>
                      <a:gd name="connsiteY12" fmla="*/ 54244 h 85354"/>
                      <a:gd name="connsiteX13" fmla="*/ 21064 w 84698"/>
                      <a:gd name="connsiteY13" fmla="*/ 66995 h 85354"/>
                      <a:gd name="connsiteX14" fmla="*/ 39486 w 84698"/>
                      <a:gd name="connsiteY14" fmla="*/ 76435 h 85354"/>
                      <a:gd name="connsiteX15" fmla="*/ 61853 w 84698"/>
                      <a:gd name="connsiteY15" fmla="*/ 84924 h 85354"/>
                      <a:gd name="connsiteX16" fmla="*/ 82987 w 84698"/>
                      <a:gd name="connsiteY16" fmla="*/ 77562 h 85354"/>
                      <a:gd name="connsiteX17" fmla="*/ 82071 w 84698"/>
                      <a:gd name="connsiteY17" fmla="*/ 52765 h 85354"/>
                      <a:gd name="connsiteX18" fmla="*/ 80310 w 84698"/>
                      <a:gd name="connsiteY18" fmla="*/ 20993 h 8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698" h="85354">
                        <a:moveTo>
                          <a:pt x="80310" y="20993"/>
                        </a:moveTo>
                        <a:cubicBezTo>
                          <a:pt x="80380" y="14618"/>
                          <a:pt x="81542" y="7890"/>
                          <a:pt x="80979" y="1585"/>
                        </a:cubicBezTo>
                        <a:cubicBezTo>
                          <a:pt x="80943" y="1022"/>
                          <a:pt x="80838" y="493"/>
                          <a:pt x="80662" y="0"/>
                        </a:cubicBezTo>
                        <a:cubicBezTo>
                          <a:pt x="80415" y="106"/>
                          <a:pt x="80133" y="317"/>
                          <a:pt x="79711" y="634"/>
                        </a:cubicBezTo>
                        <a:cubicBezTo>
                          <a:pt x="75554" y="4156"/>
                          <a:pt x="75484" y="10180"/>
                          <a:pt x="72666" y="14547"/>
                        </a:cubicBezTo>
                        <a:cubicBezTo>
                          <a:pt x="69355" y="19655"/>
                          <a:pt x="63296" y="21416"/>
                          <a:pt x="59281" y="25784"/>
                        </a:cubicBezTo>
                        <a:cubicBezTo>
                          <a:pt x="55195" y="30257"/>
                          <a:pt x="56146" y="35611"/>
                          <a:pt x="57168" y="41035"/>
                        </a:cubicBezTo>
                        <a:cubicBezTo>
                          <a:pt x="58295" y="46988"/>
                          <a:pt x="58541" y="52553"/>
                          <a:pt x="53434" y="56745"/>
                        </a:cubicBezTo>
                        <a:cubicBezTo>
                          <a:pt x="48326" y="60937"/>
                          <a:pt x="40366" y="60584"/>
                          <a:pt x="34237" y="59774"/>
                        </a:cubicBezTo>
                        <a:cubicBezTo>
                          <a:pt x="26981" y="58823"/>
                          <a:pt x="19866" y="56992"/>
                          <a:pt x="12716" y="55477"/>
                        </a:cubicBezTo>
                        <a:cubicBezTo>
                          <a:pt x="11906" y="55301"/>
                          <a:pt x="11095" y="55089"/>
                          <a:pt x="10321" y="54843"/>
                        </a:cubicBezTo>
                        <a:cubicBezTo>
                          <a:pt x="6728" y="55160"/>
                          <a:pt x="3064" y="54984"/>
                          <a:pt x="0" y="53575"/>
                        </a:cubicBezTo>
                        <a:cubicBezTo>
                          <a:pt x="35" y="53786"/>
                          <a:pt x="71" y="53998"/>
                          <a:pt x="212" y="54244"/>
                        </a:cubicBezTo>
                        <a:cubicBezTo>
                          <a:pt x="4438" y="62064"/>
                          <a:pt x="13526" y="63754"/>
                          <a:pt x="21064" y="66995"/>
                        </a:cubicBezTo>
                        <a:cubicBezTo>
                          <a:pt x="27404" y="69707"/>
                          <a:pt x="33356" y="73300"/>
                          <a:pt x="39486" y="76435"/>
                        </a:cubicBezTo>
                        <a:cubicBezTo>
                          <a:pt x="46530" y="80028"/>
                          <a:pt x="53998" y="83620"/>
                          <a:pt x="61853" y="84924"/>
                        </a:cubicBezTo>
                        <a:cubicBezTo>
                          <a:pt x="69073" y="86121"/>
                          <a:pt x="79323" y="85170"/>
                          <a:pt x="82987" y="77562"/>
                        </a:cubicBezTo>
                        <a:cubicBezTo>
                          <a:pt x="86720" y="69813"/>
                          <a:pt x="83374" y="60690"/>
                          <a:pt x="82071" y="52765"/>
                        </a:cubicBezTo>
                        <a:cubicBezTo>
                          <a:pt x="80380" y="42268"/>
                          <a:pt x="80204" y="31525"/>
                          <a:pt x="80310" y="20993"/>
                        </a:cubicBezTo>
                        <a:close/>
                      </a:path>
                    </a:pathLst>
                  </a:custGeom>
                  <a:solidFill>
                    <a:srgbClr val="EDF7FA"/>
                  </a:solidFill>
                  <a:ln w="3522" cap="flat">
                    <a:noFill/>
                    <a:prstDash val="solid"/>
                    <a:miter/>
                  </a:ln>
                </p:spPr>
                <p:txBody>
                  <a:bodyPr rtlCol="0" anchor="ctr"/>
                  <a:lstStyle/>
                  <a:p>
                    <a:endParaRPr lang="es-PE"/>
                  </a:p>
                </p:txBody>
              </p:sp>
            </p:grpSp>
          </p:grpSp>
          <p:sp>
            <p:nvSpPr>
              <p:cNvPr id="7" name="Forma libre: forma 6">
                <a:extLst>
                  <a:ext uri="{FF2B5EF4-FFF2-40B4-BE49-F238E27FC236}">
                    <a16:creationId xmlns:a16="http://schemas.microsoft.com/office/drawing/2014/main" id="{9B969D53-49FF-4DC2-9A52-9E914C684948}"/>
                  </a:ext>
                </a:extLst>
              </p:cNvPr>
              <p:cNvSpPr/>
              <p:nvPr/>
            </p:nvSpPr>
            <p:spPr>
              <a:xfrm>
                <a:off x="7306990" y="1521452"/>
                <a:ext cx="42960" cy="35652"/>
              </a:xfrm>
              <a:custGeom>
                <a:avLst/>
                <a:gdLst>
                  <a:gd name="connsiteX0" fmla="*/ 41390 w 42960"/>
                  <a:gd name="connsiteY0" fmla="*/ 7050 h 35652"/>
                  <a:gd name="connsiteX1" fmla="*/ 26808 w 42960"/>
                  <a:gd name="connsiteY1" fmla="*/ 5 h 35652"/>
                  <a:gd name="connsiteX2" fmla="*/ 26455 w 42960"/>
                  <a:gd name="connsiteY2" fmla="*/ 851 h 35652"/>
                  <a:gd name="connsiteX3" fmla="*/ 35719 w 42960"/>
                  <a:gd name="connsiteY3" fmla="*/ 6733 h 35652"/>
                  <a:gd name="connsiteX4" fmla="*/ 31175 w 42960"/>
                  <a:gd name="connsiteY4" fmla="*/ 22407 h 35652"/>
                  <a:gd name="connsiteX5" fmla="*/ 636 w 42960"/>
                  <a:gd name="connsiteY5" fmla="*/ 33608 h 35652"/>
                  <a:gd name="connsiteX6" fmla="*/ 918 w 42960"/>
                  <a:gd name="connsiteY6" fmla="*/ 35651 h 35652"/>
                  <a:gd name="connsiteX7" fmla="*/ 40016 w 42960"/>
                  <a:gd name="connsiteY7" fmla="*/ 20717 h 35652"/>
                  <a:gd name="connsiteX8" fmla="*/ 41390 w 42960"/>
                  <a:gd name="connsiteY8" fmla="*/ 7050 h 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60" h="35652">
                    <a:moveTo>
                      <a:pt x="41390" y="7050"/>
                    </a:moveTo>
                    <a:cubicBezTo>
                      <a:pt x="37903" y="2506"/>
                      <a:pt x="32337" y="674"/>
                      <a:pt x="26808" y="5"/>
                    </a:cubicBezTo>
                    <a:cubicBezTo>
                      <a:pt x="26349" y="-65"/>
                      <a:pt x="25997" y="604"/>
                      <a:pt x="26455" y="851"/>
                    </a:cubicBezTo>
                    <a:cubicBezTo>
                      <a:pt x="29485" y="2647"/>
                      <a:pt x="32972" y="4514"/>
                      <a:pt x="35719" y="6733"/>
                    </a:cubicBezTo>
                    <a:cubicBezTo>
                      <a:pt x="42693" y="12369"/>
                      <a:pt x="36529" y="19131"/>
                      <a:pt x="31175" y="22407"/>
                    </a:cubicBezTo>
                    <a:cubicBezTo>
                      <a:pt x="21665" y="28219"/>
                      <a:pt x="11063" y="30156"/>
                      <a:pt x="636" y="33608"/>
                    </a:cubicBezTo>
                    <a:cubicBezTo>
                      <a:pt x="-350" y="33925"/>
                      <a:pt x="-139" y="35651"/>
                      <a:pt x="918" y="35651"/>
                    </a:cubicBezTo>
                    <a:cubicBezTo>
                      <a:pt x="13809" y="35757"/>
                      <a:pt x="31140" y="30473"/>
                      <a:pt x="40016" y="20717"/>
                    </a:cubicBezTo>
                    <a:cubicBezTo>
                      <a:pt x="42975" y="17546"/>
                      <a:pt x="44172" y="10713"/>
                      <a:pt x="41390" y="7050"/>
                    </a:cubicBezTo>
                    <a:close/>
                  </a:path>
                </a:pathLst>
              </a:custGeom>
              <a:solidFill>
                <a:srgbClr val="EDF7FA"/>
              </a:solidFill>
              <a:ln w="3522" cap="flat">
                <a:noFill/>
                <a:prstDash val="solid"/>
                <a:miter/>
              </a:ln>
            </p:spPr>
            <p:txBody>
              <a:bodyPr rtlCol="0" anchor="ctr"/>
              <a:lstStyle/>
              <a:p>
                <a:endParaRPr lang="es-PE"/>
              </a:p>
            </p:txBody>
          </p:sp>
          <p:sp>
            <p:nvSpPr>
              <p:cNvPr id="8" name="Forma libre: forma 7">
                <a:extLst>
                  <a:ext uri="{FF2B5EF4-FFF2-40B4-BE49-F238E27FC236}">
                    <a16:creationId xmlns:a16="http://schemas.microsoft.com/office/drawing/2014/main" id="{B907F304-CE1C-45FE-A104-2A495CDFE20B}"/>
                  </a:ext>
                </a:extLst>
              </p:cNvPr>
              <p:cNvSpPr/>
              <p:nvPr/>
            </p:nvSpPr>
            <p:spPr>
              <a:xfrm>
                <a:off x="7287697" y="1556596"/>
                <a:ext cx="14815" cy="3642"/>
              </a:xfrm>
              <a:custGeom>
                <a:avLst/>
                <a:gdLst>
                  <a:gd name="connsiteX0" fmla="*/ 13694 w 14815"/>
                  <a:gd name="connsiteY0" fmla="*/ 14 h 3642"/>
                  <a:gd name="connsiteX1" fmla="*/ 416 w 14815"/>
                  <a:gd name="connsiteY1" fmla="*/ 2057 h 3642"/>
                  <a:gd name="connsiteX2" fmla="*/ 591 w 14815"/>
                  <a:gd name="connsiteY2" fmla="*/ 3361 h 3642"/>
                  <a:gd name="connsiteX3" fmla="*/ 6720 w 14815"/>
                  <a:gd name="connsiteY3" fmla="*/ 3466 h 3642"/>
                  <a:gd name="connsiteX4" fmla="*/ 14012 w 14815"/>
                  <a:gd name="connsiteY4" fmla="*/ 2515 h 3642"/>
                  <a:gd name="connsiteX5" fmla="*/ 13694 w 14815"/>
                  <a:gd name="connsiteY5" fmla="*/ 14 h 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5" h="3642">
                    <a:moveTo>
                      <a:pt x="13694" y="14"/>
                    </a:moveTo>
                    <a:cubicBezTo>
                      <a:pt x="9186" y="-127"/>
                      <a:pt x="4713" y="789"/>
                      <a:pt x="416" y="2057"/>
                    </a:cubicBezTo>
                    <a:cubicBezTo>
                      <a:pt x="-289" y="2269"/>
                      <a:pt x="-7" y="3220"/>
                      <a:pt x="591" y="3361"/>
                    </a:cubicBezTo>
                    <a:cubicBezTo>
                      <a:pt x="2670" y="3854"/>
                      <a:pt x="4642" y="3572"/>
                      <a:pt x="6720" y="3466"/>
                    </a:cubicBezTo>
                    <a:cubicBezTo>
                      <a:pt x="9186" y="3361"/>
                      <a:pt x="11652" y="3290"/>
                      <a:pt x="14012" y="2515"/>
                    </a:cubicBezTo>
                    <a:cubicBezTo>
                      <a:pt x="15245" y="2128"/>
                      <a:pt x="14998" y="50"/>
                      <a:pt x="13694" y="14"/>
                    </a:cubicBezTo>
                    <a:close/>
                  </a:path>
                </a:pathLst>
              </a:custGeom>
              <a:solidFill>
                <a:srgbClr val="EDF7FA"/>
              </a:solidFill>
              <a:ln w="3522" cap="flat">
                <a:noFill/>
                <a:prstDash val="solid"/>
                <a:miter/>
              </a:ln>
            </p:spPr>
            <p:txBody>
              <a:bodyPr rtlCol="0" anchor="ctr"/>
              <a:lstStyle/>
              <a:p>
                <a:endParaRPr lang="es-PE"/>
              </a:p>
            </p:txBody>
          </p:sp>
        </p:grpSp>
        <p:grpSp>
          <p:nvGrpSpPr>
            <p:cNvPr id="31" name="Gráfico 2">
              <a:extLst>
                <a:ext uri="{FF2B5EF4-FFF2-40B4-BE49-F238E27FC236}">
                  <a16:creationId xmlns:a16="http://schemas.microsoft.com/office/drawing/2014/main" id="{3EC0EC3C-2BDD-4DB0-939A-B21C6D2FEC13}"/>
                </a:ext>
              </a:extLst>
            </p:cNvPr>
            <p:cNvGrpSpPr/>
            <p:nvPr/>
          </p:nvGrpSpPr>
          <p:grpSpPr>
            <a:xfrm>
              <a:off x="3901168" y="3828548"/>
              <a:ext cx="2159817" cy="358118"/>
              <a:chOff x="7404049" y="1477164"/>
              <a:chExt cx="610955" cy="101302"/>
            </a:xfrm>
          </p:grpSpPr>
          <p:sp>
            <p:nvSpPr>
              <p:cNvPr id="32" name="Forma libre: forma 31">
                <a:extLst>
                  <a:ext uri="{FF2B5EF4-FFF2-40B4-BE49-F238E27FC236}">
                    <a16:creationId xmlns:a16="http://schemas.microsoft.com/office/drawing/2014/main" id="{31B4FFAE-3DAC-4D9C-B1F4-47D0D1F75F33}"/>
                  </a:ext>
                </a:extLst>
              </p:cNvPr>
              <p:cNvSpPr/>
              <p:nvPr/>
            </p:nvSpPr>
            <p:spPr>
              <a:xfrm>
                <a:off x="7404049" y="1479560"/>
                <a:ext cx="610955" cy="98857"/>
              </a:xfrm>
              <a:custGeom>
                <a:avLst/>
                <a:gdLst>
                  <a:gd name="connsiteX0" fmla="*/ 586876 w 610955"/>
                  <a:gd name="connsiteY0" fmla="*/ 28372 h 98857"/>
                  <a:gd name="connsiteX1" fmla="*/ 511851 w 610955"/>
                  <a:gd name="connsiteY1" fmla="*/ 18861 h 98857"/>
                  <a:gd name="connsiteX2" fmla="*/ 482333 w 610955"/>
                  <a:gd name="connsiteY2" fmla="*/ 19108 h 98857"/>
                  <a:gd name="connsiteX3" fmla="*/ 489167 w 610955"/>
                  <a:gd name="connsiteY3" fmla="*/ 12310 h 98857"/>
                  <a:gd name="connsiteX4" fmla="*/ 427421 w 610955"/>
                  <a:gd name="connsiteY4" fmla="*/ 2271 h 98857"/>
                  <a:gd name="connsiteX5" fmla="*/ 298326 w 610955"/>
                  <a:gd name="connsiteY5" fmla="*/ 475 h 98857"/>
                  <a:gd name="connsiteX6" fmla="*/ 163773 w 610955"/>
                  <a:gd name="connsiteY6" fmla="*/ 8787 h 98857"/>
                  <a:gd name="connsiteX7" fmla="*/ 154615 w 610955"/>
                  <a:gd name="connsiteY7" fmla="*/ 16149 h 98857"/>
                  <a:gd name="connsiteX8" fmla="*/ 129501 w 610955"/>
                  <a:gd name="connsiteY8" fmla="*/ 24286 h 98857"/>
                  <a:gd name="connsiteX9" fmla="*/ 54404 w 610955"/>
                  <a:gd name="connsiteY9" fmla="*/ 29358 h 98857"/>
                  <a:gd name="connsiteX10" fmla="*/ 1640 w 610955"/>
                  <a:gd name="connsiteY10" fmla="*/ 44856 h 98857"/>
                  <a:gd name="connsiteX11" fmla="*/ 16892 w 610955"/>
                  <a:gd name="connsiteY11" fmla="*/ 62503 h 98857"/>
                  <a:gd name="connsiteX12" fmla="*/ 130839 w 610955"/>
                  <a:gd name="connsiteY12" fmla="*/ 68773 h 98857"/>
                  <a:gd name="connsiteX13" fmla="*/ 148662 w 610955"/>
                  <a:gd name="connsiteY13" fmla="*/ 68738 h 98857"/>
                  <a:gd name="connsiteX14" fmla="*/ 129360 w 610955"/>
                  <a:gd name="connsiteY14" fmla="*/ 79657 h 98857"/>
                  <a:gd name="connsiteX15" fmla="*/ 155777 w 610955"/>
                  <a:gd name="connsiteY15" fmla="*/ 92408 h 98857"/>
                  <a:gd name="connsiteX16" fmla="*/ 169655 w 610955"/>
                  <a:gd name="connsiteY16" fmla="*/ 94873 h 98857"/>
                  <a:gd name="connsiteX17" fmla="*/ 390119 w 610955"/>
                  <a:gd name="connsiteY17" fmla="*/ 95261 h 98857"/>
                  <a:gd name="connsiteX18" fmla="*/ 431224 w 610955"/>
                  <a:gd name="connsiteY18" fmla="*/ 91422 h 98857"/>
                  <a:gd name="connsiteX19" fmla="*/ 483073 w 610955"/>
                  <a:gd name="connsiteY19" fmla="*/ 78530 h 98857"/>
                  <a:gd name="connsiteX20" fmla="*/ 475007 w 610955"/>
                  <a:gd name="connsiteY20" fmla="*/ 69196 h 98857"/>
                  <a:gd name="connsiteX21" fmla="*/ 485680 w 610955"/>
                  <a:gd name="connsiteY21" fmla="*/ 63313 h 98857"/>
                  <a:gd name="connsiteX22" fmla="*/ 581100 w 610955"/>
                  <a:gd name="connsiteY22" fmla="*/ 54965 h 98857"/>
                  <a:gd name="connsiteX23" fmla="*/ 604136 w 610955"/>
                  <a:gd name="connsiteY23" fmla="*/ 48625 h 98857"/>
                  <a:gd name="connsiteX24" fmla="*/ 586876 w 610955"/>
                  <a:gd name="connsiteY24" fmla="*/ 28372 h 9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955" h="98857">
                    <a:moveTo>
                      <a:pt x="586876" y="28372"/>
                    </a:moveTo>
                    <a:cubicBezTo>
                      <a:pt x="563524" y="23546"/>
                      <a:pt x="537634" y="19777"/>
                      <a:pt x="511851" y="18861"/>
                    </a:cubicBezTo>
                    <a:cubicBezTo>
                      <a:pt x="502094" y="18509"/>
                      <a:pt x="492161" y="18826"/>
                      <a:pt x="482333" y="19108"/>
                    </a:cubicBezTo>
                    <a:cubicBezTo>
                      <a:pt x="486948" y="17523"/>
                      <a:pt x="490082" y="15339"/>
                      <a:pt x="489167" y="12310"/>
                    </a:cubicBezTo>
                    <a:cubicBezTo>
                      <a:pt x="486454" y="3363"/>
                      <a:pt x="441510" y="3011"/>
                      <a:pt x="427421" y="2271"/>
                    </a:cubicBezTo>
                    <a:cubicBezTo>
                      <a:pt x="384553" y="52"/>
                      <a:pt x="341369" y="1074"/>
                      <a:pt x="298326" y="475"/>
                    </a:cubicBezTo>
                    <a:cubicBezTo>
                      <a:pt x="253381" y="-159"/>
                      <a:pt x="204068" y="-1744"/>
                      <a:pt x="163773" y="8787"/>
                    </a:cubicBezTo>
                    <a:cubicBezTo>
                      <a:pt x="158243" y="10232"/>
                      <a:pt x="155848" y="13613"/>
                      <a:pt x="154615" y="16149"/>
                    </a:cubicBezTo>
                    <a:cubicBezTo>
                      <a:pt x="152043" y="21292"/>
                      <a:pt x="140279" y="23476"/>
                      <a:pt x="129501" y="24286"/>
                    </a:cubicBezTo>
                    <a:cubicBezTo>
                      <a:pt x="104598" y="26153"/>
                      <a:pt x="78955" y="26434"/>
                      <a:pt x="54404" y="29358"/>
                    </a:cubicBezTo>
                    <a:cubicBezTo>
                      <a:pt x="35665" y="31577"/>
                      <a:pt x="9002" y="36086"/>
                      <a:pt x="1640" y="44856"/>
                    </a:cubicBezTo>
                    <a:cubicBezTo>
                      <a:pt x="-3503" y="51020"/>
                      <a:pt x="3964" y="59368"/>
                      <a:pt x="16892" y="62503"/>
                    </a:cubicBezTo>
                    <a:cubicBezTo>
                      <a:pt x="51058" y="70816"/>
                      <a:pt x="93185" y="73070"/>
                      <a:pt x="130839" y="68773"/>
                    </a:cubicBezTo>
                    <a:cubicBezTo>
                      <a:pt x="134467" y="68350"/>
                      <a:pt x="145069" y="67928"/>
                      <a:pt x="148662" y="68738"/>
                    </a:cubicBezTo>
                    <a:cubicBezTo>
                      <a:pt x="158243" y="70851"/>
                      <a:pt x="127281" y="74057"/>
                      <a:pt x="129360" y="79657"/>
                    </a:cubicBezTo>
                    <a:cubicBezTo>
                      <a:pt x="131684" y="85962"/>
                      <a:pt x="146338" y="90154"/>
                      <a:pt x="155777" y="92408"/>
                    </a:cubicBezTo>
                    <a:cubicBezTo>
                      <a:pt x="160039" y="93429"/>
                      <a:pt x="164900" y="94416"/>
                      <a:pt x="169655" y="94873"/>
                    </a:cubicBezTo>
                    <a:cubicBezTo>
                      <a:pt x="244364" y="102059"/>
                      <a:pt x="320588" y="97832"/>
                      <a:pt x="390119" y="95261"/>
                    </a:cubicBezTo>
                    <a:cubicBezTo>
                      <a:pt x="403961" y="94768"/>
                      <a:pt x="417980" y="93183"/>
                      <a:pt x="431224" y="91422"/>
                    </a:cubicBezTo>
                    <a:cubicBezTo>
                      <a:pt x="447392" y="89273"/>
                      <a:pt x="475571" y="86173"/>
                      <a:pt x="483073" y="78530"/>
                    </a:cubicBezTo>
                    <a:cubicBezTo>
                      <a:pt x="487018" y="74550"/>
                      <a:pt x="480890" y="71873"/>
                      <a:pt x="475007" y="69196"/>
                    </a:cubicBezTo>
                    <a:cubicBezTo>
                      <a:pt x="464898" y="64617"/>
                      <a:pt x="476522" y="63419"/>
                      <a:pt x="485680" y="63313"/>
                    </a:cubicBezTo>
                    <a:cubicBezTo>
                      <a:pt x="519530" y="62820"/>
                      <a:pt x="550456" y="60918"/>
                      <a:pt x="581100" y="54965"/>
                    </a:cubicBezTo>
                    <a:cubicBezTo>
                      <a:pt x="589307" y="53380"/>
                      <a:pt x="597584" y="51373"/>
                      <a:pt x="604136" y="48625"/>
                    </a:cubicBezTo>
                    <a:cubicBezTo>
                      <a:pt x="621044" y="41545"/>
                      <a:pt x="603150" y="31753"/>
                      <a:pt x="586876" y="28372"/>
                    </a:cubicBezTo>
                    <a:close/>
                  </a:path>
                </a:pathLst>
              </a:custGeom>
              <a:solidFill>
                <a:srgbClr val="95D5F6"/>
              </a:solidFill>
              <a:ln w="3522" cap="flat">
                <a:noFill/>
                <a:prstDash val="solid"/>
                <a:miter/>
              </a:ln>
            </p:spPr>
            <p:txBody>
              <a:bodyPr rtlCol="0" anchor="ctr"/>
              <a:lstStyle/>
              <a:p>
                <a:endParaRPr lang="es-PE"/>
              </a:p>
            </p:txBody>
          </p:sp>
          <p:sp>
            <p:nvSpPr>
              <p:cNvPr id="33" name="Forma libre: forma 32">
                <a:extLst>
                  <a:ext uri="{FF2B5EF4-FFF2-40B4-BE49-F238E27FC236}">
                    <a16:creationId xmlns:a16="http://schemas.microsoft.com/office/drawing/2014/main" id="{8DC57C0B-A2EA-4F81-96B6-CF89969DA5B9}"/>
                  </a:ext>
                </a:extLst>
              </p:cNvPr>
              <p:cNvSpPr/>
              <p:nvPr/>
            </p:nvSpPr>
            <p:spPr>
              <a:xfrm>
                <a:off x="7404049" y="1479630"/>
                <a:ext cx="610942" cy="98837"/>
              </a:xfrm>
              <a:custGeom>
                <a:avLst/>
                <a:gdLst>
                  <a:gd name="connsiteX0" fmla="*/ 586876 w 610942"/>
                  <a:gd name="connsiteY0" fmla="*/ 28372 h 98837"/>
                  <a:gd name="connsiteX1" fmla="*/ 511851 w 610942"/>
                  <a:gd name="connsiteY1" fmla="*/ 18861 h 98837"/>
                  <a:gd name="connsiteX2" fmla="*/ 482333 w 610942"/>
                  <a:gd name="connsiteY2" fmla="*/ 19108 h 98837"/>
                  <a:gd name="connsiteX3" fmla="*/ 489167 w 610942"/>
                  <a:gd name="connsiteY3" fmla="*/ 12310 h 98837"/>
                  <a:gd name="connsiteX4" fmla="*/ 427421 w 610942"/>
                  <a:gd name="connsiteY4" fmla="*/ 2271 h 98837"/>
                  <a:gd name="connsiteX5" fmla="*/ 298326 w 610942"/>
                  <a:gd name="connsiteY5" fmla="*/ 475 h 98837"/>
                  <a:gd name="connsiteX6" fmla="*/ 163773 w 610942"/>
                  <a:gd name="connsiteY6" fmla="*/ 8788 h 98837"/>
                  <a:gd name="connsiteX7" fmla="*/ 154615 w 610942"/>
                  <a:gd name="connsiteY7" fmla="*/ 16149 h 98837"/>
                  <a:gd name="connsiteX8" fmla="*/ 129501 w 610942"/>
                  <a:gd name="connsiteY8" fmla="*/ 24286 h 98837"/>
                  <a:gd name="connsiteX9" fmla="*/ 54404 w 610942"/>
                  <a:gd name="connsiteY9" fmla="*/ 29358 h 98837"/>
                  <a:gd name="connsiteX10" fmla="*/ 1640 w 610942"/>
                  <a:gd name="connsiteY10" fmla="*/ 44821 h 98837"/>
                  <a:gd name="connsiteX11" fmla="*/ 16892 w 610942"/>
                  <a:gd name="connsiteY11" fmla="*/ 62468 h 98837"/>
                  <a:gd name="connsiteX12" fmla="*/ 130839 w 610942"/>
                  <a:gd name="connsiteY12" fmla="*/ 68738 h 98837"/>
                  <a:gd name="connsiteX13" fmla="*/ 148662 w 610942"/>
                  <a:gd name="connsiteY13" fmla="*/ 68703 h 98837"/>
                  <a:gd name="connsiteX14" fmla="*/ 129360 w 610942"/>
                  <a:gd name="connsiteY14" fmla="*/ 79622 h 98837"/>
                  <a:gd name="connsiteX15" fmla="*/ 155777 w 610942"/>
                  <a:gd name="connsiteY15" fmla="*/ 92373 h 98837"/>
                  <a:gd name="connsiteX16" fmla="*/ 169655 w 610942"/>
                  <a:gd name="connsiteY16" fmla="*/ 94838 h 98837"/>
                  <a:gd name="connsiteX17" fmla="*/ 390119 w 610942"/>
                  <a:gd name="connsiteY17" fmla="*/ 95226 h 98837"/>
                  <a:gd name="connsiteX18" fmla="*/ 431224 w 610942"/>
                  <a:gd name="connsiteY18" fmla="*/ 91422 h 98837"/>
                  <a:gd name="connsiteX19" fmla="*/ 483073 w 610942"/>
                  <a:gd name="connsiteY19" fmla="*/ 78530 h 98837"/>
                  <a:gd name="connsiteX20" fmla="*/ 475007 w 610942"/>
                  <a:gd name="connsiteY20" fmla="*/ 69196 h 98837"/>
                  <a:gd name="connsiteX21" fmla="*/ 486736 w 610942"/>
                  <a:gd name="connsiteY21" fmla="*/ 63384 h 98837"/>
                  <a:gd name="connsiteX22" fmla="*/ 581065 w 610942"/>
                  <a:gd name="connsiteY22" fmla="*/ 54930 h 98837"/>
                  <a:gd name="connsiteX23" fmla="*/ 604101 w 610942"/>
                  <a:gd name="connsiteY23" fmla="*/ 48590 h 98837"/>
                  <a:gd name="connsiteX24" fmla="*/ 586876 w 610942"/>
                  <a:gd name="connsiteY24" fmla="*/ 28372 h 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942" h="98837">
                    <a:moveTo>
                      <a:pt x="586876" y="28372"/>
                    </a:moveTo>
                    <a:cubicBezTo>
                      <a:pt x="563524" y="23546"/>
                      <a:pt x="537634" y="19777"/>
                      <a:pt x="511851" y="18861"/>
                    </a:cubicBezTo>
                    <a:cubicBezTo>
                      <a:pt x="502094" y="18509"/>
                      <a:pt x="492161" y="18826"/>
                      <a:pt x="482333" y="19108"/>
                    </a:cubicBezTo>
                    <a:cubicBezTo>
                      <a:pt x="486948" y="17523"/>
                      <a:pt x="490082" y="15339"/>
                      <a:pt x="489167" y="12310"/>
                    </a:cubicBezTo>
                    <a:cubicBezTo>
                      <a:pt x="486454" y="3363"/>
                      <a:pt x="441510" y="3011"/>
                      <a:pt x="427421" y="2271"/>
                    </a:cubicBezTo>
                    <a:cubicBezTo>
                      <a:pt x="384553" y="52"/>
                      <a:pt x="341369" y="1074"/>
                      <a:pt x="298326" y="475"/>
                    </a:cubicBezTo>
                    <a:cubicBezTo>
                      <a:pt x="253381" y="-159"/>
                      <a:pt x="204068" y="-1744"/>
                      <a:pt x="163773" y="8788"/>
                    </a:cubicBezTo>
                    <a:cubicBezTo>
                      <a:pt x="158243" y="10232"/>
                      <a:pt x="155848" y="13613"/>
                      <a:pt x="154615" y="16149"/>
                    </a:cubicBezTo>
                    <a:cubicBezTo>
                      <a:pt x="152043" y="21292"/>
                      <a:pt x="140279" y="23476"/>
                      <a:pt x="129501" y="24286"/>
                    </a:cubicBezTo>
                    <a:cubicBezTo>
                      <a:pt x="104598" y="26153"/>
                      <a:pt x="78955" y="26434"/>
                      <a:pt x="54404" y="29358"/>
                    </a:cubicBezTo>
                    <a:cubicBezTo>
                      <a:pt x="35665" y="31577"/>
                      <a:pt x="9002" y="36086"/>
                      <a:pt x="1640" y="44821"/>
                    </a:cubicBezTo>
                    <a:cubicBezTo>
                      <a:pt x="-3503" y="50985"/>
                      <a:pt x="3964" y="59333"/>
                      <a:pt x="16892" y="62468"/>
                    </a:cubicBezTo>
                    <a:cubicBezTo>
                      <a:pt x="51058" y="70781"/>
                      <a:pt x="93185" y="73035"/>
                      <a:pt x="130839" y="68738"/>
                    </a:cubicBezTo>
                    <a:cubicBezTo>
                      <a:pt x="134467" y="68315"/>
                      <a:pt x="145069" y="67892"/>
                      <a:pt x="148662" y="68703"/>
                    </a:cubicBezTo>
                    <a:cubicBezTo>
                      <a:pt x="158243" y="70816"/>
                      <a:pt x="127281" y="74021"/>
                      <a:pt x="129360" y="79622"/>
                    </a:cubicBezTo>
                    <a:cubicBezTo>
                      <a:pt x="131684" y="85927"/>
                      <a:pt x="146338" y="90118"/>
                      <a:pt x="155777" y="92373"/>
                    </a:cubicBezTo>
                    <a:cubicBezTo>
                      <a:pt x="160039" y="93394"/>
                      <a:pt x="164900" y="94380"/>
                      <a:pt x="169655" y="94838"/>
                    </a:cubicBezTo>
                    <a:cubicBezTo>
                      <a:pt x="244364" y="102059"/>
                      <a:pt x="320588" y="97797"/>
                      <a:pt x="390119" y="95226"/>
                    </a:cubicBezTo>
                    <a:cubicBezTo>
                      <a:pt x="403961" y="94733"/>
                      <a:pt x="417980" y="93148"/>
                      <a:pt x="431224" y="91422"/>
                    </a:cubicBezTo>
                    <a:cubicBezTo>
                      <a:pt x="447392" y="89273"/>
                      <a:pt x="475571" y="86173"/>
                      <a:pt x="483073" y="78530"/>
                    </a:cubicBezTo>
                    <a:cubicBezTo>
                      <a:pt x="487018" y="74550"/>
                      <a:pt x="480890" y="71873"/>
                      <a:pt x="475007" y="69196"/>
                    </a:cubicBezTo>
                    <a:cubicBezTo>
                      <a:pt x="463278" y="63912"/>
                      <a:pt x="475606" y="63384"/>
                      <a:pt x="486736" y="63384"/>
                    </a:cubicBezTo>
                    <a:cubicBezTo>
                      <a:pt x="520128" y="63454"/>
                      <a:pt x="550491" y="60883"/>
                      <a:pt x="581065" y="54930"/>
                    </a:cubicBezTo>
                    <a:cubicBezTo>
                      <a:pt x="589272" y="53345"/>
                      <a:pt x="597549" y="51337"/>
                      <a:pt x="604101" y="48590"/>
                    </a:cubicBezTo>
                    <a:cubicBezTo>
                      <a:pt x="621044" y="41545"/>
                      <a:pt x="603150" y="31718"/>
                      <a:pt x="586876" y="28372"/>
                    </a:cubicBezTo>
                    <a:close/>
                  </a:path>
                </a:pathLst>
              </a:custGeom>
              <a:solidFill>
                <a:srgbClr val="A1D9F4">
                  <a:alpha val="70000"/>
                </a:srgbClr>
              </a:solidFill>
              <a:ln w="3522" cap="flat">
                <a:noFill/>
                <a:prstDash val="solid"/>
                <a:miter/>
              </a:ln>
            </p:spPr>
            <p:txBody>
              <a:bodyPr rtlCol="0" anchor="ctr"/>
              <a:lstStyle/>
              <a:p>
                <a:endParaRPr lang="es-PE"/>
              </a:p>
            </p:txBody>
          </p:sp>
          <p:sp>
            <p:nvSpPr>
              <p:cNvPr id="34" name="Forma libre: forma 33">
                <a:extLst>
                  <a:ext uri="{FF2B5EF4-FFF2-40B4-BE49-F238E27FC236}">
                    <a16:creationId xmlns:a16="http://schemas.microsoft.com/office/drawing/2014/main" id="{9552034E-ECE1-49D2-AE42-2BCC1E8246E1}"/>
                  </a:ext>
                </a:extLst>
              </p:cNvPr>
              <p:cNvSpPr/>
              <p:nvPr/>
            </p:nvSpPr>
            <p:spPr>
              <a:xfrm>
                <a:off x="7416746" y="1477164"/>
                <a:ext cx="586386" cy="98822"/>
              </a:xfrm>
              <a:custGeom>
                <a:avLst/>
                <a:gdLst>
                  <a:gd name="connsiteX0" fmla="*/ 563296 w 586386"/>
                  <a:gd name="connsiteY0" fmla="*/ 28372 h 98822"/>
                  <a:gd name="connsiteX1" fmla="*/ 491264 w 586386"/>
                  <a:gd name="connsiteY1" fmla="*/ 18861 h 98822"/>
                  <a:gd name="connsiteX2" fmla="*/ 462944 w 586386"/>
                  <a:gd name="connsiteY2" fmla="*/ 19108 h 98822"/>
                  <a:gd name="connsiteX3" fmla="*/ 469495 w 586386"/>
                  <a:gd name="connsiteY3" fmla="*/ 12310 h 98822"/>
                  <a:gd name="connsiteX4" fmla="*/ 410215 w 586386"/>
                  <a:gd name="connsiteY4" fmla="*/ 2271 h 98822"/>
                  <a:gd name="connsiteX5" fmla="*/ 286333 w 586386"/>
                  <a:gd name="connsiteY5" fmla="*/ 475 h 98822"/>
                  <a:gd name="connsiteX6" fmla="*/ 157169 w 586386"/>
                  <a:gd name="connsiteY6" fmla="*/ 8788 h 98822"/>
                  <a:gd name="connsiteX7" fmla="*/ 148363 w 586386"/>
                  <a:gd name="connsiteY7" fmla="*/ 16149 h 98822"/>
                  <a:gd name="connsiteX8" fmla="*/ 124270 w 586386"/>
                  <a:gd name="connsiteY8" fmla="*/ 24286 h 98822"/>
                  <a:gd name="connsiteX9" fmla="*/ 52203 w 586386"/>
                  <a:gd name="connsiteY9" fmla="*/ 29358 h 98822"/>
                  <a:gd name="connsiteX10" fmla="*/ 1588 w 586386"/>
                  <a:gd name="connsiteY10" fmla="*/ 44821 h 98822"/>
                  <a:gd name="connsiteX11" fmla="*/ 16205 w 586386"/>
                  <a:gd name="connsiteY11" fmla="*/ 62468 h 98822"/>
                  <a:gd name="connsiteX12" fmla="*/ 125574 w 586386"/>
                  <a:gd name="connsiteY12" fmla="*/ 68738 h 98822"/>
                  <a:gd name="connsiteX13" fmla="*/ 142692 w 586386"/>
                  <a:gd name="connsiteY13" fmla="*/ 68703 h 98822"/>
                  <a:gd name="connsiteX14" fmla="*/ 124165 w 586386"/>
                  <a:gd name="connsiteY14" fmla="*/ 79622 h 98822"/>
                  <a:gd name="connsiteX15" fmla="*/ 149491 w 586386"/>
                  <a:gd name="connsiteY15" fmla="*/ 92373 h 98822"/>
                  <a:gd name="connsiteX16" fmla="*/ 162841 w 586386"/>
                  <a:gd name="connsiteY16" fmla="*/ 94838 h 98822"/>
                  <a:gd name="connsiteX17" fmla="*/ 374427 w 586386"/>
                  <a:gd name="connsiteY17" fmla="*/ 95226 h 98822"/>
                  <a:gd name="connsiteX18" fmla="*/ 413877 w 586386"/>
                  <a:gd name="connsiteY18" fmla="*/ 91386 h 98822"/>
                  <a:gd name="connsiteX19" fmla="*/ 463648 w 586386"/>
                  <a:gd name="connsiteY19" fmla="*/ 78495 h 98822"/>
                  <a:gd name="connsiteX20" fmla="*/ 455899 w 586386"/>
                  <a:gd name="connsiteY20" fmla="*/ 69160 h 98822"/>
                  <a:gd name="connsiteX21" fmla="*/ 454490 w 586386"/>
                  <a:gd name="connsiteY21" fmla="*/ 63595 h 98822"/>
                  <a:gd name="connsiteX22" fmla="*/ 477139 w 586386"/>
                  <a:gd name="connsiteY22" fmla="*/ 64229 h 98822"/>
                  <a:gd name="connsiteX23" fmla="*/ 502747 w 586386"/>
                  <a:gd name="connsiteY23" fmla="*/ 62292 h 98822"/>
                  <a:gd name="connsiteX24" fmla="*/ 557730 w 586386"/>
                  <a:gd name="connsiteY24" fmla="*/ 54895 h 98822"/>
                  <a:gd name="connsiteX25" fmla="*/ 579815 w 586386"/>
                  <a:gd name="connsiteY25" fmla="*/ 48555 h 98822"/>
                  <a:gd name="connsiteX26" fmla="*/ 563296 w 586386"/>
                  <a:gd name="connsiteY26" fmla="*/ 28372 h 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386" h="98822">
                    <a:moveTo>
                      <a:pt x="563296" y="28372"/>
                    </a:moveTo>
                    <a:cubicBezTo>
                      <a:pt x="540893" y="23546"/>
                      <a:pt x="516025" y="19777"/>
                      <a:pt x="491264" y="18861"/>
                    </a:cubicBezTo>
                    <a:cubicBezTo>
                      <a:pt x="481894" y="18509"/>
                      <a:pt x="472384" y="18826"/>
                      <a:pt x="462944" y="19108"/>
                    </a:cubicBezTo>
                    <a:cubicBezTo>
                      <a:pt x="467382" y="17523"/>
                      <a:pt x="470376" y="15339"/>
                      <a:pt x="469495" y="12310"/>
                    </a:cubicBezTo>
                    <a:cubicBezTo>
                      <a:pt x="466889" y="3363"/>
                      <a:pt x="423740" y="3011"/>
                      <a:pt x="410215" y="2271"/>
                    </a:cubicBezTo>
                    <a:cubicBezTo>
                      <a:pt x="369073" y="52"/>
                      <a:pt x="327615" y="1074"/>
                      <a:pt x="286333" y="475"/>
                    </a:cubicBezTo>
                    <a:cubicBezTo>
                      <a:pt x="243185" y="-159"/>
                      <a:pt x="195845" y="-1744"/>
                      <a:pt x="157169" y="8788"/>
                    </a:cubicBezTo>
                    <a:cubicBezTo>
                      <a:pt x="151851" y="10232"/>
                      <a:pt x="149561" y="13613"/>
                      <a:pt x="148363" y="16149"/>
                    </a:cubicBezTo>
                    <a:cubicBezTo>
                      <a:pt x="145898" y="21292"/>
                      <a:pt x="134627" y="23476"/>
                      <a:pt x="124270" y="24286"/>
                    </a:cubicBezTo>
                    <a:cubicBezTo>
                      <a:pt x="100389" y="26153"/>
                      <a:pt x="75732" y="26434"/>
                      <a:pt x="52203" y="29358"/>
                    </a:cubicBezTo>
                    <a:cubicBezTo>
                      <a:pt x="34240" y="31577"/>
                      <a:pt x="8632" y="36086"/>
                      <a:pt x="1588" y="44821"/>
                    </a:cubicBezTo>
                    <a:cubicBezTo>
                      <a:pt x="-3379" y="50985"/>
                      <a:pt x="3806" y="59333"/>
                      <a:pt x="16205" y="62468"/>
                    </a:cubicBezTo>
                    <a:cubicBezTo>
                      <a:pt x="48998" y="70781"/>
                      <a:pt x="89435" y="73035"/>
                      <a:pt x="125574" y="68738"/>
                    </a:cubicBezTo>
                    <a:cubicBezTo>
                      <a:pt x="129061" y="68315"/>
                      <a:pt x="139240" y="67892"/>
                      <a:pt x="142692" y="68703"/>
                    </a:cubicBezTo>
                    <a:cubicBezTo>
                      <a:pt x="151921" y="70816"/>
                      <a:pt x="122193" y="74021"/>
                      <a:pt x="124165" y="79622"/>
                    </a:cubicBezTo>
                    <a:cubicBezTo>
                      <a:pt x="126384" y="85927"/>
                      <a:pt x="140438" y="90118"/>
                      <a:pt x="149491" y="92373"/>
                    </a:cubicBezTo>
                    <a:cubicBezTo>
                      <a:pt x="153576" y="93394"/>
                      <a:pt x="158261" y="94380"/>
                      <a:pt x="162841" y="94838"/>
                    </a:cubicBezTo>
                    <a:cubicBezTo>
                      <a:pt x="234555" y="102024"/>
                      <a:pt x="307679" y="97797"/>
                      <a:pt x="374427" y="95226"/>
                    </a:cubicBezTo>
                    <a:cubicBezTo>
                      <a:pt x="387742" y="94733"/>
                      <a:pt x="401162" y="93148"/>
                      <a:pt x="413877" y="91386"/>
                    </a:cubicBezTo>
                    <a:cubicBezTo>
                      <a:pt x="429376" y="89273"/>
                      <a:pt x="456427" y="86138"/>
                      <a:pt x="463648" y="78495"/>
                    </a:cubicBezTo>
                    <a:cubicBezTo>
                      <a:pt x="467417" y="74514"/>
                      <a:pt x="461570" y="71837"/>
                      <a:pt x="455899" y="69160"/>
                    </a:cubicBezTo>
                    <a:cubicBezTo>
                      <a:pt x="452377" y="67505"/>
                      <a:pt x="443923" y="63736"/>
                      <a:pt x="454490" y="63595"/>
                    </a:cubicBezTo>
                    <a:cubicBezTo>
                      <a:pt x="462380" y="63489"/>
                      <a:pt x="469073" y="64863"/>
                      <a:pt x="477139" y="64229"/>
                    </a:cubicBezTo>
                    <a:cubicBezTo>
                      <a:pt x="485663" y="63525"/>
                      <a:pt x="494222" y="63102"/>
                      <a:pt x="502747" y="62292"/>
                    </a:cubicBezTo>
                    <a:cubicBezTo>
                      <a:pt x="521485" y="60531"/>
                      <a:pt x="540153" y="58453"/>
                      <a:pt x="557730" y="54895"/>
                    </a:cubicBezTo>
                    <a:cubicBezTo>
                      <a:pt x="565620" y="53310"/>
                      <a:pt x="573545" y="51302"/>
                      <a:pt x="579815" y="48555"/>
                    </a:cubicBezTo>
                    <a:cubicBezTo>
                      <a:pt x="596089" y="41545"/>
                      <a:pt x="578899" y="31753"/>
                      <a:pt x="563296" y="28372"/>
                    </a:cubicBezTo>
                    <a:close/>
                  </a:path>
                </a:pathLst>
              </a:custGeom>
              <a:solidFill>
                <a:srgbClr val="95D5F6"/>
              </a:solidFill>
              <a:ln w="3522" cap="flat">
                <a:noFill/>
                <a:prstDash val="solid"/>
                <a:miter/>
              </a:ln>
            </p:spPr>
            <p:txBody>
              <a:bodyPr rtlCol="0" anchor="ctr"/>
              <a:lstStyle/>
              <a:p>
                <a:endParaRPr lang="es-PE"/>
              </a:p>
            </p:txBody>
          </p:sp>
          <p:sp>
            <p:nvSpPr>
              <p:cNvPr id="35" name="Forma libre: forma 34">
                <a:extLst>
                  <a:ext uri="{FF2B5EF4-FFF2-40B4-BE49-F238E27FC236}">
                    <a16:creationId xmlns:a16="http://schemas.microsoft.com/office/drawing/2014/main" id="{47B00A93-D50A-425E-A311-2089B6F2B75A}"/>
                  </a:ext>
                </a:extLst>
              </p:cNvPr>
              <p:cNvSpPr/>
              <p:nvPr/>
            </p:nvSpPr>
            <p:spPr>
              <a:xfrm>
                <a:off x="7903329" y="1555296"/>
                <a:ext cx="36762" cy="7262"/>
              </a:xfrm>
              <a:custGeom>
                <a:avLst/>
                <a:gdLst>
                  <a:gd name="connsiteX0" fmla="*/ 36170 w 36762"/>
                  <a:gd name="connsiteY0" fmla="*/ 2582 h 7262"/>
                  <a:gd name="connsiteX1" fmla="*/ 5138 w 36762"/>
                  <a:gd name="connsiteY1" fmla="*/ 1384 h 7262"/>
                  <a:gd name="connsiteX2" fmla="*/ 36170 w 36762"/>
                  <a:gd name="connsiteY2" fmla="*/ 2582 h 7262"/>
                </a:gdLst>
                <a:ahLst/>
                <a:cxnLst>
                  <a:cxn ang="0">
                    <a:pos x="connsiteX0" y="connsiteY0"/>
                  </a:cxn>
                  <a:cxn ang="0">
                    <a:pos x="connsiteX1" y="connsiteY1"/>
                  </a:cxn>
                  <a:cxn ang="0">
                    <a:pos x="connsiteX2" y="connsiteY2"/>
                  </a:cxn>
                </a:cxnLst>
                <a:rect l="l" t="t" r="r" b="b"/>
                <a:pathLst>
                  <a:path w="36762" h="7262">
                    <a:moveTo>
                      <a:pt x="36170" y="2582"/>
                    </a:moveTo>
                    <a:cubicBezTo>
                      <a:pt x="33528" y="-95"/>
                      <a:pt x="13416" y="-1011"/>
                      <a:pt x="5138" y="1384"/>
                    </a:cubicBezTo>
                    <a:cubicBezTo>
                      <a:pt x="-17687" y="8006"/>
                      <a:pt x="43356" y="9873"/>
                      <a:pt x="36170" y="2582"/>
                    </a:cubicBezTo>
                    <a:close/>
                  </a:path>
                </a:pathLst>
              </a:custGeom>
              <a:solidFill>
                <a:srgbClr val="95D5F6"/>
              </a:solidFill>
              <a:ln w="3522" cap="flat">
                <a:noFill/>
                <a:prstDash val="solid"/>
                <a:miter/>
              </a:ln>
            </p:spPr>
            <p:txBody>
              <a:bodyPr rtlCol="0" anchor="ctr"/>
              <a:lstStyle/>
              <a:p>
                <a:endParaRPr lang="es-PE"/>
              </a:p>
            </p:txBody>
          </p:sp>
          <p:sp>
            <p:nvSpPr>
              <p:cNvPr id="36" name="Forma libre: forma 35">
                <a:extLst>
                  <a:ext uri="{FF2B5EF4-FFF2-40B4-BE49-F238E27FC236}">
                    <a16:creationId xmlns:a16="http://schemas.microsoft.com/office/drawing/2014/main" id="{9317615E-E86C-4EBC-A609-5B86B9324BBF}"/>
                  </a:ext>
                </a:extLst>
              </p:cNvPr>
              <p:cNvSpPr/>
              <p:nvPr/>
            </p:nvSpPr>
            <p:spPr>
              <a:xfrm>
                <a:off x="7903294" y="1555659"/>
                <a:ext cx="36592" cy="6905"/>
              </a:xfrm>
              <a:custGeom>
                <a:avLst/>
                <a:gdLst>
                  <a:gd name="connsiteX0" fmla="*/ 23173 w 36592"/>
                  <a:gd name="connsiteY0" fmla="*/ 5354 h 6905"/>
                  <a:gd name="connsiteX1" fmla="*/ 6865 w 36592"/>
                  <a:gd name="connsiteY1" fmla="*/ 2113 h 6905"/>
                  <a:gd name="connsiteX2" fmla="*/ 11091 w 36592"/>
                  <a:gd name="connsiteY2" fmla="*/ 0 h 6905"/>
                  <a:gd name="connsiteX3" fmla="*/ 5139 w 36592"/>
                  <a:gd name="connsiteY3" fmla="*/ 1022 h 6905"/>
                  <a:gd name="connsiteX4" fmla="*/ 36593 w 36592"/>
                  <a:gd name="connsiteY4" fmla="*/ 3910 h 6905"/>
                  <a:gd name="connsiteX5" fmla="*/ 23173 w 36592"/>
                  <a:gd name="connsiteY5" fmla="*/ 5354 h 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92" h="6905">
                    <a:moveTo>
                      <a:pt x="23173" y="5354"/>
                    </a:moveTo>
                    <a:cubicBezTo>
                      <a:pt x="18876" y="5213"/>
                      <a:pt x="6019" y="4333"/>
                      <a:pt x="6865" y="2113"/>
                    </a:cubicBezTo>
                    <a:cubicBezTo>
                      <a:pt x="7252" y="1092"/>
                      <a:pt x="8908" y="423"/>
                      <a:pt x="11091" y="0"/>
                    </a:cubicBezTo>
                    <a:cubicBezTo>
                      <a:pt x="8802" y="211"/>
                      <a:pt x="6724" y="564"/>
                      <a:pt x="5139" y="1022"/>
                    </a:cubicBezTo>
                    <a:cubicBezTo>
                      <a:pt x="-15713" y="7080"/>
                      <a:pt x="33423" y="9158"/>
                      <a:pt x="36593" y="3910"/>
                    </a:cubicBezTo>
                    <a:cubicBezTo>
                      <a:pt x="34304" y="5178"/>
                      <a:pt x="27330" y="5495"/>
                      <a:pt x="23173" y="5354"/>
                    </a:cubicBezTo>
                    <a:close/>
                  </a:path>
                </a:pathLst>
              </a:custGeom>
              <a:solidFill>
                <a:srgbClr val="6EC4F0"/>
              </a:solidFill>
              <a:ln w="3522" cap="flat">
                <a:noFill/>
                <a:prstDash val="solid"/>
                <a:miter/>
              </a:ln>
            </p:spPr>
            <p:txBody>
              <a:bodyPr rtlCol="0" anchor="ctr"/>
              <a:lstStyle/>
              <a:p>
                <a:endParaRPr lang="es-PE"/>
              </a:p>
            </p:txBody>
          </p:sp>
          <p:sp>
            <p:nvSpPr>
              <p:cNvPr id="37" name="Forma libre: forma 36">
                <a:extLst>
                  <a:ext uri="{FF2B5EF4-FFF2-40B4-BE49-F238E27FC236}">
                    <a16:creationId xmlns:a16="http://schemas.microsoft.com/office/drawing/2014/main" id="{FD0B16F3-112C-4C36-8E96-14F75157208F}"/>
                  </a:ext>
                </a:extLst>
              </p:cNvPr>
              <p:cNvSpPr/>
              <p:nvPr/>
            </p:nvSpPr>
            <p:spPr>
              <a:xfrm>
                <a:off x="7903358" y="1558512"/>
                <a:ext cx="32407" cy="4044"/>
              </a:xfrm>
              <a:custGeom>
                <a:avLst/>
                <a:gdLst>
                  <a:gd name="connsiteX0" fmla="*/ 14655 w 32407"/>
                  <a:gd name="connsiteY0" fmla="*/ 3452 h 4044"/>
                  <a:gd name="connsiteX1" fmla="*/ 1235 w 32407"/>
                  <a:gd name="connsiteY1" fmla="*/ 528 h 4044"/>
                  <a:gd name="connsiteX2" fmla="*/ 636 w 32407"/>
                  <a:gd name="connsiteY2" fmla="*/ 0 h 4044"/>
                  <a:gd name="connsiteX3" fmla="*/ 32408 w 32407"/>
                  <a:gd name="connsiteY3" fmla="*/ 2924 h 4044"/>
                  <a:gd name="connsiteX4" fmla="*/ 14655 w 32407"/>
                  <a:gd name="connsiteY4" fmla="*/ 3452 h 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7" h="4044">
                    <a:moveTo>
                      <a:pt x="14655" y="3452"/>
                    </a:moveTo>
                    <a:cubicBezTo>
                      <a:pt x="9055" y="3100"/>
                      <a:pt x="4017" y="2290"/>
                      <a:pt x="1235" y="528"/>
                    </a:cubicBezTo>
                    <a:cubicBezTo>
                      <a:pt x="953" y="352"/>
                      <a:pt x="777" y="176"/>
                      <a:pt x="636" y="0"/>
                    </a:cubicBezTo>
                    <a:cubicBezTo>
                      <a:pt x="-4401" y="3804"/>
                      <a:pt x="21805" y="5248"/>
                      <a:pt x="32408" y="2924"/>
                    </a:cubicBezTo>
                    <a:cubicBezTo>
                      <a:pt x="26877" y="3699"/>
                      <a:pt x="20079" y="3804"/>
                      <a:pt x="14655" y="3452"/>
                    </a:cubicBezTo>
                    <a:close/>
                  </a:path>
                </a:pathLst>
              </a:custGeom>
              <a:solidFill>
                <a:srgbClr val="A1D9F4">
                  <a:alpha val="50000"/>
                </a:srgbClr>
              </a:solidFill>
              <a:ln w="3522" cap="flat">
                <a:noFill/>
                <a:prstDash val="solid"/>
                <a:miter/>
              </a:ln>
            </p:spPr>
            <p:txBody>
              <a:bodyPr rtlCol="0" anchor="ctr"/>
              <a:lstStyle/>
              <a:p>
                <a:endParaRPr lang="es-PE"/>
              </a:p>
            </p:txBody>
          </p:sp>
          <p:sp>
            <p:nvSpPr>
              <p:cNvPr id="38" name="Forma libre: forma 37">
                <a:extLst>
                  <a:ext uri="{FF2B5EF4-FFF2-40B4-BE49-F238E27FC236}">
                    <a16:creationId xmlns:a16="http://schemas.microsoft.com/office/drawing/2014/main" id="{03F83EB1-B095-406E-8D31-3B17EDF52E67}"/>
                  </a:ext>
                </a:extLst>
              </p:cNvPr>
              <p:cNvSpPr/>
              <p:nvPr/>
            </p:nvSpPr>
            <p:spPr>
              <a:xfrm>
                <a:off x="7423205" y="1526139"/>
                <a:ext cx="102913" cy="26666"/>
              </a:xfrm>
              <a:custGeom>
                <a:avLst/>
                <a:gdLst>
                  <a:gd name="connsiteX0" fmla="*/ 101926 w 102913"/>
                  <a:gd name="connsiteY0" fmla="*/ 23920 h 26666"/>
                  <a:gd name="connsiteX1" fmla="*/ 27956 w 102913"/>
                  <a:gd name="connsiteY1" fmla="*/ 21172 h 26666"/>
                  <a:gd name="connsiteX2" fmla="*/ 14889 w 102913"/>
                  <a:gd name="connsiteY2" fmla="*/ 7893 h 26666"/>
                  <a:gd name="connsiteX3" fmla="*/ 42046 w 102913"/>
                  <a:gd name="connsiteY3" fmla="*/ 1694 h 26666"/>
                  <a:gd name="connsiteX4" fmla="*/ 39898 w 102913"/>
                  <a:gd name="connsiteY4" fmla="*/ 3 h 26666"/>
                  <a:gd name="connsiteX5" fmla="*/ 6224 w 102913"/>
                  <a:gd name="connsiteY5" fmla="*/ 19411 h 26666"/>
                  <a:gd name="connsiteX6" fmla="*/ 102384 w 102913"/>
                  <a:gd name="connsiteY6" fmla="*/ 24483 h 26666"/>
                  <a:gd name="connsiteX7" fmla="*/ 101926 w 102913"/>
                  <a:gd name="connsiteY7" fmla="*/ 23920 h 2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913" h="26666">
                    <a:moveTo>
                      <a:pt x="101926" y="23920"/>
                    </a:moveTo>
                    <a:cubicBezTo>
                      <a:pt x="77305" y="24518"/>
                      <a:pt x="50641" y="24871"/>
                      <a:pt x="27956" y="21172"/>
                    </a:cubicBezTo>
                    <a:cubicBezTo>
                      <a:pt x="10944" y="18390"/>
                      <a:pt x="4145" y="13564"/>
                      <a:pt x="14889" y="7893"/>
                    </a:cubicBezTo>
                    <a:cubicBezTo>
                      <a:pt x="21335" y="4476"/>
                      <a:pt x="32500" y="3701"/>
                      <a:pt x="42046" y="1694"/>
                    </a:cubicBezTo>
                    <a:cubicBezTo>
                      <a:pt x="44617" y="1165"/>
                      <a:pt x="42504" y="-68"/>
                      <a:pt x="39898" y="3"/>
                    </a:cubicBezTo>
                    <a:cubicBezTo>
                      <a:pt x="13867" y="707"/>
                      <a:pt x="-12268" y="11204"/>
                      <a:pt x="6224" y="19411"/>
                    </a:cubicBezTo>
                    <a:cubicBezTo>
                      <a:pt x="26900" y="28534"/>
                      <a:pt x="73958" y="27583"/>
                      <a:pt x="102384" y="24483"/>
                    </a:cubicBezTo>
                    <a:cubicBezTo>
                      <a:pt x="103370" y="24378"/>
                      <a:pt x="102842" y="23920"/>
                      <a:pt x="101926" y="23920"/>
                    </a:cubicBezTo>
                    <a:close/>
                  </a:path>
                </a:pathLst>
              </a:custGeom>
              <a:solidFill>
                <a:srgbClr val="EDF7FA"/>
              </a:solidFill>
              <a:ln w="3522" cap="flat">
                <a:noFill/>
                <a:prstDash val="solid"/>
                <a:miter/>
              </a:ln>
            </p:spPr>
            <p:txBody>
              <a:bodyPr rtlCol="0" anchor="ctr"/>
              <a:lstStyle/>
              <a:p>
                <a:endParaRPr lang="es-PE"/>
              </a:p>
            </p:txBody>
          </p:sp>
          <p:sp>
            <p:nvSpPr>
              <p:cNvPr id="39" name="Forma libre: forma 38">
                <a:extLst>
                  <a:ext uri="{FF2B5EF4-FFF2-40B4-BE49-F238E27FC236}">
                    <a16:creationId xmlns:a16="http://schemas.microsoft.com/office/drawing/2014/main" id="{C819E4F1-0E0F-4883-8BF7-DE657970255E}"/>
                  </a:ext>
                </a:extLst>
              </p:cNvPr>
              <p:cNvSpPr/>
              <p:nvPr/>
            </p:nvSpPr>
            <p:spPr>
              <a:xfrm>
                <a:off x="7558747" y="1556336"/>
                <a:ext cx="315792" cy="16414"/>
              </a:xfrm>
              <a:custGeom>
                <a:avLst/>
                <a:gdLst>
                  <a:gd name="connsiteX0" fmla="*/ 315307 w 315792"/>
                  <a:gd name="connsiteY0" fmla="*/ 873 h 16414"/>
                  <a:gd name="connsiteX1" fmla="*/ 309037 w 315792"/>
                  <a:gd name="connsiteY1" fmla="*/ 873 h 16414"/>
                  <a:gd name="connsiteX2" fmla="*/ 246903 w 315792"/>
                  <a:gd name="connsiteY2" fmla="*/ 11933 h 16414"/>
                  <a:gd name="connsiteX3" fmla="*/ 160818 w 315792"/>
                  <a:gd name="connsiteY3" fmla="*/ 13306 h 16414"/>
                  <a:gd name="connsiteX4" fmla="*/ 87200 w 315792"/>
                  <a:gd name="connsiteY4" fmla="*/ 13659 h 16414"/>
                  <a:gd name="connsiteX5" fmla="*/ 47222 w 315792"/>
                  <a:gd name="connsiteY5" fmla="*/ 13729 h 16414"/>
                  <a:gd name="connsiteX6" fmla="*/ 2593 w 315792"/>
                  <a:gd name="connsiteY6" fmla="*/ 7741 h 16414"/>
                  <a:gd name="connsiteX7" fmla="*/ 22 w 315792"/>
                  <a:gd name="connsiteY7" fmla="*/ 7741 h 16414"/>
                  <a:gd name="connsiteX8" fmla="*/ 52012 w 315792"/>
                  <a:gd name="connsiteY8" fmla="*/ 16406 h 16414"/>
                  <a:gd name="connsiteX9" fmla="*/ 165044 w 315792"/>
                  <a:gd name="connsiteY9" fmla="*/ 16230 h 16414"/>
                  <a:gd name="connsiteX10" fmla="*/ 266663 w 315792"/>
                  <a:gd name="connsiteY10" fmla="*/ 13518 h 16414"/>
                  <a:gd name="connsiteX11" fmla="*/ 315307 w 315792"/>
                  <a:gd name="connsiteY11" fmla="*/ 873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792" h="16414">
                    <a:moveTo>
                      <a:pt x="315307" y="873"/>
                    </a:moveTo>
                    <a:cubicBezTo>
                      <a:pt x="314603" y="-219"/>
                      <a:pt x="309425" y="-360"/>
                      <a:pt x="309037" y="873"/>
                    </a:cubicBezTo>
                    <a:cubicBezTo>
                      <a:pt x="306713" y="8622"/>
                      <a:pt x="264621" y="10946"/>
                      <a:pt x="246903" y="11933"/>
                    </a:cubicBezTo>
                    <a:cubicBezTo>
                      <a:pt x="218619" y="13518"/>
                      <a:pt x="189383" y="13377"/>
                      <a:pt x="160818" y="13306"/>
                    </a:cubicBezTo>
                    <a:cubicBezTo>
                      <a:pt x="136301" y="13236"/>
                      <a:pt x="111716" y="13623"/>
                      <a:pt x="87200" y="13659"/>
                    </a:cubicBezTo>
                    <a:cubicBezTo>
                      <a:pt x="73850" y="13694"/>
                      <a:pt x="60536" y="13729"/>
                      <a:pt x="47222" y="13729"/>
                    </a:cubicBezTo>
                    <a:cubicBezTo>
                      <a:pt x="32323" y="13764"/>
                      <a:pt x="5975" y="14117"/>
                      <a:pt x="2593" y="7741"/>
                    </a:cubicBezTo>
                    <a:cubicBezTo>
                      <a:pt x="2347" y="7283"/>
                      <a:pt x="57" y="7248"/>
                      <a:pt x="22" y="7741"/>
                    </a:cubicBezTo>
                    <a:cubicBezTo>
                      <a:pt x="-999" y="16441"/>
                      <a:pt x="33484" y="16336"/>
                      <a:pt x="52012" y="16406"/>
                    </a:cubicBezTo>
                    <a:cubicBezTo>
                      <a:pt x="89701" y="16477"/>
                      <a:pt x="127426" y="16089"/>
                      <a:pt x="165044" y="16230"/>
                    </a:cubicBezTo>
                    <a:cubicBezTo>
                      <a:pt x="198894" y="16336"/>
                      <a:pt x="233624" y="16265"/>
                      <a:pt x="266663" y="13518"/>
                    </a:cubicBezTo>
                    <a:cubicBezTo>
                      <a:pt x="283923" y="12074"/>
                      <a:pt x="320414" y="8798"/>
                      <a:pt x="315307" y="873"/>
                    </a:cubicBezTo>
                    <a:close/>
                  </a:path>
                </a:pathLst>
              </a:custGeom>
              <a:solidFill>
                <a:srgbClr val="EDF7FA"/>
              </a:solidFill>
              <a:ln w="3522" cap="flat">
                <a:noFill/>
                <a:prstDash val="solid"/>
                <a:miter/>
              </a:ln>
            </p:spPr>
            <p:txBody>
              <a:bodyPr rtlCol="0" anchor="ctr"/>
              <a:lstStyle/>
              <a:p>
                <a:endParaRPr lang="es-PE"/>
              </a:p>
            </p:txBody>
          </p:sp>
          <p:sp>
            <p:nvSpPr>
              <p:cNvPr id="40" name="Forma libre: forma 39">
                <a:extLst>
                  <a:ext uri="{FF2B5EF4-FFF2-40B4-BE49-F238E27FC236}">
                    <a16:creationId xmlns:a16="http://schemas.microsoft.com/office/drawing/2014/main" id="{43C38150-049F-434C-9137-E07868081B43}"/>
                  </a:ext>
                </a:extLst>
              </p:cNvPr>
              <p:cNvSpPr/>
              <p:nvPr/>
            </p:nvSpPr>
            <p:spPr>
              <a:xfrm>
                <a:off x="7917955" y="1523991"/>
                <a:ext cx="82373" cy="22722"/>
              </a:xfrm>
              <a:custGeom>
                <a:avLst/>
                <a:gdLst>
                  <a:gd name="connsiteX0" fmla="*/ 79346 w 82373"/>
                  <a:gd name="connsiteY0" fmla="*/ 4475 h 22722"/>
                  <a:gd name="connsiteX1" fmla="*/ 51414 w 82373"/>
                  <a:gd name="connsiteY1" fmla="*/ 2 h 22722"/>
                  <a:gd name="connsiteX2" fmla="*/ 50710 w 82373"/>
                  <a:gd name="connsiteY2" fmla="*/ 566 h 22722"/>
                  <a:gd name="connsiteX3" fmla="*/ 68462 w 82373"/>
                  <a:gd name="connsiteY3" fmla="*/ 4299 h 22722"/>
                  <a:gd name="connsiteX4" fmla="*/ 59761 w 82373"/>
                  <a:gd name="connsiteY4" fmla="*/ 14268 h 22722"/>
                  <a:gd name="connsiteX5" fmla="*/ 1220 w 82373"/>
                  <a:gd name="connsiteY5" fmla="*/ 21418 h 22722"/>
                  <a:gd name="connsiteX6" fmla="*/ 1749 w 82373"/>
                  <a:gd name="connsiteY6" fmla="*/ 22721 h 22722"/>
                  <a:gd name="connsiteX7" fmla="*/ 76704 w 82373"/>
                  <a:gd name="connsiteY7" fmla="*/ 13211 h 22722"/>
                  <a:gd name="connsiteX8" fmla="*/ 79346 w 82373"/>
                  <a:gd name="connsiteY8" fmla="*/ 4475 h 2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73" h="22722">
                    <a:moveTo>
                      <a:pt x="79346" y="4475"/>
                    </a:moveTo>
                    <a:cubicBezTo>
                      <a:pt x="72654" y="1587"/>
                      <a:pt x="61946" y="425"/>
                      <a:pt x="51414" y="2"/>
                    </a:cubicBezTo>
                    <a:cubicBezTo>
                      <a:pt x="50569" y="-33"/>
                      <a:pt x="49900" y="389"/>
                      <a:pt x="50710" y="566"/>
                    </a:cubicBezTo>
                    <a:cubicBezTo>
                      <a:pt x="56556" y="1728"/>
                      <a:pt x="63214" y="2890"/>
                      <a:pt x="68462" y="4299"/>
                    </a:cubicBezTo>
                    <a:cubicBezTo>
                      <a:pt x="81811" y="7892"/>
                      <a:pt x="70012" y="12189"/>
                      <a:pt x="59761" y="14268"/>
                    </a:cubicBezTo>
                    <a:cubicBezTo>
                      <a:pt x="41551" y="17966"/>
                      <a:pt x="21227" y="19199"/>
                      <a:pt x="1220" y="21418"/>
                    </a:cubicBezTo>
                    <a:cubicBezTo>
                      <a:pt x="-646" y="21629"/>
                      <a:pt x="-294" y="22721"/>
                      <a:pt x="1749" y="22721"/>
                    </a:cubicBezTo>
                    <a:cubicBezTo>
                      <a:pt x="26475" y="22792"/>
                      <a:pt x="59656" y="19410"/>
                      <a:pt x="76704" y="13211"/>
                    </a:cubicBezTo>
                    <a:cubicBezTo>
                      <a:pt x="82411" y="11168"/>
                      <a:pt x="84700" y="6800"/>
                      <a:pt x="79346" y="4475"/>
                    </a:cubicBezTo>
                    <a:close/>
                  </a:path>
                </a:pathLst>
              </a:custGeom>
              <a:solidFill>
                <a:srgbClr val="EDF7FA"/>
              </a:solidFill>
              <a:ln w="3522" cap="flat">
                <a:noFill/>
                <a:prstDash val="solid"/>
                <a:miter/>
              </a:ln>
            </p:spPr>
            <p:txBody>
              <a:bodyPr rtlCol="0" anchor="ctr"/>
              <a:lstStyle/>
              <a:p>
                <a:endParaRPr lang="es-PE"/>
              </a:p>
            </p:txBody>
          </p:sp>
          <p:sp>
            <p:nvSpPr>
              <p:cNvPr id="41" name="Forma libre: forma 40">
                <a:extLst>
                  <a:ext uri="{FF2B5EF4-FFF2-40B4-BE49-F238E27FC236}">
                    <a16:creationId xmlns:a16="http://schemas.microsoft.com/office/drawing/2014/main" id="{14826C32-F81F-401E-A708-6590B182BB52}"/>
                  </a:ext>
                </a:extLst>
              </p:cNvPr>
              <p:cNvSpPr/>
              <p:nvPr/>
            </p:nvSpPr>
            <p:spPr>
              <a:xfrm>
                <a:off x="7880936" y="1546348"/>
                <a:ext cx="28407" cy="2343"/>
              </a:xfrm>
              <a:custGeom>
                <a:avLst/>
                <a:gdLst>
                  <a:gd name="connsiteX0" fmla="*/ 26264 w 28407"/>
                  <a:gd name="connsiteY0" fmla="*/ 12 h 2343"/>
                  <a:gd name="connsiteX1" fmla="*/ 797 w 28407"/>
                  <a:gd name="connsiteY1" fmla="*/ 1315 h 2343"/>
                  <a:gd name="connsiteX2" fmla="*/ 1114 w 28407"/>
                  <a:gd name="connsiteY2" fmla="*/ 2161 h 2343"/>
                  <a:gd name="connsiteX3" fmla="*/ 12879 w 28407"/>
                  <a:gd name="connsiteY3" fmla="*/ 2231 h 2343"/>
                  <a:gd name="connsiteX4" fmla="*/ 26863 w 28407"/>
                  <a:gd name="connsiteY4" fmla="*/ 1632 h 2343"/>
                  <a:gd name="connsiteX5" fmla="*/ 26264 w 28407"/>
                  <a:gd name="connsiteY5" fmla="*/ 12 h 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07" h="2343">
                    <a:moveTo>
                      <a:pt x="26264" y="12"/>
                    </a:moveTo>
                    <a:cubicBezTo>
                      <a:pt x="17634" y="-94"/>
                      <a:pt x="9004" y="505"/>
                      <a:pt x="797" y="1315"/>
                    </a:cubicBezTo>
                    <a:cubicBezTo>
                      <a:pt x="-577" y="1456"/>
                      <a:pt x="22" y="2055"/>
                      <a:pt x="1114" y="2161"/>
                    </a:cubicBezTo>
                    <a:cubicBezTo>
                      <a:pt x="5095" y="2478"/>
                      <a:pt x="8863" y="2302"/>
                      <a:pt x="12879" y="2231"/>
                    </a:cubicBezTo>
                    <a:cubicBezTo>
                      <a:pt x="17634" y="2161"/>
                      <a:pt x="22319" y="2125"/>
                      <a:pt x="26863" y="1632"/>
                    </a:cubicBezTo>
                    <a:cubicBezTo>
                      <a:pt x="29222" y="1386"/>
                      <a:pt x="28765" y="47"/>
                      <a:pt x="26264" y="12"/>
                    </a:cubicBezTo>
                    <a:close/>
                  </a:path>
                </a:pathLst>
              </a:custGeom>
              <a:solidFill>
                <a:srgbClr val="EDF7FA"/>
              </a:solidFill>
              <a:ln w="3522" cap="flat">
                <a:noFill/>
                <a:prstDash val="solid"/>
                <a:miter/>
              </a:ln>
            </p:spPr>
            <p:txBody>
              <a:bodyPr rtlCol="0" anchor="ctr"/>
              <a:lstStyle/>
              <a:p>
                <a:endParaRPr lang="es-PE"/>
              </a:p>
            </p:txBody>
          </p:sp>
          <p:sp>
            <p:nvSpPr>
              <p:cNvPr id="42" name="Forma libre: forma 41">
                <a:extLst>
                  <a:ext uri="{FF2B5EF4-FFF2-40B4-BE49-F238E27FC236}">
                    <a16:creationId xmlns:a16="http://schemas.microsoft.com/office/drawing/2014/main" id="{BB76C23F-AF74-4AA7-9BBA-CEC5D3911C1C}"/>
                  </a:ext>
                </a:extLst>
              </p:cNvPr>
              <p:cNvSpPr/>
              <p:nvPr/>
            </p:nvSpPr>
            <p:spPr>
              <a:xfrm>
                <a:off x="7934110" y="1557069"/>
                <a:ext cx="5002" cy="2002"/>
              </a:xfrm>
              <a:custGeom>
                <a:avLst/>
                <a:gdLst>
                  <a:gd name="connsiteX0" fmla="*/ 1938 w 5002"/>
                  <a:gd name="connsiteY0" fmla="*/ 70 h 2002"/>
                  <a:gd name="connsiteX1" fmla="*/ 282 w 5002"/>
                  <a:gd name="connsiteY1" fmla="*/ 633 h 2002"/>
                  <a:gd name="connsiteX2" fmla="*/ 1797 w 5002"/>
                  <a:gd name="connsiteY2" fmla="*/ 1232 h 2002"/>
                  <a:gd name="connsiteX3" fmla="*/ 2854 w 5002"/>
                  <a:gd name="connsiteY3" fmla="*/ 1866 h 2002"/>
                  <a:gd name="connsiteX4" fmla="*/ 4791 w 5002"/>
                  <a:gd name="connsiteY4" fmla="*/ 1796 h 2002"/>
                  <a:gd name="connsiteX5" fmla="*/ 1938 w 5002"/>
                  <a:gd name="connsiteY5" fmla="*/ 70 h 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2" h="2002">
                    <a:moveTo>
                      <a:pt x="1938" y="70"/>
                    </a:moveTo>
                    <a:cubicBezTo>
                      <a:pt x="881" y="-177"/>
                      <a:pt x="-633" y="281"/>
                      <a:pt x="282" y="633"/>
                    </a:cubicBezTo>
                    <a:cubicBezTo>
                      <a:pt x="846" y="845"/>
                      <a:pt x="1409" y="986"/>
                      <a:pt x="1797" y="1232"/>
                    </a:cubicBezTo>
                    <a:cubicBezTo>
                      <a:pt x="2149" y="1444"/>
                      <a:pt x="2360" y="1690"/>
                      <a:pt x="2854" y="1866"/>
                    </a:cubicBezTo>
                    <a:cubicBezTo>
                      <a:pt x="3382" y="2042"/>
                      <a:pt x="4474" y="2078"/>
                      <a:pt x="4791" y="1796"/>
                    </a:cubicBezTo>
                    <a:cubicBezTo>
                      <a:pt x="5672" y="986"/>
                      <a:pt x="3628" y="493"/>
                      <a:pt x="1938" y="70"/>
                    </a:cubicBezTo>
                    <a:close/>
                  </a:path>
                </a:pathLst>
              </a:custGeom>
              <a:solidFill>
                <a:srgbClr val="EDF7FA"/>
              </a:solidFill>
              <a:ln w="3522" cap="flat">
                <a:noFill/>
                <a:prstDash val="solid"/>
                <a:miter/>
              </a:ln>
            </p:spPr>
            <p:txBody>
              <a:bodyPr rtlCol="0" anchor="ctr"/>
              <a:lstStyle/>
              <a:p>
                <a:endParaRPr lang="es-PE"/>
              </a:p>
            </p:txBody>
          </p:sp>
          <p:sp>
            <p:nvSpPr>
              <p:cNvPr id="43" name="Forma libre: forma 42">
                <a:extLst>
                  <a:ext uri="{FF2B5EF4-FFF2-40B4-BE49-F238E27FC236}">
                    <a16:creationId xmlns:a16="http://schemas.microsoft.com/office/drawing/2014/main" id="{4E4A6D35-51E6-4A0B-89AB-EBB1F00CD3F8}"/>
                  </a:ext>
                </a:extLst>
              </p:cNvPr>
              <p:cNvSpPr/>
              <p:nvPr/>
            </p:nvSpPr>
            <p:spPr>
              <a:xfrm>
                <a:off x="7914233" y="1555672"/>
                <a:ext cx="16185" cy="1572"/>
              </a:xfrm>
              <a:custGeom>
                <a:avLst/>
                <a:gdLst>
                  <a:gd name="connsiteX0" fmla="*/ 15721 w 16185"/>
                  <a:gd name="connsiteY0" fmla="*/ 762 h 1572"/>
                  <a:gd name="connsiteX1" fmla="*/ 292 w 16185"/>
                  <a:gd name="connsiteY1" fmla="*/ 692 h 1572"/>
                  <a:gd name="connsiteX2" fmla="*/ 856 w 16185"/>
                  <a:gd name="connsiteY2" fmla="*/ 1150 h 1572"/>
                  <a:gd name="connsiteX3" fmla="*/ 8288 w 16185"/>
                  <a:gd name="connsiteY3" fmla="*/ 1115 h 1572"/>
                  <a:gd name="connsiteX4" fmla="*/ 14734 w 16185"/>
                  <a:gd name="connsiteY4" fmla="*/ 1572 h 1572"/>
                  <a:gd name="connsiteX5" fmla="*/ 15721 w 16185"/>
                  <a:gd name="connsiteY5" fmla="*/ 762 h 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85" h="1572">
                    <a:moveTo>
                      <a:pt x="15721" y="762"/>
                    </a:moveTo>
                    <a:cubicBezTo>
                      <a:pt x="11916" y="-330"/>
                      <a:pt x="4344" y="-154"/>
                      <a:pt x="292" y="692"/>
                    </a:cubicBezTo>
                    <a:cubicBezTo>
                      <a:pt x="-341" y="833"/>
                      <a:pt x="151" y="1185"/>
                      <a:pt x="856" y="1150"/>
                    </a:cubicBezTo>
                    <a:cubicBezTo>
                      <a:pt x="3322" y="1009"/>
                      <a:pt x="5823" y="1009"/>
                      <a:pt x="8288" y="1115"/>
                    </a:cubicBezTo>
                    <a:cubicBezTo>
                      <a:pt x="10508" y="1185"/>
                      <a:pt x="12550" y="1502"/>
                      <a:pt x="14734" y="1572"/>
                    </a:cubicBezTo>
                    <a:cubicBezTo>
                      <a:pt x="16072" y="1572"/>
                      <a:pt x="16672" y="1044"/>
                      <a:pt x="15721" y="762"/>
                    </a:cubicBezTo>
                    <a:close/>
                  </a:path>
                </a:pathLst>
              </a:custGeom>
              <a:solidFill>
                <a:srgbClr val="EDF7FA"/>
              </a:solidFill>
              <a:ln w="3522" cap="flat">
                <a:noFill/>
                <a:prstDash val="solid"/>
                <a:miter/>
              </a:ln>
            </p:spPr>
            <p:txBody>
              <a:bodyPr rtlCol="0" anchor="ctr"/>
              <a:lstStyle/>
              <a:p>
                <a:endParaRPr lang="es-PE"/>
              </a:p>
            </p:txBody>
          </p:sp>
        </p:grpSp>
        <p:grpSp>
          <p:nvGrpSpPr>
            <p:cNvPr id="3" name="Grupo 2">
              <a:extLst>
                <a:ext uri="{FF2B5EF4-FFF2-40B4-BE49-F238E27FC236}">
                  <a16:creationId xmlns:a16="http://schemas.microsoft.com/office/drawing/2014/main" id="{5181C877-B8E7-4F61-BFBD-9C009FB6C07D}"/>
                </a:ext>
              </a:extLst>
            </p:cNvPr>
            <p:cNvGrpSpPr/>
            <p:nvPr/>
          </p:nvGrpSpPr>
          <p:grpSpPr>
            <a:xfrm>
              <a:off x="5596254" y="3215991"/>
              <a:ext cx="1150134" cy="810100"/>
              <a:chOff x="5581668" y="2571750"/>
              <a:chExt cx="2102607" cy="1480976"/>
            </a:xfrm>
          </p:grpSpPr>
          <p:sp>
            <p:nvSpPr>
              <p:cNvPr id="44" name="Forma libre: forma 43">
                <a:extLst>
                  <a:ext uri="{FF2B5EF4-FFF2-40B4-BE49-F238E27FC236}">
                    <a16:creationId xmlns:a16="http://schemas.microsoft.com/office/drawing/2014/main" id="{C4EB985E-BC72-47E1-9ABA-A188452C76DB}"/>
                  </a:ext>
                </a:extLst>
              </p:cNvPr>
              <p:cNvSpPr/>
              <p:nvPr/>
            </p:nvSpPr>
            <p:spPr>
              <a:xfrm>
                <a:off x="5581668" y="2571750"/>
                <a:ext cx="2033782" cy="1480976"/>
              </a:xfrm>
              <a:custGeom>
                <a:avLst/>
                <a:gdLst>
                  <a:gd name="connsiteX0" fmla="*/ 15982 w 575303"/>
                  <a:gd name="connsiteY0" fmla="*/ 79310 h 418929"/>
                  <a:gd name="connsiteX1" fmla="*/ 41801 w 575303"/>
                  <a:gd name="connsiteY1" fmla="*/ 58070 h 418929"/>
                  <a:gd name="connsiteX2" fmla="*/ 85725 w 575303"/>
                  <a:gd name="connsiteY2" fmla="*/ 49722 h 418929"/>
                  <a:gd name="connsiteX3" fmla="*/ 100060 w 575303"/>
                  <a:gd name="connsiteY3" fmla="*/ 57542 h 418929"/>
                  <a:gd name="connsiteX4" fmla="*/ 108584 w 575303"/>
                  <a:gd name="connsiteY4" fmla="*/ 38979 h 418929"/>
                  <a:gd name="connsiteX5" fmla="*/ 127993 w 575303"/>
                  <a:gd name="connsiteY5" fmla="*/ 19148 h 418929"/>
                  <a:gd name="connsiteX6" fmla="*/ 210380 w 575303"/>
                  <a:gd name="connsiteY6" fmla="*/ 1219 h 418929"/>
                  <a:gd name="connsiteX7" fmla="*/ 241975 w 575303"/>
                  <a:gd name="connsiteY7" fmla="*/ 8405 h 418929"/>
                  <a:gd name="connsiteX8" fmla="*/ 293719 w 575303"/>
                  <a:gd name="connsiteY8" fmla="*/ 48489 h 418929"/>
                  <a:gd name="connsiteX9" fmla="*/ 298509 w 575303"/>
                  <a:gd name="connsiteY9" fmla="*/ 60254 h 418929"/>
                  <a:gd name="connsiteX10" fmla="*/ 334472 w 575303"/>
                  <a:gd name="connsiteY10" fmla="*/ 65009 h 418929"/>
                  <a:gd name="connsiteX11" fmla="*/ 343101 w 575303"/>
                  <a:gd name="connsiteY11" fmla="*/ 74836 h 418929"/>
                  <a:gd name="connsiteX12" fmla="*/ 349230 w 575303"/>
                  <a:gd name="connsiteY12" fmla="*/ 86178 h 418929"/>
                  <a:gd name="connsiteX13" fmla="*/ 350146 w 575303"/>
                  <a:gd name="connsiteY13" fmla="*/ 91849 h 418929"/>
                  <a:gd name="connsiteX14" fmla="*/ 350217 w 575303"/>
                  <a:gd name="connsiteY14" fmla="*/ 92589 h 418929"/>
                  <a:gd name="connsiteX15" fmla="*/ 374979 w 575303"/>
                  <a:gd name="connsiteY15" fmla="*/ 65960 h 418929"/>
                  <a:gd name="connsiteX16" fmla="*/ 427497 w 575303"/>
                  <a:gd name="connsiteY16" fmla="*/ 41691 h 418929"/>
                  <a:gd name="connsiteX17" fmla="*/ 570539 w 575303"/>
                  <a:gd name="connsiteY17" fmla="*/ 116647 h 418929"/>
                  <a:gd name="connsiteX18" fmla="*/ 572899 w 575303"/>
                  <a:gd name="connsiteY18" fmla="*/ 165995 h 418929"/>
                  <a:gd name="connsiteX19" fmla="*/ 564375 w 575303"/>
                  <a:gd name="connsiteY19" fmla="*/ 191990 h 418929"/>
                  <a:gd name="connsiteX20" fmla="*/ 548067 w 575303"/>
                  <a:gd name="connsiteY20" fmla="*/ 214955 h 418929"/>
                  <a:gd name="connsiteX21" fmla="*/ 523657 w 575303"/>
                  <a:gd name="connsiteY21" fmla="*/ 233060 h 418929"/>
                  <a:gd name="connsiteX22" fmla="*/ 533555 w 575303"/>
                  <a:gd name="connsiteY22" fmla="*/ 235667 h 418929"/>
                  <a:gd name="connsiteX23" fmla="*/ 555992 w 575303"/>
                  <a:gd name="connsiteY23" fmla="*/ 250601 h 418929"/>
                  <a:gd name="connsiteX24" fmla="*/ 522882 w 575303"/>
                  <a:gd name="connsiteY24" fmla="*/ 335384 h 418929"/>
                  <a:gd name="connsiteX25" fmla="*/ 511364 w 575303"/>
                  <a:gd name="connsiteY25" fmla="*/ 339893 h 418929"/>
                  <a:gd name="connsiteX26" fmla="*/ 511399 w 575303"/>
                  <a:gd name="connsiteY26" fmla="*/ 343697 h 418929"/>
                  <a:gd name="connsiteX27" fmla="*/ 502946 w 575303"/>
                  <a:gd name="connsiteY27" fmla="*/ 361696 h 418929"/>
                  <a:gd name="connsiteX28" fmla="*/ 465222 w 575303"/>
                  <a:gd name="connsiteY28" fmla="*/ 375997 h 418929"/>
                  <a:gd name="connsiteX29" fmla="*/ 453316 w 575303"/>
                  <a:gd name="connsiteY29" fmla="*/ 372721 h 418929"/>
                  <a:gd name="connsiteX30" fmla="*/ 387589 w 575303"/>
                  <a:gd name="connsiteY30" fmla="*/ 417877 h 418929"/>
                  <a:gd name="connsiteX31" fmla="*/ 328027 w 575303"/>
                  <a:gd name="connsiteY31" fmla="*/ 409917 h 418929"/>
                  <a:gd name="connsiteX32" fmla="*/ 275332 w 575303"/>
                  <a:gd name="connsiteY32" fmla="*/ 377335 h 418929"/>
                  <a:gd name="connsiteX33" fmla="*/ 244476 w 575303"/>
                  <a:gd name="connsiteY33" fmla="*/ 334997 h 418929"/>
                  <a:gd name="connsiteX34" fmla="*/ 240320 w 575303"/>
                  <a:gd name="connsiteY34" fmla="*/ 325134 h 418929"/>
                  <a:gd name="connsiteX35" fmla="*/ 219045 w 575303"/>
                  <a:gd name="connsiteY35" fmla="*/ 330699 h 418929"/>
                  <a:gd name="connsiteX36" fmla="*/ 194706 w 575303"/>
                  <a:gd name="connsiteY36" fmla="*/ 330875 h 418929"/>
                  <a:gd name="connsiteX37" fmla="*/ 170402 w 575303"/>
                  <a:gd name="connsiteY37" fmla="*/ 320520 h 418929"/>
                  <a:gd name="connsiteX38" fmla="*/ 162265 w 575303"/>
                  <a:gd name="connsiteY38" fmla="*/ 313722 h 418929"/>
                  <a:gd name="connsiteX39" fmla="*/ 161948 w 575303"/>
                  <a:gd name="connsiteY39" fmla="*/ 314990 h 418929"/>
                  <a:gd name="connsiteX40" fmla="*/ 158284 w 575303"/>
                  <a:gd name="connsiteY40" fmla="*/ 325839 h 418929"/>
                  <a:gd name="connsiteX41" fmla="*/ 140884 w 575303"/>
                  <a:gd name="connsiteY41" fmla="*/ 342499 h 418929"/>
                  <a:gd name="connsiteX42" fmla="*/ 123977 w 575303"/>
                  <a:gd name="connsiteY42" fmla="*/ 345176 h 418929"/>
                  <a:gd name="connsiteX43" fmla="*/ 110697 w 575303"/>
                  <a:gd name="connsiteY43" fmla="*/ 358913 h 418929"/>
                  <a:gd name="connsiteX44" fmla="*/ 96221 w 575303"/>
                  <a:gd name="connsiteY44" fmla="*/ 360534 h 418929"/>
                  <a:gd name="connsiteX45" fmla="*/ 97841 w 575303"/>
                  <a:gd name="connsiteY45" fmla="*/ 365888 h 418929"/>
                  <a:gd name="connsiteX46" fmla="*/ 87415 w 575303"/>
                  <a:gd name="connsiteY46" fmla="*/ 386705 h 418929"/>
                  <a:gd name="connsiteX47" fmla="*/ 83576 w 575303"/>
                  <a:gd name="connsiteY47" fmla="*/ 394489 h 418929"/>
                  <a:gd name="connsiteX48" fmla="*/ 79737 w 575303"/>
                  <a:gd name="connsiteY48" fmla="*/ 393010 h 418929"/>
                  <a:gd name="connsiteX49" fmla="*/ 79525 w 575303"/>
                  <a:gd name="connsiteY49" fmla="*/ 392939 h 418929"/>
                  <a:gd name="connsiteX50" fmla="*/ 80582 w 575303"/>
                  <a:gd name="connsiteY50" fmla="*/ 387550 h 418929"/>
                  <a:gd name="connsiteX51" fmla="*/ 80512 w 575303"/>
                  <a:gd name="connsiteY51" fmla="*/ 386740 h 418929"/>
                  <a:gd name="connsiteX52" fmla="*/ 73432 w 575303"/>
                  <a:gd name="connsiteY52" fmla="*/ 373813 h 418929"/>
                  <a:gd name="connsiteX53" fmla="*/ 31058 w 575303"/>
                  <a:gd name="connsiteY53" fmla="*/ 352538 h 418929"/>
                  <a:gd name="connsiteX54" fmla="*/ 17355 w 575303"/>
                  <a:gd name="connsiteY54" fmla="*/ 313863 h 418929"/>
                  <a:gd name="connsiteX55" fmla="*/ 21019 w 575303"/>
                  <a:gd name="connsiteY55" fmla="*/ 304986 h 418929"/>
                  <a:gd name="connsiteX56" fmla="*/ 17320 w 575303"/>
                  <a:gd name="connsiteY56" fmla="*/ 302732 h 418929"/>
                  <a:gd name="connsiteX57" fmla="*/ 272 w 575303"/>
                  <a:gd name="connsiteY57" fmla="*/ 263740 h 418929"/>
                  <a:gd name="connsiteX58" fmla="*/ 28240 w 575303"/>
                  <a:gd name="connsiteY58" fmla="*/ 227002 h 418929"/>
                  <a:gd name="connsiteX59" fmla="*/ 22674 w 575303"/>
                  <a:gd name="connsiteY59" fmla="*/ 222317 h 418929"/>
                  <a:gd name="connsiteX60" fmla="*/ 2632 w 575303"/>
                  <a:gd name="connsiteY60" fmla="*/ 177759 h 418929"/>
                  <a:gd name="connsiteX61" fmla="*/ 17109 w 575303"/>
                  <a:gd name="connsiteY61" fmla="*/ 161556 h 418929"/>
                  <a:gd name="connsiteX62" fmla="*/ 5485 w 575303"/>
                  <a:gd name="connsiteY62" fmla="*/ 141514 h 418929"/>
                  <a:gd name="connsiteX63" fmla="*/ 15982 w 575303"/>
                  <a:gd name="connsiteY63" fmla="*/ 79310 h 41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75303" h="418929">
                    <a:moveTo>
                      <a:pt x="15982" y="79310"/>
                    </a:moveTo>
                    <a:cubicBezTo>
                      <a:pt x="22146" y="72124"/>
                      <a:pt x="31269" y="64128"/>
                      <a:pt x="41801" y="58070"/>
                    </a:cubicBezTo>
                    <a:cubicBezTo>
                      <a:pt x="55185" y="50356"/>
                      <a:pt x="70860" y="45707"/>
                      <a:pt x="85725" y="49722"/>
                    </a:cubicBezTo>
                    <a:cubicBezTo>
                      <a:pt x="91536" y="51272"/>
                      <a:pt x="95974" y="54195"/>
                      <a:pt x="100060" y="57542"/>
                    </a:cubicBezTo>
                    <a:cubicBezTo>
                      <a:pt x="101575" y="50990"/>
                      <a:pt x="104287" y="44791"/>
                      <a:pt x="108584" y="38979"/>
                    </a:cubicBezTo>
                    <a:cubicBezTo>
                      <a:pt x="113868" y="31829"/>
                      <a:pt x="120877" y="25171"/>
                      <a:pt x="127993" y="19148"/>
                    </a:cubicBezTo>
                    <a:cubicBezTo>
                      <a:pt x="150288" y="198"/>
                      <a:pt x="180123" y="-1986"/>
                      <a:pt x="210380" y="1219"/>
                    </a:cubicBezTo>
                    <a:cubicBezTo>
                      <a:pt x="221264" y="2382"/>
                      <a:pt x="231937" y="4847"/>
                      <a:pt x="241975" y="8405"/>
                    </a:cubicBezTo>
                    <a:cubicBezTo>
                      <a:pt x="264060" y="16225"/>
                      <a:pt x="284067" y="30420"/>
                      <a:pt x="293719" y="48489"/>
                    </a:cubicBezTo>
                    <a:cubicBezTo>
                      <a:pt x="295761" y="52293"/>
                      <a:pt x="297311" y="56238"/>
                      <a:pt x="298509" y="60254"/>
                    </a:cubicBezTo>
                    <a:cubicBezTo>
                      <a:pt x="310309" y="56027"/>
                      <a:pt x="324504" y="57049"/>
                      <a:pt x="334472" y="65009"/>
                    </a:cubicBezTo>
                    <a:cubicBezTo>
                      <a:pt x="338029" y="67862"/>
                      <a:pt x="340565" y="71349"/>
                      <a:pt x="343101" y="74836"/>
                    </a:cubicBezTo>
                    <a:cubicBezTo>
                      <a:pt x="345743" y="78429"/>
                      <a:pt x="347892" y="82128"/>
                      <a:pt x="349230" y="86178"/>
                    </a:cubicBezTo>
                    <a:cubicBezTo>
                      <a:pt x="349830" y="88045"/>
                      <a:pt x="350006" y="89947"/>
                      <a:pt x="350146" y="91849"/>
                    </a:cubicBezTo>
                    <a:cubicBezTo>
                      <a:pt x="350146" y="92096"/>
                      <a:pt x="350181" y="92342"/>
                      <a:pt x="350217" y="92589"/>
                    </a:cubicBezTo>
                    <a:cubicBezTo>
                      <a:pt x="355888" y="82480"/>
                      <a:pt x="364764" y="73604"/>
                      <a:pt x="374979" y="65960"/>
                    </a:cubicBezTo>
                    <a:cubicBezTo>
                      <a:pt x="390055" y="54618"/>
                      <a:pt x="407807" y="46411"/>
                      <a:pt x="427497" y="41691"/>
                    </a:cubicBezTo>
                    <a:cubicBezTo>
                      <a:pt x="491639" y="26228"/>
                      <a:pt x="553808" y="68214"/>
                      <a:pt x="570539" y="116647"/>
                    </a:cubicBezTo>
                    <a:cubicBezTo>
                      <a:pt x="575999" y="132462"/>
                      <a:pt x="576739" y="149897"/>
                      <a:pt x="572899" y="165995"/>
                    </a:cubicBezTo>
                    <a:cubicBezTo>
                      <a:pt x="570786" y="174871"/>
                      <a:pt x="568531" y="183571"/>
                      <a:pt x="564375" y="191990"/>
                    </a:cubicBezTo>
                    <a:cubicBezTo>
                      <a:pt x="560325" y="200267"/>
                      <a:pt x="554865" y="207946"/>
                      <a:pt x="548067" y="214955"/>
                    </a:cubicBezTo>
                    <a:cubicBezTo>
                      <a:pt x="541304" y="221929"/>
                      <a:pt x="533027" y="228234"/>
                      <a:pt x="523657" y="233060"/>
                    </a:cubicBezTo>
                    <a:cubicBezTo>
                      <a:pt x="527039" y="233729"/>
                      <a:pt x="530385" y="234680"/>
                      <a:pt x="533555" y="235667"/>
                    </a:cubicBezTo>
                    <a:cubicBezTo>
                      <a:pt x="542994" y="238625"/>
                      <a:pt x="550638" y="243627"/>
                      <a:pt x="555992" y="250601"/>
                    </a:cubicBezTo>
                    <a:cubicBezTo>
                      <a:pt x="577972" y="279308"/>
                      <a:pt x="556203" y="319357"/>
                      <a:pt x="522882" y="335384"/>
                    </a:cubicBezTo>
                    <a:cubicBezTo>
                      <a:pt x="519219" y="337145"/>
                      <a:pt x="515380" y="338660"/>
                      <a:pt x="511364" y="339893"/>
                    </a:cubicBezTo>
                    <a:cubicBezTo>
                      <a:pt x="511470" y="341161"/>
                      <a:pt x="511470" y="342429"/>
                      <a:pt x="511399" y="343697"/>
                    </a:cubicBezTo>
                    <a:cubicBezTo>
                      <a:pt x="510977" y="350319"/>
                      <a:pt x="507419" y="356272"/>
                      <a:pt x="502946" y="361696"/>
                    </a:cubicBezTo>
                    <a:cubicBezTo>
                      <a:pt x="494387" y="372122"/>
                      <a:pt x="480755" y="378110"/>
                      <a:pt x="465222" y="375997"/>
                    </a:cubicBezTo>
                    <a:cubicBezTo>
                      <a:pt x="461276" y="375468"/>
                      <a:pt x="457120" y="374341"/>
                      <a:pt x="453316" y="372721"/>
                    </a:cubicBezTo>
                    <a:cubicBezTo>
                      <a:pt x="440987" y="394947"/>
                      <a:pt x="418128" y="413193"/>
                      <a:pt x="387589" y="417877"/>
                    </a:cubicBezTo>
                    <a:cubicBezTo>
                      <a:pt x="367159" y="421012"/>
                      <a:pt x="346624" y="416785"/>
                      <a:pt x="328027" y="409917"/>
                    </a:cubicBezTo>
                    <a:cubicBezTo>
                      <a:pt x="308019" y="402555"/>
                      <a:pt x="289844" y="390614"/>
                      <a:pt x="275332" y="377335"/>
                    </a:cubicBezTo>
                    <a:cubicBezTo>
                      <a:pt x="262123" y="365218"/>
                      <a:pt x="251521" y="350107"/>
                      <a:pt x="244476" y="334997"/>
                    </a:cubicBezTo>
                    <a:cubicBezTo>
                      <a:pt x="242962" y="331756"/>
                      <a:pt x="241588" y="328445"/>
                      <a:pt x="240320" y="325134"/>
                    </a:cubicBezTo>
                    <a:cubicBezTo>
                      <a:pt x="233451" y="327529"/>
                      <a:pt x="226407" y="329502"/>
                      <a:pt x="219045" y="330699"/>
                    </a:cubicBezTo>
                    <a:cubicBezTo>
                      <a:pt x="211049" y="332003"/>
                      <a:pt x="202701" y="332179"/>
                      <a:pt x="194706" y="330875"/>
                    </a:cubicBezTo>
                    <a:cubicBezTo>
                      <a:pt x="185407" y="329361"/>
                      <a:pt x="177446" y="325592"/>
                      <a:pt x="170402" y="320520"/>
                    </a:cubicBezTo>
                    <a:cubicBezTo>
                      <a:pt x="167548" y="318477"/>
                      <a:pt x="164801" y="316152"/>
                      <a:pt x="162265" y="313722"/>
                    </a:cubicBezTo>
                    <a:cubicBezTo>
                      <a:pt x="162159" y="314109"/>
                      <a:pt x="162053" y="314532"/>
                      <a:pt x="161948" y="314990"/>
                    </a:cubicBezTo>
                    <a:cubicBezTo>
                      <a:pt x="161102" y="318688"/>
                      <a:pt x="159904" y="322316"/>
                      <a:pt x="158284" y="325839"/>
                    </a:cubicBezTo>
                    <a:cubicBezTo>
                      <a:pt x="154973" y="332883"/>
                      <a:pt x="149478" y="339188"/>
                      <a:pt x="140884" y="342499"/>
                    </a:cubicBezTo>
                    <a:cubicBezTo>
                      <a:pt x="135565" y="344542"/>
                      <a:pt x="129789" y="345282"/>
                      <a:pt x="123977" y="345176"/>
                    </a:cubicBezTo>
                    <a:cubicBezTo>
                      <a:pt x="121582" y="350918"/>
                      <a:pt x="117285" y="356095"/>
                      <a:pt x="110697" y="358913"/>
                    </a:cubicBezTo>
                    <a:cubicBezTo>
                      <a:pt x="106259" y="360815"/>
                      <a:pt x="101222" y="361168"/>
                      <a:pt x="96221" y="360534"/>
                    </a:cubicBezTo>
                    <a:cubicBezTo>
                      <a:pt x="97137" y="362295"/>
                      <a:pt x="97735" y="364091"/>
                      <a:pt x="97841" y="365888"/>
                    </a:cubicBezTo>
                    <a:cubicBezTo>
                      <a:pt x="98299" y="372545"/>
                      <a:pt x="94707" y="382090"/>
                      <a:pt x="87415" y="386705"/>
                    </a:cubicBezTo>
                    <a:cubicBezTo>
                      <a:pt x="86676" y="389452"/>
                      <a:pt x="85407" y="392129"/>
                      <a:pt x="83576" y="394489"/>
                    </a:cubicBezTo>
                    <a:cubicBezTo>
                      <a:pt x="82308" y="393961"/>
                      <a:pt x="80969" y="393503"/>
                      <a:pt x="79737" y="393010"/>
                    </a:cubicBezTo>
                    <a:cubicBezTo>
                      <a:pt x="79666" y="392974"/>
                      <a:pt x="79596" y="392939"/>
                      <a:pt x="79525" y="392939"/>
                    </a:cubicBezTo>
                    <a:cubicBezTo>
                      <a:pt x="80265" y="391319"/>
                      <a:pt x="80652" y="389558"/>
                      <a:pt x="80582" y="387550"/>
                    </a:cubicBezTo>
                    <a:cubicBezTo>
                      <a:pt x="80582" y="387268"/>
                      <a:pt x="80547" y="387022"/>
                      <a:pt x="80512" y="386740"/>
                    </a:cubicBezTo>
                    <a:cubicBezTo>
                      <a:pt x="80512" y="381597"/>
                      <a:pt x="78257" y="377476"/>
                      <a:pt x="73432" y="373813"/>
                    </a:cubicBezTo>
                    <a:cubicBezTo>
                      <a:pt x="61103" y="364514"/>
                      <a:pt x="42822" y="362506"/>
                      <a:pt x="31058" y="352538"/>
                    </a:cubicBezTo>
                    <a:cubicBezTo>
                      <a:pt x="19081" y="342394"/>
                      <a:pt x="14678" y="327564"/>
                      <a:pt x="17355" y="313863"/>
                    </a:cubicBezTo>
                    <a:cubicBezTo>
                      <a:pt x="17919" y="310939"/>
                      <a:pt x="19187" y="307875"/>
                      <a:pt x="21019" y="304986"/>
                    </a:cubicBezTo>
                    <a:cubicBezTo>
                      <a:pt x="19751" y="304317"/>
                      <a:pt x="18518" y="303577"/>
                      <a:pt x="17320" y="302732"/>
                    </a:cubicBezTo>
                    <a:cubicBezTo>
                      <a:pt x="3971" y="293539"/>
                      <a:pt x="-1312" y="277406"/>
                      <a:pt x="272" y="263740"/>
                    </a:cubicBezTo>
                    <a:cubicBezTo>
                      <a:pt x="2034" y="248664"/>
                      <a:pt x="13693" y="235913"/>
                      <a:pt x="28240" y="227002"/>
                    </a:cubicBezTo>
                    <a:cubicBezTo>
                      <a:pt x="26232" y="225452"/>
                      <a:pt x="24365" y="223867"/>
                      <a:pt x="22674" y="222317"/>
                    </a:cubicBezTo>
                    <a:cubicBezTo>
                      <a:pt x="9747" y="210587"/>
                      <a:pt x="-2088" y="193962"/>
                      <a:pt x="2632" y="177759"/>
                    </a:cubicBezTo>
                    <a:cubicBezTo>
                      <a:pt x="4570" y="171067"/>
                      <a:pt x="10311" y="165501"/>
                      <a:pt x="17109" y="161556"/>
                    </a:cubicBezTo>
                    <a:cubicBezTo>
                      <a:pt x="12213" y="155322"/>
                      <a:pt x="8479" y="148418"/>
                      <a:pt x="5485" y="141514"/>
                    </a:cubicBezTo>
                    <a:cubicBezTo>
                      <a:pt x="-3602" y="120415"/>
                      <a:pt x="343" y="97520"/>
                      <a:pt x="15982" y="79310"/>
                    </a:cubicBezTo>
                    <a:close/>
                  </a:path>
                </a:pathLst>
              </a:custGeom>
              <a:solidFill>
                <a:srgbClr val="CEE9ED"/>
              </a:solidFill>
              <a:ln w="3522" cap="flat">
                <a:noFill/>
                <a:prstDash val="solid"/>
                <a:miter/>
              </a:ln>
            </p:spPr>
            <p:txBody>
              <a:bodyPr rtlCol="0" anchor="ctr"/>
              <a:lstStyle/>
              <a:p>
                <a:endParaRPr lang="es-PE"/>
              </a:p>
            </p:txBody>
          </p:sp>
          <p:sp>
            <p:nvSpPr>
              <p:cNvPr id="45" name="Forma libre: forma 44">
                <a:extLst>
                  <a:ext uri="{FF2B5EF4-FFF2-40B4-BE49-F238E27FC236}">
                    <a16:creationId xmlns:a16="http://schemas.microsoft.com/office/drawing/2014/main" id="{2DC9B5D5-628A-472B-A81F-49788D2D5A23}"/>
                  </a:ext>
                </a:extLst>
              </p:cNvPr>
              <p:cNvSpPr/>
              <p:nvPr/>
            </p:nvSpPr>
            <p:spPr>
              <a:xfrm>
                <a:off x="5581668" y="2787497"/>
                <a:ext cx="1992657" cy="1265106"/>
              </a:xfrm>
              <a:custGeom>
                <a:avLst/>
                <a:gdLst>
                  <a:gd name="connsiteX0" fmla="*/ 15982 w 563670"/>
                  <a:gd name="connsiteY0" fmla="*/ 18281 h 357865"/>
                  <a:gd name="connsiteX1" fmla="*/ 37010 w 563670"/>
                  <a:gd name="connsiteY1" fmla="*/ 0 h 357865"/>
                  <a:gd name="connsiteX2" fmla="*/ 29613 w 563670"/>
                  <a:gd name="connsiteY2" fmla="*/ 6939 h 357865"/>
                  <a:gd name="connsiteX3" fmla="*/ 8162 w 563670"/>
                  <a:gd name="connsiteY3" fmla="*/ 44452 h 357865"/>
                  <a:gd name="connsiteX4" fmla="*/ 13833 w 563670"/>
                  <a:gd name="connsiteY4" fmla="*/ 82176 h 357865"/>
                  <a:gd name="connsiteX5" fmla="*/ 26866 w 563670"/>
                  <a:gd name="connsiteY5" fmla="*/ 96583 h 357865"/>
                  <a:gd name="connsiteX6" fmla="*/ 8973 w 563670"/>
                  <a:gd name="connsiteY6" fmla="*/ 128953 h 357865"/>
                  <a:gd name="connsiteX7" fmla="*/ 31058 w 563670"/>
                  <a:gd name="connsiteY7" fmla="*/ 159280 h 357865"/>
                  <a:gd name="connsiteX8" fmla="*/ 44936 w 563670"/>
                  <a:gd name="connsiteY8" fmla="*/ 167945 h 357865"/>
                  <a:gd name="connsiteX9" fmla="*/ 6013 w 563670"/>
                  <a:gd name="connsiteY9" fmla="*/ 200351 h 357865"/>
                  <a:gd name="connsiteX10" fmla="*/ 15242 w 563670"/>
                  <a:gd name="connsiteY10" fmla="*/ 229445 h 357865"/>
                  <a:gd name="connsiteX11" fmla="*/ 32115 w 563670"/>
                  <a:gd name="connsiteY11" fmla="*/ 240365 h 357865"/>
                  <a:gd name="connsiteX12" fmla="*/ 35742 w 563670"/>
                  <a:gd name="connsiteY12" fmla="*/ 241844 h 357865"/>
                  <a:gd name="connsiteX13" fmla="*/ 23484 w 563670"/>
                  <a:gd name="connsiteY13" fmla="*/ 262485 h 357865"/>
                  <a:gd name="connsiteX14" fmla="*/ 40991 w 563670"/>
                  <a:gd name="connsiteY14" fmla="*/ 289994 h 357865"/>
                  <a:gd name="connsiteX15" fmla="*/ 57511 w 563670"/>
                  <a:gd name="connsiteY15" fmla="*/ 299540 h 357865"/>
                  <a:gd name="connsiteX16" fmla="*/ 75158 w 563670"/>
                  <a:gd name="connsiteY16" fmla="*/ 305387 h 357865"/>
                  <a:gd name="connsiteX17" fmla="*/ 90057 w 563670"/>
                  <a:gd name="connsiteY17" fmla="*/ 303872 h 357865"/>
                  <a:gd name="connsiteX18" fmla="*/ 93860 w 563670"/>
                  <a:gd name="connsiteY18" fmla="*/ 295102 h 357865"/>
                  <a:gd name="connsiteX19" fmla="*/ 102103 w 563670"/>
                  <a:gd name="connsiteY19" fmla="*/ 295243 h 357865"/>
                  <a:gd name="connsiteX20" fmla="*/ 120807 w 563670"/>
                  <a:gd name="connsiteY20" fmla="*/ 281189 h 357865"/>
                  <a:gd name="connsiteX21" fmla="*/ 121829 w 563670"/>
                  <a:gd name="connsiteY21" fmla="*/ 268614 h 357865"/>
                  <a:gd name="connsiteX22" fmla="*/ 137291 w 563670"/>
                  <a:gd name="connsiteY22" fmla="*/ 267874 h 357865"/>
                  <a:gd name="connsiteX23" fmla="*/ 158743 w 563670"/>
                  <a:gd name="connsiteY23" fmla="*/ 246317 h 357865"/>
                  <a:gd name="connsiteX24" fmla="*/ 160292 w 563670"/>
                  <a:gd name="connsiteY24" fmla="*/ 240189 h 357865"/>
                  <a:gd name="connsiteX25" fmla="*/ 198298 w 563670"/>
                  <a:gd name="connsiteY25" fmla="*/ 260865 h 357865"/>
                  <a:gd name="connsiteX26" fmla="*/ 241940 w 563670"/>
                  <a:gd name="connsiteY26" fmla="*/ 254841 h 357865"/>
                  <a:gd name="connsiteX27" fmla="*/ 251626 w 563670"/>
                  <a:gd name="connsiteY27" fmla="*/ 248924 h 357865"/>
                  <a:gd name="connsiteX28" fmla="*/ 299742 w 563670"/>
                  <a:gd name="connsiteY28" fmla="*/ 327296 h 357865"/>
                  <a:gd name="connsiteX29" fmla="*/ 347681 w 563670"/>
                  <a:gd name="connsiteY29" fmla="*/ 347549 h 357865"/>
                  <a:gd name="connsiteX30" fmla="*/ 398438 w 563670"/>
                  <a:gd name="connsiteY30" fmla="*/ 342653 h 357865"/>
                  <a:gd name="connsiteX31" fmla="*/ 436761 w 563670"/>
                  <a:gd name="connsiteY31" fmla="*/ 318878 h 357865"/>
                  <a:gd name="connsiteX32" fmla="*/ 447187 w 563670"/>
                  <a:gd name="connsiteY32" fmla="*/ 301442 h 357865"/>
                  <a:gd name="connsiteX33" fmla="*/ 471702 w 563670"/>
                  <a:gd name="connsiteY33" fmla="*/ 307430 h 357865"/>
                  <a:gd name="connsiteX34" fmla="*/ 501079 w 563670"/>
                  <a:gd name="connsiteY34" fmla="*/ 291439 h 357865"/>
                  <a:gd name="connsiteX35" fmla="*/ 506644 w 563670"/>
                  <a:gd name="connsiteY35" fmla="*/ 273299 h 357865"/>
                  <a:gd name="connsiteX36" fmla="*/ 537922 w 563670"/>
                  <a:gd name="connsiteY36" fmla="*/ 258117 h 357865"/>
                  <a:gd name="connsiteX37" fmla="*/ 563389 w 563670"/>
                  <a:gd name="connsiteY37" fmla="*/ 226945 h 357865"/>
                  <a:gd name="connsiteX38" fmla="*/ 563671 w 563670"/>
                  <a:gd name="connsiteY38" fmla="*/ 226134 h 357865"/>
                  <a:gd name="connsiteX39" fmla="*/ 522882 w 563670"/>
                  <a:gd name="connsiteY39" fmla="*/ 274320 h 357865"/>
                  <a:gd name="connsiteX40" fmla="*/ 511364 w 563670"/>
                  <a:gd name="connsiteY40" fmla="*/ 278829 h 357865"/>
                  <a:gd name="connsiteX41" fmla="*/ 511399 w 563670"/>
                  <a:gd name="connsiteY41" fmla="*/ 282633 h 357865"/>
                  <a:gd name="connsiteX42" fmla="*/ 502946 w 563670"/>
                  <a:gd name="connsiteY42" fmla="*/ 300632 h 357865"/>
                  <a:gd name="connsiteX43" fmla="*/ 465222 w 563670"/>
                  <a:gd name="connsiteY43" fmla="*/ 314933 h 357865"/>
                  <a:gd name="connsiteX44" fmla="*/ 453316 w 563670"/>
                  <a:gd name="connsiteY44" fmla="*/ 311657 h 357865"/>
                  <a:gd name="connsiteX45" fmla="*/ 387589 w 563670"/>
                  <a:gd name="connsiteY45" fmla="*/ 356813 h 357865"/>
                  <a:gd name="connsiteX46" fmla="*/ 328027 w 563670"/>
                  <a:gd name="connsiteY46" fmla="*/ 348853 h 357865"/>
                  <a:gd name="connsiteX47" fmla="*/ 275332 w 563670"/>
                  <a:gd name="connsiteY47" fmla="*/ 316271 h 357865"/>
                  <a:gd name="connsiteX48" fmla="*/ 244476 w 563670"/>
                  <a:gd name="connsiteY48" fmla="*/ 273933 h 357865"/>
                  <a:gd name="connsiteX49" fmla="*/ 240320 w 563670"/>
                  <a:gd name="connsiteY49" fmla="*/ 264070 h 357865"/>
                  <a:gd name="connsiteX50" fmla="*/ 219045 w 563670"/>
                  <a:gd name="connsiteY50" fmla="*/ 269635 h 357865"/>
                  <a:gd name="connsiteX51" fmla="*/ 194706 w 563670"/>
                  <a:gd name="connsiteY51" fmla="*/ 269811 h 357865"/>
                  <a:gd name="connsiteX52" fmla="*/ 170402 w 563670"/>
                  <a:gd name="connsiteY52" fmla="*/ 259456 h 357865"/>
                  <a:gd name="connsiteX53" fmla="*/ 162265 w 563670"/>
                  <a:gd name="connsiteY53" fmla="*/ 252658 h 357865"/>
                  <a:gd name="connsiteX54" fmla="*/ 161948 w 563670"/>
                  <a:gd name="connsiteY54" fmla="*/ 253926 h 357865"/>
                  <a:gd name="connsiteX55" fmla="*/ 158284 w 563670"/>
                  <a:gd name="connsiteY55" fmla="*/ 264774 h 357865"/>
                  <a:gd name="connsiteX56" fmla="*/ 140884 w 563670"/>
                  <a:gd name="connsiteY56" fmla="*/ 281435 h 357865"/>
                  <a:gd name="connsiteX57" fmla="*/ 123977 w 563670"/>
                  <a:gd name="connsiteY57" fmla="*/ 284112 h 357865"/>
                  <a:gd name="connsiteX58" fmla="*/ 110697 w 563670"/>
                  <a:gd name="connsiteY58" fmla="*/ 297849 h 357865"/>
                  <a:gd name="connsiteX59" fmla="*/ 96221 w 563670"/>
                  <a:gd name="connsiteY59" fmla="*/ 299470 h 357865"/>
                  <a:gd name="connsiteX60" fmla="*/ 97841 w 563670"/>
                  <a:gd name="connsiteY60" fmla="*/ 304823 h 357865"/>
                  <a:gd name="connsiteX61" fmla="*/ 87415 w 563670"/>
                  <a:gd name="connsiteY61" fmla="*/ 325641 h 357865"/>
                  <a:gd name="connsiteX62" fmla="*/ 83576 w 563670"/>
                  <a:gd name="connsiteY62" fmla="*/ 333425 h 357865"/>
                  <a:gd name="connsiteX63" fmla="*/ 79737 w 563670"/>
                  <a:gd name="connsiteY63" fmla="*/ 331946 h 357865"/>
                  <a:gd name="connsiteX64" fmla="*/ 79525 w 563670"/>
                  <a:gd name="connsiteY64" fmla="*/ 331875 h 357865"/>
                  <a:gd name="connsiteX65" fmla="*/ 80582 w 563670"/>
                  <a:gd name="connsiteY65" fmla="*/ 326486 h 357865"/>
                  <a:gd name="connsiteX66" fmla="*/ 80512 w 563670"/>
                  <a:gd name="connsiteY66" fmla="*/ 325676 h 357865"/>
                  <a:gd name="connsiteX67" fmla="*/ 73432 w 563670"/>
                  <a:gd name="connsiteY67" fmla="*/ 312749 h 357865"/>
                  <a:gd name="connsiteX68" fmla="*/ 31058 w 563670"/>
                  <a:gd name="connsiteY68" fmla="*/ 291474 h 357865"/>
                  <a:gd name="connsiteX69" fmla="*/ 17355 w 563670"/>
                  <a:gd name="connsiteY69" fmla="*/ 252799 h 357865"/>
                  <a:gd name="connsiteX70" fmla="*/ 21019 w 563670"/>
                  <a:gd name="connsiteY70" fmla="*/ 243922 h 357865"/>
                  <a:gd name="connsiteX71" fmla="*/ 17320 w 563670"/>
                  <a:gd name="connsiteY71" fmla="*/ 241668 h 357865"/>
                  <a:gd name="connsiteX72" fmla="*/ 272 w 563670"/>
                  <a:gd name="connsiteY72" fmla="*/ 202676 h 357865"/>
                  <a:gd name="connsiteX73" fmla="*/ 28240 w 563670"/>
                  <a:gd name="connsiteY73" fmla="*/ 165938 h 357865"/>
                  <a:gd name="connsiteX74" fmla="*/ 22674 w 563670"/>
                  <a:gd name="connsiteY74" fmla="*/ 161253 h 357865"/>
                  <a:gd name="connsiteX75" fmla="*/ 2632 w 563670"/>
                  <a:gd name="connsiteY75" fmla="*/ 116695 h 357865"/>
                  <a:gd name="connsiteX76" fmla="*/ 17109 w 563670"/>
                  <a:gd name="connsiteY76" fmla="*/ 100492 h 357865"/>
                  <a:gd name="connsiteX77" fmla="*/ 5485 w 563670"/>
                  <a:gd name="connsiteY77" fmla="*/ 80450 h 357865"/>
                  <a:gd name="connsiteX78" fmla="*/ 15982 w 563670"/>
                  <a:gd name="connsiteY78" fmla="*/ 18281 h 35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63670" h="357865">
                    <a:moveTo>
                      <a:pt x="15982" y="18281"/>
                    </a:moveTo>
                    <a:cubicBezTo>
                      <a:pt x="21195" y="12223"/>
                      <a:pt x="28486" y="5565"/>
                      <a:pt x="37010" y="0"/>
                    </a:cubicBezTo>
                    <a:cubicBezTo>
                      <a:pt x="34474" y="2325"/>
                      <a:pt x="32009" y="4720"/>
                      <a:pt x="29613" y="6939"/>
                    </a:cubicBezTo>
                    <a:cubicBezTo>
                      <a:pt x="17990" y="17788"/>
                      <a:pt x="11156" y="30292"/>
                      <a:pt x="8162" y="44452"/>
                    </a:cubicBezTo>
                    <a:cubicBezTo>
                      <a:pt x="5556" y="56780"/>
                      <a:pt x="7317" y="70729"/>
                      <a:pt x="13833" y="82176"/>
                    </a:cubicBezTo>
                    <a:cubicBezTo>
                      <a:pt x="16757" y="87284"/>
                      <a:pt x="21089" y="92955"/>
                      <a:pt x="26866" y="96583"/>
                    </a:cubicBezTo>
                    <a:cubicBezTo>
                      <a:pt x="15172" y="104614"/>
                      <a:pt x="7458" y="116167"/>
                      <a:pt x="8973" y="128953"/>
                    </a:cubicBezTo>
                    <a:cubicBezTo>
                      <a:pt x="10452" y="141528"/>
                      <a:pt x="19363" y="151390"/>
                      <a:pt x="31058" y="159280"/>
                    </a:cubicBezTo>
                    <a:cubicBezTo>
                      <a:pt x="35179" y="162063"/>
                      <a:pt x="39864" y="165268"/>
                      <a:pt x="44936" y="167945"/>
                    </a:cubicBezTo>
                    <a:cubicBezTo>
                      <a:pt x="25704" y="170340"/>
                      <a:pt x="9888" y="185134"/>
                      <a:pt x="6013" y="200351"/>
                    </a:cubicBezTo>
                    <a:cubicBezTo>
                      <a:pt x="3266" y="211059"/>
                      <a:pt x="6507" y="221027"/>
                      <a:pt x="15242" y="229445"/>
                    </a:cubicBezTo>
                    <a:cubicBezTo>
                      <a:pt x="19822" y="233848"/>
                      <a:pt x="25880" y="237617"/>
                      <a:pt x="32115" y="240365"/>
                    </a:cubicBezTo>
                    <a:cubicBezTo>
                      <a:pt x="33241" y="240858"/>
                      <a:pt x="34474" y="241386"/>
                      <a:pt x="35742" y="241844"/>
                    </a:cubicBezTo>
                    <a:cubicBezTo>
                      <a:pt x="27887" y="246740"/>
                      <a:pt x="22709" y="253926"/>
                      <a:pt x="23484" y="262485"/>
                    </a:cubicBezTo>
                    <a:cubicBezTo>
                      <a:pt x="24471" y="273052"/>
                      <a:pt x="31691" y="282774"/>
                      <a:pt x="40991" y="289994"/>
                    </a:cubicBezTo>
                    <a:cubicBezTo>
                      <a:pt x="45887" y="293799"/>
                      <a:pt x="51382" y="297145"/>
                      <a:pt x="57511" y="299540"/>
                    </a:cubicBezTo>
                    <a:cubicBezTo>
                      <a:pt x="63075" y="301724"/>
                      <a:pt x="69204" y="303978"/>
                      <a:pt x="75158" y="305387"/>
                    </a:cubicBezTo>
                    <a:cubicBezTo>
                      <a:pt x="79983" y="306549"/>
                      <a:pt x="86253" y="307254"/>
                      <a:pt x="90057" y="303872"/>
                    </a:cubicBezTo>
                    <a:cubicBezTo>
                      <a:pt x="92980" y="301266"/>
                      <a:pt x="93826" y="298272"/>
                      <a:pt x="93860" y="295102"/>
                    </a:cubicBezTo>
                    <a:cubicBezTo>
                      <a:pt x="96538" y="295524"/>
                      <a:pt x="99285" y="295595"/>
                      <a:pt x="102103" y="295243"/>
                    </a:cubicBezTo>
                    <a:cubicBezTo>
                      <a:pt x="111156" y="294116"/>
                      <a:pt x="118587" y="288304"/>
                      <a:pt x="120807" y="281189"/>
                    </a:cubicBezTo>
                    <a:cubicBezTo>
                      <a:pt x="122110" y="277067"/>
                      <a:pt x="122286" y="272841"/>
                      <a:pt x="121829" y="268614"/>
                    </a:cubicBezTo>
                    <a:cubicBezTo>
                      <a:pt x="126971" y="269459"/>
                      <a:pt x="132219" y="269354"/>
                      <a:pt x="137291" y="267874"/>
                    </a:cubicBezTo>
                    <a:cubicBezTo>
                      <a:pt x="148598" y="264598"/>
                      <a:pt x="155784" y="255405"/>
                      <a:pt x="158743" y="246317"/>
                    </a:cubicBezTo>
                    <a:cubicBezTo>
                      <a:pt x="159412" y="244274"/>
                      <a:pt x="159904" y="242231"/>
                      <a:pt x="160292" y="240189"/>
                    </a:cubicBezTo>
                    <a:cubicBezTo>
                      <a:pt x="169979" y="250227"/>
                      <a:pt x="183117" y="257941"/>
                      <a:pt x="198298" y="260865"/>
                    </a:cubicBezTo>
                    <a:cubicBezTo>
                      <a:pt x="212951" y="263683"/>
                      <a:pt x="229189" y="261182"/>
                      <a:pt x="241940" y="254841"/>
                    </a:cubicBezTo>
                    <a:cubicBezTo>
                      <a:pt x="245392" y="253116"/>
                      <a:pt x="248598" y="251108"/>
                      <a:pt x="251626" y="248924"/>
                    </a:cubicBezTo>
                    <a:cubicBezTo>
                      <a:pt x="255642" y="278582"/>
                      <a:pt x="272409" y="306444"/>
                      <a:pt x="299742" y="327296"/>
                    </a:cubicBezTo>
                    <a:cubicBezTo>
                      <a:pt x="313267" y="337616"/>
                      <a:pt x="329118" y="345084"/>
                      <a:pt x="347681" y="347549"/>
                    </a:cubicBezTo>
                    <a:cubicBezTo>
                      <a:pt x="364694" y="349804"/>
                      <a:pt x="382482" y="347972"/>
                      <a:pt x="398438" y="342653"/>
                    </a:cubicBezTo>
                    <a:cubicBezTo>
                      <a:pt x="413443" y="337652"/>
                      <a:pt x="427321" y="329691"/>
                      <a:pt x="436761" y="318878"/>
                    </a:cubicBezTo>
                    <a:cubicBezTo>
                      <a:pt x="441481" y="313489"/>
                      <a:pt x="444968" y="307606"/>
                      <a:pt x="447187" y="301442"/>
                    </a:cubicBezTo>
                    <a:cubicBezTo>
                      <a:pt x="454584" y="305458"/>
                      <a:pt x="462861" y="307888"/>
                      <a:pt x="471702" y="307430"/>
                    </a:cubicBezTo>
                    <a:cubicBezTo>
                      <a:pt x="483995" y="306796"/>
                      <a:pt x="495021" y="299927"/>
                      <a:pt x="501079" y="291439"/>
                    </a:cubicBezTo>
                    <a:cubicBezTo>
                      <a:pt x="505129" y="285768"/>
                      <a:pt x="506821" y="279533"/>
                      <a:pt x="506644" y="273299"/>
                    </a:cubicBezTo>
                    <a:cubicBezTo>
                      <a:pt x="518198" y="270023"/>
                      <a:pt x="529046" y="264457"/>
                      <a:pt x="537922" y="258117"/>
                    </a:cubicBezTo>
                    <a:cubicBezTo>
                      <a:pt x="549652" y="249734"/>
                      <a:pt x="558705" y="239061"/>
                      <a:pt x="563389" y="226945"/>
                    </a:cubicBezTo>
                    <a:cubicBezTo>
                      <a:pt x="563495" y="226663"/>
                      <a:pt x="563565" y="226416"/>
                      <a:pt x="563671" y="226134"/>
                    </a:cubicBezTo>
                    <a:cubicBezTo>
                      <a:pt x="559268" y="245789"/>
                      <a:pt x="543241" y="264528"/>
                      <a:pt x="522882" y="274320"/>
                    </a:cubicBezTo>
                    <a:cubicBezTo>
                      <a:pt x="519219" y="276081"/>
                      <a:pt x="515380" y="277596"/>
                      <a:pt x="511364" y="278829"/>
                    </a:cubicBezTo>
                    <a:cubicBezTo>
                      <a:pt x="511470" y="280097"/>
                      <a:pt x="511470" y="281365"/>
                      <a:pt x="511399" y="282633"/>
                    </a:cubicBezTo>
                    <a:cubicBezTo>
                      <a:pt x="510977" y="289255"/>
                      <a:pt x="507419" y="295207"/>
                      <a:pt x="502946" y="300632"/>
                    </a:cubicBezTo>
                    <a:cubicBezTo>
                      <a:pt x="494387" y="311058"/>
                      <a:pt x="480755" y="317046"/>
                      <a:pt x="465222" y="314933"/>
                    </a:cubicBezTo>
                    <a:cubicBezTo>
                      <a:pt x="461276" y="314404"/>
                      <a:pt x="457120" y="313277"/>
                      <a:pt x="453316" y="311657"/>
                    </a:cubicBezTo>
                    <a:cubicBezTo>
                      <a:pt x="440987" y="333883"/>
                      <a:pt x="418128" y="352128"/>
                      <a:pt x="387589" y="356813"/>
                    </a:cubicBezTo>
                    <a:cubicBezTo>
                      <a:pt x="367159" y="359948"/>
                      <a:pt x="346624" y="355721"/>
                      <a:pt x="328027" y="348853"/>
                    </a:cubicBezTo>
                    <a:cubicBezTo>
                      <a:pt x="308019" y="341491"/>
                      <a:pt x="289844" y="329550"/>
                      <a:pt x="275332" y="316271"/>
                    </a:cubicBezTo>
                    <a:cubicBezTo>
                      <a:pt x="262123" y="304154"/>
                      <a:pt x="251521" y="289043"/>
                      <a:pt x="244476" y="273933"/>
                    </a:cubicBezTo>
                    <a:cubicBezTo>
                      <a:pt x="242962" y="270692"/>
                      <a:pt x="241588" y="267381"/>
                      <a:pt x="240320" y="264070"/>
                    </a:cubicBezTo>
                    <a:cubicBezTo>
                      <a:pt x="233451" y="266465"/>
                      <a:pt x="226407" y="268438"/>
                      <a:pt x="219045" y="269635"/>
                    </a:cubicBezTo>
                    <a:cubicBezTo>
                      <a:pt x="211049" y="270939"/>
                      <a:pt x="202701" y="271115"/>
                      <a:pt x="194706" y="269811"/>
                    </a:cubicBezTo>
                    <a:cubicBezTo>
                      <a:pt x="185407" y="268297"/>
                      <a:pt x="177446" y="264528"/>
                      <a:pt x="170402" y="259456"/>
                    </a:cubicBezTo>
                    <a:cubicBezTo>
                      <a:pt x="167548" y="257413"/>
                      <a:pt x="164801" y="255088"/>
                      <a:pt x="162265" y="252658"/>
                    </a:cubicBezTo>
                    <a:cubicBezTo>
                      <a:pt x="162159" y="253045"/>
                      <a:pt x="162053" y="253468"/>
                      <a:pt x="161948" y="253926"/>
                    </a:cubicBezTo>
                    <a:cubicBezTo>
                      <a:pt x="161102" y="257624"/>
                      <a:pt x="159904" y="261252"/>
                      <a:pt x="158284" y="264774"/>
                    </a:cubicBezTo>
                    <a:cubicBezTo>
                      <a:pt x="154973" y="271819"/>
                      <a:pt x="149478" y="278124"/>
                      <a:pt x="140884" y="281435"/>
                    </a:cubicBezTo>
                    <a:cubicBezTo>
                      <a:pt x="135565" y="283478"/>
                      <a:pt x="129789" y="284218"/>
                      <a:pt x="123977" y="284112"/>
                    </a:cubicBezTo>
                    <a:cubicBezTo>
                      <a:pt x="121582" y="289854"/>
                      <a:pt x="117285" y="295031"/>
                      <a:pt x="110697" y="297849"/>
                    </a:cubicBezTo>
                    <a:cubicBezTo>
                      <a:pt x="106259" y="299751"/>
                      <a:pt x="101222" y="300104"/>
                      <a:pt x="96221" y="299470"/>
                    </a:cubicBezTo>
                    <a:cubicBezTo>
                      <a:pt x="97137" y="301231"/>
                      <a:pt x="97735" y="303027"/>
                      <a:pt x="97841" y="304823"/>
                    </a:cubicBezTo>
                    <a:cubicBezTo>
                      <a:pt x="98299" y="311481"/>
                      <a:pt x="94707" y="321026"/>
                      <a:pt x="87415" y="325641"/>
                    </a:cubicBezTo>
                    <a:cubicBezTo>
                      <a:pt x="86676" y="328388"/>
                      <a:pt x="85407" y="331065"/>
                      <a:pt x="83576" y="333425"/>
                    </a:cubicBezTo>
                    <a:cubicBezTo>
                      <a:pt x="82308" y="332897"/>
                      <a:pt x="80969" y="332439"/>
                      <a:pt x="79737" y="331946"/>
                    </a:cubicBezTo>
                    <a:cubicBezTo>
                      <a:pt x="79666" y="331910"/>
                      <a:pt x="79596" y="331875"/>
                      <a:pt x="79525" y="331875"/>
                    </a:cubicBezTo>
                    <a:cubicBezTo>
                      <a:pt x="80265" y="330255"/>
                      <a:pt x="80652" y="328494"/>
                      <a:pt x="80582" y="326486"/>
                    </a:cubicBezTo>
                    <a:cubicBezTo>
                      <a:pt x="80582" y="326204"/>
                      <a:pt x="80547" y="325958"/>
                      <a:pt x="80512" y="325676"/>
                    </a:cubicBezTo>
                    <a:cubicBezTo>
                      <a:pt x="80512" y="320533"/>
                      <a:pt x="78257" y="316412"/>
                      <a:pt x="73432" y="312749"/>
                    </a:cubicBezTo>
                    <a:cubicBezTo>
                      <a:pt x="61103" y="303450"/>
                      <a:pt x="42822" y="301442"/>
                      <a:pt x="31058" y="291474"/>
                    </a:cubicBezTo>
                    <a:cubicBezTo>
                      <a:pt x="19081" y="281329"/>
                      <a:pt x="14678" y="266500"/>
                      <a:pt x="17355" y="252799"/>
                    </a:cubicBezTo>
                    <a:cubicBezTo>
                      <a:pt x="17919" y="249875"/>
                      <a:pt x="19187" y="246811"/>
                      <a:pt x="21019" y="243922"/>
                    </a:cubicBezTo>
                    <a:cubicBezTo>
                      <a:pt x="19751" y="243253"/>
                      <a:pt x="18518" y="242513"/>
                      <a:pt x="17320" y="241668"/>
                    </a:cubicBezTo>
                    <a:cubicBezTo>
                      <a:pt x="3971" y="232475"/>
                      <a:pt x="-1312" y="216342"/>
                      <a:pt x="272" y="202676"/>
                    </a:cubicBezTo>
                    <a:cubicBezTo>
                      <a:pt x="2034" y="187600"/>
                      <a:pt x="13693" y="174849"/>
                      <a:pt x="28240" y="165938"/>
                    </a:cubicBezTo>
                    <a:cubicBezTo>
                      <a:pt x="26232" y="164388"/>
                      <a:pt x="24365" y="162803"/>
                      <a:pt x="22674" y="161253"/>
                    </a:cubicBezTo>
                    <a:cubicBezTo>
                      <a:pt x="9747" y="149523"/>
                      <a:pt x="-2088" y="132898"/>
                      <a:pt x="2632" y="116695"/>
                    </a:cubicBezTo>
                    <a:cubicBezTo>
                      <a:pt x="4570" y="110003"/>
                      <a:pt x="10311" y="104437"/>
                      <a:pt x="17109" y="100492"/>
                    </a:cubicBezTo>
                    <a:cubicBezTo>
                      <a:pt x="12213" y="94258"/>
                      <a:pt x="8479" y="87354"/>
                      <a:pt x="5485" y="80450"/>
                    </a:cubicBezTo>
                    <a:cubicBezTo>
                      <a:pt x="-3602" y="59387"/>
                      <a:pt x="343" y="36491"/>
                      <a:pt x="15982" y="18281"/>
                    </a:cubicBezTo>
                    <a:close/>
                  </a:path>
                </a:pathLst>
              </a:custGeom>
              <a:solidFill>
                <a:srgbClr val="8CCFD7">
                  <a:alpha val="40000"/>
                </a:srgbClr>
              </a:solidFill>
              <a:ln w="3522" cap="flat">
                <a:noFill/>
                <a:prstDash val="solid"/>
                <a:miter/>
              </a:ln>
            </p:spPr>
            <p:txBody>
              <a:bodyPr rtlCol="0" anchor="ctr"/>
              <a:lstStyle/>
              <a:p>
                <a:endParaRPr lang="es-PE"/>
              </a:p>
            </p:txBody>
          </p:sp>
          <p:sp>
            <p:nvSpPr>
              <p:cNvPr id="46" name="Forma libre: forma 45">
                <a:extLst>
                  <a:ext uri="{FF2B5EF4-FFF2-40B4-BE49-F238E27FC236}">
                    <a16:creationId xmlns:a16="http://schemas.microsoft.com/office/drawing/2014/main" id="{3F8D19E1-8FF1-432E-A152-622242F13D41}"/>
                  </a:ext>
                </a:extLst>
              </p:cNvPr>
              <p:cNvSpPr/>
              <p:nvPr/>
            </p:nvSpPr>
            <p:spPr>
              <a:xfrm>
                <a:off x="5631425" y="2596927"/>
                <a:ext cx="1933284" cy="1236019"/>
              </a:xfrm>
              <a:custGeom>
                <a:avLst/>
                <a:gdLst>
                  <a:gd name="connsiteX0" fmla="*/ 26281 w 546875"/>
                  <a:gd name="connsiteY0" fmla="*/ 59754 h 349637"/>
                  <a:gd name="connsiteX1" fmla="*/ 60589 w 546875"/>
                  <a:gd name="connsiteY1" fmla="*/ 49540 h 349637"/>
                  <a:gd name="connsiteX2" fmla="*/ 92889 w 546875"/>
                  <a:gd name="connsiteY2" fmla="*/ 55598 h 349637"/>
                  <a:gd name="connsiteX3" fmla="*/ 115397 w 546875"/>
                  <a:gd name="connsiteY3" fmla="*/ 21431 h 349637"/>
                  <a:gd name="connsiteX4" fmla="*/ 148612 w 546875"/>
                  <a:gd name="connsiteY4" fmla="*/ 2164 h 349637"/>
                  <a:gd name="connsiteX5" fmla="*/ 187852 w 546875"/>
                  <a:gd name="connsiteY5" fmla="*/ 2023 h 349637"/>
                  <a:gd name="connsiteX6" fmla="*/ 235896 w 546875"/>
                  <a:gd name="connsiteY6" fmla="*/ 17874 h 349637"/>
                  <a:gd name="connsiteX7" fmla="*/ 272423 w 546875"/>
                  <a:gd name="connsiteY7" fmla="*/ 49716 h 349637"/>
                  <a:gd name="connsiteX8" fmla="*/ 278833 w 546875"/>
                  <a:gd name="connsiteY8" fmla="*/ 70392 h 349637"/>
                  <a:gd name="connsiteX9" fmla="*/ 315395 w 546875"/>
                  <a:gd name="connsiteY9" fmla="*/ 72787 h 349637"/>
                  <a:gd name="connsiteX10" fmla="*/ 340650 w 546875"/>
                  <a:gd name="connsiteY10" fmla="*/ 106320 h 349637"/>
                  <a:gd name="connsiteX11" fmla="*/ 340932 w 546875"/>
                  <a:gd name="connsiteY11" fmla="*/ 107517 h 349637"/>
                  <a:gd name="connsiteX12" fmla="*/ 361186 w 546875"/>
                  <a:gd name="connsiteY12" fmla="*/ 79057 h 349637"/>
                  <a:gd name="connsiteX13" fmla="*/ 398065 w 546875"/>
                  <a:gd name="connsiteY13" fmla="*/ 59332 h 349637"/>
                  <a:gd name="connsiteX14" fmla="*/ 484292 w 546875"/>
                  <a:gd name="connsiteY14" fmla="*/ 62713 h 349637"/>
                  <a:gd name="connsiteX15" fmla="*/ 544630 w 546875"/>
                  <a:gd name="connsiteY15" fmla="*/ 130131 h 349637"/>
                  <a:gd name="connsiteX16" fmla="*/ 545052 w 546875"/>
                  <a:gd name="connsiteY16" fmla="*/ 167115 h 349637"/>
                  <a:gd name="connsiteX17" fmla="*/ 531104 w 546875"/>
                  <a:gd name="connsiteY17" fmla="*/ 203889 h 349637"/>
                  <a:gd name="connsiteX18" fmla="*/ 496655 w 546875"/>
                  <a:gd name="connsiteY18" fmla="*/ 228228 h 349637"/>
                  <a:gd name="connsiteX19" fmla="*/ 515218 w 546875"/>
                  <a:gd name="connsiteY19" fmla="*/ 236435 h 349637"/>
                  <a:gd name="connsiteX20" fmla="*/ 536528 w 546875"/>
                  <a:gd name="connsiteY20" fmla="*/ 271412 h 349637"/>
                  <a:gd name="connsiteX21" fmla="*/ 491583 w 546875"/>
                  <a:gd name="connsiteY21" fmla="*/ 317555 h 349637"/>
                  <a:gd name="connsiteX22" fmla="*/ 483376 w 546875"/>
                  <a:gd name="connsiteY22" fmla="*/ 319281 h 349637"/>
                  <a:gd name="connsiteX23" fmla="*/ 474781 w 546875"/>
                  <a:gd name="connsiteY23" fmla="*/ 342739 h 349637"/>
                  <a:gd name="connsiteX24" fmla="*/ 432584 w 546875"/>
                  <a:gd name="connsiteY24" fmla="*/ 345557 h 349637"/>
                  <a:gd name="connsiteX25" fmla="*/ 413317 w 546875"/>
                  <a:gd name="connsiteY25" fmla="*/ 336153 h 349637"/>
                  <a:gd name="connsiteX26" fmla="*/ 393450 w 546875"/>
                  <a:gd name="connsiteY26" fmla="*/ 323543 h 349637"/>
                  <a:gd name="connsiteX27" fmla="*/ 358931 w 546875"/>
                  <a:gd name="connsiteY27" fmla="*/ 292405 h 349637"/>
                  <a:gd name="connsiteX28" fmla="*/ 292077 w 546875"/>
                  <a:gd name="connsiteY28" fmla="*/ 229778 h 349637"/>
                  <a:gd name="connsiteX29" fmla="*/ 246216 w 546875"/>
                  <a:gd name="connsiteY29" fmla="*/ 211391 h 349637"/>
                  <a:gd name="connsiteX30" fmla="*/ 192783 w 546875"/>
                  <a:gd name="connsiteY30" fmla="*/ 209524 h 349637"/>
                  <a:gd name="connsiteX31" fmla="*/ 94474 w 546875"/>
                  <a:gd name="connsiteY31" fmla="*/ 213505 h 349637"/>
                  <a:gd name="connsiteX32" fmla="*/ 34171 w 546875"/>
                  <a:gd name="connsiteY32" fmla="*/ 171342 h 349637"/>
                  <a:gd name="connsiteX33" fmla="*/ 28747 w 546875"/>
                  <a:gd name="connsiteY33" fmla="*/ 156126 h 349637"/>
                  <a:gd name="connsiteX34" fmla="*/ 3739 w 546875"/>
                  <a:gd name="connsiteY34" fmla="*/ 126644 h 349637"/>
                  <a:gd name="connsiteX35" fmla="*/ 2893 w 546875"/>
                  <a:gd name="connsiteY35" fmla="*/ 90223 h 349637"/>
                  <a:gd name="connsiteX36" fmla="*/ 26281 w 546875"/>
                  <a:gd name="connsiteY36" fmla="*/ 59754 h 34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6875" h="349637">
                    <a:moveTo>
                      <a:pt x="26281" y="59754"/>
                    </a:moveTo>
                    <a:cubicBezTo>
                      <a:pt x="35827" y="53344"/>
                      <a:pt x="48296" y="50103"/>
                      <a:pt x="60589" y="49540"/>
                    </a:cubicBezTo>
                    <a:cubicBezTo>
                      <a:pt x="71438" y="49082"/>
                      <a:pt x="83203" y="51160"/>
                      <a:pt x="92889" y="55598"/>
                    </a:cubicBezTo>
                    <a:cubicBezTo>
                      <a:pt x="97257" y="43164"/>
                      <a:pt x="105534" y="31470"/>
                      <a:pt x="115397" y="21431"/>
                    </a:cubicBezTo>
                    <a:cubicBezTo>
                      <a:pt x="124062" y="12626"/>
                      <a:pt x="135262" y="5581"/>
                      <a:pt x="148612" y="2164"/>
                    </a:cubicBezTo>
                    <a:cubicBezTo>
                      <a:pt x="161328" y="-1076"/>
                      <a:pt x="175030" y="-301"/>
                      <a:pt x="187852" y="2023"/>
                    </a:cubicBezTo>
                    <a:cubicBezTo>
                      <a:pt x="204653" y="5052"/>
                      <a:pt x="221173" y="10723"/>
                      <a:pt x="235896" y="17874"/>
                    </a:cubicBezTo>
                    <a:cubicBezTo>
                      <a:pt x="251254" y="25341"/>
                      <a:pt x="265695" y="35979"/>
                      <a:pt x="272423" y="49716"/>
                    </a:cubicBezTo>
                    <a:cubicBezTo>
                      <a:pt x="275593" y="56197"/>
                      <a:pt x="277671" y="63277"/>
                      <a:pt x="278833" y="70392"/>
                    </a:cubicBezTo>
                    <a:cubicBezTo>
                      <a:pt x="290845" y="66553"/>
                      <a:pt x="304370" y="67187"/>
                      <a:pt x="315395" y="72787"/>
                    </a:cubicBezTo>
                    <a:cubicBezTo>
                      <a:pt x="329802" y="80114"/>
                      <a:pt x="337199" y="93322"/>
                      <a:pt x="340650" y="106320"/>
                    </a:cubicBezTo>
                    <a:cubicBezTo>
                      <a:pt x="340756" y="106707"/>
                      <a:pt x="340827" y="107130"/>
                      <a:pt x="340932" y="107517"/>
                    </a:cubicBezTo>
                    <a:cubicBezTo>
                      <a:pt x="345159" y="96950"/>
                      <a:pt x="351746" y="87299"/>
                      <a:pt x="361186" y="79057"/>
                    </a:cubicBezTo>
                    <a:cubicBezTo>
                      <a:pt x="371330" y="70216"/>
                      <a:pt x="384187" y="63629"/>
                      <a:pt x="398065" y="59332"/>
                    </a:cubicBezTo>
                    <a:cubicBezTo>
                      <a:pt x="425786" y="50772"/>
                      <a:pt x="457733" y="52111"/>
                      <a:pt x="484292" y="62713"/>
                    </a:cubicBezTo>
                    <a:cubicBezTo>
                      <a:pt x="516310" y="75464"/>
                      <a:pt x="537444" y="102410"/>
                      <a:pt x="544630" y="130131"/>
                    </a:cubicBezTo>
                    <a:cubicBezTo>
                      <a:pt x="547800" y="142424"/>
                      <a:pt x="547307" y="154752"/>
                      <a:pt x="545052" y="167115"/>
                    </a:cubicBezTo>
                    <a:cubicBezTo>
                      <a:pt x="542728" y="179796"/>
                      <a:pt x="538571" y="192512"/>
                      <a:pt x="531104" y="203889"/>
                    </a:cubicBezTo>
                    <a:cubicBezTo>
                      <a:pt x="523601" y="215301"/>
                      <a:pt x="511907" y="224459"/>
                      <a:pt x="496655" y="228228"/>
                    </a:cubicBezTo>
                    <a:cubicBezTo>
                      <a:pt x="503382" y="230201"/>
                      <a:pt x="509442" y="232842"/>
                      <a:pt x="515218" y="236435"/>
                    </a:cubicBezTo>
                    <a:cubicBezTo>
                      <a:pt x="528250" y="244501"/>
                      <a:pt x="535471" y="258379"/>
                      <a:pt x="536528" y="271412"/>
                    </a:cubicBezTo>
                    <a:cubicBezTo>
                      <a:pt x="538360" y="294131"/>
                      <a:pt x="516697" y="311109"/>
                      <a:pt x="491583" y="317555"/>
                    </a:cubicBezTo>
                    <a:cubicBezTo>
                      <a:pt x="488871" y="318259"/>
                      <a:pt x="486123" y="318823"/>
                      <a:pt x="483376" y="319281"/>
                    </a:cubicBezTo>
                    <a:cubicBezTo>
                      <a:pt x="484750" y="327699"/>
                      <a:pt x="482530" y="336294"/>
                      <a:pt x="474781" y="342739"/>
                    </a:cubicBezTo>
                    <a:cubicBezTo>
                      <a:pt x="463334" y="352320"/>
                      <a:pt x="446250" y="350594"/>
                      <a:pt x="432584" y="345557"/>
                    </a:cubicBezTo>
                    <a:cubicBezTo>
                      <a:pt x="425751" y="343056"/>
                      <a:pt x="419410" y="339675"/>
                      <a:pt x="413317" y="336153"/>
                    </a:cubicBezTo>
                    <a:cubicBezTo>
                      <a:pt x="406448" y="332172"/>
                      <a:pt x="399720" y="328122"/>
                      <a:pt x="393450" y="323543"/>
                    </a:cubicBezTo>
                    <a:cubicBezTo>
                      <a:pt x="380629" y="314208"/>
                      <a:pt x="369498" y="303430"/>
                      <a:pt x="358931" y="292405"/>
                    </a:cubicBezTo>
                    <a:cubicBezTo>
                      <a:pt x="338044" y="270672"/>
                      <a:pt x="319059" y="247002"/>
                      <a:pt x="292077" y="229778"/>
                    </a:cubicBezTo>
                    <a:cubicBezTo>
                      <a:pt x="278517" y="221113"/>
                      <a:pt x="262983" y="214808"/>
                      <a:pt x="246216" y="211391"/>
                    </a:cubicBezTo>
                    <a:cubicBezTo>
                      <a:pt x="228746" y="207834"/>
                      <a:pt x="210606" y="207904"/>
                      <a:pt x="192783" y="209524"/>
                    </a:cubicBezTo>
                    <a:cubicBezTo>
                      <a:pt x="160166" y="212483"/>
                      <a:pt x="127162" y="220091"/>
                      <a:pt x="94474" y="213505"/>
                    </a:cubicBezTo>
                    <a:cubicBezTo>
                      <a:pt x="67704" y="208115"/>
                      <a:pt x="45760" y="191384"/>
                      <a:pt x="34171" y="171342"/>
                    </a:cubicBezTo>
                    <a:cubicBezTo>
                      <a:pt x="31424" y="166552"/>
                      <a:pt x="29417" y="161339"/>
                      <a:pt x="28747" y="156126"/>
                    </a:cubicBezTo>
                    <a:cubicBezTo>
                      <a:pt x="17159" y="148236"/>
                      <a:pt x="8493" y="138408"/>
                      <a:pt x="3739" y="126644"/>
                    </a:cubicBezTo>
                    <a:cubicBezTo>
                      <a:pt x="-946" y="114985"/>
                      <a:pt x="-1228" y="102023"/>
                      <a:pt x="2893" y="90223"/>
                    </a:cubicBezTo>
                    <a:cubicBezTo>
                      <a:pt x="6944" y="78846"/>
                      <a:pt x="14834" y="67398"/>
                      <a:pt x="26281" y="59754"/>
                    </a:cubicBezTo>
                    <a:close/>
                  </a:path>
                </a:pathLst>
              </a:custGeom>
              <a:solidFill>
                <a:srgbClr val="FFFFFF"/>
              </a:solidFill>
              <a:ln w="3522" cap="flat">
                <a:noFill/>
                <a:prstDash val="solid"/>
                <a:miter/>
              </a:ln>
            </p:spPr>
            <p:txBody>
              <a:bodyPr rtlCol="0" anchor="ctr"/>
              <a:lstStyle/>
              <a:p>
                <a:endParaRPr lang="es-PE"/>
              </a:p>
            </p:txBody>
          </p:sp>
          <p:grpSp>
            <p:nvGrpSpPr>
              <p:cNvPr id="47" name="Gráfico 2">
                <a:extLst>
                  <a:ext uri="{FF2B5EF4-FFF2-40B4-BE49-F238E27FC236}">
                    <a16:creationId xmlns:a16="http://schemas.microsoft.com/office/drawing/2014/main" id="{7823A438-BA1F-4A3A-8D49-4D8EA03E0B73}"/>
                  </a:ext>
                </a:extLst>
              </p:cNvPr>
              <p:cNvGrpSpPr/>
              <p:nvPr/>
            </p:nvGrpSpPr>
            <p:grpSpPr>
              <a:xfrm>
                <a:off x="7487519" y="3750390"/>
                <a:ext cx="188957" cy="155154"/>
                <a:chOff x="8418533" y="1455055"/>
                <a:chExt cx="53451" cy="43889"/>
              </a:xfrm>
            </p:grpSpPr>
            <p:sp>
              <p:nvSpPr>
                <p:cNvPr id="48" name="Forma libre: forma 47">
                  <a:extLst>
                    <a:ext uri="{FF2B5EF4-FFF2-40B4-BE49-F238E27FC236}">
                      <a16:creationId xmlns:a16="http://schemas.microsoft.com/office/drawing/2014/main" id="{9442BABB-CFC7-4370-9390-F9B02874E8AB}"/>
                    </a:ext>
                  </a:extLst>
                </p:cNvPr>
                <p:cNvSpPr/>
                <p:nvPr/>
              </p:nvSpPr>
              <p:spPr>
                <a:xfrm>
                  <a:off x="8418533" y="1455055"/>
                  <a:ext cx="53451" cy="43889"/>
                </a:xfrm>
                <a:custGeom>
                  <a:avLst/>
                  <a:gdLst>
                    <a:gd name="connsiteX0" fmla="*/ 5 w 53451"/>
                    <a:gd name="connsiteY0" fmla="*/ 23817 h 43889"/>
                    <a:gd name="connsiteX1" fmla="*/ 48367 w 53451"/>
                    <a:gd name="connsiteY1" fmla="*/ 32975 h 43889"/>
                    <a:gd name="connsiteX2" fmla="*/ 23992 w 53451"/>
                    <a:gd name="connsiteY2" fmla="*/ 112 h 43889"/>
                    <a:gd name="connsiteX3" fmla="*/ 5 w 53451"/>
                    <a:gd name="connsiteY3" fmla="*/ 23817 h 43889"/>
                  </a:gdLst>
                  <a:ahLst/>
                  <a:cxnLst>
                    <a:cxn ang="0">
                      <a:pos x="connsiteX0" y="connsiteY0"/>
                    </a:cxn>
                    <a:cxn ang="0">
                      <a:pos x="connsiteX1" y="connsiteY1"/>
                    </a:cxn>
                    <a:cxn ang="0">
                      <a:pos x="connsiteX2" y="connsiteY2"/>
                    </a:cxn>
                    <a:cxn ang="0">
                      <a:pos x="connsiteX3" y="connsiteY3"/>
                    </a:cxn>
                  </a:cxnLst>
                  <a:rect l="l" t="t" r="r" b="b"/>
                  <a:pathLst>
                    <a:path w="53451" h="43889">
                      <a:moveTo>
                        <a:pt x="5" y="23817"/>
                      </a:moveTo>
                      <a:cubicBezTo>
                        <a:pt x="-489" y="45726"/>
                        <a:pt x="35615" y="51080"/>
                        <a:pt x="48367" y="32975"/>
                      </a:cubicBezTo>
                      <a:cubicBezTo>
                        <a:pt x="63196" y="11947"/>
                        <a:pt x="42695" y="-1368"/>
                        <a:pt x="23992" y="112"/>
                      </a:cubicBezTo>
                      <a:cubicBezTo>
                        <a:pt x="11769" y="1098"/>
                        <a:pt x="357" y="8319"/>
                        <a:pt x="5" y="23817"/>
                      </a:cubicBezTo>
                      <a:close/>
                    </a:path>
                  </a:pathLst>
                </a:custGeom>
                <a:solidFill>
                  <a:srgbClr val="CEE9ED"/>
                </a:solidFill>
                <a:ln w="3522" cap="flat">
                  <a:noFill/>
                  <a:prstDash val="solid"/>
                  <a:miter/>
                </a:ln>
              </p:spPr>
              <p:txBody>
                <a:bodyPr rtlCol="0" anchor="ctr"/>
                <a:lstStyle/>
                <a:p>
                  <a:endParaRPr lang="es-PE"/>
                </a:p>
              </p:txBody>
            </p:sp>
            <p:sp>
              <p:nvSpPr>
                <p:cNvPr id="49" name="Forma libre: forma 48">
                  <a:extLst>
                    <a:ext uri="{FF2B5EF4-FFF2-40B4-BE49-F238E27FC236}">
                      <a16:creationId xmlns:a16="http://schemas.microsoft.com/office/drawing/2014/main" id="{508E9517-01EF-4DDA-8027-8A9D377083FA}"/>
                    </a:ext>
                  </a:extLst>
                </p:cNvPr>
                <p:cNvSpPr/>
                <p:nvPr/>
              </p:nvSpPr>
              <p:spPr>
                <a:xfrm>
                  <a:off x="8422127" y="1457890"/>
                  <a:ext cx="46950" cy="38583"/>
                </a:xfrm>
                <a:custGeom>
                  <a:avLst/>
                  <a:gdLst>
                    <a:gd name="connsiteX0" fmla="*/ 4 w 46950"/>
                    <a:gd name="connsiteY0" fmla="*/ 20946 h 38583"/>
                    <a:gd name="connsiteX1" fmla="*/ 42484 w 46950"/>
                    <a:gd name="connsiteY1" fmla="*/ 28977 h 38583"/>
                    <a:gd name="connsiteX2" fmla="*/ 21068 w 46950"/>
                    <a:gd name="connsiteY2" fmla="*/ 94 h 38583"/>
                    <a:gd name="connsiteX3" fmla="*/ 4 w 46950"/>
                    <a:gd name="connsiteY3" fmla="*/ 20946 h 38583"/>
                  </a:gdLst>
                  <a:ahLst/>
                  <a:cxnLst>
                    <a:cxn ang="0">
                      <a:pos x="connsiteX0" y="connsiteY0"/>
                    </a:cxn>
                    <a:cxn ang="0">
                      <a:pos x="connsiteX1" y="connsiteY1"/>
                    </a:cxn>
                    <a:cxn ang="0">
                      <a:pos x="connsiteX2" y="connsiteY2"/>
                    </a:cxn>
                    <a:cxn ang="0">
                      <a:pos x="connsiteX3" y="connsiteY3"/>
                    </a:cxn>
                  </a:cxnLst>
                  <a:rect l="l" t="t" r="r" b="b"/>
                  <a:pathLst>
                    <a:path w="46950" h="38583">
                      <a:moveTo>
                        <a:pt x="4" y="20946"/>
                      </a:moveTo>
                      <a:cubicBezTo>
                        <a:pt x="-419" y="40213"/>
                        <a:pt x="31282" y="44898"/>
                        <a:pt x="42484" y="28977"/>
                      </a:cubicBezTo>
                      <a:cubicBezTo>
                        <a:pt x="55516" y="10485"/>
                        <a:pt x="37482" y="-1174"/>
                        <a:pt x="21068" y="94"/>
                      </a:cubicBezTo>
                      <a:cubicBezTo>
                        <a:pt x="10360" y="975"/>
                        <a:pt x="321" y="7350"/>
                        <a:pt x="4" y="20946"/>
                      </a:cubicBezTo>
                      <a:close/>
                    </a:path>
                  </a:pathLst>
                </a:custGeom>
                <a:solidFill>
                  <a:srgbClr val="FFFFFF"/>
                </a:solidFill>
                <a:ln w="3522" cap="flat">
                  <a:noFill/>
                  <a:prstDash val="solid"/>
                  <a:miter/>
                </a:ln>
              </p:spPr>
              <p:txBody>
                <a:bodyPr rtlCol="0" anchor="ctr"/>
                <a:lstStyle/>
                <a:p>
                  <a:endParaRPr lang="es-PE"/>
                </a:p>
              </p:txBody>
            </p:sp>
          </p:grpSp>
          <p:grpSp>
            <p:nvGrpSpPr>
              <p:cNvPr id="50" name="Gráfico 2">
                <a:extLst>
                  <a:ext uri="{FF2B5EF4-FFF2-40B4-BE49-F238E27FC236}">
                    <a16:creationId xmlns:a16="http://schemas.microsoft.com/office/drawing/2014/main" id="{DFF47D7A-9A22-45FD-8510-C2617E61DEC6}"/>
                  </a:ext>
                </a:extLst>
              </p:cNvPr>
              <p:cNvGrpSpPr/>
              <p:nvPr/>
            </p:nvGrpSpPr>
            <p:grpSpPr>
              <a:xfrm>
                <a:off x="7591124" y="3630350"/>
                <a:ext cx="93151" cy="81107"/>
                <a:chOff x="8447840" y="1421099"/>
                <a:chExt cx="26350" cy="22943"/>
              </a:xfrm>
            </p:grpSpPr>
            <p:sp>
              <p:nvSpPr>
                <p:cNvPr id="51" name="Forma libre: forma 50">
                  <a:extLst>
                    <a:ext uri="{FF2B5EF4-FFF2-40B4-BE49-F238E27FC236}">
                      <a16:creationId xmlns:a16="http://schemas.microsoft.com/office/drawing/2014/main" id="{BDD8EFDC-411F-4483-89A9-6373E2FCABAC}"/>
                    </a:ext>
                  </a:extLst>
                </p:cNvPr>
                <p:cNvSpPr/>
                <p:nvPr/>
              </p:nvSpPr>
              <p:spPr>
                <a:xfrm>
                  <a:off x="8447840" y="1421099"/>
                  <a:ext cx="26350" cy="22943"/>
                </a:xfrm>
                <a:custGeom>
                  <a:avLst/>
                  <a:gdLst>
                    <a:gd name="connsiteX0" fmla="*/ 39 w 26350"/>
                    <a:gd name="connsiteY0" fmla="*/ 12300 h 22943"/>
                    <a:gd name="connsiteX1" fmla="*/ 16700 w 26350"/>
                    <a:gd name="connsiteY1" fmla="*/ 21739 h 22943"/>
                    <a:gd name="connsiteX2" fmla="*/ 22441 w 26350"/>
                    <a:gd name="connsiteY2" fmla="*/ 3036 h 22943"/>
                    <a:gd name="connsiteX3" fmla="*/ 10923 w 26350"/>
                    <a:gd name="connsiteY3" fmla="*/ 429 h 22943"/>
                    <a:gd name="connsiteX4" fmla="*/ 39 w 26350"/>
                    <a:gd name="connsiteY4" fmla="*/ 12300 h 22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0" h="22943">
                      <a:moveTo>
                        <a:pt x="39" y="12300"/>
                      </a:moveTo>
                      <a:cubicBezTo>
                        <a:pt x="-630" y="20507"/>
                        <a:pt x="7330" y="25332"/>
                        <a:pt x="16700" y="21739"/>
                      </a:cubicBezTo>
                      <a:cubicBezTo>
                        <a:pt x="25576" y="18323"/>
                        <a:pt x="30120" y="9270"/>
                        <a:pt x="22441" y="3036"/>
                      </a:cubicBezTo>
                      <a:cubicBezTo>
                        <a:pt x="18707" y="7"/>
                        <a:pt x="14622" y="-522"/>
                        <a:pt x="10923" y="429"/>
                      </a:cubicBezTo>
                      <a:cubicBezTo>
                        <a:pt x="5147" y="1944"/>
                        <a:pt x="462" y="7157"/>
                        <a:pt x="39" y="12300"/>
                      </a:cubicBezTo>
                      <a:close/>
                    </a:path>
                  </a:pathLst>
                </a:custGeom>
                <a:solidFill>
                  <a:srgbClr val="CEE9ED"/>
                </a:solidFill>
                <a:ln w="3522" cap="flat">
                  <a:noFill/>
                  <a:prstDash val="solid"/>
                  <a:miter/>
                </a:ln>
              </p:spPr>
              <p:txBody>
                <a:bodyPr rtlCol="0" anchor="ctr"/>
                <a:lstStyle/>
                <a:p>
                  <a:endParaRPr lang="es-PE"/>
                </a:p>
              </p:txBody>
            </p:sp>
            <p:sp>
              <p:nvSpPr>
                <p:cNvPr id="52" name="Forma libre: forma 51">
                  <a:extLst>
                    <a:ext uri="{FF2B5EF4-FFF2-40B4-BE49-F238E27FC236}">
                      <a16:creationId xmlns:a16="http://schemas.microsoft.com/office/drawing/2014/main" id="{DAA37D68-F1BC-4E95-8FCF-866649F8C8E8}"/>
                    </a:ext>
                  </a:extLst>
                </p:cNvPr>
                <p:cNvSpPr/>
                <p:nvPr/>
              </p:nvSpPr>
              <p:spPr>
                <a:xfrm>
                  <a:off x="8450909" y="1422429"/>
                  <a:ext cx="21570" cy="18794"/>
                </a:xfrm>
                <a:custGeom>
                  <a:avLst/>
                  <a:gdLst>
                    <a:gd name="connsiteX0" fmla="*/ 34 w 21570"/>
                    <a:gd name="connsiteY0" fmla="*/ 10089 h 18794"/>
                    <a:gd name="connsiteX1" fmla="*/ 13666 w 21570"/>
                    <a:gd name="connsiteY1" fmla="*/ 17803 h 18794"/>
                    <a:gd name="connsiteX2" fmla="*/ 18385 w 21570"/>
                    <a:gd name="connsiteY2" fmla="*/ 2480 h 18794"/>
                    <a:gd name="connsiteX3" fmla="*/ 8981 w 21570"/>
                    <a:gd name="connsiteY3" fmla="*/ 367 h 18794"/>
                    <a:gd name="connsiteX4" fmla="*/ 34 w 21570"/>
                    <a:gd name="connsiteY4" fmla="*/ 10089 h 1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 h="18794">
                      <a:moveTo>
                        <a:pt x="34" y="10089"/>
                      </a:moveTo>
                      <a:cubicBezTo>
                        <a:pt x="-529" y="16781"/>
                        <a:pt x="5987" y="20761"/>
                        <a:pt x="13666" y="17803"/>
                      </a:cubicBezTo>
                      <a:cubicBezTo>
                        <a:pt x="20921" y="15020"/>
                        <a:pt x="24655" y="7588"/>
                        <a:pt x="18385" y="2480"/>
                      </a:cubicBezTo>
                      <a:cubicBezTo>
                        <a:pt x="15321" y="15"/>
                        <a:pt x="11974" y="-443"/>
                        <a:pt x="8981" y="367"/>
                      </a:cubicBezTo>
                      <a:cubicBezTo>
                        <a:pt x="4225" y="1600"/>
                        <a:pt x="387" y="5862"/>
                        <a:pt x="34" y="10089"/>
                      </a:cubicBezTo>
                      <a:close/>
                    </a:path>
                  </a:pathLst>
                </a:custGeom>
                <a:solidFill>
                  <a:srgbClr val="FFFFFF"/>
                </a:solidFill>
                <a:ln w="3522" cap="flat">
                  <a:noFill/>
                  <a:prstDash val="solid"/>
                  <a:miter/>
                </a:ln>
              </p:spPr>
              <p:txBody>
                <a:bodyPr rtlCol="0" anchor="ctr"/>
                <a:lstStyle/>
                <a:p>
                  <a:endParaRPr lang="es-PE"/>
                </a:p>
              </p:txBody>
            </p:sp>
          </p:grpSp>
        </p:grpSp>
        <p:grpSp>
          <p:nvGrpSpPr>
            <p:cNvPr id="53" name="Gráfico 2">
              <a:extLst>
                <a:ext uri="{FF2B5EF4-FFF2-40B4-BE49-F238E27FC236}">
                  <a16:creationId xmlns:a16="http://schemas.microsoft.com/office/drawing/2014/main" id="{906C40E8-A792-4E4A-93EE-AF848556B4A9}"/>
                </a:ext>
              </a:extLst>
            </p:cNvPr>
            <p:cNvGrpSpPr/>
            <p:nvPr/>
          </p:nvGrpSpPr>
          <p:grpSpPr>
            <a:xfrm>
              <a:off x="5457351" y="3429193"/>
              <a:ext cx="100062" cy="82111"/>
              <a:chOff x="7844252" y="1364197"/>
              <a:chExt cx="28305" cy="23227"/>
            </a:xfrm>
          </p:grpSpPr>
          <p:sp>
            <p:nvSpPr>
              <p:cNvPr id="54" name="Forma libre: forma 53">
                <a:extLst>
                  <a:ext uri="{FF2B5EF4-FFF2-40B4-BE49-F238E27FC236}">
                    <a16:creationId xmlns:a16="http://schemas.microsoft.com/office/drawing/2014/main" id="{71D96055-EE7A-4AA5-8AF5-126981C822EC}"/>
                  </a:ext>
                </a:extLst>
              </p:cNvPr>
              <p:cNvSpPr/>
              <p:nvPr/>
            </p:nvSpPr>
            <p:spPr>
              <a:xfrm>
                <a:off x="7844252" y="1364197"/>
                <a:ext cx="28305" cy="23227"/>
              </a:xfrm>
              <a:custGeom>
                <a:avLst/>
                <a:gdLst>
                  <a:gd name="connsiteX0" fmla="*/ 3 w 28305"/>
                  <a:gd name="connsiteY0" fmla="*/ 12598 h 23227"/>
                  <a:gd name="connsiteX1" fmla="*/ 25611 w 28305"/>
                  <a:gd name="connsiteY1" fmla="*/ 17458 h 23227"/>
                  <a:gd name="connsiteX2" fmla="*/ 12719 w 28305"/>
                  <a:gd name="connsiteY2" fmla="*/ 58 h 23227"/>
                  <a:gd name="connsiteX3" fmla="*/ 3 w 28305"/>
                  <a:gd name="connsiteY3" fmla="*/ 12598 h 23227"/>
                </a:gdLst>
                <a:ahLst/>
                <a:cxnLst>
                  <a:cxn ang="0">
                    <a:pos x="connsiteX0" y="connsiteY0"/>
                  </a:cxn>
                  <a:cxn ang="0">
                    <a:pos x="connsiteX1" y="connsiteY1"/>
                  </a:cxn>
                  <a:cxn ang="0">
                    <a:pos x="connsiteX2" y="connsiteY2"/>
                  </a:cxn>
                  <a:cxn ang="0">
                    <a:pos x="connsiteX3" y="connsiteY3"/>
                  </a:cxn>
                </a:cxnLst>
                <a:rect l="l" t="t" r="r" b="b"/>
                <a:pathLst>
                  <a:path w="28305" h="23227">
                    <a:moveTo>
                      <a:pt x="3" y="12598"/>
                    </a:moveTo>
                    <a:cubicBezTo>
                      <a:pt x="-279" y="24186"/>
                      <a:pt x="18848" y="27039"/>
                      <a:pt x="25611" y="17458"/>
                    </a:cubicBezTo>
                    <a:cubicBezTo>
                      <a:pt x="33465" y="6328"/>
                      <a:pt x="22616" y="-717"/>
                      <a:pt x="12719" y="58"/>
                    </a:cubicBezTo>
                    <a:cubicBezTo>
                      <a:pt x="6238" y="551"/>
                      <a:pt x="179" y="4391"/>
                      <a:pt x="3" y="12598"/>
                    </a:cubicBezTo>
                    <a:close/>
                  </a:path>
                </a:pathLst>
              </a:custGeom>
              <a:solidFill>
                <a:srgbClr val="CEE9ED"/>
              </a:solidFill>
              <a:ln w="3522" cap="flat">
                <a:noFill/>
                <a:prstDash val="solid"/>
                <a:miter/>
              </a:ln>
            </p:spPr>
            <p:txBody>
              <a:bodyPr rtlCol="0" anchor="ctr"/>
              <a:lstStyle/>
              <a:p>
                <a:endParaRPr lang="es-PE"/>
              </a:p>
            </p:txBody>
          </p:sp>
          <p:sp>
            <p:nvSpPr>
              <p:cNvPr id="55" name="Forma libre: forma 54">
                <a:extLst>
                  <a:ext uri="{FF2B5EF4-FFF2-40B4-BE49-F238E27FC236}">
                    <a16:creationId xmlns:a16="http://schemas.microsoft.com/office/drawing/2014/main" id="{1CC7B55C-7312-47EB-8386-FA16003FE84E}"/>
                  </a:ext>
                </a:extLst>
              </p:cNvPr>
              <p:cNvSpPr/>
              <p:nvPr/>
            </p:nvSpPr>
            <p:spPr>
              <a:xfrm>
                <a:off x="7846155" y="1365720"/>
                <a:ext cx="24842" cy="20407"/>
              </a:xfrm>
              <a:custGeom>
                <a:avLst/>
                <a:gdLst>
                  <a:gd name="connsiteX0" fmla="*/ 3 w 24842"/>
                  <a:gd name="connsiteY0" fmla="*/ 11074 h 20407"/>
                  <a:gd name="connsiteX1" fmla="*/ 22475 w 24842"/>
                  <a:gd name="connsiteY1" fmla="*/ 15337 h 20407"/>
                  <a:gd name="connsiteX2" fmla="*/ 11133 w 24842"/>
                  <a:gd name="connsiteY2" fmla="*/ 50 h 20407"/>
                  <a:gd name="connsiteX3" fmla="*/ 3 w 24842"/>
                  <a:gd name="connsiteY3" fmla="*/ 11074 h 20407"/>
                </a:gdLst>
                <a:ahLst/>
                <a:cxnLst>
                  <a:cxn ang="0">
                    <a:pos x="connsiteX0" y="connsiteY0"/>
                  </a:cxn>
                  <a:cxn ang="0">
                    <a:pos x="connsiteX1" y="connsiteY1"/>
                  </a:cxn>
                  <a:cxn ang="0">
                    <a:pos x="connsiteX2" y="connsiteY2"/>
                  </a:cxn>
                  <a:cxn ang="0">
                    <a:pos x="connsiteX3" y="connsiteY3"/>
                  </a:cxn>
                </a:cxnLst>
                <a:rect l="l" t="t" r="r" b="b"/>
                <a:pathLst>
                  <a:path w="24842" h="20407">
                    <a:moveTo>
                      <a:pt x="3" y="11074"/>
                    </a:moveTo>
                    <a:cubicBezTo>
                      <a:pt x="-244" y="21254"/>
                      <a:pt x="16558" y="23755"/>
                      <a:pt x="22475" y="15337"/>
                    </a:cubicBezTo>
                    <a:cubicBezTo>
                      <a:pt x="29378" y="5544"/>
                      <a:pt x="19833" y="-620"/>
                      <a:pt x="11133" y="50"/>
                    </a:cubicBezTo>
                    <a:cubicBezTo>
                      <a:pt x="5462" y="472"/>
                      <a:pt x="144" y="3854"/>
                      <a:pt x="3" y="11074"/>
                    </a:cubicBezTo>
                    <a:close/>
                  </a:path>
                </a:pathLst>
              </a:custGeom>
              <a:solidFill>
                <a:srgbClr val="FFFFFF"/>
              </a:solidFill>
              <a:ln w="3522" cap="flat">
                <a:noFill/>
                <a:prstDash val="solid"/>
                <a:miter/>
              </a:ln>
            </p:spPr>
            <p:txBody>
              <a:bodyPr rtlCol="0" anchor="ctr"/>
              <a:lstStyle/>
              <a:p>
                <a:endParaRPr lang="es-PE"/>
              </a:p>
            </p:txBody>
          </p:sp>
        </p:grpSp>
        <p:grpSp>
          <p:nvGrpSpPr>
            <p:cNvPr id="56" name="Gráfico 2">
              <a:extLst>
                <a:ext uri="{FF2B5EF4-FFF2-40B4-BE49-F238E27FC236}">
                  <a16:creationId xmlns:a16="http://schemas.microsoft.com/office/drawing/2014/main" id="{6B13F68A-3E9B-47E5-8613-EF47BC3D84A1}"/>
                </a:ext>
              </a:extLst>
            </p:cNvPr>
            <p:cNvGrpSpPr/>
            <p:nvPr/>
          </p:nvGrpSpPr>
          <p:grpSpPr>
            <a:xfrm>
              <a:off x="5512202" y="3365660"/>
              <a:ext cx="49259" cy="42949"/>
              <a:chOff x="7859768" y="1346225"/>
              <a:chExt cx="13934" cy="12149"/>
            </a:xfrm>
          </p:grpSpPr>
          <p:sp>
            <p:nvSpPr>
              <p:cNvPr id="57" name="Forma libre: forma 56">
                <a:extLst>
                  <a:ext uri="{FF2B5EF4-FFF2-40B4-BE49-F238E27FC236}">
                    <a16:creationId xmlns:a16="http://schemas.microsoft.com/office/drawing/2014/main" id="{9BB9DC5C-64A5-4A34-B8FB-1A2BA66843D9}"/>
                  </a:ext>
                </a:extLst>
              </p:cNvPr>
              <p:cNvSpPr/>
              <p:nvPr/>
            </p:nvSpPr>
            <p:spPr>
              <a:xfrm>
                <a:off x="7859768" y="1346225"/>
                <a:ext cx="13934" cy="12149"/>
              </a:xfrm>
              <a:custGeom>
                <a:avLst/>
                <a:gdLst>
                  <a:gd name="connsiteX0" fmla="*/ 21 w 13934"/>
                  <a:gd name="connsiteY0" fmla="*/ 6512 h 12149"/>
                  <a:gd name="connsiteX1" fmla="*/ 8827 w 13934"/>
                  <a:gd name="connsiteY1" fmla="*/ 11514 h 12149"/>
                  <a:gd name="connsiteX2" fmla="*/ 11856 w 13934"/>
                  <a:gd name="connsiteY2" fmla="*/ 1616 h 12149"/>
                  <a:gd name="connsiteX3" fmla="*/ 5763 w 13934"/>
                  <a:gd name="connsiteY3" fmla="*/ 243 h 12149"/>
                  <a:gd name="connsiteX4" fmla="*/ 21 w 13934"/>
                  <a:gd name="connsiteY4" fmla="*/ 6512 h 1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4" h="12149">
                    <a:moveTo>
                      <a:pt x="21" y="6512"/>
                    </a:moveTo>
                    <a:cubicBezTo>
                      <a:pt x="-331" y="10845"/>
                      <a:pt x="3860" y="13416"/>
                      <a:pt x="8827" y="11514"/>
                    </a:cubicBezTo>
                    <a:cubicBezTo>
                      <a:pt x="13511" y="9718"/>
                      <a:pt x="15942" y="4892"/>
                      <a:pt x="11856" y="1616"/>
                    </a:cubicBezTo>
                    <a:cubicBezTo>
                      <a:pt x="9883" y="-4"/>
                      <a:pt x="7700" y="-286"/>
                      <a:pt x="5763" y="243"/>
                    </a:cubicBezTo>
                    <a:cubicBezTo>
                      <a:pt x="2733" y="1017"/>
                      <a:pt x="232" y="3800"/>
                      <a:pt x="21" y="6512"/>
                    </a:cubicBezTo>
                    <a:close/>
                  </a:path>
                </a:pathLst>
              </a:custGeom>
              <a:solidFill>
                <a:srgbClr val="CEE9ED"/>
              </a:solidFill>
              <a:ln w="3522" cap="flat">
                <a:noFill/>
                <a:prstDash val="solid"/>
                <a:miter/>
              </a:ln>
            </p:spPr>
            <p:txBody>
              <a:bodyPr rtlCol="0" anchor="ctr"/>
              <a:lstStyle/>
              <a:p>
                <a:endParaRPr lang="es-PE"/>
              </a:p>
            </p:txBody>
          </p:sp>
          <p:sp>
            <p:nvSpPr>
              <p:cNvPr id="58" name="Forma libre: forma 57">
                <a:extLst>
                  <a:ext uri="{FF2B5EF4-FFF2-40B4-BE49-F238E27FC236}">
                    <a16:creationId xmlns:a16="http://schemas.microsoft.com/office/drawing/2014/main" id="{2920DB8B-EC91-4CC4-A668-05609B5D8C3C}"/>
                  </a:ext>
                </a:extLst>
              </p:cNvPr>
              <p:cNvSpPr/>
              <p:nvPr/>
            </p:nvSpPr>
            <p:spPr>
              <a:xfrm>
                <a:off x="7861393" y="1346912"/>
                <a:ext cx="11419" cy="9937"/>
              </a:xfrm>
              <a:custGeom>
                <a:avLst/>
                <a:gdLst>
                  <a:gd name="connsiteX0" fmla="*/ 16 w 11419"/>
                  <a:gd name="connsiteY0" fmla="*/ 5332 h 9937"/>
                  <a:gd name="connsiteX1" fmla="*/ 7236 w 11419"/>
                  <a:gd name="connsiteY1" fmla="*/ 9418 h 9937"/>
                  <a:gd name="connsiteX2" fmla="*/ 9737 w 11419"/>
                  <a:gd name="connsiteY2" fmla="*/ 1317 h 9937"/>
                  <a:gd name="connsiteX3" fmla="*/ 4736 w 11419"/>
                  <a:gd name="connsiteY3" fmla="*/ 189 h 9937"/>
                  <a:gd name="connsiteX4" fmla="*/ 16 w 11419"/>
                  <a:gd name="connsiteY4" fmla="*/ 5332 h 9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 h="9937">
                    <a:moveTo>
                      <a:pt x="16" y="5332"/>
                    </a:moveTo>
                    <a:cubicBezTo>
                      <a:pt x="-266" y="8890"/>
                      <a:pt x="3151" y="10968"/>
                      <a:pt x="7236" y="9418"/>
                    </a:cubicBezTo>
                    <a:cubicBezTo>
                      <a:pt x="11076" y="7939"/>
                      <a:pt x="13049" y="4029"/>
                      <a:pt x="9737" y="1317"/>
                    </a:cubicBezTo>
                    <a:cubicBezTo>
                      <a:pt x="8117" y="13"/>
                      <a:pt x="6356" y="-233"/>
                      <a:pt x="4736" y="189"/>
                    </a:cubicBezTo>
                    <a:cubicBezTo>
                      <a:pt x="2235" y="859"/>
                      <a:pt x="192" y="3113"/>
                      <a:pt x="16" y="5332"/>
                    </a:cubicBezTo>
                    <a:close/>
                  </a:path>
                </a:pathLst>
              </a:custGeom>
              <a:solidFill>
                <a:srgbClr val="FFFFFF"/>
              </a:solidFill>
              <a:ln w="3522" cap="flat">
                <a:noFill/>
                <a:prstDash val="solid"/>
                <a:miter/>
              </a:ln>
            </p:spPr>
            <p:txBody>
              <a:bodyPr rtlCol="0" anchor="ctr"/>
              <a:lstStyle/>
              <a:p>
                <a:endParaRPr lang="es-PE"/>
              </a:p>
            </p:txBody>
          </p:sp>
        </p:grpSp>
        <p:sp>
          <p:nvSpPr>
            <p:cNvPr id="59" name="Forma libre: forma 58">
              <a:extLst>
                <a:ext uri="{FF2B5EF4-FFF2-40B4-BE49-F238E27FC236}">
                  <a16:creationId xmlns:a16="http://schemas.microsoft.com/office/drawing/2014/main" id="{896EA80F-FC5D-4632-8A88-25EE3A209FA2}"/>
                </a:ext>
              </a:extLst>
            </p:cNvPr>
            <p:cNvSpPr/>
            <p:nvPr/>
          </p:nvSpPr>
          <p:spPr>
            <a:xfrm>
              <a:off x="3807129" y="3690709"/>
              <a:ext cx="478557" cy="167842"/>
            </a:xfrm>
            <a:custGeom>
              <a:avLst/>
              <a:gdLst>
                <a:gd name="connsiteX0" fmla="*/ 135345 w 135371"/>
                <a:gd name="connsiteY0" fmla="*/ 46427 h 47478"/>
                <a:gd name="connsiteX1" fmla="*/ 120410 w 135371"/>
                <a:gd name="connsiteY1" fmla="*/ 26455 h 47478"/>
                <a:gd name="connsiteX2" fmla="*/ 95084 w 135371"/>
                <a:gd name="connsiteY2" fmla="*/ 214 h 47478"/>
                <a:gd name="connsiteX3" fmla="*/ 93710 w 135371"/>
                <a:gd name="connsiteY3" fmla="*/ 601 h 47478"/>
                <a:gd name="connsiteX4" fmla="*/ 95895 w 135371"/>
                <a:gd name="connsiteY4" fmla="*/ 4969 h 47478"/>
                <a:gd name="connsiteX5" fmla="*/ 100121 w 135371"/>
                <a:gd name="connsiteY5" fmla="*/ 12260 h 47478"/>
                <a:gd name="connsiteX6" fmla="*/ 110266 w 135371"/>
                <a:gd name="connsiteY6" fmla="*/ 28710 h 47478"/>
                <a:gd name="connsiteX7" fmla="*/ 111780 w 135371"/>
                <a:gd name="connsiteY7" fmla="*/ 31105 h 47478"/>
                <a:gd name="connsiteX8" fmla="*/ 106109 w 135371"/>
                <a:gd name="connsiteY8" fmla="*/ 27582 h 47478"/>
                <a:gd name="connsiteX9" fmla="*/ 71766 w 135371"/>
                <a:gd name="connsiteY9" fmla="*/ 12260 h 47478"/>
                <a:gd name="connsiteX10" fmla="*/ 34500 w 135371"/>
                <a:gd name="connsiteY10" fmla="*/ 5251 h 47478"/>
                <a:gd name="connsiteX11" fmla="*/ 228 w 135371"/>
                <a:gd name="connsiteY11" fmla="*/ 5638 h 47478"/>
                <a:gd name="connsiteX12" fmla="*/ 439 w 135371"/>
                <a:gd name="connsiteY12" fmla="*/ 6202 h 47478"/>
                <a:gd name="connsiteX13" fmla="*/ 36472 w 135371"/>
                <a:gd name="connsiteY13" fmla="*/ 9935 h 47478"/>
                <a:gd name="connsiteX14" fmla="*/ 69265 w 135371"/>
                <a:gd name="connsiteY14" fmla="*/ 20256 h 47478"/>
                <a:gd name="connsiteX15" fmla="*/ 108470 w 135371"/>
                <a:gd name="connsiteY15" fmla="*/ 38995 h 47478"/>
                <a:gd name="connsiteX16" fmla="*/ 76522 w 135371"/>
                <a:gd name="connsiteY16" fmla="*/ 42764 h 47478"/>
                <a:gd name="connsiteX17" fmla="*/ 78846 w 135371"/>
                <a:gd name="connsiteY17" fmla="*/ 45159 h 47478"/>
                <a:gd name="connsiteX18" fmla="*/ 135345 w 135371"/>
                <a:gd name="connsiteY18" fmla="*/ 46427 h 4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371" h="47478">
                  <a:moveTo>
                    <a:pt x="135345" y="46427"/>
                  </a:moveTo>
                  <a:cubicBezTo>
                    <a:pt x="131153" y="39241"/>
                    <a:pt x="125411" y="32831"/>
                    <a:pt x="120410" y="26455"/>
                  </a:cubicBezTo>
                  <a:cubicBezTo>
                    <a:pt x="112872" y="16875"/>
                    <a:pt x="104313" y="7963"/>
                    <a:pt x="95084" y="214"/>
                  </a:cubicBezTo>
                  <a:cubicBezTo>
                    <a:pt x="94697" y="-103"/>
                    <a:pt x="93640" y="-138"/>
                    <a:pt x="93710" y="601"/>
                  </a:cubicBezTo>
                  <a:cubicBezTo>
                    <a:pt x="93851" y="2292"/>
                    <a:pt x="95155" y="3490"/>
                    <a:pt x="95895" y="4969"/>
                  </a:cubicBezTo>
                  <a:cubicBezTo>
                    <a:pt x="97162" y="7470"/>
                    <a:pt x="98677" y="9830"/>
                    <a:pt x="100121" y="12260"/>
                  </a:cubicBezTo>
                  <a:cubicBezTo>
                    <a:pt x="103432" y="17790"/>
                    <a:pt x="106919" y="23215"/>
                    <a:pt x="110266" y="28710"/>
                  </a:cubicBezTo>
                  <a:cubicBezTo>
                    <a:pt x="110759" y="29520"/>
                    <a:pt x="111287" y="30295"/>
                    <a:pt x="111780" y="31105"/>
                  </a:cubicBezTo>
                  <a:cubicBezTo>
                    <a:pt x="109949" y="29872"/>
                    <a:pt x="108046" y="28674"/>
                    <a:pt x="106109" y="27582"/>
                  </a:cubicBezTo>
                  <a:cubicBezTo>
                    <a:pt x="95226" y="21313"/>
                    <a:pt x="83813" y="15959"/>
                    <a:pt x="71766" y="12260"/>
                  </a:cubicBezTo>
                  <a:cubicBezTo>
                    <a:pt x="59720" y="8562"/>
                    <a:pt x="47075" y="6589"/>
                    <a:pt x="34500" y="5251"/>
                  </a:cubicBezTo>
                  <a:cubicBezTo>
                    <a:pt x="23369" y="4053"/>
                    <a:pt x="11394" y="3278"/>
                    <a:pt x="228" y="5638"/>
                  </a:cubicBezTo>
                  <a:cubicBezTo>
                    <a:pt x="-230" y="5744"/>
                    <a:pt x="87" y="6237"/>
                    <a:pt x="439" y="6202"/>
                  </a:cubicBezTo>
                  <a:cubicBezTo>
                    <a:pt x="12450" y="4969"/>
                    <a:pt x="24920" y="7329"/>
                    <a:pt x="36472" y="9935"/>
                  </a:cubicBezTo>
                  <a:cubicBezTo>
                    <a:pt x="47639" y="12472"/>
                    <a:pt x="58628" y="16205"/>
                    <a:pt x="69265" y="20256"/>
                  </a:cubicBezTo>
                  <a:cubicBezTo>
                    <a:pt x="84130" y="25927"/>
                    <a:pt x="108962" y="38960"/>
                    <a:pt x="108470" y="38995"/>
                  </a:cubicBezTo>
                  <a:cubicBezTo>
                    <a:pt x="95014" y="39558"/>
                    <a:pt x="78001" y="38995"/>
                    <a:pt x="76522" y="42764"/>
                  </a:cubicBezTo>
                  <a:cubicBezTo>
                    <a:pt x="76063" y="43926"/>
                    <a:pt x="77755" y="44948"/>
                    <a:pt x="78846" y="45159"/>
                  </a:cubicBezTo>
                  <a:cubicBezTo>
                    <a:pt x="92548" y="47871"/>
                    <a:pt x="136613" y="48082"/>
                    <a:pt x="135345" y="46427"/>
                  </a:cubicBezTo>
                  <a:close/>
                </a:path>
              </a:pathLst>
            </a:custGeom>
            <a:solidFill>
              <a:srgbClr val="0D2232"/>
            </a:solidFill>
            <a:ln w="3522" cap="flat">
              <a:noFill/>
              <a:prstDash val="solid"/>
              <a:miter/>
            </a:ln>
          </p:spPr>
          <p:txBody>
            <a:bodyPr rtlCol="0" anchor="ctr"/>
            <a:lstStyle/>
            <a:p>
              <a:endParaRPr lang="es-PE"/>
            </a:p>
          </p:txBody>
        </p:sp>
        <p:sp>
          <p:nvSpPr>
            <p:cNvPr id="60" name="Forma libre: forma 59">
              <a:extLst>
                <a:ext uri="{FF2B5EF4-FFF2-40B4-BE49-F238E27FC236}">
                  <a16:creationId xmlns:a16="http://schemas.microsoft.com/office/drawing/2014/main" id="{631FFA03-CA0C-46B0-B65E-34AAB07DCE05}"/>
                </a:ext>
              </a:extLst>
            </p:cNvPr>
            <p:cNvSpPr/>
            <p:nvPr/>
          </p:nvSpPr>
          <p:spPr>
            <a:xfrm>
              <a:off x="5097593" y="3486268"/>
              <a:ext cx="410346" cy="289193"/>
            </a:xfrm>
            <a:custGeom>
              <a:avLst/>
              <a:gdLst>
                <a:gd name="connsiteX0" fmla="*/ 115965 w 116076"/>
                <a:gd name="connsiteY0" fmla="*/ 785 h 81805"/>
                <a:gd name="connsiteX1" fmla="*/ 91026 w 116076"/>
                <a:gd name="connsiteY1" fmla="*/ 116 h 81805"/>
                <a:gd name="connsiteX2" fmla="*/ 54746 w 116076"/>
                <a:gd name="connsiteY2" fmla="*/ 3709 h 81805"/>
                <a:gd name="connsiteX3" fmla="*/ 54218 w 116076"/>
                <a:gd name="connsiteY3" fmla="*/ 5047 h 81805"/>
                <a:gd name="connsiteX4" fmla="*/ 58973 w 116076"/>
                <a:gd name="connsiteY4" fmla="*/ 6034 h 81805"/>
                <a:gd name="connsiteX5" fmla="*/ 67286 w 116076"/>
                <a:gd name="connsiteY5" fmla="*/ 7231 h 81805"/>
                <a:gd name="connsiteX6" fmla="*/ 86482 w 116076"/>
                <a:gd name="connsiteY6" fmla="*/ 9486 h 81805"/>
                <a:gd name="connsiteX7" fmla="*/ 89300 w 116076"/>
                <a:gd name="connsiteY7" fmla="*/ 9767 h 81805"/>
                <a:gd name="connsiteX8" fmla="*/ 82995 w 116076"/>
                <a:gd name="connsiteY8" fmla="*/ 12022 h 81805"/>
                <a:gd name="connsiteX9" fmla="*/ 49674 w 116076"/>
                <a:gd name="connsiteY9" fmla="*/ 29457 h 81805"/>
                <a:gd name="connsiteX10" fmla="*/ 21038 w 116076"/>
                <a:gd name="connsiteY10" fmla="*/ 54325 h 81805"/>
                <a:gd name="connsiteX11" fmla="*/ 45 w 116076"/>
                <a:gd name="connsiteY11" fmla="*/ 81447 h 81805"/>
                <a:gd name="connsiteX12" fmla="*/ 643 w 116076"/>
                <a:gd name="connsiteY12" fmla="*/ 81623 h 81805"/>
                <a:gd name="connsiteX13" fmla="*/ 25933 w 116076"/>
                <a:gd name="connsiteY13" fmla="*/ 55699 h 81805"/>
                <a:gd name="connsiteX14" fmla="*/ 54394 w 116076"/>
                <a:gd name="connsiteY14" fmla="*/ 36431 h 81805"/>
                <a:gd name="connsiteX15" fmla="*/ 93421 w 116076"/>
                <a:gd name="connsiteY15" fmla="*/ 17340 h 81805"/>
                <a:gd name="connsiteX16" fmla="*/ 76550 w 116076"/>
                <a:gd name="connsiteY16" fmla="*/ 44744 h 81805"/>
                <a:gd name="connsiteX17" fmla="*/ 79896 w 116076"/>
                <a:gd name="connsiteY17" fmla="*/ 44427 h 81805"/>
                <a:gd name="connsiteX18" fmla="*/ 115965 w 116076"/>
                <a:gd name="connsiteY18" fmla="*/ 785 h 8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76" h="81805">
                  <a:moveTo>
                    <a:pt x="115965" y="785"/>
                  </a:moveTo>
                  <a:cubicBezTo>
                    <a:pt x="107722" y="-412"/>
                    <a:pt x="99128" y="116"/>
                    <a:pt x="91026" y="116"/>
                  </a:cubicBezTo>
                  <a:cubicBezTo>
                    <a:pt x="78839" y="81"/>
                    <a:pt x="66546" y="1278"/>
                    <a:pt x="54746" y="3709"/>
                  </a:cubicBezTo>
                  <a:cubicBezTo>
                    <a:pt x="54253" y="3815"/>
                    <a:pt x="53584" y="4625"/>
                    <a:pt x="54218" y="5047"/>
                  </a:cubicBezTo>
                  <a:cubicBezTo>
                    <a:pt x="55626" y="5998"/>
                    <a:pt x="57352" y="5717"/>
                    <a:pt x="58973" y="6034"/>
                  </a:cubicBezTo>
                  <a:cubicBezTo>
                    <a:pt x="61720" y="6597"/>
                    <a:pt x="64538" y="6879"/>
                    <a:pt x="67286" y="7231"/>
                  </a:cubicBezTo>
                  <a:cubicBezTo>
                    <a:pt x="73661" y="8077"/>
                    <a:pt x="80107" y="8711"/>
                    <a:pt x="86482" y="9486"/>
                  </a:cubicBezTo>
                  <a:cubicBezTo>
                    <a:pt x="87398" y="9591"/>
                    <a:pt x="88349" y="9697"/>
                    <a:pt x="89300" y="9767"/>
                  </a:cubicBezTo>
                  <a:cubicBezTo>
                    <a:pt x="87187" y="10437"/>
                    <a:pt x="85074" y="11176"/>
                    <a:pt x="82995" y="12022"/>
                  </a:cubicBezTo>
                  <a:cubicBezTo>
                    <a:pt x="71337" y="16671"/>
                    <a:pt x="60065" y="22272"/>
                    <a:pt x="49674" y="29457"/>
                  </a:cubicBezTo>
                  <a:cubicBezTo>
                    <a:pt x="39283" y="36608"/>
                    <a:pt x="29914" y="45308"/>
                    <a:pt x="21038" y="54325"/>
                  </a:cubicBezTo>
                  <a:cubicBezTo>
                    <a:pt x="13183" y="62321"/>
                    <a:pt x="5152" y="71197"/>
                    <a:pt x="45" y="81447"/>
                  </a:cubicBezTo>
                  <a:cubicBezTo>
                    <a:pt x="-167" y="81870"/>
                    <a:pt x="432" y="81905"/>
                    <a:pt x="643" y="81623"/>
                  </a:cubicBezTo>
                  <a:cubicBezTo>
                    <a:pt x="7124" y="71444"/>
                    <a:pt x="16705" y="63131"/>
                    <a:pt x="25933" y="55699"/>
                  </a:cubicBezTo>
                  <a:cubicBezTo>
                    <a:pt x="34845" y="48513"/>
                    <a:pt x="44602" y="42208"/>
                    <a:pt x="54394" y="36431"/>
                  </a:cubicBezTo>
                  <a:cubicBezTo>
                    <a:pt x="68060" y="28330"/>
                    <a:pt x="93703" y="16918"/>
                    <a:pt x="93421" y="17340"/>
                  </a:cubicBezTo>
                  <a:cubicBezTo>
                    <a:pt x="85496" y="28260"/>
                    <a:pt x="74507" y="41222"/>
                    <a:pt x="76550" y="44744"/>
                  </a:cubicBezTo>
                  <a:cubicBezTo>
                    <a:pt x="77184" y="45836"/>
                    <a:pt x="79050" y="45132"/>
                    <a:pt x="79896" y="44427"/>
                  </a:cubicBezTo>
                  <a:cubicBezTo>
                    <a:pt x="90533" y="35234"/>
                    <a:pt x="118043" y="821"/>
                    <a:pt x="115965" y="785"/>
                  </a:cubicBezTo>
                  <a:close/>
                </a:path>
              </a:pathLst>
            </a:custGeom>
            <a:solidFill>
              <a:srgbClr val="0D2232"/>
            </a:solidFill>
            <a:ln w="3522" cap="flat">
              <a:noFill/>
              <a:prstDash val="solid"/>
              <a:miter/>
            </a:ln>
          </p:spPr>
          <p:txBody>
            <a:bodyPr rtlCol="0" anchor="ctr"/>
            <a:lstStyle/>
            <a:p>
              <a:endParaRPr lang="es-PE"/>
            </a:p>
          </p:txBody>
        </p:sp>
        <p:sp>
          <p:nvSpPr>
            <p:cNvPr id="61" name="Forma libre: forma 60">
              <a:extLst>
                <a:ext uri="{FF2B5EF4-FFF2-40B4-BE49-F238E27FC236}">
                  <a16:creationId xmlns:a16="http://schemas.microsoft.com/office/drawing/2014/main" id="{B56E4AFC-AE84-4A93-8546-A2B38F9BB08A}"/>
                </a:ext>
              </a:extLst>
            </p:cNvPr>
            <p:cNvSpPr/>
            <p:nvPr/>
          </p:nvSpPr>
          <p:spPr>
            <a:xfrm>
              <a:off x="5359276" y="4113772"/>
              <a:ext cx="590069" cy="159594"/>
            </a:xfrm>
            <a:custGeom>
              <a:avLst/>
              <a:gdLst>
                <a:gd name="connsiteX0" fmla="*/ 78 w 166915"/>
                <a:gd name="connsiteY0" fmla="*/ 19472 h 45145"/>
                <a:gd name="connsiteX1" fmla="*/ 26707 w 166915"/>
                <a:gd name="connsiteY1" fmla="*/ 31448 h 45145"/>
                <a:gd name="connsiteX2" fmla="*/ 67812 w 166915"/>
                <a:gd name="connsiteY2" fmla="*/ 45115 h 45145"/>
                <a:gd name="connsiteX3" fmla="*/ 69081 w 166915"/>
                <a:gd name="connsiteY3" fmla="*/ 44270 h 45145"/>
                <a:gd name="connsiteX4" fmla="*/ 64431 w 166915"/>
                <a:gd name="connsiteY4" fmla="*/ 41276 h 45145"/>
                <a:gd name="connsiteX5" fmla="*/ 56048 w 166915"/>
                <a:gd name="connsiteY5" fmla="*/ 36485 h 45145"/>
                <a:gd name="connsiteX6" fmla="*/ 36429 w 166915"/>
                <a:gd name="connsiteY6" fmla="*/ 25813 h 45145"/>
                <a:gd name="connsiteX7" fmla="*/ 33540 w 166915"/>
                <a:gd name="connsiteY7" fmla="*/ 24298 h 45145"/>
                <a:gd name="connsiteX8" fmla="*/ 41501 w 166915"/>
                <a:gd name="connsiteY8" fmla="*/ 25319 h 45145"/>
                <a:gd name="connsiteX9" fmla="*/ 86481 w 166915"/>
                <a:gd name="connsiteY9" fmla="*/ 26235 h 45145"/>
                <a:gd name="connsiteX10" fmla="*/ 130193 w 166915"/>
                <a:gd name="connsiteY10" fmla="*/ 18838 h 45145"/>
                <a:gd name="connsiteX11" fmla="*/ 166755 w 166915"/>
                <a:gd name="connsiteY11" fmla="*/ 6088 h 45145"/>
                <a:gd name="connsiteX12" fmla="*/ 166226 w 166915"/>
                <a:gd name="connsiteY12" fmla="*/ 5665 h 45145"/>
                <a:gd name="connsiteX13" fmla="*/ 125579 w 166915"/>
                <a:gd name="connsiteY13" fmla="*/ 15457 h 45145"/>
                <a:gd name="connsiteX14" fmla="*/ 84931 w 166915"/>
                <a:gd name="connsiteY14" fmla="*/ 18310 h 45145"/>
                <a:gd name="connsiteX15" fmla="*/ 32941 w 166915"/>
                <a:gd name="connsiteY15" fmla="*/ 16197 h 45145"/>
                <a:gd name="connsiteX16" fmla="*/ 65206 w 166915"/>
                <a:gd name="connsiteY16" fmla="*/ 1332 h 45145"/>
                <a:gd name="connsiteX17" fmla="*/ 61401 w 166915"/>
                <a:gd name="connsiteY17" fmla="*/ 64 h 45145"/>
                <a:gd name="connsiteX18" fmla="*/ 78 w 166915"/>
                <a:gd name="connsiteY18" fmla="*/ 19472 h 4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915" h="45145">
                  <a:moveTo>
                    <a:pt x="78" y="19472"/>
                  </a:moveTo>
                  <a:cubicBezTo>
                    <a:pt x="8391" y="24228"/>
                    <a:pt x="17936" y="27715"/>
                    <a:pt x="26707" y="31448"/>
                  </a:cubicBezTo>
                  <a:cubicBezTo>
                    <a:pt x="39880" y="37084"/>
                    <a:pt x="53793" y="41734"/>
                    <a:pt x="67812" y="45115"/>
                  </a:cubicBezTo>
                  <a:cubicBezTo>
                    <a:pt x="68412" y="45256"/>
                    <a:pt x="69573" y="44904"/>
                    <a:pt x="69081" y="44270"/>
                  </a:cubicBezTo>
                  <a:cubicBezTo>
                    <a:pt x="68024" y="42861"/>
                    <a:pt x="66016" y="42297"/>
                    <a:pt x="64431" y="41276"/>
                  </a:cubicBezTo>
                  <a:cubicBezTo>
                    <a:pt x="61754" y="39550"/>
                    <a:pt x="58830" y="38035"/>
                    <a:pt x="56048" y="36485"/>
                  </a:cubicBezTo>
                  <a:cubicBezTo>
                    <a:pt x="49567" y="32857"/>
                    <a:pt x="42944" y="29405"/>
                    <a:pt x="36429" y="25813"/>
                  </a:cubicBezTo>
                  <a:cubicBezTo>
                    <a:pt x="35477" y="25284"/>
                    <a:pt x="34491" y="24791"/>
                    <a:pt x="33540" y="24298"/>
                  </a:cubicBezTo>
                  <a:cubicBezTo>
                    <a:pt x="36182" y="24721"/>
                    <a:pt x="38824" y="25038"/>
                    <a:pt x="41501" y="25319"/>
                  </a:cubicBezTo>
                  <a:cubicBezTo>
                    <a:pt x="56506" y="26834"/>
                    <a:pt x="71581" y="27362"/>
                    <a:pt x="86481" y="26235"/>
                  </a:cubicBezTo>
                  <a:cubicBezTo>
                    <a:pt x="101380" y="25073"/>
                    <a:pt x="115963" y="22220"/>
                    <a:pt x="130193" y="18838"/>
                  </a:cubicBezTo>
                  <a:cubicBezTo>
                    <a:pt x="142768" y="15844"/>
                    <a:pt x="156012" y="12181"/>
                    <a:pt x="166755" y="6088"/>
                  </a:cubicBezTo>
                  <a:cubicBezTo>
                    <a:pt x="167213" y="5841"/>
                    <a:pt x="166579" y="5524"/>
                    <a:pt x="166226" y="5665"/>
                  </a:cubicBezTo>
                  <a:cubicBezTo>
                    <a:pt x="153969" y="11089"/>
                    <a:pt x="139351" y="13555"/>
                    <a:pt x="125579" y="15457"/>
                  </a:cubicBezTo>
                  <a:cubicBezTo>
                    <a:pt x="112265" y="17289"/>
                    <a:pt x="98492" y="18028"/>
                    <a:pt x="84931" y="18310"/>
                  </a:cubicBezTo>
                  <a:cubicBezTo>
                    <a:pt x="65981" y="18733"/>
                    <a:pt x="32413" y="16373"/>
                    <a:pt x="32941" y="16197"/>
                  </a:cubicBezTo>
                  <a:cubicBezTo>
                    <a:pt x="47101" y="10843"/>
                    <a:pt x="65629" y="5172"/>
                    <a:pt x="65206" y="1332"/>
                  </a:cubicBezTo>
                  <a:cubicBezTo>
                    <a:pt x="65065" y="135"/>
                    <a:pt x="62705" y="-147"/>
                    <a:pt x="61401" y="64"/>
                  </a:cubicBezTo>
                  <a:cubicBezTo>
                    <a:pt x="45199" y="2706"/>
                    <a:pt x="-2176" y="18486"/>
                    <a:pt x="78" y="19472"/>
                  </a:cubicBezTo>
                  <a:close/>
                </a:path>
              </a:pathLst>
            </a:custGeom>
            <a:solidFill>
              <a:srgbClr val="0D2232"/>
            </a:solidFill>
            <a:ln w="3522" cap="flat">
              <a:noFill/>
              <a:prstDash val="solid"/>
              <a:miter/>
            </a:ln>
          </p:spPr>
          <p:txBody>
            <a:bodyPr rtlCol="0" anchor="ctr"/>
            <a:lstStyle/>
            <a:p>
              <a:endParaRPr lang="es-PE"/>
            </a:p>
          </p:txBody>
        </p:sp>
        <p:sp>
          <p:nvSpPr>
            <p:cNvPr id="62" name="Forma libre: forma 61">
              <a:extLst>
                <a:ext uri="{FF2B5EF4-FFF2-40B4-BE49-F238E27FC236}">
                  <a16:creationId xmlns:a16="http://schemas.microsoft.com/office/drawing/2014/main" id="{292AC0E4-0CB0-4DA8-B8EC-158BDFC4161A}"/>
                </a:ext>
              </a:extLst>
            </p:cNvPr>
            <p:cNvSpPr/>
            <p:nvPr/>
          </p:nvSpPr>
          <p:spPr>
            <a:xfrm>
              <a:off x="3636590" y="4089460"/>
              <a:ext cx="572503" cy="169164"/>
            </a:xfrm>
            <a:custGeom>
              <a:avLst/>
              <a:gdLst>
                <a:gd name="connsiteX0" fmla="*/ 47 w 161946"/>
                <a:gd name="connsiteY0" fmla="*/ 851 h 47852"/>
                <a:gd name="connsiteX1" fmla="*/ 21181 w 161946"/>
                <a:gd name="connsiteY1" fmla="*/ 21034 h 47852"/>
                <a:gd name="connsiteX2" fmla="*/ 55383 w 161946"/>
                <a:gd name="connsiteY2" fmla="*/ 47628 h 47852"/>
                <a:gd name="connsiteX3" fmla="*/ 56862 w 161946"/>
                <a:gd name="connsiteY3" fmla="*/ 47240 h 47852"/>
                <a:gd name="connsiteX4" fmla="*/ 53481 w 161946"/>
                <a:gd name="connsiteY4" fmla="*/ 42872 h 47852"/>
                <a:gd name="connsiteX5" fmla="*/ 47176 w 161946"/>
                <a:gd name="connsiteY5" fmla="*/ 35546 h 47852"/>
                <a:gd name="connsiteX6" fmla="*/ 32206 w 161946"/>
                <a:gd name="connsiteY6" fmla="*/ 18956 h 47852"/>
                <a:gd name="connsiteX7" fmla="*/ 29987 w 161946"/>
                <a:gd name="connsiteY7" fmla="*/ 16560 h 47852"/>
                <a:gd name="connsiteX8" fmla="*/ 37173 w 161946"/>
                <a:gd name="connsiteY8" fmla="*/ 20153 h 47852"/>
                <a:gd name="connsiteX9" fmla="*/ 79300 w 161946"/>
                <a:gd name="connsiteY9" fmla="*/ 35969 h 47852"/>
                <a:gd name="connsiteX10" fmla="*/ 122977 w 161946"/>
                <a:gd name="connsiteY10" fmla="*/ 43542 h 47852"/>
                <a:gd name="connsiteX11" fmla="*/ 161722 w 161946"/>
                <a:gd name="connsiteY11" fmla="*/ 43683 h 47852"/>
                <a:gd name="connsiteX12" fmla="*/ 161371 w 161946"/>
                <a:gd name="connsiteY12" fmla="*/ 43119 h 47852"/>
                <a:gd name="connsiteX13" fmla="*/ 119772 w 161946"/>
                <a:gd name="connsiteY13" fmla="*/ 38857 h 47852"/>
                <a:gd name="connsiteX14" fmla="*/ 80497 w 161946"/>
                <a:gd name="connsiteY14" fmla="*/ 28043 h 47852"/>
                <a:gd name="connsiteX15" fmla="*/ 32171 w 161946"/>
                <a:gd name="connsiteY15" fmla="*/ 8741 h 47852"/>
                <a:gd name="connsiteX16" fmla="*/ 67535 w 161946"/>
                <a:gd name="connsiteY16" fmla="*/ 5465 h 47852"/>
                <a:gd name="connsiteX17" fmla="*/ 64365 w 161946"/>
                <a:gd name="connsiteY17" fmla="*/ 3035 h 47852"/>
                <a:gd name="connsiteX18" fmla="*/ 47 w 161946"/>
                <a:gd name="connsiteY18" fmla="*/ 851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46" h="47852">
                  <a:moveTo>
                    <a:pt x="47" y="851"/>
                  </a:moveTo>
                  <a:cubicBezTo>
                    <a:pt x="6317" y="8107"/>
                    <a:pt x="14172" y="14588"/>
                    <a:pt x="21181" y="21034"/>
                  </a:cubicBezTo>
                  <a:cubicBezTo>
                    <a:pt x="31748" y="30720"/>
                    <a:pt x="43302" y="39738"/>
                    <a:pt x="55383" y="47628"/>
                  </a:cubicBezTo>
                  <a:cubicBezTo>
                    <a:pt x="55911" y="47945"/>
                    <a:pt x="57109" y="48015"/>
                    <a:pt x="56862" y="47240"/>
                  </a:cubicBezTo>
                  <a:cubicBezTo>
                    <a:pt x="56334" y="45549"/>
                    <a:pt x="54644" y="44352"/>
                    <a:pt x="53481" y="42872"/>
                  </a:cubicBezTo>
                  <a:cubicBezTo>
                    <a:pt x="51508" y="40372"/>
                    <a:pt x="49290" y="37976"/>
                    <a:pt x="47176" y="35546"/>
                  </a:cubicBezTo>
                  <a:cubicBezTo>
                    <a:pt x="42280" y="29981"/>
                    <a:pt x="37173" y="24486"/>
                    <a:pt x="32206" y="18956"/>
                  </a:cubicBezTo>
                  <a:cubicBezTo>
                    <a:pt x="31466" y="18146"/>
                    <a:pt x="30727" y="17371"/>
                    <a:pt x="29987" y="16560"/>
                  </a:cubicBezTo>
                  <a:cubicBezTo>
                    <a:pt x="32347" y="17829"/>
                    <a:pt x="34707" y="19026"/>
                    <a:pt x="37173" y="20153"/>
                  </a:cubicBezTo>
                  <a:cubicBezTo>
                    <a:pt x="50804" y="26564"/>
                    <a:pt x="64858" y="32094"/>
                    <a:pt x="79300" y="35969"/>
                  </a:cubicBezTo>
                  <a:cubicBezTo>
                    <a:pt x="93741" y="39843"/>
                    <a:pt x="108430" y="41992"/>
                    <a:pt x="122977" y="43542"/>
                  </a:cubicBezTo>
                  <a:cubicBezTo>
                    <a:pt x="135834" y="44915"/>
                    <a:pt x="149535" y="45866"/>
                    <a:pt x="161722" y="43683"/>
                  </a:cubicBezTo>
                  <a:cubicBezTo>
                    <a:pt x="162251" y="43577"/>
                    <a:pt x="161722" y="43084"/>
                    <a:pt x="161371" y="43119"/>
                  </a:cubicBezTo>
                  <a:cubicBezTo>
                    <a:pt x="148021" y="44176"/>
                    <a:pt x="133403" y="41640"/>
                    <a:pt x="119772" y="38857"/>
                  </a:cubicBezTo>
                  <a:cubicBezTo>
                    <a:pt x="106633" y="36145"/>
                    <a:pt x="93354" y="32270"/>
                    <a:pt x="80497" y="28043"/>
                  </a:cubicBezTo>
                  <a:cubicBezTo>
                    <a:pt x="62498" y="22161"/>
                    <a:pt x="31607" y="8741"/>
                    <a:pt x="32171" y="8741"/>
                  </a:cubicBezTo>
                  <a:cubicBezTo>
                    <a:pt x="47317" y="8389"/>
                    <a:pt x="66654" y="9199"/>
                    <a:pt x="67535" y="5465"/>
                  </a:cubicBezTo>
                  <a:cubicBezTo>
                    <a:pt x="67817" y="4303"/>
                    <a:pt x="65668" y="3246"/>
                    <a:pt x="64365" y="3035"/>
                  </a:cubicBezTo>
                  <a:cubicBezTo>
                    <a:pt x="48197" y="41"/>
                    <a:pt x="-1749" y="-840"/>
                    <a:pt x="47" y="851"/>
                  </a:cubicBezTo>
                  <a:close/>
                </a:path>
              </a:pathLst>
            </a:custGeom>
            <a:solidFill>
              <a:srgbClr val="0D2232"/>
            </a:solidFill>
            <a:ln w="3522" cap="flat">
              <a:noFill/>
              <a:prstDash val="solid"/>
              <a:miter/>
            </a:ln>
          </p:spPr>
          <p:txBody>
            <a:bodyPr rtlCol="0" anchor="ctr"/>
            <a:lstStyle/>
            <a:p>
              <a:endParaRPr lang="es-PE"/>
            </a:p>
          </p:txBody>
        </p:sp>
      </p:grpSp>
      <p:grpSp>
        <p:nvGrpSpPr>
          <p:cNvPr id="77" name="Group 11">
            <a:extLst>
              <a:ext uri="{FF2B5EF4-FFF2-40B4-BE49-F238E27FC236}">
                <a16:creationId xmlns:a16="http://schemas.microsoft.com/office/drawing/2014/main" id="{E459A1DB-1E83-4E85-9536-BCDDE6091F04}"/>
              </a:ext>
            </a:extLst>
          </p:cNvPr>
          <p:cNvGrpSpPr>
            <a:grpSpLocks noChangeAspect="1"/>
          </p:cNvGrpSpPr>
          <p:nvPr/>
        </p:nvGrpSpPr>
        <p:grpSpPr bwMode="auto">
          <a:xfrm>
            <a:off x="150813" y="131763"/>
            <a:ext cx="2101850" cy="1595437"/>
            <a:chOff x="95" y="83"/>
            <a:chExt cx="1324" cy="1005"/>
          </a:xfrm>
        </p:grpSpPr>
        <p:sp>
          <p:nvSpPr>
            <p:cNvPr id="78" name="AutoShape 10">
              <a:extLst>
                <a:ext uri="{FF2B5EF4-FFF2-40B4-BE49-F238E27FC236}">
                  <a16:creationId xmlns:a16="http://schemas.microsoft.com/office/drawing/2014/main" id="{BBE155F7-42A2-46CA-B76E-AFB2F5734148}"/>
                </a:ext>
              </a:extLst>
            </p:cNvPr>
            <p:cNvSpPr>
              <a:spLocks noChangeAspect="1" noChangeArrowheads="1" noTextEdit="1"/>
            </p:cNvSpPr>
            <p:nvPr/>
          </p:nvSpPr>
          <p:spPr bwMode="auto">
            <a:xfrm>
              <a:off x="95" y="83"/>
              <a:ext cx="1324" cy="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1" name="Freeform 12">
              <a:extLst>
                <a:ext uri="{FF2B5EF4-FFF2-40B4-BE49-F238E27FC236}">
                  <a16:creationId xmlns:a16="http://schemas.microsoft.com/office/drawing/2014/main" id="{D7926A82-3ABA-42A3-9740-92A68D2AD235}"/>
                </a:ext>
              </a:extLst>
            </p:cNvPr>
            <p:cNvSpPr>
              <a:spLocks/>
            </p:cNvSpPr>
            <p:nvPr/>
          </p:nvSpPr>
          <p:spPr bwMode="auto">
            <a:xfrm>
              <a:off x="288" y="271"/>
              <a:ext cx="114" cy="678"/>
            </a:xfrm>
            <a:custGeom>
              <a:avLst/>
              <a:gdLst>
                <a:gd name="T0" fmla="*/ 114 w 114"/>
                <a:gd name="T1" fmla="*/ 5 h 678"/>
                <a:gd name="T2" fmla="*/ 28 w 114"/>
                <a:gd name="T3" fmla="*/ 678 h 678"/>
                <a:gd name="T4" fmla="*/ 0 w 114"/>
                <a:gd name="T5" fmla="*/ 675 h 678"/>
                <a:gd name="T6" fmla="*/ 86 w 114"/>
                <a:gd name="T7" fmla="*/ 0 h 678"/>
                <a:gd name="T8" fmla="*/ 114 w 114"/>
                <a:gd name="T9" fmla="*/ 5 h 678"/>
              </a:gdLst>
              <a:ahLst/>
              <a:cxnLst>
                <a:cxn ang="0">
                  <a:pos x="T0" y="T1"/>
                </a:cxn>
                <a:cxn ang="0">
                  <a:pos x="T2" y="T3"/>
                </a:cxn>
                <a:cxn ang="0">
                  <a:pos x="T4" y="T5"/>
                </a:cxn>
                <a:cxn ang="0">
                  <a:pos x="T6" y="T7"/>
                </a:cxn>
                <a:cxn ang="0">
                  <a:pos x="T8" y="T9"/>
                </a:cxn>
              </a:cxnLst>
              <a:rect l="0" t="0" r="r" b="b"/>
              <a:pathLst>
                <a:path w="114" h="678">
                  <a:moveTo>
                    <a:pt x="114" y="5"/>
                  </a:moveTo>
                  <a:lnTo>
                    <a:pt x="28" y="678"/>
                  </a:lnTo>
                  <a:lnTo>
                    <a:pt x="0" y="675"/>
                  </a:lnTo>
                  <a:lnTo>
                    <a:pt x="86" y="0"/>
                  </a:lnTo>
                  <a:lnTo>
                    <a:pt x="114" y="5"/>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2" name="Freeform 13">
              <a:extLst>
                <a:ext uri="{FF2B5EF4-FFF2-40B4-BE49-F238E27FC236}">
                  <a16:creationId xmlns:a16="http://schemas.microsoft.com/office/drawing/2014/main" id="{2DEB6A82-7E43-46AA-9472-B7F7E4D4480A}"/>
                </a:ext>
              </a:extLst>
            </p:cNvPr>
            <p:cNvSpPr>
              <a:spLocks/>
            </p:cNvSpPr>
            <p:nvPr/>
          </p:nvSpPr>
          <p:spPr bwMode="auto">
            <a:xfrm>
              <a:off x="331" y="322"/>
              <a:ext cx="403" cy="258"/>
            </a:xfrm>
            <a:custGeom>
              <a:avLst/>
              <a:gdLst>
                <a:gd name="T0" fmla="*/ 16 w 403"/>
                <a:gd name="T1" fmla="*/ 0 h 258"/>
                <a:gd name="T2" fmla="*/ 403 w 403"/>
                <a:gd name="T3" fmla="*/ 233 h 258"/>
                <a:gd name="T4" fmla="*/ 389 w 403"/>
                <a:gd name="T5" fmla="*/ 258 h 258"/>
                <a:gd name="T6" fmla="*/ 0 w 403"/>
                <a:gd name="T7" fmla="*/ 23 h 258"/>
                <a:gd name="T8" fmla="*/ 16 w 403"/>
                <a:gd name="T9" fmla="*/ 0 h 258"/>
              </a:gdLst>
              <a:ahLst/>
              <a:cxnLst>
                <a:cxn ang="0">
                  <a:pos x="T0" y="T1"/>
                </a:cxn>
                <a:cxn ang="0">
                  <a:pos x="T2" y="T3"/>
                </a:cxn>
                <a:cxn ang="0">
                  <a:pos x="T4" y="T5"/>
                </a:cxn>
                <a:cxn ang="0">
                  <a:pos x="T6" y="T7"/>
                </a:cxn>
                <a:cxn ang="0">
                  <a:pos x="T8" y="T9"/>
                </a:cxn>
              </a:cxnLst>
              <a:rect l="0" t="0" r="r" b="b"/>
              <a:pathLst>
                <a:path w="403" h="258">
                  <a:moveTo>
                    <a:pt x="16" y="0"/>
                  </a:moveTo>
                  <a:lnTo>
                    <a:pt x="403" y="233"/>
                  </a:lnTo>
                  <a:lnTo>
                    <a:pt x="389" y="258"/>
                  </a:lnTo>
                  <a:lnTo>
                    <a:pt x="0" y="23"/>
                  </a:lnTo>
                  <a:lnTo>
                    <a:pt x="16"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3" name="Freeform 14">
              <a:extLst>
                <a:ext uri="{FF2B5EF4-FFF2-40B4-BE49-F238E27FC236}">
                  <a16:creationId xmlns:a16="http://schemas.microsoft.com/office/drawing/2014/main" id="{5A9CC587-973C-457B-B2C0-FA6E8364DC55}"/>
                </a:ext>
              </a:extLst>
            </p:cNvPr>
            <p:cNvSpPr>
              <a:spLocks/>
            </p:cNvSpPr>
            <p:nvPr/>
          </p:nvSpPr>
          <p:spPr bwMode="auto">
            <a:xfrm>
              <a:off x="87" y="670"/>
              <a:ext cx="425" cy="423"/>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4" name="Freeform 15">
              <a:extLst>
                <a:ext uri="{FF2B5EF4-FFF2-40B4-BE49-F238E27FC236}">
                  <a16:creationId xmlns:a16="http://schemas.microsoft.com/office/drawing/2014/main" id="{08B33379-99E7-4435-9CE3-2964F819AD42}"/>
                </a:ext>
              </a:extLst>
            </p:cNvPr>
            <p:cNvSpPr>
              <a:spLocks/>
            </p:cNvSpPr>
            <p:nvPr/>
          </p:nvSpPr>
          <p:spPr bwMode="auto">
            <a:xfrm>
              <a:off x="129" y="759"/>
              <a:ext cx="315" cy="317"/>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5" name="Freeform 16">
              <a:extLst>
                <a:ext uri="{FF2B5EF4-FFF2-40B4-BE49-F238E27FC236}">
                  <a16:creationId xmlns:a16="http://schemas.microsoft.com/office/drawing/2014/main" id="{9F6A4CD2-D968-4AA5-84AA-90062A9D7AC7}"/>
                </a:ext>
              </a:extLst>
            </p:cNvPr>
            <p:cNvSpPr>
              <a:spLocks/>
            </p:cNvSpPr>
            <p:nvPr/>
          </p:nvSpPr>
          <p:spPr bwMode="auto">
            <a:xfrm>
              <a:off x="200" y="955"/>
              <a:ext cx="91" cy="90"/>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6" name="Freeform 17">
              <a:extLst>
                <a:ext uri="{FF2B5EF4-FFF2-40B4-BE49-F238E27FC236}">
                  <a16:creationId xmlns:a16="http://schemas.microsoft.com/office/drawing/2014/main" id="{338C05E4-6628-4F8E-959B-5A0B33B37258}"/>
                </a:ext>
              </a:extLst>
            </p:cNvPr>
            <p:cNvSpPr>
              <a:spLocks/>
            </p:cNvSpPr>
            <p:nvPr/>
          </p:nvSpPr>
          <p:spPr bwMode="auto">
            <a:xfrm>
              <a:off x="615" y="466"/>
              <a:ext cx="171" cy="171"/>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7" name="Freeform 18">
              <a:extLst>
                <a:ext uri="{FF2B5EF4-FFF2-40B4-BE49-F238E27FC236}">
                  <a16:creationId xmlns:a16="http://schemas.microsoft.com/office/drawing/2014/main" id="{B315C7D0-74E4-416F-B922-6F4E15B40758}"/>
                </a:ext>
              </a:extLst>
            </p:cNvPr>
            <p:cNvSpPr>
              <a:spLocks/>
            </p:cNvSpPr>
            <p:nvPr/>
          </p:nvSpPr>
          <p:spPr bwMode="auto">
            <a:xfrm>
              <a:off x="663" y="497"/>
              <a:ext cx="109" cy="109"/>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8" name="Freeform 19">
              <a:extLst>
                <a:ext uri="{FF2B5EF4-FFF2-40B4-BE49-F238E27FC236}">
                  <a16:creationId xmlns:a16="http://schemas.microsoft.com/office/drawing/2014/main" id="{64E30A14-3808-4744-8744-1C5BF3CF3FBB}"/>
                </a:ext>
              </a:extLst>
            </p:cNvPr>
            <p:cNvSpPr>
              <a:spLocks/>
            </p:cNvSpPr>
            <p:nvPr/>
          </p:nvSpPr>
          <p:spPr bwMode="auto">
            <a:xfrm>
              <a:off x="231" y="211"/>
              <a:ext cx="293" cy="293"/>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9" name="Freeform 20">
              <a:extLst>
                <a:ext uri="{FF2B5EF4-FFF2-40B4-BE49-F238E27FC236}">
                  <a16:creationId xmlns:a16="http://schemas.microsoft.com/office/drawing/2014/main" id="{E7001779-805D-4AC8-9586-DEA2CA6FC110}"/>
                </a:ext>
              </a:extLst>
            </p:cNvPr>
            <p:cNvSpPr>
              <a:spLocks/>
            </p:cNvSpPr>
            <p:nvPr/>
          </p:nvSpPr>
          <p:spPr bwMode="auto">
            <a:xfrm>
              <a:off x="257" y="236"/>
              <a:ext cx="181" cy="180"/>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0" name="Freeform 21">
              <a:extLst>
                <a:ext uri="{FF2B5EF4-FFF2-40B4-BE49-F238E27FC236}">
                  <a16:creationId xmlns:a16="http://schemas.microsoft.com/office/drawing/2014/main" id="{92231342-C0C5-4109-83F0-A65DAC2D3257}"/>
                </a:ext>
              </a:extLst>
            </p:cNvPr>
            <p:cNvSpPr>
              <a:spLocks/>
            </p:cNvSpPr>
            <p:nvPr/>
          </p:nvSpPr>
          <p:spPr bwMode="auto">
            <a:xfrm>
              <a:off x="725" y="549"/>
              <a:ext cx="34" cy="36"/>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1" name="Freeform 22">
              <a:extLst>
                <a:ext uri="{FF2B5EF4-FFF2-40B4-BE49-F238E27FC236}">
                  <a16:creationId xmlns:a16="http://schemas.microsoft.com/office/drawing/2014/main" id="{4E2AEB38-7BD1-4C27-863B-9706971AFE80}"/>
                </a:ext>
              </a:extLst>
            </p:cNvPr>
            <p:cNvSpPr>
              <a:spLocks/>
            </p:cNvSpPr>
            <p:nvPr/>
          </p:nvSpPr>
          <p:spPr bwMode="auto">
            <a:xfrm>
              <a:off x="314" y="248"/>
              <a:ext cx="62" cy="62"/>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2" name="Freeform 23">
              <a:extLst>
                <a:ext uri="{FF2B5EF4-FFF2-40B4-BE49-F238E27FC236}">
                  <a16:creationId xmlns:a16="http://schemas.microsoft.com/office/drawing/2014/main" id="{3A1FD6AE-123B-48A1-9F7E-EE131423B1A2}"/>
                </a:ext>
              </a:extLst>
            </p:cNvPr>
            <p:cNvSpPr>
              <a:spLocks/>
            </p:cNvSpPr>
            <p:nvPr/>
          </p:nvSpPr>
          <p:spPr bwMode="auto">
            <a:xfrm>
              <a:off x="648" y="274"/>
              <a:ext cx="624" cy="322"/>
            </a:xfrm>
            <a:custGeom>
              <a:avLst/>
              <a:gdLst>
                <a:gd name="T0" fmla="*/ 0 w 624"/>
                <a:gd name="T1" fmla="*/ 295 h 322"/>
                <a:gd name="T2" fmla="*/ 612 w 624"/>
                <a:gd name="T3" fmla="*/ 0 h 322"/>
                <a:gd name="T4" fmla="*/ 624 w 624"/>
                <a:gd name="T5" fmla="*/ 27 h 322"/>
                <a:gd name="T6" fmla="*/ 12 w 624"/>
                <a:gd name="T7" fmla="*/ 322 h 322"/>
                <a:gd name="T8" fmla="*/ 0 w 624"/>
                <a:gd name="T9" fmla="*/ 295 h 322"/>
              </a:gdLst>
              <a:ahLst/>
              <a:cxnLst>
                <a:cxn ang="0">
                  <a:pos x="T0" y="T1"/>
                </a:cxn>
                <a:cxn ang="0">
                  <a:pos x="T2" y="T3"/>
                </a:cxn>
                <a:cxn ang="0">
                  <a:pos x="T4" y="T5"/>
                </a:cxn>
                <a:cxn ang="0">
                  <a:pos x="T6" y="T7"/>
                </a:cxn>
                <a:cxn ang="0">
                  <a:pos x="T8" y="T9"/>
                </a:cxn>
              </a:cxnLst>
              <a:rect l="0" t="0" r="r" b="b"/>
              <a:pathLst>
                <a:path w="624" h="322">
                  <a:moveTo>
                    <a:pt x="0" y="295"/>
                  </a:moveTo>
                  <a:lnTo>
                    <a:pt x="612" y="0"/>
                  </a:lnTo>
                  <a:lnTo>
                    <a:pt x="624" y="27"/>
                  </a:lnTo>
                  <a:lnTo>
                    <a:pt x="12" y="322"/>
                  </a:lnTo>
                  <a:lnTo>
                    <a:pt x="0" y="295"/>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3" name="Freeform 24">
              <a:extLst>
                <a:ext uri="{FF2B5EF4-FFF2-40B4-BE49-F238E27FC236}">
                  <a16:creationId xmlns:a16="http://schemas.microsoft.com/office/drawing/2014/main" id="{DC1AF754-0316-462B-8837-A23D3AB755A4}"/>
                </a:ext>
              </a:extLst>
            </p:cNvPr>
            <p:cNvSpPr>
              <a:spLocks/>
            </p:cNvSpPr>
            <p:nvPr/>
          </p:nvSpPr>
          <p:spPr bwMode="auto">
            <a:xfrm>
              <a:off x="702" y="137"/>
              <a:ext cx="44" cy="454"/>
            </a:xfrm>
            <a:custGeom>
              <a:avLst/>
              <a:gdLst>
                <a:gd name="T0" fmla="*/ 16 w 44"/>
                <a:gd name="T1" fmla="*/ 454 h 454"/>
                <a:gd name="T2" fmla="*/ 0 w 44"/>
                <a:gd name="T3" fmla="*/ 2 h 454"/>
                <a:gd name="T4" fmla="*/ 27 w 44"/>
                <a:gd name="T5" fmla="*/ 0 h 454"/>
                <a:gd name="T6" fmla="*/ 44 w 44"/>
                <a:gd name="T7" fmla="*/ 454 h 454"/>
                <a:gd name="T8" fmla="*/ 16 w 44"/>
                <a:gd name="T9" fmla="*/ 454 h 454"/>
              </a:gdLst>
              <a:ahLst/>
              <a:cxnLst>
                <a:cxn ang="0">
                  <a:pos x="T0" y="T1"/>
                </a:cxn>
                <a:cxn ang="0">
                  <a:pos x="T2" y="T3"/>
                </a:cxn>
                <a:cxn ang="0">
                  <a:pos x="T4" y="T5"/>
                </a:cxn>
                <a:cxn ang="0">
                  <a:pos x="T6" y="T7"/>
                </a:cxn>
                <a:cxn ang="0">
                  <a:pos x="T8" y="T9"/>
                </a:cxn>
              </a:cxnLst>
              <a:rect l="0" t="0" r="r" b="b"/>
              <a:pathLst>
                <a:path w="44" h="454">
                  <a:moveTo>
                    <a:pt x="16" y="454"/>
                  </a:moveTo>
                  <a:lnTo>
                    <a:pt x="0" y="2"/>
                  </a:lnTo>
                  <a:lnTo>
                    <a:pt x="27" y="0"/>
                  </a:lnTo>
                  <a:lnTo>
                    <a:pt x="44" y="454"/>
                  </a:lnTo>
                  <a:lnTo>
                    <a:pt x="16" y="454"/>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4" name="Freeform 25">
              <a:extLst>
                <a:ext uri="{FF2B5EF4-FFF2-40B4-BE49-F238E27FC236}">
                  <a16:creationId xmlns:a16="http://schemas.microsoft.com/office/drawing/2014/main" id="{0E2EA690-D0C5-44C3-9B22-AF6C83FBD2EC}"/>
                </a:ext>
              </a:extLst>
            </p:cNvPr>
            <p:cNvSpPr>
              <a:spLocks/>
            </p:cNvSpPr>
            <p:nvPr/>
          </p:nvSpPr>
          <p:spPr bwMode="auto">
            <a:xfrm>
              <a:off x="978" y="91"/>
              <a:ext cx="469" cy="469"/>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5" name="Freeform 26">
              <a:extLst>
                <a:ext uri="{FF2B5EF4-FFF2-40B4-BE49-F238E27FC236}">
                  <a16:creationId xmlns:a16="http://schemas.microsoft.com/office/drawing/2014/main" id="{6ADC74A3-BCB8-4F90-A067-163D0E98DB87}"/>
                </a:ext>
              </a:extLst>
            </p:cNvPr>
            <p:cNvSpPr>
              <a:spLocks/>
            </p:cNvSpPr>
            <p:nvPr/>
          </p:nvSpPr>
          <p:spPr bwMode="auto">
            <a:xfrm>
              <a:off x="1075" y="142"/>
              <a:ext cx="350" cy="350"/>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6" name="Freeform 27">
              <a:extLst>
                <a:ext uri="{FF2B5EF4-FFF2-40B4-BE49-F238E27FC236}">
                  <a16:creationId xmlns:a16="http://schemas.microsoft.com/office/drawing/2014/main" id="{11F30F60-FB5C-4A2D-90F6-22DADFF17E7C}"/>
                </a:ext>
              </a:extLst>
            </p:cNvPr>
            <p:cNvSpPr>
              <a:spLocks/>
            </p:cNvSpPr>
            <p:nvPr/>
          </p:nvSpPr>
          <p:spPr bwMode="auto">
            <a:xfrm>
              <a:off x="1291" y="256"/>
              <a:ext cx="100" cy="100"/>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7" name="Freeform 28">
              <a:extLst>
                <a:ext uri="{FF2B5EF4-FFF2-40B4-BE49-F238E27FC236}">
                  <a16:creationId xmlns:a16="http://schemas.microsoft.com/office/drawing/2014/main" id="{768AFFD3-6310-41CC-B220-C2F17E6E27D3}"/>
                </a:ext>
              </a:extLst>
            </p:cNvPr>
            <p:cNvSpPr>
              <a:spLocks/>
            </p:cNvSpPr>
            <p:nvPr/>
          </p:nvSpPr>
          <p:spPr bwMode="auto">
            <a:xfrm>
              <a:off x="623" y="74"/>
              <a:ext cx="188" cy="190"/>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8" name="Freeform 29">
              <a:extLst>
                <a:ext uri="{FF2B5EF4-FFF2-40B4-BE49-F238E27FC236}">
                  <a16:creationId xmlns:a16="http://schemas.microsoft.com/office/drawing/2014/main" id="{4201CB0E-F77C-4F71-A134-6C195C57B24E}"/>
                </a:ext>
              </a:extLst>
            </p:cNvPr>
            <p:cNvSpPr>
              <a:spLocks/>
            </p:cNvSpPr>
            <p:nvPr/>
          </p:nvSpPr>
          <p:spPr bwMode="auto">
            <a:xfrm>
              <a:off x="646" y="94"/>
              <a:ext cx="122" cy="122"/>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9" name="Freeform 30">
              <a:extLst>
                <a:ext uri="{FF2B5EF4-FFF2-40B4-BE49-F238E27FC236}">
                  <a16:creationId xmlns:a16="http://schemas.microsoft.com/office/drawing/2014/main" id="{153F66F9-31DA-459F-8504-779D8ABB8931}"/>
                </a:ext>
              </a:extLst>
            </p:cNvPr>
            <p:cNvSpPr>
              <a:spLocks/>
            </p:cNvSpPr>
            <p:nvPr/>
          </p:nvSpPr>
          <p:spPr bwMode="auto">
            <a:xfrm>
              <a:off x="569" y="382"/>
              <a:ext cx="325" cy="326"/>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0" name="Freeform 31">
              <a:extLst>
                <a:ext uri="{FF2B5EF4-FFF2-40B4-BE49-F238E27FC236}">
                  <a16:creationId xmlns:a16="http://schemas.microsoft.com/office/drawing/2014/main" id="{0A44F68A-8F30-4261-B59F-97D218B06818}"/>
                </a:ext>
              </a:extLst>
            </p:cNvPr>
            <p:cNvSpPr>
              <a:spLocks/>
            </p:cNvSpPr>
            <p:nvPr/>
          </p:nvSpPr>
          <p:spPr bwMode="auto">
            <a:xfrm>
              <a:off x="620" y="487"/>
              <a:ext cx="200" cy="201"/>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1" name="Freeform 32">
              <a:extLst>
                <a:ext uri="{FF2B5EF4-FFF2-40B4-BE49-F238E27FC236}">
                  <a16:creationId xmlns:a16="http://schemas.microsoft.com/office/drawing/2014/main" id="{94D927D8-E3E8-40C5-9198-A76785827FDD}"/>
                </a:ext>
              </a:extLst>
            </p:cNvPr>
            <p:cNvSpPr>
              <a:spLocks/>
            </p:cNvSpPr>
            <p:nvPr/>
          </p:nvSpPr>
          <p:spPr bwMode="auto">
            <a:xfrm>
              <a:off x="689" y="108"/>
              <a:ext cx="37" cy="38"/>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2" name="Freeform 33">
              <a:extLst>
                <a:ext uri="{FF2B5EF4-FFF2-40B4-BE49-F238E27FC236}">
                  <a16:creationId xmlns:a16="http://schemas.microsoft.com/office/drawing/2014/main" id="{CDBBC7D9-6D5B-4C49-8505-C1FB6E1A1398}"/>
                </a:ext>
              </a:extLst>
            </p:cNvPr>
            <p:cNvSpPr>
              <a:spLocks/>
            </p:cNvSpPr>
            <p:nvPr/>
          </p:nvSpPr>
          <p:spPr bwMode="auto">
            <a:xfrm>
              <a:off x="648" y="582"/>
              <a:ext cx="69" cy="68"/>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127" name="Group 61">
            <a:extLst>
              <a:ext uri="{FF2B5EF4-FFF2-40B4-BE49-F238E27FC236}">
                <a16:creationId xmlns:a16="http://schemas.microsoft.com/office/drawing/2014/main" id="{CF75779D-4F3D-4BAA-BA2D-5964A038722C}"/>
              </a:ext>
            </a:extLst>
          </p:cNvPr>
          <p:cNvGrpSpPr>
            <a:grpSpLocks noChangeAspect="1"/>
          </p:cNvGrpSpPr>
          <p:nvPr/>
        </p:nvGrpSpPr>
        <p:grpSpPr bwMode="auto">
          <a:xfrm rot="10575859">
            <a:off x="7153275" y="3656013"/>
            <a:ext cx="1801813" cy="1368425"/>
            <a:chOff x="4506" y="2303"/>
            <a:chExt cx="1135" cy="862"/>
          </a:xfrm>
        </p:grpSpPr>
        <p:sp>
          <p:nvSpPr>
            <p:cNvPr id="128" name="AutoShape 60">
              <a:extLst>
                <a:ext uri="{FF2B5EF4-FFF2-40B4-BE49-F238E27FC236}">
                  <a16:creationId xmlns:a16="http://schemas.microsoft.com/office/drawing/2014/main" id="{4D4A74F5-443C-430E-859A-BF6EA020D1FD}"/>
                </a:ext>
              </a:extLst>
            </p:cNvPr>
            <p:cNvSpPr>
              <a:spLocks noChangeAspect="1" noChangeArrowheads="1" noTextEdit="1"/>
            </p:cNvSpPr>
            <p:nvPr/>
          </p:nvSpPr>
          <p:spPr bwMode="auto">
            <a:xfrm>
              <a:off x="4506" y="2303"/>
              <a:ext cx="1135"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1" name="Freeform 62">
              <a:extLst>
                <a:ext uri="{FF2B5EF4-FFF2-40B4-BE49-F238E27FC236}">
                  <a16:creationId xmlns:a16="http://schemas.microsoft.com/office/drawing/2014/main" id="{DF0F7E46-5E43-4860-A01D-194E076AE5A5}"/>
                </a:ext>
              </a:extLst>
            </p:cNvPr>
            <p:cNvSpPr>
              <a:spLocks/>
            </p:cNvSpPr>
            <p:nvPr/>
          </p:nvSpPr>
          <p:spPr bwMode="auto">
            <a:xfrm>
              <a:off x="4671" y="2465"/>
              <a:ext cx="98" cy="581"/>
            </a:xfrm>
            <a:custGeom>
              <a:avLst/>
              <a:gdLst>
                <a:gd name="T0" fmla="*/ 98 w 98"/>
                <a:gd name="T1" fmla="*/ 3 h 581"/>
                <a:gd name="T2" fmla="*/ 24 w 98"/>
                <a:gd name="T3" fmla="*/ 581 h 581"/>
                <a:gd name="T4" fmla="*/ 0 w 98"/>
                <a:gd name="T5" fmla="*/ 578 h 581"/>
                <a:gd name="T6" fmla="*/ 74 w 98"/>
                <a:gd name="T7" fmla="*/ 0 h 581"/>
                <a:gd name="T8" fmla="*/ 98 w 98"/>
                <a:gd name="T9" fmla="*/ 3 h 581"/>
              </a:gdLst>
              <a:ahLst/>
              <a:cxnLst>
                <a:cxn ang="0">
                  <a:pos x="T0" y="T1"/>
                </a:cxn>
                <a:cxn ang="0">
                  <a:pos x="T2" y="T3"/>
                </a:cxn>
                <a:cxn ang="0">
                  <a:pos x="T4" y="T5"/>
                </a:cxn>
                <a:cxn ang="0">
                  <a:pos x="T6" y="T7"/>
                </a:cxn>
                <a:cxn ang="0">
                  <a:pos x="T8" y="T9"/>
                </a:cxn>
              </a:cxnLst>
              <a:rect l="0" t="0" r="r" b="b"/>
              <a:pathLst>
                <a:path w="98" h="581">
                  <a:moveTo>
                    <a:pt x="98" y="3"/>
                  </a:moveTo>
                  <a:lnTo>
                    <a:pt x="24" y="581"/>
                  </a:lnTo>
                  <a:lnTo>
                    <a:pt x="0" y="578"/>
                  </a:lnTo>
                  <a:lnTo>
                    <a:pt x="74" y="0"/>
                  </a:lnTo>
                  <a:lnTo>
                    <a:pt x="98" y="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2" name="Freeform 63">
              <a:extLst>
                <a:ext uri="{FF2B5EF4-FFF2-40B4-BE49-F238E27FC236}">
                  <a16:creationId xmlns:a16="http://schemas.microsoft.com/office/drawing/2014/main" id="{FE311674-3EA3-4574-BEEF-B075BD52F88F}"/>
                </a:ext>
              </a:extLst>
            </p:cNvPr>
            <p:cNvSpPr>
              <a:spLocks/>
            </p:cNvSpPr>
            <p:nvPr/>
          </p:nvSpPr>
          <p:spPr bwMode="auto">
            <a:xfrm>
              <a:off x="4708" y="2508"/>
              <a:ext cx="346" cy="221"/>
            </a:xfrm>
            <a:custGeom>
              <a:avLst/>
              <a:gdLst>
                <a:gd name="T0" fmla="*/ 14 w 346"/>
                <a:gd name="T1" fmla="*/ 0 h 221"/>
                <a:gd name="T2" fmla="*/ 346 w 346"/>
                <a:gd name="T3" fmla="*/ 200 h 221"/>
                <a:gd name="T4" fmla="*/ 334 w 346"/>
                <a:gd name="T5" fmla="*/ 221 h 221"/>
                <a:gd name="T6" fmla="*/ 0 w 346"/>
                <a:gd name="T7" fmla="*/ 20 h 221"/>
                <a:gd name="T8" fmla="*/ 14 w 346"/>
                <a:gd name="T9" fmla="*/ 0 h 221"/>
              </a:gdLst>
              <a:ahLst/>
              <a:cxnLst>
                <a:cxn ang="0">
                  <a:pos x="T0" y="T1"/>
                </a:cxn>
                <a:cxn ang="0">
                  <a:pos x="T2" y="T3"/>
                </a:cxn>
                <a:cxn ang="0">
                  <a:pos x="T4" y="T5"/>
                </a:cxn>
                <a:cxn ang="0">
                  <a:pos x="T6" y="T7"/>
                </a:cxn>
                <a:cxn ang="0">
                  <a:pos x="T8" y="T9"/>
                </a:cxn>
              </a:cxnLst>
              <a:rect l="0" t="0" r="r" b="b"/>
              <a:pathLst>
                <a:path w="346" h="221">
                  <a:moveTo>
                    <a:pt x="14" y="0"/>
                  </a:moveTo>
                  <a:lnTo>
                    <a:pt x="346" y="200"/>
                  </a:lnTo>
                  <a:lnTo>
                    <a:pt x="334" y="221"/>
                  </a:lnTo>
                  <a:lnTo>
                    <a:pt x="0" y="20"/>
                  </a:lnTo>
                  <a:lnTo>
                    <a:pt x="14" y="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3" name="Freeform 64">
              <a:extLst>
                <a:ext uri="{FF2B5EF4-FFF2-40B4-BE49-F238E27FC236}">
                  <a16:creationId xmlns:a16="http://schemas.microsoft.com/office/drawing/2014/main" id="{03513C46-996B-4C09-9D21-3C74DFF83AB7}"/>
                </a:ext>
              </a:extLst>
            </p:cNvPr>
            <p:cNvSpPr>
              <a:spLocks/>
            </p:cNvSpPr>
            <p:nvPr/>
          </p:nvSpPr>
          <p:spPr bwMode="auto">
            <a:xfrm>
              <a:off x="4499" y="2806"/>
              <a:ext cx="364" cy="363"/>
            </a:xfrm>
            <a:custGeom>
              <a:avLst/>
              <a:gdLst>
                <a:gd name="T0" fmla="*/ 132 w 275"/>
                <a:gd name="T1" fmla="*/ 3 h 274"/>
                <a:gd name="T2" fmla="*/ 4 w 275"/>
                <a:gd name="T3" fmla="*/ 143 h 274"/>
                <a:gd name="T4" fmla="*/ 144 w 275"/>
                <a:gd name="T5" fmla="*/ 271 h 274"/>
                <a:gd name="T6" fmla="*/ 272 w 275"/>
                <a:gd name="T7" fmla="*/ 131 h 274"/>
                <a:gd name="T8" fmla="*/ 132 w 275"/>
                <a:gd name="T9" fmla="*/ 3 h 274"/>
              </a:gdLst>
              <a:ahLst/>
              <a:cxnLst>
                <a:cxn ang="0">
                  <a:pos x="T0" y="T1"/>
                </a:cxn>
                <a:cxn ang="0">
                  <a:pos x="T2" y="T3"/>
                </a:cxn>
                <a:cxn ang="0">
                  <a:pos x="T4" y="T5"/>
                </a:cxn>
                <a:cxn ang="0">
                  <a:pos x="T6" y="T7"/>
                </a:cxn>
                <a:cxn ang="0">
                  <a:pos x="T8" y="T9"/>
                </a:cxn>
              </a:cxnLst>
              <a:rect l="0" t="0" r="r" b="b"/>
              <a:pathLst>
                <a:path w="275" h="274">
                  <a:moveTo>
                    <a:pt x="132" y="3"/>
                  </a:moveTo>
                  <a:cubicBezTo>
                    <a:pt x="58" y="6"/>
                    <a:pt x="0" y="69"/>
                    <a:pt x="4" y="143"/>
                  </a:cubicBezTo>
                  <a:cubicBezTo>
                    <a:pt x="7" y="217"/>
                    <a:pt x="70" y="274"/>
                    <a:pt x="144" y="271"/>
                  </a:cubicBezTo>
                  <a:cubicBezTo>
                    <a:pt x="218" y="267"/>
                    <a:pt x="275" y="205"/>
                    <a:pt x="272" y="131"/>
                  </a:cubicBezTo>
                  <a:cubicBezTo>
                    <a:pt x="268" y="57"/>
                    <a:pt x="205" y="0"/>
                    <a:pt x="132" y="3"/>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4" name="Freeform 65">
              <a:extLst>
                <a:ext uri="{FF2B5EF4-FFF2-40B4-BE49-F238E27FC236}">
                  <a16:creationId xmlns:a16="http://schemas.microsoft.com/office/drawing/2014/main" id="{D3F49DFB-38C9-46B6-87B8-FF5FD4F49E64}"/>
                </a:ext>
              </a:extLst>
            </p:cNvPr>
            <p:cNvSpPr>
              <a:spLocks/>
            </p:cNvSpPr>
            <p:nvPr/>
          </p:nvSpPr>
          <p:spPr bwMode="auto">
            <a:xfrm>
              <a:off x="4535" y="2883"/>
              <a:ext cx="270" cy="271"/>
            </a:xfrm>
            <a:custGeom>
              <a:avLst/>
              <a:gdLst>
                <a:gd name="T0" fmla="*/ 97 w 204"/>
                <a:gd name="T1" fmla="*/ 3 h 205"/>
                <a:gd name="T2" fmla="*/ 2 w 204"/>
                <a:gd name="T3" fmla="*/ 107 h 205"/>
                <a:gd name="T4" fmla="*/ 106 w 204"/>
                <a:gd name="T5" fmla="*/ 202 h 205"/>
                <a:gd name="T6" fmla="*/ 202 w 204"/>
                <a:gd name="T7" fmla="*/ 98 h 205"/>
                <a:gd name="T8" fmla="*/ 97 w 204"/>
                <a:gd name="T9" fmla="*/ 3 h 205"/>
              </a:gdLst>
              <a:ahLst/>
              <a:cxnLst>
                <a:cxn ang="0">
                  <a:pos x="T0" y="T1"/>
                </a:cxn>
                <a:cxn ang="0">
                  <a:pos x="T2" y="T3"/>
                </a:cxn>
                <a:cxn ang="0">
                  <a:pos x="T4" y="T5"/>
                </a:cxn>
                <a:cxn ang="0">
                  <a:pos x="T6" y="T7"/>
                </a:cxn>
                <a:cxn ang="0">
                  <a:pos x="T8" y="T9"/>
                </a:cxn>
              </a:cxnLst>
              <a:rect l="0" t="0" r="r" b="b"/>
              <a:pathLst>
                <a:path w="204" h="205">
                  <a:moveTo>
                    <a:pt x="97" y="3"/>
                  </a:moveTo>
                  <a:cubicBezTo>
                    <a:pt x="42" y="6"/>
                    <a:pt x="0" y="52"/>
                    <a:pt x="2" y="107"/>
                  </a:cubicBezTo>
                  <a:cubicBezTo>
                    <a:pt x="5" y="162"/>
                    <a:pt x="51" y="205"/>
                    <a:pt x="106" y="202"/>
                  </a:cubicBezTo>
                  <a:cubicBezTo>
                    <a:pt x="161" y="200"/>
                    <a:pt x="204" y="153"/>
                    <a:pt x="202" y="98"/>
                  </a:cubicBezTo>
                  <a:cubicBezTo>
                    <a:pt x="199" y="43"/>
                    <a:pt x="152" y="0"/>
                    <a:pt x="97" y="3"/>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135" name="Freeform 66">
              <a:extLst>
                <a:ext uri="{FF2B5EF4-FFF2-40B4-BE49-F238E27FC236}">
                  <a16:creationId xmlns:a16="http://schemas.microsoft.com/office/drawing/2014/main" id="{33E03109-D19B-4B8F-BB7A-4853A62B6C04}"/>
                </a:ext>
              </a:extLst>
            </p:cNvPr>
            <p:cNvSpPr>
              <a:spLocks/>
            </p:cNvSpPr>
            <p:nvPr/>
          </p:nvSpPr>
          <p:spPr bwMode="auto">
            <a:xfrm>
              <a:off x="4596" y="3051"/>
              <a:ext cx="78" cy="77"/>
            </a:xfrm>
            <a:custGeom>
              <a:avLst/>
              <a:gdLst>
                <a:gd name="T0" fmla="*/ 28 w 59"/>
                <a:gd name="T1" fmla="*/ 1 h 58"/>
                <a:gd name="T2" fmla="*/ 1 w 59"/>
                <a:gd name="T3" fmla="*/ 30 h 58"/>
                <a:gd name="T4" fmla="*/ 31 w 59"/>
                <a:gd name="T5" fmla="*/ 58 h 58"/>
                <a:gd name="T6" fmla="*/ 58 w 59"/>
                <a:gd name="T7" fmla="*/ 28 h 58"/>
                <a:gd name="T8" fmla="*/ 28 w 59"/>
                <a:gd name="T9" fmla="*/ 1 h 58"/>
              </a:gdLst>
              <a:ahLst/>
              <a:cxnLst>
                <a:cxn ang="0">
                  <a:pos x="T0" y="T1"/>
                </a:cxn>
                <a:cxn ang="0">
                  <a:pos x="T2" y="T3"/>
                </a:cxn>
                <a:cxn ang="0">
                  <a:pos x="T4" y="T5"/>
                </a:cxn>
                <a:cxn ang="0">
                  <a:pos x="T6" y="T7"/>
                </a:cxn>
                <a:cxn ang="0">
                  <a:pos x="T8" y="T9"/>
                </a:cxn>
              </a:cxnLst>
              <a:rect l="0" t="0" r="r" b="b"/>
              <a:pathLst>
                <a:path w="59" h="58">
                  <a:moveTo>
                    <a:pt x="28" y="1"/>
                  </a:moveTo>
                  <a:cubicBezTo>
                    <a:pt x="13" y="1"/>
                    <a:pt x="0" y="15"/>
                    <a:pt x="1" y="30"/>
                  </a:cubicBezTo>
                  <a:cubicBezTo>
                    <a:pt x="2" y="46"/>
                    <a:pt x="15" y="58"/>
                    <a:pt x="31" y="58"/>
                  </a:cubicBezTo>
                  <a:cubicBezTo>
                    <a:pt x="47" y="57"/>
                    <a:pt x="59" y="44"/>
                    <a:pt x="58" y="28"/>
                  </a:cubicBezTo>
                  <a:cubicBezTo>
                    <a:pt x="57" y="12"/>
                    <a:pt x="44" y="0"/>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6" name="Freeform 67">
              <a:extLst>
                <a:ext uri="{FF2B5EF4-FFF2-40B4-BE49-F238E27FC236}">
                  <a16:creationId xmlns:a16="http://schemas.microsoft.com/office/drawing/2014/main" id="{5389C8C3-2C16-4F62-AB02-E328CA990E96}"/>
                </a:ext>
              </a:extLst>
            </p:cNvPr>
            <p:cNvSpPr>
              <a:spLocks/>
            </p:cNvSpPr>
            <p:nvPr/>
          </p:nvSpPr>
          <p:spPr bwMode="auto">
            <a:xfrm>
              <a:off x="4952" y="2631"/>
              <a:ext cx="147" cy="147"/>
            </a:xfrm>
            <a:custGeom>
              <a:avLst/>
              <a:gdLst>
                <a:gd name="T0" fmla="*/ 53 w 111"/>
                <a:gd name="T1" fmla="*/ 2 h 111"/>
                <a:gd name="T2" fmla="*/ 2 w 111"/>
                <a:gd name="T3" fmla="*/ 58 h 111"/>
                <a:gd name="T4" fmla="*/ 58 w 111"/>
                <a:gd name="T5" fmla="*/ 110 h 111"/>
                <a:gd name="T6" fmla="*/ 110 w 111"/>
                <a:gd name="T7" fmla="*/ 53 h 111"/>
                <a:gd name="T8" fmla="*/ 53 w 111"/>
                <a:gd name="T9" fmla="*/ 2 h 111"/>
              </a:gdLst>
              <a:ahLst/>
              <a:cxnLst>
                <a:cxn ang="0">
                  <a:pos x="T0" y="T1"/>
                </a:cxn>
                <a:cxn ang="0">
                  <a:pos x="T2" y="T3"/>
                </a:cxn>
                <a:cxn ang="0">
                  <a:pos x="T4" y="T5"/>
                </a:cxn>
                <a:cxn ang="0">
                  <a:pos x="T6" y="T7"/>
                </a:cxn>
                <a:cxn ang="0">
                  <a:pos x="T8" y="T9"/>
                </a:cxn>
              </a:cxnLst>
              <a:rect l="0" t="0" r="r" b="b"/>
              <a:pathLst>
                <a:path w="111" h="111">
                  <a:moveTo>
                    <a:pt x="53" y="2"/>
                  </a:moveTo>
                  <a:cubicBezTo>
                    <a:pt x="24" y="3"/>
                    <a:pt x="0" y="28"/>
                    <a:pt x="2" y="58"/>
                  </a:cubicBezTo>
                  <a:cubicBezTo>
                    <a:pt x="3" y="88"/>
                    <a:pt x="28" y="111"/>
                    <a:pt x="58" y="110"/>
                  </a:cubicBezTo>
                  <a:cubicBezTo>
                    <a:pt x="88" y="108"/>
                    <a:pt x="111" y="83"/>
                    <a:pt x="110" y="53"/>
                  </a:cubicBezTo>
                  <a:cubicBezTo>
                    <a:pt x="109" y="23"/>
                    <a:pt x="83" y="0"/>
                    <a:pt x="53" y="2"/>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7" name="Freeform 68">
              <a:extLst>
                <a:ext uri="{FF2B5EF4-FFF2-40B4-BE49-F238E27FC236}">
                  <a16:creationId xmlns:a16="http://schemas.microsoft.com/office/drawing/2014/main" id="{DF097C51-EB91-4BBC-8F5E-06C443A4112B}"/>
                </a:ext>
              </a:extLst>
            </p:cNvPr>
            <p:cNvSpPr>
              <a:spLocks/>
            </p:cNvSpPr>
            <p:nvPr/>
          </p:nvSpPr>
          <p:spPr bwMode="auto">
            <a:xfrm>
              <a:off x="4993" y="2658"/>
              <a:ext cx="94" cy="94"/>
            </a:xfrm>
            <a:custGeom>
              <a:avLst/>
              <a:gdLst>
                <a:gd name="T0" fmla="*/ 34 w 71"/>
                <a:gd name="T1" fmla="*/ 0 h 71"/>
                <a:gd name="T2" fmla="*/ 1 w 71"/>
                <a:gd name="T3" fmla="*/ 37 h 71"/>
                <a:gd name="T4" fmla="*/ 37 w 71"/>
                <a:gd name="T5" fmla="*/ 70 h 71"/>
                <a:gd name="T6" fmla="*/ 70 w 71"/>
                <a:gd name="T7" fmla="*/ 34 h 71"/>
                <a:gd name="T8" fmla="*/ 34 w 71"/>
                <a:gd name="T9" fmla="*/ 0 h 71"/>
              </a:gdLst>
              <a:ahLst/>
              <a:cxnLst>
                <a:cxn ang="0">
                  <a:pos x="T0" y="T1"/>
                </a:cxn>
                <a:cxn ang="0">
                  <a:pos x="T2" y="T3"/>
                </a:cxn>
                <a:cxn ang="0">
                  <a:pos x="T4" y="T5"/>
                </a:cxn>
                <a:cxn ang="0">
                  <a:pos x="T6" y="T7"/>
                </a:cxn>
                <a:cxn ang="0">
                  <a:pos x="T8" y="T9"/>
                </a:cxn>
              </a:cxnLst>
              <a:rect l="0" t="0" r="r" b="b"/>
              <a:pathLst>
                <a:path w="71" h="71">
                  <a:moveTo>
                    <a:pt x="34" y="0"/>
                  </a:moveTo>
                  <a:cubicBezTo>
                    <a:pt x="15" y="1"/>
                    <a:pt x="0" y="18"/>
                    <a:pt x="1" y="37"/>
                  </a:cubicBezTo>
                  <a:cubicBezTo>
                    <a:pt x="2" y="56"/>
                    <a:pt x="18" y="71"/>
                    <a:pt x="37" y="70"/>
                  </a:cubicBezTo>
                  <a:cubicBezTo>
                    <a:pt x="56" y="69"/>
                    <a:pt x="71" y="53"/>
                    <a:pt x="70" y="34"/>
                  </a:cubicBezTo>
                  <a:cubicBezTo>
                    <a:pt x="69" y="14"/>
                    <a:pt x="53" y="0"/>
                    <a:pt x="34" y="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8" name="Freeform 69">
              <a:extLst>
                <a:ext uri="{FF2B5EF4-FFF2-40B4-BE49-F238E27FC236}">
                  <a16:creationId xmlns:a16="http://schemas.microsoft.com/office/drawing/2014/main" id="{15D72910-0CA4-4BF3-BE87-AE37A15D325C}"/>
                </a:ext>
              </a:extLst>
            </p:cNvPr>
            <p:cNvSpPr>
              <a:spLocks/>
            </p:cNvSpPr>
            <p:nvPr/>
          </p:nvSpPr>
          <p:spPr bwMode="auto">
            <a:xfrm>
              <a:off x="4622" y="2413"/>
              <a:ext cx="252" cy="251"/>
            </a:xfrm>
            <a:custGeom>
              <a:avLst/>
              <a:gdLst>
                <a:gd name="T0" fmla="*/ 91 w 190"/>
                <a:gd name="T1" fmla="*/ 2 h 190"/>
                <a:gd name="T2" fmla="*/ 2 w 190"/>
                <a:gd name="T3" fmla="*/ 99 h 190"/>
                <a:gd name="T4" fmla="*/ 99 w 190"/>
                <a:gd name="T5" fmla="*/ 188 h 190"/>
                <a:gd name="T6" fmla="*/ 188 w 190"/>
                <a:gd name="T7" fmla="*/ 91 h 190"/>
                <a:gd name="T8" fmla="*/ 91 w 190"/>
                <a:gd name="T9" fmla="*/ 2 h 190"/>
              </a:gdLst>
              <a:ahLst/>
              <a:cxnLst>
                <a:cxn ang="0">
                  <a:pos x="T0" y="T1"/>
                </a:cxn>
                <a:cxn ang="0">
                  <a:pos x="T2" y="T3"/>
                </a:cxn>
                <a:cxn ang="0">
                  <a:pos x="T4" y="T5"/>
                </a:cxn>
                <a:cxn ang="0">
                  <a:pos x="T6" y="T7"/>
                </a:cxn>
                <a:cxn ang="0">
                  <a:pos x="T8" y="T9"/>
                </a:cxn>
              </a:cxnLst>
              <a:rect l="0" t="0" r="r" b="b"/>
              <a:pathLst>
                <a:path w="190" h="190">
                  <a:moveTo>
                    <a:pt x="91" y="2"/>
                  </a:moveTo>
                  <a:cubicBezTo>
                    <a:pt x="39" y="5"/>
                    <a:pt x="0" y="48"/>
                    <a:pt x="2" y="99"/>
                  </a:cubicBezTo>
                  <a:cubicBezTo>
                    <a:pt x="4" y="151"/>
                    <a:pt x="48" y="190"/>
                    <a:pt x="99" y="188"/>
                  </a:cubicBezTo>
                  <a:cubicBezTo>
                    <a:pt x="150" y="186"/>
                    <a:pt x="190" y="142"/>
                    <a:pt x="188" y="91"/>
                  </a:cubicBezTo>
                  <a:cubicBezTo>
                    <a:pt x="185" y="40"/>
                    <a:pt x="142" y="0"/>
                    <a:pt x="91" y="2"/>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39" name="Freeform 70">
              <a:extLst>
                <a:ext uri="{FF2B5EF4-FFF2-40B4-BE49-F238E27FC236}">
                  <a16:creationId xmlns:a16="http://schemas.microsoft.com/office/drawing/2014/main" id="{2BA847E8-5FF2-47ED-A4BD-3C53E1F5DCA4}"/>
                </a:ext>
              </a:extLst>
            </p:cNvPr>
            <p:cNvSpPr>
              <a:spLocks/>
            </p:cNvSpPr>
            <p:nvPr/>
          </p:nvSpPr>
          <p:spPr bwMode="auto">
            <a:xfrm>
              <a:off x="4645" y="2434"/>
              <a:ext cx="155" cy="155"/>
            </a:xfrm>
            <a:custGeom>
              <a:avLst/>
              <a:gdLst>
                <a:gd name="T0" fmla="*/ 56 w 117"/>
                <a:gd name="T1" fmla="*/ 1 h 117"/>
                <a:gd name="T2" fmla="*/ 1 w 117"/>
                <a:gd name="T3" fmla="*/ 61 h 117"/>
                <a:gd name="T4" fmla="*/ 61 w 117"/>
                <a:gd name="T5" fmla="*/ 116 h 117"/>
                <a:gd name="T6" fmla="*/ 116 w 117"/>
                <a:gd name="T7" fmla="*/ 56 h 117"/>
                <a:gd name="T8" fmla="*/ 56 w 117"/>
                <a:gd name="T9" fmla="*/ 1 h 117"/>
              </a:gdLst>
              <a:ahLst/>
              <a:cxnLst>
                <a:cxn ang="0">
                  <a:pos x="T0" y="T1"/>
                </a:cxn>
                <a:cxn ang="0">
                  <a:pos x="T2" y="T3"/>
                </a:cxn>
                <a:cxn ang="0">
                  <a:pos x="T4" y="T5"/>
                </a:cxn>
                <a:cxn ang="0">
                  <a:pos x="T6" y="T7"/>
                </a:cxn>
                <a:cxn ang="0">
                  <a:pos x="T8" y="T9"/>
                </a:cxn>
              </a:cxnLst>
              <a:rect l="0" t="0" r="r" b="b"/>
              <a:pathLst>
                <a:path w="117" h="117">
                  <a:moveTo>
                    <a:pt x="56" y="1"/>
                  </a:moveTo>
                  <a:cubicBezTo>
                    <a:pt x="24" y="3"/>
                    <a:pt x="0" y="29"/>
                    <a:pt x="1" y="61"/>
                  </a:cubicBezTo>
                  <a:cubicBezTo>
                    <a:pt x="3" y="93"/>
                    <a:pt x="30" y="117"/>
                    <a:pt x="61" y="116"/>
                  </a:cubicBezTo>
                  <a:cubicBezTo>
                    <a:pt x="93" y="114"/>
                    <a:pt x="117" y="88"/>
                    <a:pt x="116" y="56"/>
                  </a:cubicBezTo>
                  <a:cubicBezTo>
                    <a:pt x="114" y="24"/>
                    <a:pt x="88" y="0"/>
                    <a:pt x="56" y="1"/>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0" name="Freeform 71">
              <a:extLst>
                <a:ext uri="{FF2B5EF4-FFF2-40B4-BE49-F238E27FC236}">
                  <a16:creationId xmlns:a16="http://schemas.microsoft.com/office/drawing/2014/main" id="{F0D322D6-E8D3-41FB-92C6-493A6F6C3B54}"/>
                </a:ext>
              </a:extLst>
            </p:cNvPr>
            <p:cNvSpPr>
              <a:spLocks/>
            </p:cNvSpPr>
            <p:nvPr/>
          </p:nvSpPr>
          <p:spPr bwMode="auto">
            <a:xfrm>
              <a:off x="5046" y="2703"/>
              <a:ext cx="29" cy="30"/>
            </a:xfrm>
            <a:custGeom>
              <a:avLst/>
              <a:gdLst>
                <a:gd name="T0" fmla="*/ 10 w 22"/>
                <a:gd name="T1" fmla="*/ 0 h 23"/>
                <a:gd name="T2" fmla="*/ 0 w 22"/>
                <a:gd name="T3" fmla="*/ 12 h 23"/>
                <a:gd name="T4" fmla="*/ 11 w 22"/>
                <a:gd name="T5" fmla="*/ 22 h 23"/>
                <a:gd name="T6" fmla="*/ 22 w 22"/>
                <a:gd name="T7" fmla="*/ 11 h 23"/>
                <a:gd name="T8" fmla="*/ 10 w 22"/>
                <a:gd name="T9" fmla="*/ 0 h 23"/>
              </a:gdLst>
              <a:ahLst/>
              <a:cxnLst>
                <a:cxn ang="0">
                  <a:pos x="T0" y="T1"/>
                </a:cxn>
                <a:cxn ang="0">
                  <a:pos x="T2" y="T3"/>
                </a:cxn>
                <a:cxn ang="0">
                  <a:pos x="T4" y="T5"/>
                </a:cxn>
                <a:cxn ang="0">
                  <a:pos x="T6" y="T7"/>
                </a:cxn>
                <a:cxn ang="0">
                  <a:pos x="T8" y="T9"/>
                </a:cxn>
              </a:cxnLst>
              <a:rect l="0" t="0" r="r" b="b"/>
              <a:pathLst>
                <a:path w="22" h="23">
                  <a:moveTo>
                    <a:pt x="10" y="0"/>
                  </a:moveTo>
                  <a:cubicBezTo>
                    <a:pt x="4" y="1"/>
                    <a:pt x="0" y="6"/>
                    <a:pt x="0" y="12"/>
                  </a:cubicBezTo>
                  <a:cubicBezTo>
                    <a:pt x="0" y="18"/>
                    <a:pt x="5" y="23"/>
                    <a:pt x="11" y="22"/>
                  </a:cubicBezTo>
                  <a:cubicBezTo>
                    <a:pt x="17" y="22"/>
                    <a:pt x="22" y="17"/>
                    <a:pt x="22" y="11"/>
                  </a:cubicBezTo>
                  <a:cubicBezTo>
                    <a:pt x="21" y="5"/>
                    <a:pt x="16"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1" name="Freeform 72">
              <a:extLst>
                <a:ext uri="{FF2B5EF4-FFF2-40B4-BE49-F238E27FC236}">
                  <a16:creationId xmlns:a16="http://schemas.microsoft.com/office/drawing/2014/main" id="{89E2A88F-3E11-4C78-B154-8EEE49D4E6C8}"/>
                </a:ext>
              </a:extLst>
            </p:cNvPr>
            <p:cNvSpPr>
              <a:spLocks/>
            </p:cNvSpPr>
            <p:nvPr/>
          </p:nvSpPr>
          <p:spPr bwMode="auto">
            <a:xfrm>
              <a:off x="4694" y="2445"/>
              <a:ext cx="53" cy="53"/>
            </a:xfrm>
            <a:custGeom>
              <a:avLst/>
              <a:gdLst>
                <a:gd name="T0" fmla="*/ 19 w 40"/>
                <a:gd name="T1" fmla="*/ 0 h 40"/>
                <a:gd name="T2" fmla="*/ 1 w 40"/>
                <a:gd name="T3" fmla="*/ 21 h 40"/>
                <a:gd name="T4" fmla="*/ 21 w 40"/>
                <a:gd name="T5" fmla="*/ 39 h 40"/>
                <a:gd name="T6" fmla="*/ 40 w 40"/>
                <a:gd name="T7" fmla="*/ 19 h 40"/>
                <a:gd name="T8" fmla="*/ 19 w 40"/>
                <a:gd name="T9" fmla="*/ 0 h 40"/>
              </a:gdLst>
              <a:ahLst/>
              <a:cxnLst>
                <a:cxn ang="0">
                  <a:pos x="T0" y="T1"/>
                </a:cxn>
                <a:cxn ang="0">
                  <a:pos x="T2" y="T3"/>
                </a:cxn>
                <a:cxn ang="0">
                  <a:pos x="T4" y="T5"/>
                </a:cxn>
                <a:cxn ang="0">
                  <a:pos x="T6" y="T7"/>
                </a:cxn>
                <a:cxn ang="0">
                  <a:pos x="T8" y="T9"/>
                </a:cxn>
              </a:cxnLst>
              <a:rect l="0" t="0" r="r" b="b"/>
              <a:pathLst>
                <a:path w="40" h="40">
                  <a:moveTo>
                    <a:pt x="19" y="0"/>
                  </a:moveTo>
                  <a:cubicBezTo>
                    <a:pt x="9" y="1"/>
                    <a:pt x="0" y="10"/>
                    <a:pt x="1" y="21"/>
                  </a:cubicBezTo>
                  <a:cubicBezTo>
                    <a:pt x="1" y="31"/>
                    <a:pt x="10" y="40"/>
                    <a:pt x="21" y="39"/>
                  </a:cubicBezTo>
                  <a:cubicBezTo>
                    <a:pt x="32" y="39"/>
                    <a:pt x="40" y="30"/>
                    <a:pt x="40"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2" name="Freeform 73">
              <a:extLst>
                <a:ext uri="{FF2B5EF4-FFF2-40B4-BE49-F238E27FC236}">
                  <a16:creationId xmlns:a16="http://schemas.microsoft.com/office/drawing/2014/main" id="{E1147814-0E71-40A8-A05C-379040351D38}"/>
                </a:ext>
              </a:extLst>
            </p:cNvPr>
            <p:cNvSpPr>
              <a:spLocks/>
            </p:cNvSpPr>
            <p:nvPr/>
          </p:nvSpPr>
          <p:spPr bwMode="auto">
            <a:xfrm>
              <a:off x="4980" y="2467"/>
              <a:ext cx="535" cy="276"/>
            </a:xfrm>
            <a:custGeom>
              <a:avLst/>
              <a:gdLst>
                <a:gd name="T0" fmla="*/ 0 w 535"/>
                <a:gd name="T1" fmla="*/ 253 h 276"/>
                <a:gd name="T2" fmla="*/ 525 w 535"/>
                <a:gd name="T3" fmla="*/ 0 h 276"/>
                <a:gd name="T4" fmla="*/ 535 w 535"/>
                <a:gd name="T5" fmla="*/ 23 h 276"/>
                <a:gd name="T6" fmla="*/ 10 w 535"/>
                <a:gd name="T7" fmla="*/ 276 h 276"/>
                <a:gd name="T8" fmla="*/ 0 w 535"/>
                <a:gd name="T9" fmla="*/ 253 h 276"/>
              </a:gdLst>
              <a:ahLst/>
              <a:cxnLst>
                <a:cxn ang="0">
                  <a:pos x="T0" y="T1"/>
                </a:cxn>
                <a:cxn ang="0">
                  <a:pos x="T2" y="T3"/>
                </a:cxn>
                <a:cxn ang="0">
                  <a:pos x="T4" y="T5"/>
                </a:cxn>
                <a:cxn ang="0">
                  <a:pos x="T6" y="T7"/>
                </a:cxn>
                <a:cxn ang="0">
                  <a:pos x="T8" y="T9"/>
                </a:cxn>
              </a:cxnLst>
              <a:rect l="0" t="0" r="r" b="b"/>
              <a:pathLst>
                <a:path w="535" h="276">
                  <a:moveTo>
                    <a:pt x="0" y="253"/>
                  </a:moveTo>
                  <a:lnTo>
                    <a:pt x="525" y="0"/>
                  </a:lnTo>
                  <a:lnTo>
                    <a:pt x="535" y="23"/>
                  </a:lnTo>
                  <a:lnTo>
                    <a:pt x="10" y="276"/>
                  </a:lnTo>
                  <a:lnTo>
                    <a:pt x="0" y="253"/>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3" name="Freeform 74">
              <a:extLst>
                <a:ext uri="{FF2B5EF4-FFF2-40B4-BE49-F238E27FC236}">
                  <a16:creationId xmlns:a16="http://schemas.microsoft.com/office/drawing/2014/main" id="{81286C06-9AFF-4203-A3CC-3AA2593904C9}"/>
                </a:ext>
              </a:extLst>
            </p:cNvPr>
            <p:cNvSpPr>
              <a:spLocks/>
            </p:cNvSpPr>
            <p:nvPr/>
          </p:nvSpPr>
          <p:spPr bwMode="auto">
            <a:xfrm>
              <a:off x="5026" y="2349"/>
              <a:ext cx="38" cy="390"/>
            </a:xfrm>
            <a:custGeom>
              <a:avLst/>
              <a:gdLst>
                <a:gd name="T0" fmla="*/ 14 w 38"/>
                <a:gd name="T1" fmla="*/ 390 h 390"/>
                <a:gd name="T2" fmla="*/ 0 w 38"/>
                <a:gd name="T3" fmla="*/ 2 h 390"/>
                <a:gd name="T4" fmla="*/ 24 w 38"/>
                <a:gd name="T5" fmla="*/ 0 h 390"/>
                <a:gd name="T6" fmla="*/ 38 w 38"/>
                <a:gd name="T7" fmla="*/ 390 h 390"/>
                <a:gd name="T8" fmla="*/ 14 w 38"/>
                <a:gd name="T9" fmla="*/ 390 h 390"/>
              </a:gdLst>
              <a:ahLst/>
              <a:cxnLst>
                <a:cxn ang="0">
                  <a:pos x="T0" y="T1"/>
                </a:cxn>
                <a:cxn ang="0">
                  <a:pos x="T2" y="T3"/>
                </a:cxn>
                <a:cxn ang="0">
                  <a:pos x="T4" y="T5"/>
                </a:cxn>
                <a:cxn ang="0">
                  <a:pos x="T6" y="T7"/>
                </a:cxn>
                <a:cxn ang="0">
                  <a:pos x="T8" y="T9"/>
                </a:cxn>
              </a:cxnLst>
              <a:rect l="0" t="0" r="r" b="b"/>
              <a:pathLst>
                <a:path w="38" h="390">
                  <a:moveTo>
                    <a:pt x="14" y="390"/>
                  </a:moveTo>
                  <a:lnTo>
                    <a:pt x="0" y="2"/>
                  </a:lnTo>
                  <a:lnTo>
                    <a:pt x="24" y="0"/>
                  </a:lnTo>
                  <a:lnTo>
                    <a:pt x="38" y="390"/>
                  </a:lnTo>
                  <a:lnTo>
                    <a:pt x="14" y="390"/>
                  </a:ln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4" name="Freeform 75">
              <a:extLst>
                <a:ext uri="{FF2B5EF4-FFF2-40B4-BE49-F238E27FC236}">
                  <a16:creationId xmlns:a16="http://schemas.microsoft.com/office/drawing/2014/main" id="{230489B2-977F-48C4-80F4-68852CAC1B34}"/>
                </a:ext>
              </a:extLst>
            </p:cNvPr>
            <p:cNvSpPr>
              <a:spLocks/>
            </p:cNvSpPr>
            <p:nvPr/>
          </p:nvSpPr>
          <p:spPr bwMode="auto">
            <a:xfrm>
              <a:off x="5263" y="2310"/>
              <a:ext cx="402" cy="402"/>
            </a:xfrm>
            <a:custGeom>
              <a:avLst/>
              <a:gdLst>
                <a:gd name="T0" fmla="*/ 43 w 304"/>
                <a:gd name="T1" fmla="*/ 230 h 304"/>
                <a:gd name="T2" fmla="*/ 230 w 304"/>
                <a:gd name="T3" fmla="*/ 261 h 304"/>
                <a:gd name="T4" fmla="*/ 261 w 304"/>
                <a:gd name="T5" fmla="*/ 74 h 304"/>
                <a:gd name="T6" fmla="*/ 74 w 304"/>
                <a:gd name="T7" fmla="*/ 43 h 304"/>
                <a:gd name="T8" fmla="*/ 43 w 304"/>
                <a:gd name="T9" fmla="*/ 230 h 304"/>
              </a:gdLst>
              <a:ahLst/>
              <a:cxnLst>
                <a:cxn ang="0">
                  <a:pos x="T0" y="T1"/>
                </a:cxn>
                <a:cxn ang="0">
                  <a:pos x="T2" y="T3"/>
                </a:cxn>
                <a:cxn ang="0">
                  <a:pos x="T4" y="T5"/>
                </a:cxn>
                <a:cxn ang="0">
                  <a:pos x="T6" y="T7"/>
                </a:cxn>
                <a:cxn ang="0">
                  <a:pos x="T8" y="T9"/>
                </a:cxn>
              </a:cxnLst>
              <a:rect l="0" t="0" r="r" b="b"/>
              <a:pathLst>
                <a:path w="304" h="304">
                  <a:moveTo>
                    <a:pt x="43" y="230"/>
                  </a:moveTo>
                  <a:cubicBezTo>
                    <a:pt x="86" y="291"/>
                    <a:pt x="170" y="304"/>
                    <a:pt x="230" y="261"/>
                  </a:cubicBezTo>
                  <a:cubicBezTo>
                    <a:pt x="290" y="218"/>
                    <a:pt x="304" y="134"/>
                    <a:pt x="261" y="74"/>
                  </a:cubicBezTo>
                  <a:cubicBezTo>
                    <a:pt x="217" y="14"/>
                    <a:pt x="134" y="0"/>
                    <a:pt x="74" y="43"/>
                  </a:cubicBezTo>
                  <a:cubicBezTo>
                    <a:pt x="13" y="87"/>
                    <a:pt x="0" y="170"/>
                    <a:pt x="43" y="23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5" name="Freeform 76">
              <a:extLst>
                <a:ext uri="{FF2B5EF4-FFF2-40B4-BE49-F238E27FC236}">
                  <a16:creationId xmlns:a16="http://schemas.microsoft.com/office/drawing/2014/main" id="{14C10E72-CD38-4814-AA8B-C52144A22564}"/>
                </a:ext>
              </a:extLst>
            </p:cNvPr>
            <p:cNvSpPr>
              <a:spLocks/>
            </p:cNvSpPr>
            <p:nvPr/>
          </p:nvSpPr>
          <p:spPr bwMode="auto">
            <a:xfrm>
              <a:off x="5346" y="2353"/>
              <a:ext cx="300" cy="301"/>
            </a:xfrm>
            <a:custGeom>
              <a:avLst/>
              <a:gdLst>
                <a:gd name="T0" fmla="*/ 32 w 227"/>
                <a:gd name="T1" fmla="*/ 172 h 227"/>
                <a:gd name="T2" fmla="*/ 172 w 227"/>
                <a:gd name="T3" fmla="*/ 195 h 227"/>
                <a:gd name="T4" fmla="*/ 195 w 227"/>
                <a:gd name="T5" fmla="*/ 56 h 227"/>
                <a:gd name="T6" fmla="*/ 55 w 227"/>
                <a:gd name="T7" fmla="*/ 33 h 227"/>
                <a:gd name="T8" fmla="*/ 32 w 227"/>
                <a:gd name="T9" fmla="*/ 172 h 227"/>
              </a:gdLst>
              <a:ahLst/>
              <a:cxnLst>
                <a:cxn ang="0">
                  <a:pos x="T0" y="T1"/>
                </a:cxn>
                <a:cxn ang="0">
                  <a:pos x="T2" y="T3"/>
                </a:cxn>
                <a:cxn ang="0">
                  <a:pos x="T4" y="T5"/>
                </a:cxn>
                <a:cxn ang="0">
                  <a:pos x="T6" y="T7"/>
                </a:cxn>
                <a:cxn ang="0">
                  <a:pos x="T8" y="T9"/>
                </a:cxn>
              </a:cxnLst>
              <a:rect l="0" t="0" r="r" b="b"/>
              <a:pathLst>
                <a:path w="227" h="227">
                  <a:moveTo>
                    <a:pt x="32" y="172"/>
                  </a:moveTo>
                  <a:cubicBezTo>
                    <a:pt x="64" y="217"/>
                    <a:pt x="127" y="227"/>
                    <a:pt x="172" y="195"/>
                  </a:cubicBezTo>
                  <a:cubicBezTo>
                    <a:pt x="216" y="163"/>
                    <a:pt x="227" y="100"/>
                    <a:pt x="195" y="56"/>
                  </a:cubicBezTo>
                  <a:cubicBezTo>
                    <a:pt x="162" y="11"/>
                    <a:pt x="100" y="0"/>
                    <a:pt x="55" y="33"/>
                  </a:cubicBezTo>
                  <a:cubicBezTo>
                    <a:pt x="10" y="65"/>
                    <a:pt x="0" y="127"/>
                    <a:pt x="32" y="172"/>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6" name="Freeform 77">
              <a:extLst>
                <a:ext uri="{FF2B5EF4-FFF2-40B4-BE49-F238E27FC236}">
                  <a16:creationId xmlns:a16="http://schemas.microsoft.com/office/drawing/2014/main" id="{C32E67EF-E5A5-4BD4-B759-CB7CC15EEDCF}"/>
                </a:ext>
              </a:extLst>
            </p:cNvPr>
            <p:cNvSpPr>
              <a:spLocks/>
            </p:cNvSpPr>
            <p:nvPr/>
          </p:nvSpPr>
          <p:spPr bwMode="auto">
            <a:xfrm>
              <a:off x="5531" y="2451"/>
              <a:ext cx="86" cy="86"/>
            </a:xfrm>
            <a:custGeom>
              <a:avLst/>
              <a:gdLst>
                <a:gd name="T0" fmla="*/ 9 w 65"/>
                <a:gd name="T1" fmla="*/ 49 h 65"/>
                <a:gd name="T2" fmla="*/ 49 w 65"/>
                <a:gd name="T3" fmla="*/ 56 h 65"/>
                <a:gd name="T4" fmla="*/ 56 w 65"/>
                <a:gd name="T5" fmla="*/ 16 h 65"/>
                <a:gd name="T6" fmla="*/ 16 w 65"/>
                <a:gd name="T7" fmla="*/ 9 h 65"/>
                <a:gd name="T8" fmla="*/ 9 w 65"/>
                <a:gd name="T9" fmla="*/ 49 h 65"/>
              </a:gdLst>
              <a:ahLst/>
              <a:cxnLst>
                <a:cxn ang="0">
                  <a:pos x="T0" y="T1"/>
                </a:cxn>
                <a:cxn ang="0">
                  <a:pos x="T2" y="T3"/>
                </a:cxn>
                <a:cxn ang="0">
                  <a:pos x="T4" y="T5"/>
                </a:cxn>
                <a:cxn ang="0">
                  <a:pos x="T6" y="T7"/>
                </a:cxn>
                <a:cxn ang="0">
                  <a:pos x="T8" y="T9"/>
                </a:cxn>
              </a:cxnLst>
              <a:rect l="0" t="0" r="r" b="b"/>
              <a:pathLst>
                <a:path w="65" h="65">
                  <a:moveTo>
                    <a:pt x="9" y="49"/>
                  </a:moveTo>
                  <a:cubicBezTo>
                    <a:pt x="18" y="62"/>
                    <a:pt x="36" y="65"/>
                    <a:pt x="49" y="56"/>
                  </a:cubicBezTo>
                  <a:cubicBezTo>
                    <a:pt x="62" y="47"/>
                    <a:pt x="65" y="29"/>
                    <a:pt x="56" y="16"/>
                  </a:cubicBezTo>
                  <a:cubicBezTo>
                    <a:pt x="46" y="3"/>
                    <a:pt x="29" y="0"/>
                    <a:pt x="16" y="9"/>
                  </a:cubicBezTo>
                  <a:cubicBezTo>
                    <a:pt x="3" y="19"/>
                    <a:pt x="0" y="36"/>
                    <a:pt x="9"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7" name="Freeform 78">
              <a:extLst>
                <a:ext uri="{FF2B5EF4-FFF2-40B4-BE49-F238E27FC236}">
                  <a16:creationId xmlns:a16="http://schemas.microsoft.com/office/drawing/2014/main" id="{1F297383-489A-4072-A584-2B02249BF5B9}"/>
                </a:ext>
              </a:extLst>
            </p:cNvPr>
            <p:cNvSpPr>
              <a:spLocks/>
            </p:cNvSpPr>
            <p:nvPr/>
          </p:nvSpPr>
          <p:spPr bwMode="auto">
            <a:xfrm>
              <a:off x="4958" y="2295"/>
              <a:ext cx="162" cy="163"/>
            </a:xfrm>
            <a:custGeom>
              <a:avLst/>
              <a:gdLst>
                <a:gd name="T0" fmla="*/ 17 w 122"/>
                <a:gd name="T1" fmla="*/ 93 h 123"/>
                <a:gd name="T2" fmla="*/ 93 w 122"/>
                <a:gd name="T3" fmla="*/ 105 h 123"/>
                <a:gd name="T4" fmla="*/ 105 w 122"/>
                <a:gd name="T5" fmla="*/ 30 h 123"/>
                <a:gd name="T6" fmla="*/ 29 w 122"/>
                <a:gd name="T7" fmla="*/ 17 h 123"/>
                <a:gd name="T8" fmla="*/ 17 w 122"/>
                <a:gd name="T9" fmla="*/ 93 h 123"/>
              </a:gdLst>
              <a:ahLst/>
              <a:cxnLst>
                <a:cxn ang="0">
                  <a:pos x="T0" y="T1"/>
                </a:cxn>
                <a:cxn ang="0">
                  <a:pos x="T2" y="T3"/>
                </a:cxn>
                <a:cxn ang="0">
                  <a:pos x="T4" y="T5"/>
                </a:cxn>
                <a:cxn ang="0">
                  <a:pos x="T6" y="T7"/>
                </a:cxn>
                <a:cxn ang="0">
                  <a:pos x="T8" y="T9"/>
                </a:cxn>
              </a:cxnLst>
              <a:rect l="0" t="0" r="r" b="b"/>
              <a:pathLst>
                <a:path w="122" h="123">
                  <a:moveTo>
                    <a:pt x="17" y="93"/>
                  </a:moveTo>
                  <a:cubicBezTo>
                    <a:pt x="34" y="117"/>
                    <a:pt x="68" y="123"/>
                    <a:pt x="93" y="105"/>
                  </a:cubicBezTo>
                  <a:cubicBezTo>
                    <a:pt x="117" y="88"/>
                    <a:pt x="122" y="54"/>
                    <a:pt x="105" y="30"/>
                  </a:cubicBezTo>
                  <a:cubicBezTo>
                    <a:pt x="88" y="6"/>
                    <a:pt x="54" y="0"/>
                    <a:pt x="29" y="17"/>
                  </a:cubicBezTo>
                  <a:cubicBezTo>
                    <a:pt x="5" y="35"/>
                    <a:pt x="0" y="69"/>
                    <a:pt x="17" y="93"/>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8" name="Freeform 79">
              <a:extLst>
                <a:ext uri="{FF2B5EF4-FFF2-40B4-BE49-F238E27FC236}">
                  <a16:creationId xmlns:a16="http://schemas.microsoft.com/office/drawing/2014/main" id="{C77DEC34-8FF7-4793-9CC6-5544CD602DB0}"/>
                </a:ext>
              </a:extLst>
            </p:cNvPr>
            <p:cNvSpPr>
              <a:spLocks/>
            </p:cNvSpPr>
            <p:nvPr/>
          </p:nvSpPr>
          <p:spPr bwMode="auto">
            <a:xfrm>
              <a:off x="4978" y="2312"/>
              <a:ext cx="105" cy="105"/>
            </a:xfrm>
            <a:custGeom>
              <a:avLst/>
              <a:gdLst>
                <a:gd name="T0" fmla="*/ 11 w 79"/>
                <a:gd name="T1" fmla="*/ 60 h 79"/>
                <a:gd name="T2" fmla="*/ 60 w 79"/>
                <a:gd name="T3" fmla="*/ 68 h 79"/>
                <a:gd name="T4" fmla="*/ 68 w 79"/>
                <a:gd name="T5" fmla="*/ 19 h 79"/>
                <a:gd name="T6" fmla="*/ 19 w 79"/>
                <a:gd name="T7" fmla="*/ 11 h 79"/>
                <a:gd name="T8" fmla="*/ 11 w 79"/>
                <a:gd name="T9" fmla="*/ 60 h 79"/>
              </a:gdLst>
              <a:ahLst/>
              <a:cxnLst>
                <a:cxn ang="0">
                  <a:pos x="T0" y="T1"/>
                </a:cxn>
                <a:cxn ang="0">
                  <a:pos x="T2" y="T3"/>
                </a:cxn>
                <a:cxn ang="0">
                  <a:pos x="T4" y="T5"/>
                </a:cxn>
                <a:cxn ang="0">
                  <a:pos x="T6" y="T7"/>
                </a:cxn>
                <a:cxn ang="0">
                  <a:pos x="T8" y="T9"/>
                </a:cxn>
              </a:cxnLst>
              <a:rect l="0" t="0" r="r" b="b"/>
              <a:pathLst>
                <a:path w="79" h="79">
                  <a:moveTo>
                    <a:pt x="11" y="60"/>
                  </a:moveTo>
                  <a:cubicBezTo>
                    <a:pt x="23" y="75"/>
                    <a:pt x="44" y="79"/>
                    <a:pt x="60" y="68"/>
                  </a:cubicBezTo>
                  <a:cubicBezTo>
                    <a:pt x="75" y="57"/>
                    <a:pt x="79" y="35"/>
                    <a:pt x="68" y="19"/>
                  </a:cubicBezTo>
                  <a:cubicBezTo>
                    <a:pt x="57" y="4"/>
                    <a:pt x="35" y="0"/>
                    <a:pt x="19" y="11"/>
                  </a:cubicBezTo>
                  <a:cubicBezTo>
                    <a:pt x="4" y="23"/>
                    <a:pt x="0" y="44"/>
                    <a:pt x="11" y="60"/>
                  </a:cubicBezTo>
                  <a:close/>
                </a:path>
              </a:pathLst>
            </a:custGeom>
            <a:solidFill>
              <a:srgbClr val="6E4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49" name="Freeform 80">
              <a:extLst>
                <a:ext uri="{FF2B5EF4-FFF2-40B4-BE49-F238E27FC236}">
                  <a16:creationId xmlns:a16="http://schemas.microsoft.com/office/drawing/2014/main" id="{C13B2046-5C2F-45C1-8DFB-049EC8B15DAC}"/>
                </a:ext>
              </a:extLst>
            </p:cNvPr>
            <p:cNvSpPr>
              <a:spLocks/>
            </p:cNvSpPr>
            <p:nvPr/>
          </p:nvSpPr>
          <p:spPr bwMode="auto">
            <a:xfrm>
              <a:off x="4912" y="2560"/>
              <a:ext cx="279" cy="279"/>
            </a:xfrm>
            <a:custGeom>
              <a:avLst/>
              <a:gdLst>
                <a:gd name="T0" fmla="*/ 30 w 211"/>
                <a:gd name="T1" fmla="*/ 160 h 211"/>
                <a:gd name="T2" fmla="*/ 159 w 211"/>
                <a:gd name="T3" fmla="*/ 181 h 211"/>
                <a:gd name="T4" fmla="*/ 181 w 211"/>
                <a:gd name="T5" fmla="*/ 52 h 211"/>
                <a:gd name="T6" fmla="*/ 51 w 211"/>
                <a:gd name="T7" fmla="*/ 30 h 211"/>
                <a:gd name="T8" fmla="*/ 30 w 211"/>
                <a:gd name="T9" fmla="*/ 160 h 211"/>
              </a:gdLst>
              <a:ahLst/>
              <a:cxnLst>
                <a:cxn ang="0">
                  <a:pos x="T0" y="T1"/>
                </a:cxn>
                <a:cxn ang="0">
                  <a:pos x="T2" y="T3"/>
                </a:cxn>
                <a:cxn ang="0">
                  <a:pos x="T4" y="T5"/>
                </a:cxn>
                <a:cxn ang="0">
                  <a:pos x="T6" y="T7"/>
                </a:cxn>
                <a:cxn ang="0">
                  <a:pos x="T8" y="T9"/>
                </a:cxn>
              </a:cxnLst>
              <a:rect l="0" t="0" r="r" b="b"/>
              <a:pathLst>
                <a:path w="211" h="211">
                  <a:moveTo>
                    <a:pt x="30" y="160"/>
                  </a:moveTo>
                  <a:cubicBezTo>
                    <a:pt x="60" y="202"/>
                    <a:pt x="118" y="211"/>
                    <a:pt x="159" y="181"/>
                  </a:cubicBezTo>
                  <a:cubicBezTo>
                    <a:pt x="201" y="151"/>
                    <a:pt x="211" y="93"/>
                    <a:pt x="181" y="52"/>
                  </a:cubicBezTo>
                  <a:cubicBezTo>
                    <a:pt x="151" y="10"/>
                    <a:pt x="93" y="0"/>
                    <a:pt x="51" y="30"/>
                  </a:cubicBezTo>
                  <a:cubicBezTo>
                    <a:pt x="9" y="60"/>
                    <a:pt x="0" y="118"/>
                    <a:pt x="30" y="160"/>
                  </a:cubicBezTo>
                  <a:close/>
                </a:path>
              </a:pathLst>
            </a:custGeom>
            <a:solidFill>
              <a:srgbClr val="D3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0" name="Freeform 81">
              <a:extLst>
                <a:ext uri="{FF2B5EF4-FFF2-40B4-BE49-F238E27FC236}">
                  <a16:creationId xmlns:a16="http://schemas.microsoft.com/office/drawing/2014/main" id="{D508F89B-961D-4CC5-B014-8CA606DE7B7D}"/>
                </a:ext>
              </a:extLst>
            </p:cNvPr>
            <p:cNvSpPr>
              <a:spLocks/>
            </p:cNvSpPr>
            <p:nvPr/>
          </p:nvSpPr>
          <p:spPr bwMode="auto">
            <a:xfrm>
              <a:off x="4956" y="2650"/>
              <a:ext cx="172" cy="172"/>
            </a:xfrm>
            <a:custGeom>
              <a:avLst/>
              <a:gdLst>
                <a:gd name="T0" fmla="*/ 19 w 130"/>
                <a:gd name="T1" fmla="*/ 99 h 130"/>
                <a:gd name="T2" fmla="*/ 99 w 130"/>
                <a:gd name="T3" fmla="*/ 112 h 130"/>
                <a:gd name="T4" fmla="*/ 112 w 130"/>
                <a:gd name="T5" fmla="*/ 32 h 130"/>
                <a:gd name="T6" fmla="*/ 32 w 130"/>
                <a:gd name="T7" fmla="*/ 19 h 130"/>
                <a:gd name="T8" fmla="*/ 19 w 130"/>
                <a:gd name="T9" fmla="*/ 99 h 130"/>
              </a:gdLst>
              <a:ahLst/>
              <a:cxnLst>
                <a:cxn ang="0">
                  <a:pos x="T0" y="T1"/>
                </a:cxn>
                <a:cxn ang="0">
                  <a:pos x="T2" y="T3"/>
                </a:cxn>
                <a:cxn ang="0">
                  <a:pos x="T4" y="T5"/>
                </a:cxn>
                <a:cxn ang="0">
                  <a:pos x="T6" y="T7"/>
                </a:cxn>
                <a:cxn ang="0">
                  <a:pos x="T8" y="T9"/>
                </a:cxn>
              </a:cxnLst>
              <a:rect l="0" t="0" r="r" b="b"/>
              <a:pathLst>
                <a:path w="130" h="130">
                  <a:moveTo>
                    <a:pt x="19" y="99"/>
                  </a:moveTo>
                  <a:cubicBezTo>
                    <a:pt x="37" y="124"/>
                    <a:pt x="73" y="130"/>
                    <a:pt x="99" y="112"/>
                  </a:cubicBezTo>
                  <a:cubicBezTo>
                    <a:pt x="125" y="93"/>
                    <a:pt x="130" y="58"/>
                    <a:pt x="112" y="32"/>
                  </a:cubicBezTo>
                  <a:cubicBezTo>
                    <a:pt x="94" y="6"/>
                    <a:pt x="58" y="0"/>
                    <a:pt x="32" y="19"/>
                  </a:cubicBezTo>
                  <a:cubicBezTo>
                    <a:pt x="6" y="37"/>
                    <a:pt x="0" y="73"/>
                    <a:pt x="19" y="99"/>
                  </a:cubicBezTo>
                  <a:close/>
                </a:path>
              </a:pathLst>
            </a:custGeom>
            <a:solidFill>
              <a:srgbClr val="7AB8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1" name="Freeform 82">
              <a:extLst>
                <a:ext uri="{FF2B5EF4-FFF2-40B4-BE49-F238E27FC236}">
                  <a16:creationId xmlns:a16="http://schemas.microsoft.com/office/drawing/2014/main" id="{D8C4A535-8EB8-4434-9C73-C529E7A89F0D}"/>
                </a:ext>
              </a:extLst>
            </p:cNvPr>
            <p:cNvSpPr>
              <a:spLocks/>
            </p:cNvSpPr>
            <p:nvPr/>
          </p:nvSpPr>
          <p:spPr bwMode="auto">
            <a:xfrm>
              <a:off x="5015" y="2324"/>
              <a:ext cx="32" cy="33"/>
            </a:xfrm>
            <a:custGeom>
              <a:avLst/>
              <a:gdLst>
                <a:gd name="T0" fmla="*/ 3 w 24"/>
                <a:gd name="T1" fmla="*/ 19 h 25"/>
                <a:gd name="T2" fmla="*/ 18 w 24"/>
                <a:gd name="T3" fmla="*/ 21 h 25"/>
                <a:gd name="T4" fmla="*/ 21 w 24"/>
                <a:gd name="T5" fmla="*/ 6 h 25"/>
                <a:gd name="T6" fmla="*/ 6 w 24"/>
                <a:gd name="T7" fmla="*/ 3 h 25"/>
                <a:gd name="T8" fmla="*/ 3 w 24"/>
                <a:gd name="T9" fmla="*/ 19 h 25"/>
              </a:gdLst>
              <a:ahLst/>
              <a:cxnLst>
                <a:cxn ang="0">
                  <a:pos x="T0" y="T1"/>
                </a:cxn>
                <a:cxn ang="0">
                  <a:pos x="T2" y="T3"/>
                </a:cxn>
                <a:cxn ang="0">
                  <a:pos x="T4" y="T5"/>
                </a:cxn>
                <a:cxn ang="0">
                  <a:pos x="T6" y="T7"/>
                </a:cxn>
                <a:cxn ang="0">
                  <a:pos x="T8" y="T9"/>
                </a:cxn>
              </a:cxnLst>
              <a:rect l="0" t="0" r="r" b="b"/>
              <a:pathLst>
                <a:path w="24" h="25">
                  <a:moveTo>
                    <a:pt x="3" y="19"/>
                  </a:moveTo>
                  <a:cubicBezTo>
                    <a:pt x="7" y="24"/>
                    <a:pt x="13" y="25"/>
                    <a:pt x="18" y="21"/>
                  </a:cubicBezTo>
                  <a:cubicBezTo>
                    <a:pt x="23" y="18"/>
                    <a:pt x="24" y="11"/>
                    <a:pt x="21" y="6"/>
                  </a:cubicBezTo>
                  <a:cubicBezTo>
                    <a:pt x="17" y="1"/>
                    <a:pt x="11" y="0"/>
                    <a:pt x="6" y="3"/>
                  </a:cubicBezTo>
                  <a:cubicBezTo>
                    <a:pt x="1" y="7"/>
                    <a:pt x="0" y="14"/>
                    <a:pt x="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52" name="Freeform 83">
              <a:extLst>
                <a:ext uri="{FF2B5EF4-FFF2-40B4-BE49-F238E27FC236}">
                  <a16:creationId xmlns:a16="http://schemas.microsoft.com/office/drawing/2014/main" id="{43B00B03-2D46-4D34-AD2B-0F6E55FDCE60}"/>
                </a:ext>
              </a:extLst>
            </p:cNvPr>
            <p:cNvSpPr>
              <a:spLocks/>
            </p:cNvSpPr>
            <p:nvPr/>
          </p:nvSpPr>
          <p:spPr bwMode="auto">
            <a:xfrm>
              <a:off x="4980" y="2731"/>
              <a:ext cx="59" cy="58"/>
            </a:xfrm>
            <a:custGeom>
              <a:avLst/>
              <a:gdLst>
                <a:gd name="T0" fmla="*/ 7 w 45"/>
                <a:gd name="T1" fmla="*/ 34 h 44"/>
                <a:gd name="T2" fmla="*/ 34 w 45"/>
                <a:gd name="T3" fmla="*/ 38 h 44"/>
                <a:gd name="T4" fmla="*/ 38 w 45"/>
                <a:gd name="T5" fmla="*/ 11 h 44"/>
                <a:gd name="T6" fmla="*/ 11 w 45"/>
                <a:gd name="T7" fmla="*/ 6 h 44"/>
                <a:gd name="T8" fmla="*/ 7 w 45"/>
                <a:gd name="T9" fmla="*/ 34 h 44"/>
              </a:gdLst>
              <a:ahLst/>
              <a:cxnLst>
                <a:cxn ang="0">
                  <a:pos x="T0" y="T1"/>
                </a:cxn>
                <a:cxn ang="0">
                  <a:pos x="T2" y="T3"/>
                </a:cxn>
                <a:cxn ang="0">
                  <a:pos x="T4" y="T5"/>
                </a:cxn>
                <a:cxn ang="0">
                  <a:pos x="T6" y="T7"/>
                </a:cxn>
                <a:cxn ang="0">
                  <a:pos x="T8" y="T9"/>
                </a:cxn>
              </a:cxnLst>
              <a:rect l="0" t="0" r="r" b="b"/>
              <a:pathLst>
                <a:path w="45" h="44">
                  <a:moveTo>
                    <a:pt x="7" y="34"/>
                  </a:moveTo>
                  <a:cubicBezTo>
                    <a:pt x="13" y="42"/>
                    <a:pt x="25" y="44"/>
                    <a:pt x="34" y="38"/>
                  </a:cubicBezTo>
                  <a:cubicBezTo>
                    <a:pt x="43" y="32"/>
                    <a:pt x="45" y="20"/>
                    <a:pt x="38" y="11"/>
                  </a:cubicBezTo>
                  <a:cubicBezTo>
                    <a:pt x="32" y="2"/>
                    <a:pt x="20" y="0"/>
                    <a:pt x="11" y="6"/>
                  </a:cubicBezTo>
                  <a:cubicBezTo>
                    <a:pt x="2" y="13"/>
                    <a:pt x="0" y="25"/>
                    <a:pt x="7"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0" name="Google Shape;169;p31"/>
          <p:cNvSpPr/>
          <p:nvPr/>
        </p:nvSpPr>
        <p:spPr>
          <a:xfrm>
            <a:off x="582111" y="1255825"/>
            <a:ext cx="2083070" cy="2083070"/>
          </a:xfrm>
          <a:prstGeom prst="ellipse">
            <a:avLst/>
          </a:prstGeom>
          <a:solidFill>
            <a:srgbClr val="C3CCA2"/>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9;p31"/>
          <p:cNvSpPr/>
          <p:nvPr/>
        </p:nvSpPr>
        <p:spPr>
          <a:xfrm>
            <a:off x="1228447" y="2165433"/>
            <a:ext cx="1997754" cy="1997754"/>
          </a:xfrm>
          <a:prstGeom prst="ellipse">
            <a:avLst/>
          </a:prstGeom>
          <a:solidFill>
            <a:srgbClr val="637E8D"/>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9;p31"/>
          <p:cNvSpPr/>
          <p:nvPr/>
        </p:nvSpPr>
        <p:spPr>
          <a:xfrm>
            <a:off x="1753199" y="1234118"/>
            <a:ext cx="2083070" cy="2083070"/>
          </a:xfrm>
          <a:prstGeom prst="ellipse">
            <a:avLst/>
          </a:prstGeom>
          <a:solidFill>
            <a:srgbClr val="C3CCA2"/>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1"/>
          <p:cNvSpPr/>
          <p:nvPr/>
        </p:nvSpPr>
        <p:spPr>
          <a:xfrm>
            <a:off x="909810" y="1312074"/>
            <a:ext cx="2541455" cy="2541455"/>
          </a:xfrm>
          <a:prstGeom prst="ellipse">
            <a:avLst/>
          </a:prstGeom>
          <a:solidFill>
            <a:srgbClr val="D49421"/>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1"/>
          <p:cNvSpPr txBox="1">
            <a:spLocks noGrp="1"/>
          </p:cNvSpPr>
          <p:nvPr>
            <p:ph type="title" idx="4294967295"/>
          </p:nvPr>
        </p:nvSpPr>
        <p:spPr>
          <a:xfrm>
            <a:off x="2774779" y="305852"/>
            <a:ext cx="4302125" cy="630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5DB3E5"/>
                </a:solidFill>
                <a:latin typeface="Arial Black" panose="020B0A04020102020204" pitchFamily="34" charset="0"/>
              </a:rPr>
              <a:t>1st</a:t>
            </a:r>
            <a:r>
              <a:rPr lang="en" sz="2400" dirty="0">
                <a:solidFill>
                  <a:srgbClr val="FFC000"/>
                </a:solidFill>
                <a:latin typeface="Arial Black" panose="020B0A04020102020204" pitchFamily="34" charset="0"/>
              </a:rPr>
              <a:t> </a:t>
            </a:r>
            <a:r>
              <a:rPr lang="en" sz="2400" dirty="0">
                <a:solidFill>
                  <a:srgbClr val="5DB3E5"/>
                </a:solidFill>
                <a:latin typeface="Arial Black" panose="020B0A04020102020204" pitchFamily="34" charset="0"/>
              </a:rPr>
              <a:t>ANNOUNCEMENT</a:t>
            </a:r>
            <a:endParaRPr sz="2400" dirty="0">
              <a:solidFill>
                <a:srgbClr val="5DB3E5"/>
              </a:solidFill>
              <a:latin typeface="Arial Black" panose="020B0A04020102020204" pitchFamily="34" charset="0"/>
            </a:endParaRPr>
          </a:p>
        </p:txBody>
      </p:sp>
      <p:sp>
        <p:nvSpPr>
          <p:cNvPr id="170" name="Google Shape;170;p31"/>
          <p:cNvSpPr txBox="1">
            <a:spLocks noGrp="1"/>
          </p:cNvSpPr>
          <p:nvPr>
            <p:ph type="body" idx="4294967295"/>
          </p:nvPr>
        </p:nvSpPr>
        <p:spPr>
          <a:xfrm>
            <a:off x="1014233" y="1982655"/>
            <a:ext cx="2297268" cy="1500194"/>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n" dirty="0">
                <a:solidFill>
                  <a:schemeClr val="bg1"/>
                </a:solidFill>
              </a:rPr>
              <a:t>Mercury is the closest planet to the Sun and the smallest one in our Solar System it’s only a bit larger than our Moon</a:t>
            </a:r>
            <a:endParaRPr dirty="0">
              <a:solidFill>
                <a:schemeClr val="bg1"/>
              </a:solidFill>
            </a:endParaRPr>
          </a:p>
        </p:txBody>
      </p:sp>
      <p:grpSp>
        <p:nvGrpSpPr>
          <p:cNvPr id="171" name="Google Shape;171;p31"/>
          <p:cNvGrpSpPr/>
          <p:nvPr/>
        </p:nvGrpSpPr>
        <p:grpSpPr>
          <a:xfrm>
            <a:off x="3779906" y="2558997"/>
            <a:ext cx="5181214" cy="1948771"/>
            <a:chOff x="3750675" y="1647300"/>
            <a:chExt cx="7125699" cy="2743119"/>
          </a:xfrm>
        </p:grpSpPr>
        <p:sp>
          <p:nvSpPr>
            <p:cNvPr id="172" name="Google Shape;172;p31"/>
            <p:cNvSpPr/>
            <p:nvPr/>
          </p:nvSpPr>
          <p:spPr>
            <a:xfrm>
              <a:off x="4417350" y="4125419"/>
              <a:ext cx="6459024" cy="265000"/>
            </a:xfrm>
            <a:custGeom>
              <a:avLst/>
              <a:gdLst/>
              <a:ahLst/>
              <a:cxnLst/>
              <a:rect l="l" t="t" r="r" b="b"/>
              <a:pathLst>
                <a:path w="284038" h="10600" extrusionOk="0">
                  <a:moveTo>
                    <a:pt x="1" y="1"/>
                  </a:moveTo>
                  <a:lnTo>
                    <a:pt x="1" y="10600"/>
                  </a:lnTo>
                  <a:lnTo>
                    <a:pt x="284038" y="10600"/>
                  </a:lnTo>
                  <a:lnTo>
                    <a:pt x="2840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1"/>
            <p:cNvSpPr/>
            <p:nvPr/>
          </p:nvSpPr>
          <p:spPr>
            <a:xfrm>
              <a:off x="5814975" y="2149825"/>
              <a:ext cx="1124175" cy="839125"/>
            </a:xfrm>
            <a:custGeom>
              <a:avLst/>
              <a:gdLst/>
              <a:ahLst/>
              <a:cxnLst/>
              <a:rect l="l" t="t" r="r" b="b"/>
              <a:pathLst>
                <a:path w="44967" h="33565" fill="none" extrusionOk="0">
                  <a:moveTo>
                    <a:pt x="42879" y="17505"/>
                  </a:moveTo>
                  <a:lnTo>
                    <a:pt x="42879" y="7709"/>
                  </a:lnTo>
                  <a:cubicBezTo>
                    <a:pt x="42879" y="7709"/>
                    <a:pt x="44967" y="1178"/>
                    <a:pt x="36322" y="1178"/>
                  </a:cubicBezTo>
                  <a:lnTo>
                    <a:pt x="8351" y="1178"/>
                  </a:lnTo>
                  <a:cubicBezTo>
                    <a:pt x="8351" y="1178"/>
                    <a:pt x="1" y="0"/>
                    <a:pt x="1" y="6825"/>
                  </a:cubicBezTo>
                  <a:lnTo>
                    <a:pt x="1" y="33564"/>
                  </a:lnTo>
                </a:path>
              </a:pathLst>
            </a:custGeom>
            <a:noFill/>
            <a:ln w="25425" cap="flat" cmpd="sng">
              <a:solidFill>
                <a:schemeClr val="accent6"/>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1"/>
            <p:cNvSpPr/>
            <p:nvPr/>
          </p:nvSpPr>
          <p:spPr>
            <a:xfrm>
              <a:off x="8177725" y="2843725"/>
              <a:ext cx="716000" cy="258975"/>
            </a:xfrm>
            <a:custGeom>
              <a:avLst/>
              <a:gdLst/>
              <a:ahLst/>
              <a:cxnLst/>
              <a:rect l="l" t="t" r="r" b="b"/>
              <a:pathLst>
                <a:path w="28640" h="10359" fill="none" extrusionOk="0">
                  <a:moveTo>
                    <a:pt x="28398" y="9448"/>
                  </a:moveTo>
                  <a:lnTo>
                    <a:pt x="28398" y="3801"/>
                  </a:lnTo>
                  <a:cubicBezTo>
                    <a:pt x="28398" y="3801"/>
                    <a:pt x="28639" y="562"/>
                    <a:pt x="24758" y="562"/>
                  </a:cubicBezTo>
                  <a:lnTo>
                    <a:pt x="5193" y="562"/>
                  </a:lnTo>
                  <a:cubicBezTo>
                    <a:pt x="5193" y="562"/>
                    <a:pt x="0" y="0"/>
                    <a:pt x="0" y="5193"/>
                  </a:cubicBezTo>
                  <a:lnTo>
                    <a:pt x="0" y="10358"/>
                  </a:lnTo>
                </a:path>
              </a:pathLst>
            </a:custGeom>
            <a:noFill/>
            <a:ln w="25425" cap="flat" cmpd="sng">
              <a:solidFill>
                <a:schemeClr val="accent6"/>
              </a:solidFill>
              <a:prstDash val="solid"/>
              <a:miter lim="267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1"/>
            <p:cNvSpPr/>
            <p:nvPr/>
          </p:nvSpPr>
          <p:spPr>
            <a:xfrm>
              <a:off x="8502400" y="3013675"/>
              <a:ext cx="782100" cy="1108250"/>
            </a:xfrm>
            <a:custGeom>
              <a:avLst/>
              <a:gdLst/>
              <a:ahLst/>
              <a:cxnLst/>
              <a:rect l="l" t="t" r="r" b="b"/>
              <a:pathLst>
                <a:path w="31284" h="44330" extrusionOk="0">
                  <a:moveTo>
                    <a:pt x="9122" y="1"/>
                  </a:moveTo>
                  <a:lnTo>
                    <a:pt x="9122" y="1794"/>
                  </a:lnTo>
                  <a:lnTo>
                    <a:pt x="10915" y="1794"/>
                  </a:lnTo>
                  <a:lnTo>
                    <a:pt x="10995" y="13276"/>
                  </a:lnTo>
                  <a:cubicBezTo>
                    <a:pt x="10995" y="13276"/>
                    <a:pt x="4518" y="30915"/>
                    <a:pt x="2029" y="38035"/>
                  </a:cubicBezTo>
                  <a:cubicBezTo>
                    <a:pt x="1" y="43774"/>
                    <a:pt x="3868" y="44330"/>
                    <a:pt x="5444" y="44330"/>
                  </a:cubicBezTo>
                  <a:cubicBezTo>
                    <a:pt x="5824" y="44330"/>
                    <a:pt x="6070" y="44298"/>
                    <a:pt x="6070" y="44298"/>
                  </a:cubicBezTo>
                  <a:lnTo>
                    <a:pt x="24994" y="44298"/>
                  </a:lnTo>
                  <a:cubicBezTo>
                    <a:pt x="31283" y="44298"/>
                    <a:pt x="29062" y="37366"/>
                    <a:pt x="29062" y="37366"/>
                  </a:cubicBezTo>
                  <a:lnTo>
                    <a:pt x="21434" y="13464"/>
                  </a:lnTo>
                  <a:lnTo>
                    <a:pt x="21434" y="1794"/>
                  </a:lnTo>
                  <a:lnTo>
                    <a:pt x="23066" y="1794"/>
                  </a:lnTo>
                  <a:lnTo>
                    <a:pt x="230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1"/>
            <p:cNvSpPr/>
            <p:nvPr/>
          </p:nvSpPr>
          <p:spPr>
            <a:xfrm>
              <a:off x="7317875" y="1959125"/>
              <a:ext cx="585525" cy="632350"/>
            </a:xfrm>
            <a:custGeom>
              <a:avLst/>
              <a:gdLst/>
              <a:ahLst/>
              <a:cxnLst/>
              <a:rect l="l" t="t" r="r" b="b"/>
              <a:pathLst>
                <a:path w="23421" h="25294" extrusionOk="0">
                  <a:moveTo>
                    <a:pt x="23420" y="16889"/>
                  </a:moveTo>
                  <a:cubicBezTo>
                    <a:pt x="23420" y="14373"/>
                    <a:pt x="21627" y="12232"/>
                    <a:pt x="19164" y="11777"/>
                  </a:cubicBezTo>
                  <a:cubicBezTo>
                    <a:pt x="19272" y="11242"/>
                    <a:pt x="19325" y="10706"/>
                    <a:pt x="19325" y="10171"/>
                  </a:cubicBezTo>
                  <a:cubicBezTo>
                    <a:pt x="19325" y="6076"/>
                    <a:pt x="16675" y="2436"/>
                    <a:pt x="12767" y="1231"/>
                  </a:cubicBezTo>
                  <a:cubicBezTo>
                    <a:pt x="8886" y="0"/>
                    <a:pt x="4631" y="1472"/>
                    <a:pt x="2302" y="4845"/>
                  </a:cubicBezTo>
                  <a:cubicBezTo>
                    <a:pt x="0" y="8217"/>
                    <a:pt x="134" y="12687"/>
                    <a:pt x="2677" y="15899"/>
                  </a:cubicBezTo>
                  <a:cubicBezTo>
                    <a:pt x="5220" y="19111"/>
                    <a:pt x="9556" y="20288"/>
                    <a:pt x="13356" y="18816"/>
                  </a:cubicBezTo>
                  <a:cubicBezTo>
                    <a:pt x="14079" y="20636"/>
                    <a:pt x="15765" y="21868"/>
                    <a:pt x="17719" y="22055"/>
                  </a:cubicBezTo>
                  <a:cubicBezTo>
                    <a:pt x="17559" y="22376"/>
                    <a:pt x="17478" y="22724"/>
                    <a:pt x="17478" y="23072"/>
                  </a:cubicBezTo>
                  <a:cubicBezTo>
                    <a:pt x="17505" y="24303"/>
                    <a:pt x="18522" y="25294"/>
                    <a:pt x="19780" y="25294"/>
                  </a:cubicBezTo>
                  <a:cubicBezTo>
                    <a:pt x="21011" y="25294"/>
                    <a:pt x="22028" y="24303"/>
                    <a:pt x="22082" y="23072"/>
                  </a:cubicBezTo>
                  <a:cubicBezTo>
                    <a:pt x="22082" y="22323"/>
                    <a:pt x="21734" y="21600"/>
                    <a:pt x="21118" y="21198"/>
                  </a:cubicBezTo>
                  <a:cubicBezTo>
                    <a:pt x="22537" y="20235"/>
                    <a:pt x="23420" y="18602"/>
                    <a:pt x="23420" y="168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1"/>
            <p:cNvSpPr/>
            <p:nvPr/>
          </p:nvSpPr>
          <p:spPr>
            <a:xfrm>
              <a:off x="8943875" y="2263575"/>
              <a:ext cx="551400" cy="689225"/>
            </a:xfrm>
            <a:custGeom>
              <a:avLst/>
              <a:gdLst/>
              <a:ahLst/>
              <a:cxnLst/>
              <a:rect l="l" t="t" r="r" b="b"/>
              <a:pathLst>
                <a:path w="22056" h="27569" extrusionOk="0">
                  <a:moveTo>
                    <a:pt x="22056" y="7789"/>
                  </a:moveTo>
                  <a:cubicBezTo>
                    <a:pt x="22056" y="3426"/>
                    <a:pt x="18228" y="0"/>
                    <a:pt x="13892" y="536"/>
                  </a:cubicBezTo>
                  <a:cubicBezTo>
                    <a:pt x="9529" y="1071"/>
                    <a:pt x="6639" y="5300"/>
                    <a:pt x="7736" y="9556"/>
                  </a:cubicBezTo>
                  <a:cubicBezTo>
                    <a:pt x="4283" y="8699"/>
                    <a:pt x="857" y="11055"/>
                    <a:pt x="429" y="14588"/>
                  </a:cubicBezTo>
                  <a:cubicBezTo>
                    <a:pt x="1" y="18147"/>
                    <a:pt x="2758" y="21252"/>
                    <a:pt x="6317" y="21252"/>
                  </a:cubicBezTo>
                  <a:cubicBezTo>
                    <a:pt x="7308" y="21252"/>
                    <a:pt x="8271" y="21011"/>
                    <a:pt x="9128" y="20530"/>
                  </a:cubicBezTo>
                  <a:cubicBezTo>
                    <a:pt x="9369" y="22243"/>
                    <a:pt x="10734" y="23581"/>
                    <a:pt x="12447" y="23849"/>
                  </a:cubicBezTo>
                  <a:cubicBezTo>
                    <a:pt x="12152" y="24170"/>
                    <a:pt x="11992" y="24625"/>
                    <a:pt x="11992" y="25053"/>
                  </a:cubicBezTo>
                  <a:cubicBezTo>
                    <a:pt x="11992" y="26605"/>
                    <a:pt x="13651" y="27569"/>
                    <a:pt x="14990" y="26793"/>
                  </a:cubicBezTo>
                  <a:cubicBezTo>
                    <a:pt x="16301" y="26017"/>
                    <a:pt x="16301" y="24089"/>
                    <a:pt x="14936" y="23340"/>
                  </a:cubicBezTo>
                  <a:cubicBezTo>
                    <a:pt x="18389" y="21359"/>
                    <a:pt x="16970" y="16087"/>
                    <a:pt x="12982" y="16113"/>
                  </a:cubicBezTo>
                  <a:cubicBezTo>
                    <a:pt x="12714" y="16113"/>
                    <a:pt x="12447" y="16140"/>
                    <a:pt x="12206" y="16194"/>
                  </a:cubicBezTo>
                  <a:cubicBezTo>
                    <a:pt x="12233" y="15899"/>
                    <a:pt x="12259" y="15605"/>
                    <a:pt x="12259" y="15310"/>
                  </a:cubicBezTo>
                  <a:cubicBezTo>
                    <a:pt x="12259" y="15069"/>
                    <a:pt x="12259" y="14829"/>
                    <a:pt x="12206" y="14588"/>
                  </a:cubicBezTo>
                  <a:cubicBezTo>
                    <a:pt x="16970" y="16381"/>
                    <a:pt x="22029" y="12875"/>
                    <a:pt x="22056" y="77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1"/>
            <p:cNvSpPr/>
            <p:nvPr/>
          </p:nvSpPr>
          <p:spPr>
            <a:xfrm>
              <a:off x="4599825" y="1647300"/>
              <a:ext cx="792275" cy="883275"/>
            </a:xfrm>
            <a:custGeom>
              <a:avLst/>
              <a:gdLst/>
              <a:ahLst/>
              <a:cxnLst/>
              <a:rect l="l" t="t" r="r" b="b"/>
              <a:pathLst>
                <a:path w="31691" h="35331" extrusionOk="0">
                  <a:moveTo>
                    <a:pt x="21520" y="27"/>
                  </a:moveTo>
                  <a:cubicBezTo>
                    <a:pt x="15578" y="0"/>
                    <a:pt x="11135" y="5487"/>
                    <a:pt x="12419" y="11295"/>
                  </a:cubicBezTo>
                  <a:cubicBezTo>
                    <a:pt x="8003" y="9770"/>
                    <a:pt x="3212" y="12072"/>
                    <a:pt x="1606" y="16461"/>
                  </a:cubicBezTo>
                  <a:cubicBezTo>
                    <a:pt x="0" y="20824"/>
                    <a:pt x="2222" y="25695"/>
                    <a:pt x="6558" y="27381"/>
                  </a:cubicBezTo>
                  <a:cubicBezTo>
                    <a:pt x="5139" y="29496"/>
                    <a:pt x="5942" y="32387"/>
                    <a:pt x="8244" y="33484"/>
                  </a:cubicBezTo>
                  <a:cubicBezTo>
                    <a:pt x="8351" y="35090"/>
                    <a:pt x="10626" y="35331"/>
                    <a:pt x="11081" y="33778"/>
                  </a:cubicBezTo>
                  <a:cubicBezTo>
                    <a:pt x="12982" y="33323"/>
                    <a:pt x="14320" y="31637"/>
                    <a:pt x="14320" y="29683"/>
                  </a:cubicBezTo>
                  <a:cubicBezTo>
                    <a:pt x="14320" y="28747"/>
                    <a:pt x="13999" y="27837"/>
                    <a:pt x="13437" y="27114"/>
                  </a:cubicBezTo>
                  <a:cubicBezTo>
                    <a:pt x="16381" y="25695"/>
                    <a:pt x="18281" y="22697"/>
                    <a:pt x="18281" y="19405"/>
                  </a:cubicBezTo>
                  <a:cubicBezTo>
                    <a:pt x="18281" y="18950"/>
                    <a:pt x="18228" y="18469"/>
                    <a:pt x="18147" y="17987"/>
                  </a:cubicBezTo>
                  <a:cubicBezTo>
                    <a:pt x="23554" y="20074"/>
                    <a:pt x="29549" y="16729"/>
                    <a:pt x="30620" y="11028"/>
                  </a:cubicBezTo>
                  <a:cubicBezTo>
                    <a:pt x="31691" y="5327"/>
                    <a:pt x="27328" y="54"/>
                    <a:pt x="21520" y="2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1"/>
            <p:cNvSpPr/>
            <p:nvPr/>
          </p:nvSpPr>
          <p:spPr>
            <a:xfrm>
              <a:off x="8510275" y="3320800"/>
              <a:ext cx="113775" cy="60925"/>
            </a:xfrm>
            <a:custGeom>
              <a:avLst/>
              <a:gdLst/>
              <a:ahLst/>
              <a:cxnLst/>
              <a:rect l="l" t="t" r="r" b="b"/>
              <a:pathLst>
                <a:path w="4551" h="2437" extrusionOk="0">
                  <a:moveTo>
                    <a:pt x="1186" y="0"/>
                  </a:moveTo>
                  <a:cubicBezTo>
                    <a:pt x="537" y="0"/>
                    <a:pt x="1" y="552"/>
                    <a:pt x="1" y="1206"/>
                  </a:cubicBezTo>
                  <a:cubicBezTo>
                    <a:pt x="1" y="1901"/>
                    <a:pt x="563" y="2437"/>
                    <a:pt x="1232" y="2437"/>
                  </a:cubicBezTo>
                  <a:lnTo>
                    <a:pt x="3320" y="2437"/>
                  </a:lnTo>
                  <a:cubicBezTo>
                    <a:pt x="3989" y="2437"/>
                    <a:pt x="4551" y="1901"/>
                    <a:pt x="4551" y="1206"/>
                  </a:cubicBezTo>
                  <a:cubicBezTo>
                    <a:pt x="4551" y="552"/>
                    <a:pt x="4014" y="0"/>
                    <a:pt x="3365" y="0"/>
                  </a:cubicBezTo>
                  <a:cubicBezTo>
                    <a:pt x="3350" y="0"/>
                    <a:pt x="3335" y="0"/>
                    <a:pt x="3320" y="1"/>
                  </a:cubicBezTo>
                  <a:lnTo>
                    <a:pt x="1232" y="1"/>
                  </a:lnTo>
                  <a:cubicBezTo>
                    <a:pt x="1216" y="0"/>
                    <a:pt x="1201" y="0"/>
                    <a:pt x="1186" y="0"/>
                  </a:cubicBezTo>
                  <a:close/>
                </a:path>
              </a:pathLst>
            </a:custGeom>
            <a:solidFill>
              <a:srgbClr val="B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1"/>
            <p:cNvSpPr/>
            <p:nvPr/>
          </p:nvSpPr>
          <p:spPr>
            <a:xfrm>
              <a:off x="6984963" y="3341663"/>
              <a:ext cx="823075" cy="792225"/>
            </a:xfrm>
            <a:custGeom>
              <a:avLst/>
              <a:gdLst/>
              <a:ahLst/>
              <a:cxnLst/>
              <a:rect l="l" t="t" r="r" b="b"/>
              <a:pathLst>
                <a:path w="32923" h="31689" extrusionOk="0">
                  <a:moveTo>
                    <a:pt x="16462" y="1"/>
                  </a:moveTo>
                  <a:cubicBezTo>
                    <a:pt x="7468" y="1"/>
                    <a:pt x="135" y="7228"/>
                    <a:pt x="1" y="16221"/>
                  </a:cubicBezTo>
                  <a:cubicBezTo>
                    <a:pt x="1" y="22645"/>
                    <a:pt x="4337" y="27971"/>
                    <a:pt x="9315" y="31343"/>
                  </a:cubicBezTo>
                  <a:cubicBezTo>
                    <a:pt x="9577" y="31509"/>
                    <a:pt x="12928" y="31688"/>
                    <a:pt x="16409" y="31688"/>
                  </a:cubicBezTo>
                  <a:cubicBezTo>
                    <a:pt x="19686" y="31688"/>
                    <a:pt x="23078" y="31529"/>
                    <a:pt x="24117" y="31049"/>
                  </a:cubicBezTo>
                  <a:cubicBezTo>
                    <a:pt x="29657" y="28399"/>
                    <a:pt x="32923" y="22752"/>
                    <a:pt x="32923" y="16221"/>
                  </a:cubicBezTo>
                  <a:cubicBezTo>
                    <a:pt x="32789" y="7228"/>
                    <a:pt x="25455" y="1"/>
                    <a:pt x="16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1"/>
            <p:cNvSpPr/>
            <p:nvPr/>
          </p:nvSpPr>
          <p:spPr>
            <a:xfrm>
              <a:off x="7238900" y="2687800"/>
              <a:ext cx="263675" cy="713325"/>
            </a:xfrm>
            <a:custGeom>
              <a:avLst/>
              <a:gdLst/>
              <a:ahLst/>
              <a:cxnLst/>
              <a:rect l="l" t="t" r="r" b="b"/>
              <a:pathLst>
                <a:path w="10547" h="28533" extrusionOk="0">
                  <a:moveTo>
                    <a:pt x="1" y="1"/>
                  </a:moveTo>
                  <a:lnTo>
                    <a:pt x="1" y="28533"/>
                  </a:lnTo>
                  <a:lnTo>
                    <a:pt x="10547" y="28533"/>
                  </a:lnTo>
                  <a:lnTo>
                    <a:pt x="105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1"/>
            <p:cNvSpPr/>
            <p:nvPr/>
          </p:nvSpPr>
          <p:spPr>
            <a:xfrm>
              <a:off x="7198750" y="2620900"/>
              <a:ext cx="343975" cy="74300"/>
            </a:xfrm>
            <a:custGeom>
              <a:avLst/>
              <a:gdLst/>
              <a:ahLst/>
              <a:cxnLst/>
              <a:rect l="l" t="t" r="r" b="b"/>
              <a:pathLst>
                <a:path w="13759" h="2972" extrusionOk="0">
                  <a:moveTo>
                    <a:pt x="1473" y="0"/>
                  </a:moveTo>
                  <a:cubicBezTo>
                    <a:pt x="670" y="0"/>
                    <a:pt x="1" y="669"/>
                    <a:pt x="1" y="1499"/>
                  </a:cubicBezTo>
                  <a:cubicBezTo>
                    <a:pt x="1" y="2302"/>
                    <a:pt x="670" y="2971"/>
                    <a:pt x="1473" y="2971"/>
                  </a:cubicBezTo>
                  <a:lnTo>
                    <a:pt x="12286" y="2971"/>
                  </a:lnTo>
                  <a:cubicBezTo>
                    <a:pt x="13089" y="2971"/>
                    <a:pt x="13758" y="2302"/>
                    <a:pt x="13758" y="1499"/>
                  </a:cubicBezTo>
                  <a:cubicBezTo>
                    <a:pt x="13758" y="669"/>
                    <a:pt x="13089" y="0"/>
                    <a:pt x="122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1"/>
            <p:cNvSpPr/>
            <p:nvPr/>
          </p:nvSpPr>
          <p:spPr>
            <a:xfrm>
              <a:off x="8357050" y="3352900"/>
              <a:ext cx="420900" cy="769750"/>
            </a:xfrm>
            <a:custGeom>
              <a:avLst/>
              <a:gdLst/>
              <a:ahLst/>
              <a:cxnLst/>
              <a:rect l="l" t="t" r="r" b="b"/>
              <a:pathLst>
                <a:path w="16836" h="30790" extrusionOk="0">
                  <a:moveTo>
                    <a:pt x="5598" y="1"/>
                  </a:moveTo>
                  <a:cubicBezTo>
                    <a:pt x="4602" y="1"/>
                    <a:pt x="4594" y="1530"/>
                    <a:pt x="5574" y="1530"/>
                  </a:cubicBezTo>
                  <a:cubicBezTo>
                    <a:pt x="5598" y="1530"/>
                    <a:pt x="5623" y="1529"/>
                    <a:pt x="5648" y="1527"/>
                  </a:cubicBezTo>
                  <a:lnTo>
                    <a:pt x="5701" y="1527"/>
                  </a:lnTo>
                  <a:lnTo>
                    <a:pt x="5701" y="14884"/>
                  </a:lnTo>
                  <a:cubicBezTo>
                    <a:pt x="2302" y="16034"/>
                    <a:pt x="0" y="19246"/>
                    <a:pt x="0" y="22860"/>
                  </a:cubicBezTo>
                  <a:cubicBezTo>
                    <a:pt x="0" y="26125"/>
                    <a:pt x="2195" y="28882"/>
                    <a:pt x="4765" y="30595"/>
                  </a:cubicBezTo>
                  <a:cubicBezTo>
                    <a:pt x="4890" y="30692"/>
                    <a:pt x="6629" y="30789"/>
                    <a:pt x="8427" y="30789"/>
                  </a:cubicBezTo>
                  <a:cubicBezTo>
                    <a:pt x="10094" y="30789"/>
                    <a:pt x="11811" y="30706"/>
                    <a:pt x="12339" y="30461"/>
                  </a:cubicBezTo>
                  <a:cubicBezTo>
                    <a:pt x="15176" y="29096"/>
                    <a:pt x="16836" y="26205"/>
                    <a:pt x="16836" y="22860"/>
                  </a:cubicBezTo>
                  <a:cubicBezTo>
                    <a:pt x="16836" y="19246"/>
                    <a:pt x="14534" y="16034"/>
                    <a:pt x="11135" y="14884"/>
                  </a:cubicBezTo>
                  <a:lnTo>
                    <a:pt x="11135" y="1527"/>
                  </a:lnTo>
                  <a:lnTo>
                    <a:pt x="11188" y="1527"/>
                  </a:lnTo>
                  <a:cubicBezTo>
                    <a:pt x="11214" y="1529"/>
                    <a:pt x="11238" y="1530"/>
                    <a:pt x="11262" y="1530"/>
                  </a:cubicBezTo>
                  <a:cubicBezTo>
                    <a:pt x="12242" y="1530"/>
                    <a:pt x="12234" y="1"/>
                    <a:pt x="11239" y="1"/>
                  </a:cubicBezTo>
                  <a:cubicBezTo>
                    <a:pt x="11222" y="1"/>
                    <a:pt x="11205" y="1"/>
                    <a:pt x="11188" y="2"/>
                  </a:cubicBezTo>
                  <a:lnTo>
                    <a:pt x="5648" y="2"/>
                  </a:lnTo>
                  <a:cubicBezTo>
                    <a:pt x="5631" y="1"/>
                    <a:pt x="5614" y="1"/>
                    <a:pt x="5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1"/>
            <p:cNvSpPr/>
            <p:nvPr/>
          </p:nvSpPr>
          <p:spPr>
            <a:xfrm>
              <a:off x="5398100" y="3508850"/>
              <a:ext cx="471775" cy="608925"/>
            </a:xfrm>
            <a:custGeom>
              <a:avLst/>
              <a:gdLst/>
              <a:ahLst/>
              <a:cxnLst/>
              <a:rect l="l" t="t" r="r" b="b"/>
              <a:pathLst>
                <a:path w="18871" h="24357" extrusionOk="0">
                  <a:moveTo>
                    <a:pt x="1" y="0"/>
                  </a:moveTo>
                  <a:lnTo>
                    <a:pt x="1" y="24357"/>
                  </a:lnTo>
                  <a:lnTo>
                    <a:pt x="18870" y="24357"/>
                  </a:lnTo>
                  <a:lnTo>
                    <a:pt x="18870" y="0"/>
                  </a:ln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1"/>
            <p:cNvSpPr/>
            <p:nvPr/>
          </p:nvSpPr>
          <p:spPr>
            <a:xfrm>
              <a:off x="6363675" y="3320825"/>
              <a:ext cx="503875" cy="794275"/>
            </a:xfrm>
            <a:custGeom>
              <a:avLst/>
              <a:gdLst/>
              <a:ahLst/>
              <a:cxnLst/>
              <a:rect l="l" t="t" r="r" b="b"/>
              <a:pathLst>
                <a:path w="20155" h="31771" extrusionOk="0">
                  <a:moveTo>
                    <a:pt x="2383" y="0"/>
                  </a:moveTo>
                  <a:cubicBezTo>
                    <a:pt x="1071" y="0"/>
                    <a:pt x="0" y="1044"/>
                    <a:pt x="0" y="2355"/>
                  </a:cubicBezTo>
                  <a:lnTo>
                    <a:pt x="0" y="29389"/>
                  </a:lnTo>
                  <a:cubicBezTo>
                    <a:pt x="0" y="30700"/>
                    <a:pt x="1071" y="31771"/>
                    <a:pt x="2383" y="31771"/>
                  </a:cubicBezTo>
                  <a:lnTo>
                    <a:pt x="17746" y="31771"/>
                  </a:lnTo>
                  <a:cubicBezTo>
                    <a:pt x="19058" y="31771"/>
                    <a:pt x="20128" y="30700"/>
                    <a:pt x="20128" y="29389"/>
                  </a:cubicBezTo>
                  <a:lnTo>
                    <a:pt x="20155" y="2382"/>
                  </a:lnTo>
                  <a:cubicBezTo>
                    <a:pt x="20155" y="1071"/>
                    <a:pt x="19084" y="0"/>
                    <a:pt x="177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1"/>
            <p:cNvSpPr/>
            <p:nvPr/>
          </p:nvSpPr>
          <p:spPr>
            <a:xfrm>
              <a:off x="5805025" y="3390400"/>
              <a:ext cx="518525" cy="731250"/>
            </a:xfrm>
            <a:custGeom>
              <a:avLst/>
              <a:gdLst/>
              <a:ahLst/>
              <a:cxnLst/>
              <a:rect l="l" t="t" r="r" b="b"/>
              <a:pathLst>
                <a:path w="20741" h="29250" extrusionOk="0">
                  <a:moveTo>
                    <a:pt x="7331" y="1"/>
                  </a:moveTo>
                  <a:cubicBezTo>
                    <a:pt x="5886" y="27"/>
                    <a:pt x="5805" y="2142"/>
                    <a:pt x="7251" y="2276"/>
                  </a:cubicBezTo>
                  <a:lnTo>
                    <a:pt x="7304" y="8673"/>
                  </a:lnTo>
                  <a:cubicBezTo>
                    <a:pt x="7304" y="8673"/>
                    <a:pt x="3022" y="20369"/>
                    <a:pt x="1362" y="25080"/>
                  </a:cubicBezTo>
                  <a:cubicBezTo>
                    <a:pt x="1" y="28883"/>
                    <a:pt x="2582" y="29250"/>
                    <a:pt x="3627" y="29250"/>
                  </a:cubicBezTo>
                  <a:cubicBezTo>
                    <a:pt x="3877" y="29250"/>
                    <a:pt x="4039" y="29229"/>
                    <a:pt x="4039" y="29229"/>
                  </a:cubicBezTo>
                  <a:lnTo>
                    <a:pt x="16565" y="29229"/>
                  </a:lnTo>
                  <a:cubicBezTo>
                    <a:pt x="20740" y="29229"/>
                    <a:pt x="19268" y="24652"/>
                    <a:pt x="19268" y="24652"/>
                  </a:cubicBezTo>
                  <a:lnTo>
                    <a:pt x="14210" y="8807"/>
                  </a:lnTo>
                  <a:lnTo>
                    <a:pt x="14210" y="2276"/>
                  </a:lnTo>
                  <a:cubicBezTo>
                    <a:pt x="15601" y="2062"/>
                    <a:pt x="15468" y="27"/>
                    <a:pt x="14049"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1"/>
            <p:cNvSpPr/>
            <p:nvPr/>
          </p:nvSpPr>
          <p:spPr>
            <a:xfrm>
              <a:off x="6084975" y="3371000"/>
              <a:ext cx="532325" cy="751375"/>
            </a:xfrm>
            <a:custGeom>
              <a:avLst/>
              <a:gdLst/>
              <a:ahLst/>
              <a:cxnLst/>
              <a:rect l="l" t="t" r="r" b="b"/>
              <a:pathLst>
                <a:path w="21293" h="30055" extrusionOk="0">
                  <a:moveTo>
                    <a:pt x="7508" y="1"/>
                  </a:moveTo>
                  <a:cubicBezTo>
                    <a:pt x="6090" y="81"/>
                    <a:pt x="6009" y="2142"/>
                    <a:pt x="7401" y="2356"/>
                  </a:cubicBezTo>
                  <a:lnTo>
                    <a:pt x="7482" y="8913"/>
                  </a:lnTo>
                  <a:cubicBezTo>
                    <a:pt x="7482" y="8913"/>
                    <a:pt x="3092" y="20904"/>
                    <a:pt x="1379" y="25776"/>
                  </a:cubicBezTo>
                  <a:cubicBezTo>
                    <a:pt x="1" y="29673"/>
                    <a:pt x="2624" y="30054"/>
                    <a:pt x="3703" y="30054"/>
                  </a:cubicBezTo>
                  <a:cubicBezTo>
                    <a:pt x="3965" y="30054"/>
                    <a:pt x="4136" y="30032"/>
                    <a:pt x="4136" y="30032"/>
                  </a:cubicBezTo>
                  <a:lnTo>
                    <a:pt x="17010" y="30032"/>
                  </a:lnTo>
                  <a:cubicBezTo>
                    <a:pt x="21293" y="30005"/>
                    <a:pt x="19767" y="25294"/>
                    <a:pt x="19767" y="25294"/>
                  </a:cubicBezTo>
                  <a:lnTo>
                    <a:pt x="14574" y="9047"/>
                  </a:lnTo>
                  <a:lnTo>
                    <a:pt x="14574" y="2356"/>
                  </a:lnTo>
                  <a:cubicBezTo>
                    <a:pt x="16020" y="2115"/>
                    <a:pt x="15859" y="27"/>
                    <a:pt x="14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1"/>
            <p:cNvSpPr/>
            <p:nvPr/>
          </p:nvSpPr>
          <p:spPr>
            <a:xfrm>
              <a:off x="6170300" y="3677475"/>
              <a:ext cx="380100" cy="414875"/>
            </a:xfrm>
            <a:custGeom>
              <a:avLst/>
              <a:gdLst/>
              <a:ahLst/>
              <a:cxnLst/>
              <a:rect l="l" t="t" r="r" b="b"/>
              <a:pathLst>
                <a:path w="15204" h="16595" extrusionOk="0">
                  <a:moveTo>
                    <a:pt x="5273" y="0"/>
                  </a:moveTo>
                  <a:lnTo>
                    <a:pt x="2275" y="9422"/>
                  </a:lnTo>
                  <a:lnTo>
                    <a:pt x="803" y="14025"/>
                  </a:lnTo>
                  <a:cubicBezTo>
                    <a:pt x="803" y="14025"/>
                    <a:pt x="0" y="16595"/>
                    <a:pt x="2570" y="16595"/>
                  </a:cubicBezTo>
                  <a:lnTo>
                    <a:pt x="13410" y="16595"/>
                  </a:lnTo>
                  <a:cubicBezTo>
                    <a:pt x="13410" y="16595"/>
                    <a:pt x="15203" y="16515"/>
                    <a:pt x="14480" y="13758"/>
                  </a:cubicBezTo>
                  <a:cubicBezTo>
                    <a:pt x="14239" y="12901"/>
                    <a:pt x="13731" y="11269"/>
                    <a:pt x="13142" y="9422"/>
                  </a:cubicBezTo>
                  <a:cubicBezTo>
                    <a:pt x="11804" y="5273"/>
                    <a:pt x="10011" y="54"/>
                    <a:pt x="10011" y="54"/>
                  </a:cubicBezTo>
                  <a:lnTo>
                    <a:pt x="52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1"/>
            <p:cNvSpPr/>
            <p:nvPr/>
          </p:nvSpPr>
          <p:spPr>
            <a:xfrm>
              <a:off x="5819825" y="3204375"/>
              <a:ext cx="649600" cy="918125"/>
            </a:xfrm>
            <a:custGeom>
              <a:avLst/>
              <a:gdLst/>
              <a:ahLst/>
              <a:cxnLst/>
              <a:rect l="l" t="t" r="r" b="b"/>
              <a:pathLst>
                <a:path w="25984" h="36725" extrusionOk="0">
                  <a:moveTo>
                    <a:pt x="9175" y="1"/>
                  </a:moveTo>
                  <a:cubicBezTo>
                    <a:pt x="7355" y="28"/>
                    <a:pt x="7247" y="2704"/>
                    <a:pt x="9068" y="2865"/>
                  </a:cubicBezTo>
                  <a:lnTo>
                    <a:pt x="9121" y="10894"/>
                  </a:lnTo>
                  <a:cubicBezTo>
                    <a:pt x="9121" y="10894"/>
                    <a:pt x="3768" y="25562"/>
                    <a:pt x="1680" y="31477"/>
                  </a:cubicBezTo>
                  <a:cubicBezTo>
                    <a:pt x="1" y="36257"/>
                    <a:pt x="3205" y="36724"/>
                    <a:pt x="4523" y="36724"/>
                  </a:cubicBezTo>
                  <a:cubicBezTo>
                    <a:pt x="4844" y="36724"/>
                    <a:pt x="5053" y="36697"/>
                    <a:pt x="5053" y="36697"/>
                  </a:cubicBezTo>
                  <a:lnTo>
                    <a:pt x="20764" y="36697"/>
                  </a:lnTo>
                  <a:cubicBezTo>
                    <a:pt x="25983" y="36670"/>
                    <a:pt x="24137" y="30915"/>
                    <a:pt x="24137" y="30915"/>
                  </a:cubicBezTo>
                  <a:lnTo>
                    <a:pt x="17793" y="11055"/>
                  </a:lnTo>
                  <a:lnTo>
                    <a:pt x="17793" y="2865"/>
                  </a:lnTo>
                  <a:cubicBezTo>
                    <a:pt x="19560" y="2624"/>
                    <a:pt x="19399" y="1"/>
                    <a:pt x="17606"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1"/>
            <p:cNvSpPr/>
            <p:nvPr/>
          </p:nvSpPr>
          <p:spPr>
            <a:xfrm>
              <a:off x="5924050" y="3579100"/>
              <a:ext cx="463725" cy="505900"/>
            </a:xfrm>
            <a:custGeom>
              <a:avLst/>
              <a:gdLst/>
              <a:ahLst/>
              <a:cxnLst/>
              <a:rect l="l" t="t" r="r" b="b"/>
              <a:pathLst>
                <a:path w="18549" h="20236" extrusionOk="0">
                  <a:moveTo>
                    <a:pt x="6424" y="1"/>
                  </a:moveTo>
                  <a:lnTo>
                    <a:pt x="2784" y="11483"/>
                  </a:lnTo>
                  <a:lnTo>
                    <a:pt x="964" y="17131"/>
                  </a:lnTo>
                  <a:cubicBezTo>
                    <a:pt x="964" y="17131"/>
                    <a:pt x="0" y="20235"/>
                    <a:pt x="3132" y="20235"/>
                  </a:cubicBezTo>
                  <a:lnTo>
                    <a:pt x="16381" y="20235"/>
                  </a:lnTo>
                  <a:cubicBezTo>
                    <a:pt x="16381" y="20235"/>
                    <a:pt x="18549" y="20155"/>
                    <a:pt x="17666" y="16809"/>
                  </a:cubicBezTo>
                  <a:cubicBezTo>
                    <a:pt x="17398" y="15766"/>
                    <a:pt x="16756" y="13758"/>
                    <a:pt x="16033" y="11483"/>
                  </a:cubicBezTo>
                  <a:cubicBezTo>
                    <a:pt x="14374" y="6424"/>
                    <a:pt x="12206" y="81"/>
                    <a:pt x="12206" y="81"/>
                  </a:cubicBezTo>
                  <a:lnTo>
                    <a:pt x="64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1"/>
            <p:cNvSpPr/>
            <p:nvPr/>
          </p:nvSpPr>
          <p:spPr>
            <a:xfrm>
              <a:off x="8090725" y="3085950"/>
              <a:ext cx="169325" cy="52225"/>
            </a:xfrm>
            <a:custGeom>
              <a:avLst/>
              <a:gdLst/>
              <a:ahLst/>
              <a:cxnLst/>
              <a:rect l="l" t="t" r="r" b="b"/>
              <a:pathLst>
                <a:path w="6773" h="2089" extrusionOk="0">
                  <a:moveTo>
                    <a:pt x="1" y="0"/>
                  </a:moveTo>
                  <a:lnTo>
                    <a:pt x="1" y="803"/>
                  </a:lnTo>
                  <a:lnTo>
                    <a:pt x="1232" y="803"/>
                  </a:lnTo>
                  <a:lnTo>
                    <a:pt x="1232" y="2088"/>
                  </a:lnTo>
                  <a:lnTo>
                    <a:pt x="5541" y="2088"/>
                  </a:lnTo>
                  <a:lnTo>
                    <a:pt x="5541" y="803"/>
                  </a:lnTo>
                  <a:lnTo>
                    <a:pt x="6772" y="803"/>
                  </a:lnTo>
                  <a:lnTo>
                    <a:pt x="67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1"/>
            <p:cNvSpPr/>
            <p:nvPr/>
          </p:nvSpPr>
          <p:spPr>
            <a:xfrm>
              <a:off x="5068875" y="3234500"/>
              <a:ext cx="773550" cy="881275"/>
            </a:xfrm>
            <a:custGeom>
              <a:avLst/>
              <a:gdLst/>
              <a:ahLst/>
              <a:cxnLst/>
              <a:rect l="l" t="t" r="r" b="b"/>
              <a:pathLst>
                <a:path w="30942" h="35251" extrusionOk="0">
                  <a:moveTo>
                    <a:pt x="1" y="0"/>
                  </a:moveTo>
                  <a:cubicBezTo>
                    <a:pt x="1232" y="803"/>
                    <a:pt x="4203" y="3105"/>
                    <a:pt x="4203" y="6879"/>
                  </a:cubicBezTo>
                  <a:lnTo>
                    <a:pt x="4203" y="35251"/>
                  </a:lnTo>
                  <a:lnTo>
                    <a:pt x="28265" y="35251"/>
                  </a:lnTo>
                  <a:lnTo>
                    <a:pt x="28265" y="6745"/>
                  </a:lnTo>
                  <a:cubicBezTo>
                    <a:pt x="28265" y="6719"/>
                    <a:pt x="27891" y="2650"/>
                    <a:pt x="30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1"/>
            <p:cNvSpPr/>
            <p:nvPr/>
          </p:nvSpPr>
          <p:spPr>
            <a:xfrm>
              <a:off x="6735725" y="3041125"/>
              <a:ext cx="52200" cy="168625"/>
            </a:xfrm>
            <a:custGeom>
              <a:avLst/>
              <a:gdLst/>
              <a:ahLst/>
              <a:cxnLst/>
              <a:rect l="l" t="t" r="r" b="b"/>
              <a:pathLst>
                <a:path w="2088" h="6745" extrusionOk="0">
                  <a:moveTo>
                    <a:pt x="0" y="0"/>
                  </a:moveTo>
                  <a:lnTo>
                    <a:pt x="0" y="6745"/>
                  </a:lnTo>
                  <a:lnTo>
                    <a:pt x="830" y="6745"/>
                  </a:lnTo>
                  <a:lnTo>
                    <a:pt x="830" y="5541"/>
                  </a:lnTo>
                  <a:lnTo>
                    <a:pt x="2088" y="5541"/>
                  </a:lnTo>
                  <a:lnTo>
                    <a:pt x="2088" y="1231"/>
                  </a:lnTo>
                  <a:lnTo>
                    <a:pt x="830" y="1231"/>
                  </a:lnTo>
                  <a:lnTo>
                    <a:pt x="830" y="0"/>
                  </a:lnTo>
                  <a:close/>
                </a:path>
              </a:pathLst>
            </a:custGeom>
            <a:solidFill>
              <a:srgbClr val="B0B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1"/>
            <p:cNvSpPr/>
            <p:nvPr/>
          </p:nvSpPr>
          <p:spPr>
            <a:xfrm>
              <a:off x="6515575" y="2675775"/>
              <a:ext cx="735400" cy="1454725"/>
            </a:xfrm>
            <a:custGeom>
              <a:avLst/>
              <a:gdLst/>
              <a:ahLst/>
              <a:cxnLst/>
              <a:rect l="l" t="t" r="r" b="b"/>
              <a:pathLst>
                <a:path w="29416" h="58189" extrusionOk="0">
                  <a:moveTo>
                    <a:pt x="19432" y="30111"/>
                  </a:moveTo>
                  <a:lnTo>
                    <a:pt x="19432" y="0"/>
                  </a:lnTo>
                  <a:lnTo>
                    <a:pt x="9984" y="0"/>
                  </a:lnTo>
                  <a:lnTo>
                    <a:pt x="9984" y="30111"/>
                  </a:lnTo>
                  <a:cubicBezTo>
                    <a:pt x="4015" y="32119"/>
                    <a:pt x="0" y="37713"/>
                    <a:pt x="0" y="44003"/>
                  </a:cubicBezTo>
                  <a:cubicBezTo>
                    <a:pt x="0" y="49757"/>
                    <a:pt x="3854" y="54548"/>
                    <a:pt x="8324" y="57546"/>
                  </a:cubicBezTo>
                  <a:cubicBezTo>
                    <a:pt x="8753" y="57841"/>
                    <a:pt x="19646" y="58189"/>
                    <a:pt x="21547" y="57305"/>
                  </a:cubicBezTo>
                  <a:cubicBezTo>
                    <a:pt x="26525" y="54923"/>
                    <a:pt x="29416" y="49864"/>
                    <a:pt x="29416" y="44003"/>
                  </a:cubicBezTo>
                  <a:cubicBezTo>
                    <a:pt x="29416" y="37713"/>
                    <a:pt x="25401" y="32119"/>
                    <a:pt x="19432" y="30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a:off x="6765150" y="2566700"/>
              <a:ext cx="236250" cy="101050"/>
            </a:xfrm>
            <a:custGeom>
              <a:avLst/>
              <a:gdLst/>
              <a:ahLst/>
              <a:cxnLst/>
              <a:rect l="l" t="t" r="r" b="b"/>
              <a:pathLst>
                <a:path w="9450" h="4042" extrusionOk="0">
                  <a:moveTo>
                    <a:pt x="1" y="0"/>
                  </a:moveTo>
                  <a:lnTo>
                    <a:pt x="1" y="4042"/>
                  </a:lnTo>
                  <a:lnTo>
                    <a:pt x="9449" y="4042"/>
                  </a:lnTo>
                  <a:lnTo>
                    <a:pt x="94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6570429" y="3792550"/>
              <a:ext cx="640375" cy="289775"/>
            </a:xfrm>
            <a:custGeom>
              <a:avLst/>
              <a:gdLst/>
              <a:ahLst/>
              <a:cxnLst/>
              <a:rect l="l" t="t" r="r" b="b"/>
              <a:pathLst>
                <a:path w="25615" h="11591" extrusionOk="0">
                  <a:moveTo>
                    <a:pt x="0" y="1"/>
                  </a:moveTo>
                  <a:cubicBezTo>
                    <a:pt x="0" y="6398"/>
                    <a:pt x="5728" y="11590"/>
                    <a:pt x="12794" y="11590"/>
                  </a:cubicBezTo>
                  <a:cubicBezTo>
                    <a:pt x="19860" y="11590"/>
                    <a:pt x="25615" y="6398"/>
                    <a:pt x="25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1"/>
            <p:cNvSpPr/>
            <p:nvPr/>
          </p:nvSpPr>
          <p:spPr>
            <a:xfrm>
              <a:off x="4891164" y="3471375"/>
              <a:ext cx="659800" cy="653100"/>
            </a:xfrm>
            <a:custGeom>
              <a:avLst/>
              <a:gdLst/>
              <a:ahLst/>
              <a:cxnLst/>
              <a:rect l="l" t="t" r="r" b="b"/>
              <a:pathLst>
                <a:path w="26392" h="26124" extrusionOk="0">
                  <a:moveTo>
                    <a:pt x="1" y="0"/>
                  </a:moveTo>
                  <a:lnTo>
                    <a:pt x="1" y="23768"/>
                  </a:lnTo>
                  <a:cubicBezTo>
                    <a:pt x="1" y="25080"/>
                    <a:pt x="1045" y="26124"/>
                    <a:pt x="2383" y="26124"/>
                  </a:cubicBezTo>
                  <a:lnTo>
                    <a:pt x="20129" y="26124"/>
                  </a:lnTo>
                  <a:cubicBezTo>
                    <a:pt x="21440" y="26124"/>
                    <a:pt x="22511" y="25080"/>
                    <a:pt x="22511" y="23768"/>
                  </a:cubicBezTo>
                  <a:lnTo>
                    <a:pt x="22511" y="4470"/>
                  </a:lnTo>
                  <a:lnTo>
                    <a:pt x="263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1"/>
            <p:cNvSpPr/>
            <p:nvPr/>
          </p:nvSpPr>
          <p:spPr>
            <a:xfrm>
              <a:off x="4934400" y="3746400"/>
              <a:ext cx="479125" cy="331900"/>
            </a:xfrm>
            <a:custGeom>
              <a:avLst/>
              <a:gdLst/>
              <a:ahLst/>
              <a:cxnLst/>
              <a:rect l="l" t="t" r="r" b="b"/>
              <a:pathLst>
                <a:path w="19165" h="13276" extrusionOk="0">
                  <a:moveTo>
                    <a:pt x="0" y="0"/>
                  </a:moveTo>
                  <a:lnTo>
                    <a:pt x="0" y="10894"/>
                  </a:lnTo>
                  <a:cubicBezTo>
                    <a:pt x="0" y="12205"/>
                    <a:pt x="1071" y="13276"/>
                    <a:pt x="2382" y="13276"/>
                  </a:cubicBezTo>
                  <a:lnTo>
                    <a:pt x="16782" y="13276"/>
                  </a:lnTo>
                  <a:cubicBezTo>
                    <a:pt x="18094" y="13276"/>
                    <a:pt x="19137" y="12205"/>
                    <a:pt x="19164" y="10894"/>
                  </a:cubicBezTo>
                  <a:lnTo>
                    <a:pt x="19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1"/>
            <p:cNvSpPr/>
            <p:nvPr/>
          </p:nvSpPr>
          <p:spPr>
            <a:xfrm>
              <a:off x="7849175" y="3148625"/>
              <a:ext cx="651100" cy="973950"/>
            </a:xfrm>
            <a:custGeom>
              <a:avLst/>
              <a:gdLst/>
              <a:ahLst/>
              <a:cxnLst/>
              <a:rect l="l" t="t" r="r" b="b"/>
              <a:pathLst>
                <a:path w="26044" h="38958" extrusionOk="0">
                  <a:moveTo>
                    <a:pt x="8583" y="0"/>
                  </a:moveTo>
                  <a:cubicBezTo>
                    <a:pt x="7062" y="0"/>
                    <a:pt x="7069" y="2372"/>
                    <a:pt x="8606" y="2372"/>
                  </a:cubicBezTo>
                  <a:cubicBezTo>
                    <a:pt x="8654" y="2372"/>
                    <a:pt x="8702" y="2369"/>
                    <a:pt x="8753" y="2365"/>
                  </a:cubicBezTo>
                  <a:lnTo>
                    <a:pt x="8833" y="2365"/>
                  </a:lnTo>
                  <a:lnTo>
                    <a:pt x="8833" y="14382"/>
                  </a:lnTo>
                  <a:cubicBezTo>
                    <a:pt x="3560" y="16149"/>
                    <a:pt x="0" y="21101"/>
                    <a:pt x="0" y="26695"/>
                  </a:cubicBezTo>
                  <a:cubicBezTo>
                    <a:pt x="0" y="31780"/>
                    <a:pt x="3426" y="36009"/>
                    <a:pt x="7361" y="38686"/>
                  </a:cubicBezTo>
                  <a:cubicBezTo>
                    <a:pt x="7569" y="38811"/>
                    <a:pt x="10263" y="38957"/>
                    <a:pt x="13043" y="38957"/>
                  </a:cubicBezTo>
                  <a:cubicBezTo>
                    <a:pt x="15621" y="38957"/>
                    <a:pt x="18273" y="38831"/>
                    <a:pt x="19084" y="38445"/>
                  </a:cubicBezTo>
                  <a:cubicBezTo>
                    <a:pt x="23474" y="36357"/>
                    <a:pt x="26043" y="31860"/>
                    <a:pt x="26043" y="26695"/>
                  </a:cubicBezTo>
                  <a:cubicBezTo>
                    <a:pt x="26043" y="21127"/>
                    <a:pt x="22483" y="16176"/>
                    <a:pt x="17210" y="14382"/>
                  </a:cubicBezTo>
                  <a:lnTo>
                    <a:pt x="17210" y="2365"/>
                  </a:lnTo>
                  <a:lnTo>
                    <a:pt x="17318" y="2365"/>
                  </a:lnTo>
                  <a:cubicBezTo>
                    <a:pt x="17350" y="2367"/>
                    <a:pt x="17382" y="2368"/>
                    <a:pt x="17413" y="2368"/>
                  </a:cubicBezTo>
                  <a:cubicBezTo>
                    <a:pt x="18067" y="2368"/>
                    <a:pt x="18602" y="1851"/>
                    <a:pt x="18602" y="1187"/>
                  </a:cubicBezTo>
                  <a:cubicBezTo>
                    <a:pt x="18602" y="536"/>
                    <a:pt x="18087" y="2"/>
                    <a:pt x="17450" y="2"/>
                  </a:cubicBezTo>
                  <a:cubicBezTo>
                    <a:pt x="17406" y="2"/>
                    <a:pt x="17362" y="4"/>
                    <a:pt x="17318" y="9"/>
                  </a:cubicBezTo>
                  <a:lnTo>
                    <a:pt x="8753" y="9"/>
                  </a:lnTo>
                  <a:cubicBezTo>
                    <a:pt x="8694" y="3"/>
                    <a:pt x="8638" y="0"/>
                    <a:pt x="8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7925450" y="3846100"/>
              <a:ext cx="507225" cy="229525"/>
            </a:xfrm>
            <a:custGeom>
              <a:avLst/>
              <a:gdLst/>
              <a:ahLst/>
              <a:cxnLst/>
              <a:rect l="l" t="t" r="r" b="b"/>
              <a:pathLst>
                <a:path w="20289" h="9181" extrusionOk="0">
                  <a:moveTo>
                    <a:pt x="0" y="0"/>
                  </a:moveTo>
                  <a:cubicBezTo>
                    <a:pt x="0" y="5059"/>
                    <a:pt x="4524" y="9181"/>
                    <a:pt x="10145" y="9181"/>
                  </a:cubicBezTo>
                  <a:cubicBezTo>
                    <a:pt x="15739" y="9181"/>
                    <a:pt x="20289" y="5059"/>
                    <a:pt x="20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a:off x="4823975" y="3726325"/>
              <a:ext cx="63600" cy="182700"/>
            </a:xfrm>
            <a:custGeom>
              <a:avLst/>
              <a:gdLst/>
              <a:ahLst/>
              <a:cxnLst/>
              <a:rect l="l" t="t" r="r" b="b"/>
              <a:pathLst>
                <a:path w="2544" h="7308" extrusionOk="0">
                  <a:moveTo>
                    <a:pt x="1" y="0"/>
                  </a:moveTo>
                  <a:lnTo>
                    <a:pt x="1" y="7307"/>
                  </a:lnTo>
                  <a:lnTo>
                    <a:pt x="2543" y="7307"/>
                  </a:lnTo>
                  <a:lnTo>
                    <a:pt x="25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1"/>
            <p:cNvSpPr/>
            <p:nvPr/>
          </p:nvSpPr>
          <p:spPr>
            <a:xfrm>
              <a:off x="5360475" y="2946025"/>
              <a:ext cx="832375" cy="1175350"/>
            </a:xfrm>
            <a:custGeom>
              <a:avLst/>
              <a:gdLst/>
              <a:ahLst/>
              <a:cxnLst/>
              <a:rect l="l" t="t" r="r" b="b"/>
              <a:pathLst>
                <a:path w="33295" h="47014" extrusionOk="0">
                  <a:moveTo>
                    <a:pt x="22646" y="1"/>
                  </a:moveTo>
                  <a:cubicBezTo>
                    <a:pt x="22612" y="1"/>
                    <a:pt x="22578" y="2"/>
                    <a:pt x="22543" y="3"/>
                  </a:cubicBezTo>
                  <a:lnTo>
                    <a:pt x="11757" y="3"/>
                  </a:lnTo>
                  <a:cubicBezTo>
                    <a:pt x="9401" y="30"/>
                    <a:pt x="9268" y="3483"/>
                    <a:pt x="11623" y="3697"/>
                  </a:cubicBezTo>
                  <a:lnTo>
                    <a:pt x="11703" y="13975"/>
                  </a:lnTo>
                  <a:cubicBezTo>
                    <a:pt x="11703" y="13975"/>
                    <a:pt x="4825" y="32738"/>
                    <a:pt x="2148" y="40312"/>
                  </a:cubicBezTo>
                  <a:cubicBezTo>
                    <a:pt x="1" y="46411"/>
                    <a:pt x="4072" y="47014"/>
                    <a:pt x="5767" y="47014"/>
                  </a:cubicBezTo>
                  <a:cubicBezTo>
                    <a:pt x="6184" y="47014"/>
                    <a:pt x="6457" y="46977"/>
                    <a:pt x="6457" y="46977"/>
                  </a:cubicBezTo>
                  <a:lnTo>
                    <a:pt x="26612" y="46977"/>
                  </a:lnTo>
                  <a:cubicBezTo>
                    <a:pt x="26624" y="46977"/>
                    <a:pt x="26636" y="46977"/>
                    <a:pt x="26648" y="46977"/>
                  </a:cubicBezTo>
                  <a:cubicBezTo>
                    <a:pt x="33295" y="46977"/>
                    <a:pt x="30921" y="39616"/>
                    <a:pt x="30921" y="39616"/>
                  </a:cubicBezTo>
                  <a:lnTo>
                    <a:pt x="22811" y="14189"/>
                  </a:lnTo>
                  <a:lnTo>
                    <a:pt x="22811" y="3697"/>
                  </a:lnTo>
                  <a:cubicBezTo>
                    <a:pt x="23828" y="3617"/>
                    <a:pt x="24604" y="2733"/>
                    <a:pt x="24524" y="1716"/>
                  </a:cubicBezTo>
                  <a:cubicBezTo>
                    <a:pt x="24446" y="734"/>
                    <a:pt x="23619" y="1"/>
                    <a:pt x="22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1"/>
            <p:cNvSpPr/>
            <p:nvPr/>
          </p:nvSpPr>
          <p:spPr>
            <a:xfrm>
              <a:off x="5675186" y="2871211"/>
              <a:ext cx="233550" cy="71625"/>
            </a:xfrm>
            <a:custGeom>
              <a:avLst/>
              <a:gdLst/>
              <a:ahLst/>
              <a:cxnLst/>
              <a:rect l="l" t="t" r="r" b="b"/>
              <a:pathLst>
                <a:path w="9342" h="2865" extrusionOk="0">
                  <a:moveTo>
                    <a:pt x="1" y="1"/>
                  </a:moveTo>
                  <a:lnTo>
                    <a:pt x="1" y="1125"/>
                  </a:lnTo>
                  <a:lnTo>
                    <a:pt x="1687" y="1125"/>
                  </a:lnTo>
                  <a:lnTo>
                    <a:pt x="1687" y="2864"/>
                  </a:lnTo>
                  <a:lnTo>
                    <a:pt x="7655" y="2864"/>
                  </a:lnTo>
                  <a:lnTo>
                    <a:pt x="7655" y="1125"/>
                  </a:lnTo>
                  <a:lnTo>
                    <a:pt x="9342" y="1125"/>
                  </a:lnTo>
                  <a:lnTo>
                    <a:pt x="9342" y="1"/>
                  </a:lnTo>
                  <a:close/>
                </a:path>
              </a:pathLst>
            </a:custGeom>
            <a:solidFill>
              <a:srgbClr val="DDA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1"/>
            <p:cNvSpPr/>
            <p:nvPr/>
          </p:nvSpPr>
          <p:spPr>
            <a:xfrm>
              <a:off x="5582775" y="3425875"/>
              <a:ext cx="424275" cy="368050"/>
            </a:xfrm>
            <a:custGeom>
              <a:avLst/>
              <a:gdLst/>
              <a:ahLst/>
              <a:cxnLst/>
              <a:rect l="l" t="t" r="r" b="b"/>
              <a:pathLst>
                <a:path w="16971" h="14722" extrusionOk="0">
                  <a:moveTo>
                    <a:pt x="4685" y="0"/>
                  </a:moveTo>
                  <a:lnTo>
                    <a:pt x="1" y="14721"/>
                  </a:lnTo>
                  <a:lnTo>
                    <a:pt x="16970" y="14721"/>
                  </a:lnTo>
                  <a:cubicBezTo>
                    <a:pt x="14883" y="8271"/>
                    <a:pt x="12099" y="107"/>
                    <a:pt x="12099" y="107"/>
                  </a:cubicBezTo>
                  <a:lnTo>
                    <a:pt x="468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p:nvPr/>
          </p:nvSpPr>
          <p:spPr>
            <a:xfrm>
              <a:off x="5494450" y="3794575"/>
              <a:ext cx="593550" cy="280375"/>
            </a:xfrm>
            <a:custGeom>
              <a:avLst/>
              <a:gdLst/>
              <a:ahLst/>
              <a:cxnLst/>
              <a:rect l="l" t="t" r="r" b="b"/>
              <a:pathLst>
                <a:path w="23742" h="11215" extrusionOk="0">
                  <a:moveTo>
                    <a:pt x="3534" y="0"/>
                  </a:moveTo>
                  <a:lnTo>
                    <a:pt x="1232" y="7227"/>
                  </a:lnTo>
                  <a:cubicBezTo>
                    <a:pt x="1232" y="7227"/>
                    <a:pt x="1" y="11215"/>
                    <a:pt x="4016" y="11215"/>
                  </a:cubicBezTo>
                  <a:lnTo>
                    <a:pt x="20985" y="11215"/>
                  </a:lnTo>
                  <a:cubicBezTo>
                    <a:pt x="20985" y="11215"/>
                    <a:pt x="23742" y="11108"/>
                    <a:pt x="22618" y="6825"/>
                  </a:cubicBezTo>
                  <a:cubicBezTo>
                    <a:pt x="22270" y="5487"/>
                    <a:pt x="21467" y="2891"/>
                    <a:pt x="20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1"/>
            <p:cNvSpPr/>
            <p:nvPr/>
          </p:nvSpPr>
          <p:spPr>
            <a:xfrm>
              <a:off x="8966150" y="3204375"/>
              <a:ext cx="650250" cy="918125"/>
            </a:xfrm>
            <a:custGeom>
              <a:avLst/>
              <a:gdLst/>
              <a:ahLst/>
              <a:cxnLst/>
              <a:rect l="l" t="t" r="r" b="b"/>
              <a:pathLst>
                <a:path w="26010" h="36725" extrusionOk="0">
                  <a:moveTo>
                    <a:pt x="9200" y="1"/>
                  </a:moveTo>
                  <a:cubicBezTo>
                    <a:pt x="7380" y="28"/>
                    <a:pt x="7273" y="2704"/>
                    <a:pt x="9067" y="2865"/>
                  </a:cubicBezTo>
                  <a:lnTo>
                    <a:pt x="9147" y="10894"/>
                  </a:lnTo>
                  <a:cubicBezTo>
                    <a:pt x="9147" y="10894"/>
                    <a:pt x="3767" y="25562"/>
                    <a:pt x="1679" y="31477"/>
                  </a:cubicBezTo>
                  <a:cubicBezTo>
                    <a:pt x="0" y="36257"/>
                    <a:pt x="3204" y="36724"/>
                    <a:pt x="4522" y="36724"/>
                  </a:cubicBezTo>
                  <a:cubicBezTo>
                    <a:pt x="4843" y="36724"/>
                    <a:pt x="5052" y="36697"/>
                    <a:pt x="5052" y="36697"/>
                  </a:cubicBezTo>
                  <a:lnTo>
                    <a:pt x="20790" y="36697"/>
                  </a:lnTo>
                  <a:cubicBezTo>
                    <a:pt x="26009" y="36670"/>
                    <a:pt x="24162" y="30915"/>
                    <a:pt x="24162" y="30915"/>
                  </a:cubicBezTo>
                  <a:lnTo>
                    <a:pt x="17792" y="11055"/>
                  </a:lnTo>
                  <a:lnTo>
                    <a:pt x="17792" y="2865"/>
                  </a:lnTo>
                  <a:cubicBezTo>
                    <a:pt x="19585" y="2624"/>
                    <a:pt x="19398" y="1"/>
                    <a:pt x="17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p:nvPr/>
          </p:nvSpPr>
          <p:spPr>
            <a:xfrm>
              <a:off x="9063000" y="3566400"/>
              <a:ext cx="463725" cy="505875"/>
            </a:xfrm>
            <a:custGeom>
              <a:avLst/>
              <a:gdLst/>
              <a:ahLst/>
              <a:cxnLst/>
              <a:rect l="l" t="t" r="r" b="b"/>
              <a:pathLst>
                <a:path w="18549" h="20235" extrusionOk="0">
                  <a:moveTo>
                    <a:pt x="6424" y="0"/>
                  </a:moveTo>
                  <a:lnTo>
                    <a:pt x="2757" y="11483"/>
                  </a:lnTo>
                  <a:lnTo>
                    <a:pt x="964" y="17130"/>
                  </a:lnTo>
                  <a:cubicBezTo>
                    <a:pt x="964" y="17130"/>
                    <a:pt x="0" y="20235"/>
                    <a:pt x="3132" y="20235"/>
                  </a:cubicBezTo>
                  <a:lnTo>
                    <a:pt x="16381" y="20235"/>
                  </a:lnTo>
                  <a:cubicBezTo>
                    <a:pt x="16381" y="20235"/>
                    <a:pt x="18549" y="20181"/>
                    <a:pt x="17665" y="16809"/>
                  </a:cubicBezTo>
                  <a:cubicBezTo>
                    <a:pt x="17371" y="15765"/>
                    <a:pt x="16755" y="13758"/>
                    <a:pt x="16006" y="11483"/>
                  </a:cubicBezTo>
                  <a:cubicBezTo>
                    <a:pt x="14373" y="6424"/>
                    <a:pt x="12205" y="80"/>
                    <a:pt x="12205" y="80"/>
                  </a:cubicBezTo>
                  <a:lnTo>
                    <a:pt x="64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1"/>
            <p:cNvSpPr/>
            <p:nvPr/>
          </p:nvSpPr>
          <p:spPr>
            <a:xfrm>
              <a:off x="9297850" y="3567050"/>
              <a:ext cx="228875" cy="505225"/>
            </a:xfrm>
            <a:custGeom>
              <a:avLst/>
              <a:gdLst/>
              <a:ahLst/>
              <a:cxnLst/>
              <a:rect l="l" t="t" r="r" b="b"/>
              <a:pathLst>
                <a:path w="9155" h="20209" extrusionOk="0">
                  <a:moveTo>
                    <a:pt x="8271" y="16783"/>
                  </a:moveTo>
                  <a:cubicBezTo>
                    <a:pt x="7977" y="15739"/>
                    <a:pt x="7361" y="13732"/>
                    <a:pt x="6612" y="11457"/>
                  </a:cubicBezTo>
                  <a:cubicBezTo>
                    <a:pt x="4979" y="6398"/>
                    <a:pt x="2811" y="54"/>
                    <a:pt x="2811" y="54"/>
                  </a:cubicBezTo>
                  <a:lnTo>
                    <a:pt x="1" y="1"/>
                  </a:lnTo>
                  <a:lnTo>
                    <a:pt x="1" y="20209"/>
                  </a:lnTo>
                  <a:lnTo>
                    <a:pt x="6987" y="20209"/>
                  </a:lnTo>
                  <a:cubicBezTo>
                    <a:pt x="6987" y="20209"/>
                    <a:pt x="9155" y="20155"/>
                    <a:pt x="8271" y="167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p:cNvSpPr/>
            <p:nvPr/>
          </p:nvSpPr>
          <p:spPr>
            <a:xfrm>
              <a:off x="7748125" y="3286025"/>
              <a:ext cx="157275" cy="48200"/>
            </a:xfrm>
            <a:custGeom>
              <a:avLst/>
              <a:gdLst/>
              <a:ahLst/>
              <a:cxnLst/>
              <a:rect l="l" t="t" r="r" b="b"/>
              <a:pathLst>
                <a:path w="6291" h="1928" extrusionOk="0">
                  <a:moveTo>
                    <a:pt x="1" y="0"/>
                  </a:moveTo>
                  <a:lnTo>
                    <a:pt x="1" y="776"/>
                  </a:lnTo>
                  <a:lnTo>
                    <a:pt x="1151" y="776"/>
                  </a:lnTo>
                  <a:lnTo>
                    <a:pt x="1151" y="1927"/>
                  </a:lnTo>
                  <a:lnTo>
                    <a:pt x="5166" y="1927"/>
                  </a:lnTo>
                  <a:lnTo>
                    <a:pt x="5166" y="776"/>
                  </a:lnTo>
                  <a:lnTo>
                    <a:pt x="6290" y="776"/>
                  </a:lnTo>
                  <a:lnTo>
                    <a:pt x="62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p:nvPr/>
          </p:nvSpPr>
          <p:spPr>
            <a:xfrm>
              <a:off x="7546050" y="3331525"/>
              <a:ext cx="560100" cy="790850"/>
            </a:xfrm>
            <a:custGeom>
              <a:avLst/>
              <a:gdLst/>
              <a:ahLst/>
              <a:cxnLst/>
              <a:rect l="l" t="t" r="r" b="b"/>
              <a:pathLst>
                <a:path w="22404" h="31634" extrusionOk="0">
                  <a:moveTo>
                    <a:pt x="15203" y="0"/>
                  </a:moveTo>
                  <a:cubicBezTo>
                    <a:pt x="15194" y="0"/>
                    <a:pt x="15185" y="0"/>
                    <a:pt x="15176" y="0"/>
                  </a:cubicBezTo>
                  <a:lnTo>
                    <a:pt x="7923" y="0"/>
                  </a:lnTo>
                  <a:cubicBezTo>
                    <a:pt x="6317" y="0"/>
                    <a:pt x="6210" y="2356"/>
                    <a:pt x="7816" y="2463"/>
                  </a:cubicBezTo>
                  <a:lnTo>
                    <a:pt x="7869" y="9395"/>
                  </a:lnTo>
                  <a:cubicBezTo>
                    <a:pt x="7869" y="9395"/>
                    <a:pt x="3239" y="22002"/>
                    <a:pt x="1446" y="27114"/>
                  </a:cubicBezTo>
                  <a:cubicBezTo>
                    <a:pt x="0" y="31234"/>
                    <a:pt x="2780" y="31634"/>
                    <a:pt x="3913" y="31634"/>
                  </a:cubicBezTo>
                  <a:cubicBezTo>
                    <a:pt x="4186" y="31634"/>
                    <a:pt x="4363" y="31611"/>
                    <a:pt x="4363" y="31611"/>
                  </a:cubicBezTo>
                  <a:lnTo>
                    <a:pt x="17907" y="31611"/>
                  </a:lnTo>
                  <a:cubicBezTo>
                    <a:pt x="22403" y="31584"/>
                    <a:pt x="20797" y="26632"/>
                    <a:pt x="20797" y="26632"/>
                  </a:cubicBezTo>
                  <a:lnTo>
                    <a:pt x="15337" y="9529"/>
                  </a:lnTo>
                  <a:lnTo>
                    <a:pt x="15337" y="2463"/>
                  </a:lnTo>
                  <a:cubicBezTo>
                    <a:pt x="16880" y="2277"/>
                    <a:pt x="16731" y="0"/>
                    <a:pt x="1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p:nvPr/>
          </p:nvSpPr>
          <p:spPr>
            <a:xfrm>
              <a:off x="7636375" y="3654050"/>
              <a:ext cx="399500" cy="436300"/>
            </a:xfrm>
            <a:custGeom>
              <a:avLst/>
              <a:gdLst/>
              <a:ahLst/>
              <a:cxnLst/>
              <a:rect l="l" t="t" r="r" b="b"/>
              <a:pathLst>
                <a:path w="15980" h="17452" extrusionOk="0">
                  <a:moveTo>
                    <a:pt x="5541" y="0"/>
                  </a:moveTo>
                  <a:lnTo>
                    <a:pt x="2383" y="9904"/>
                  </a:lnTo>
                  <a:lnTo>
                    <a:pt x="830" y="14775"/>
                  </a:lnTo>
                  <a:cubicBezTo>
                    <a:pt x="830" y="14775"/>
                    <a:pt x="1" y="17452"/>
                    <a:pt x="2704" y="17452"/>
                  </a:cubicBezTo>
                  <a:lnTo>
                    <a:pt x="14106" y="17452"/>
                  </a:lnTo>
                  <a:cubicBezTo>
                    <a:pt x="14106" y="17452"/>
                    <a:pt x="15980" y="17371"/>
                    <a:pt x="15204" y="14481"/>
                  </a:cubicBezTo>
                  <a:cubicBezTo>
                    <a:pt x="14963" y="13597"/>
                    <a:pt x="14427" y="11858"/>
                    <a:pt x="13785" y="9904"/>
                  </a:cubicBezTo>
                  <a:cubicBezTo>
                    <a:pt x="12393" y="5541"/>
                    <a:pt x="10520" y="81"/>
                    <a:pt x="10520" y="81"/>
                  </a:cubicBezTo>
                  <a:lnTo>
                    <a:pt x="55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1"/>
            <p:cNvSpPr/>
            <p:nvPr/>
          </p:nvSpPr>
          <p:spPr>
            <a:xfrm>
              <a:off x="3750675" y="4122450"/>
              <a:ext cx="7041400" cy="25"/>
            </a:xfrm>
            <a:custGeom>
              <a:avLst/>
              <a:gdLst/>
              <a:ahLst/>
              <a:cxnLst/>
              <a:rect l="l" t="t" r="r" b="b"/>
              <a:pathLst>
                <a:path w="281656" h="1" extrusionOk="0">
                  <a:moveTo>
                    <a:pt x="1" y="0"/>
                  </a:moveTo>
                  <a:lnTo>
                    <a:pt x="281655"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322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title" idx="4294967295"/>
          </p:nvPr>
        </p:nvSpPr>
        <p:spPr>
          <a:xfrm>
            <a:off x="820871" y="683616"/>
            <a:ext cx="4302125" cy="630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HIGHLIGHTS OF THE MONTH</a:t>
            </a:r>
            <a:endParaRPr dirty="0"/>
          </a:p>
        </p:txBody>
      </p:sp>
      <p:sp>
        <p:nvSpPr>
          <p:cNvPr id="223" name="Google Shape;223;p32"/>
          <p:cNvSpPr txBox="1">
            <a:spLocks noGrp="1"/>
          </p:cNvSpPr>
          <p:nvPr>
            <p:ph type="ctrTitle" idx="4294967295"/>
          </p:nvPr>
        </p:nvSpPr>
        <p:spPr>
          <a:xfrm flipH="1">
            <a:off x="791887" y="2189941"/>
            <a:ext cx="2012950" cy="57785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SATURN</a:t>
            </a:r>
            <a:endParaRPr dirty="0"/>
          </a:p>
        </p:txBody>
      </p:sp>
      <p:sp>
        <p:nvSpPr>
          <p:cNvPr id="224" name="Google Shape;224;p32"/>
          <p:cNvSpPr txBox="1">
            <a:spLocks noGrp="1"/>
          </p:cNvSpPr>
          <p:nvPr>
            <p:ph type="subTitle" idx="4294967295"/>
          </p:nvPr>
        </p:nvSpPr>
        <p:spPr>
          <a:xfrm flipH="1">
            <a:off x="791887" y="2586816"/>
            <a:ext cx="2286000" cy="87471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Saturn is the ringed planet. It’s composed mostly of hydrogen and helium</a:t>
            </a:r>
            <a:endParaRPr dirty="0"/>
          </a:p>
        </p:txBody>
      </p:sp>
      <p:sp>
        <p:nvSpPr>
          <p:cNvPr id="225" name="Google Shape;225;p32"/>
          <p:cNvSpPr txBox="1">
            <a:spLocks noGrp="1"/>
          </p:cNvSpPr>
          <p:nvPr>
            <p:ph type="ctrTitle" idx="4294967295"/>
          </p:nvPr>
        </p:nvSpPr>
        <p:spPr>
          <a:xfrm flipH="1">
            <a:off x="6425453" y="3075877"/>
            <a:ext cx="1560512" cy="5778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VENUS</a:t>
            </a:r>
            <a:endParaRPr dirty="0"/>
          </a:p>
        </p:txBody>
      </p:sp>
      <p:sp>
        <p:nvSpPr>
          <p:cNvPr id="226" name="Google Shape;226;p32"/>
          <p:cNvSpPr txBox="1">
            <a:spLocks noGrp="1"/>
          </p:cNvSpPr>
          <p:nvPr>
            <p:ph type="subTitle" idx="4294967295"/>
          </p:nvPr>
        </p:nvSpPr>
        <p:spPr>
          <a:xfrm flipH="1">
            <a:off x="5699965" y="3472752"/>
            <a:ext cx="2286000" cy="87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Venus has a beautiful name and is the second planet from the Sun</a:t>
            </a:r>
            <a:endParaRPr/>
          </a:p>
        </p:txBody>
      </p:sp>
      <p:sp>
        <p:nvSpPr>
          <p:cNvPr id="230" name="Google Shape;230;p32"/>
          <p:cNvSpPr txBox="1">
            <a:spLocks noGrp="1"/>
          </p:cNvSpPr>
          <p:nvPr>
            <p:ph type="ctrTitle" idx="4294967295"/>
          </p:nvPr>
        </p:nvSpPr>
        <p:spPr>
          <a:xfrm flipH="1">
            <a:off x="6733883" y="1548303"/>
            <a:ext cx="1560512" cy="5778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MARS</a:t>
            </a:r>
            <a:endParaRPr/>
          </a:p>
        </p:txBody>
      </p:sp>
      <p:sp>
        <p:nvSpPr>
          <p:cNvPr id="231" name="Google Shape;231;p32"/>
          <p:cNvSpPr txBox="1">
            <a:spLocks noGrp="1"/>
          </p:cNvSpPr>
          <p:nvPr>
            <p:ph type="subTitle" idx="4294967295"/>
          </p:nvPr>
        </p:nvSpPr>
        <p:spPr>
          <a:xfrm flipH="1">
            <a:off x="6009983" y="1943590"/>
            <a:ext cx="2284412" cy="87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Despite being red, Mars is actually a cold place. It’s full of iron oxide dust</a:t>
            </a:r>
            <a:endParaRPr dirty="0"/>
          </a:p>
        </p:txBody>
      </p:sp>
      <p:sp>
        <p:nvSpPr>
          <p:cNvPr id="218" name="Google Shape;218;p32"/>
          <p:cNvSpPr/>
          <p:nvPr/>
        </p:nvSpPr>
        <p:spPr>
          <a:xfrm rot="5990292">
            <a:off x="4233746" y="2861279"/>
            <a:ext cx="1931965" cy="881657"/>
          </a:xfrm>
          <a:custGeom>
            <a:avLst/>
            <a:gdLst/>
            <a:ahLst/>
            <a:cxnLst/>
            <a:rect l="l" t="t" r="r" b="b"/>
            <a:pathLst>
              <a:path w="91506" h="41759" extrusionOk="0">
                <a:moveTo>
                  <a:pt x="68494" y="4454"/>
                </a:moveTo>
                <a:cubicBezTo>
                  <a:pt x="72710" y="4454"/>
                  <a:pt x="76855" y="6104"/>
                  <a:pt x="79946" y="9204"/>
                </a:cubicBezTo>
                <a:cubicBezTo>
                  <a:pt x="84553" y="13825"/>
                  <a:pt x="85923" y="20778"/>
                  <a:pt x="83408" y="26812"/>
                </a:cubicBezTo>
                <a:cubicBezTo>
                  <a:pt x="80911" y="32836"/>
                  <a:pt x="75021" y="36747"/>
                  <a:pt x="68506" y="36747"/>
                </a:cubicBezTo>
                <a:cubicBezTo>
                  <a:pt x="68494" y="36747"/>
                  <a:pt x="68482" y="36747"/>
                  <a:pt x="68470" y="36747"/>
                </a:cubicBezTo>
                <a:cubicBezTo>
                  <a:pt x="59553" y="36733"/>
                  <a:pt x="52346" y="29497"/>
                  <a:pt x="52360" y="20580"/>
                </a:cubicBezTo>
                <a:cubicBezTo>
                  <a:pt x="52360" y="14037"/>
                  <a:pt x="56317" y="8158"/>
                  <a:pt x="62351" y="5671"/>
                </a:cubicBezTo>
                <a:cubicBezTo>
                  <a:pt x="64338" y="4852"/>
                  <a:pt x="66425" y="4454"/>
                  <a:pt x="68494" y="4454"/>
                </a:cubicBezTo>
                <a:close/>
                <a:moveTo>
                  <a:pt x="69707" y="1"/>
                </a:moveTo>
                <a:cubicBezTo>
                  <a:pt x="67735" y="1"/>
                  <a:pt x="65749" y="280"/>
                  <a:pt x="63807" y="852"/>
                </a:cubicBezTo>
                <a:cubicBezTo>
                  <a:pt x="52010" y="2757"/>
                  <a:pt x="44539" y="16878"/>
                  <a:pt x="24919" y="16878"/>
                </a:cubicBezTo>
                <a:cubicBezTo>
                  <a:pt x="24889" y="16878"/>
                  <a:pt x="24860" y="16878"/>
                  <a:pt x="24831" y="16878"/>
                </a:cubicBezTo>
                <a:cubicBezTo>
                  <a:pt x="20520" y="16863"/>
                  <a:pt x="10826" y="15987"/>
                  <a:pt x="1682" y="15040"/>
                </a:cubicBezTo>
                <a:lnTo>
                  <a:pt x="1682" y="15040"/>
                </a:lnTo>
                <a:cubicBezTo>
                  <a:pt x="1795" y="16143"/>
                  <a:pt x="1824" y="17245"/>
                  <a:pt x="1781" y="18347"/>
                </a:cubicBezTo>
                <a:cubicBezTo>
                  <a:pt x="1640" y="20919"/>
                  <a:pt x="1046" y="23435"/>
                  <a:pt x="1" y="25767"/>
                </a:cubicBezTo>
                <a:cubicBezTo>
                  <a:pt x="9610" y="24820"/>
                  <a:pt x="20252" y="23873"/>
                  <a:pt x="24816" y="23873"/>
                </a:cubicBezTo>
                <a:cubicBezTo>
                  <a:pt x="40828" y="23915"/>
                  <a:pt x="48742" y="33257"/>
                  <a:pt x="57476" y="37807"/>
                </a:cubicBezTo>
                <a:cubicBezTo>
                  <a:pt x="61097" y="40414"/>
                  <a:pt x="65389" y="41759"/>
                  <a:pt x="69716" y="41759"/>
                </a:cubicBezTo>
                <a:cubicBezTo>
                  <a:pt x="72380" y="41759"/>
                  <a:pt x="75058" y="41249"/>
                  <a:pt x="77600" y="40210"/>
                </a:cubicBezTo>
                <a:cubicBezTo>
                  <a:pt x="84270" y="37482"/>
                  <a:pt x="89061" y="31504"/>
                  <a:pt x="90290" y="24396"/>
                </a:cubicBezTo>
                <a:cubicBezTo>
                  <a:pt x="91506" y="17302"/>
                  <a:pt x="88962" y="10066"/>
                  <a:pt x="83577" y="5275"/>
                </a:cubicBezTo>
                <a:cubicBezTo>
                  <a:pt x="79706" y="1831"/>
                  <a:pt x="74753" y="1"/>
                  <a:pt x="69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2"/>
          <p:cNvSpPr/>
          <p:nvPr/>
        </p:nvSpPr>
        <p:spPr>
          <a:xfrm rot="-1853308">
            <a:off x="3061826" y="1966252"/>
            <a:ext cx="2991614" cy="960775"/>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2"/>
          <p:cNvSpPr/>
          <p:nvPr/>
        </p:nvSpPr>
        <p:spPr>
          <a:xfrm rot="-207137">
            <a:off x="4764295" y="3421688"/>
            <a:ext cx="717402" cy="717402"/>
          </a:xfrm>
          <a:prstGeom prst="ellipse">
            <a:avLst/>
          </a:prstGeom>
          <a:solidFill>
            <a:schemeClr val="accent4"/>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2"/>
          <p:cNvSpPr/>
          <p:nvPr/>
        </p:nvSpPr>
        <p:spPr>
          <a:xfrm>
            <a:off x="3364913" y="2579775"/>
            <a:ext cx="717300" cy="717300"/>
          </a:xfrm>
          <a:prstGeom prst="ellipse">
            <a:avLst/>
          </a:prstGeom>
          <a:solidFill>
            <a:schemeClr val="accen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2"/>
          <p:cNvSpPr/>
          <p:nvPr/>
        </p:nvSpPr>
        <p:spPr>
          <a:xfrm>
            <a:off x="5078438" y="1561600"/>
            <a:ext cx="717300" cy="717300"/>
          </a:xfrm>
          <a:prstGeom prst="ellipse">
            <a:avLst/>
          </a:prstGeom>
          <a:solidFill>
            <a:schemeClr val="accent2"/>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28;p32"/>
          <p:cNvSpPr txBox="1">
            <a:spLocks/>
          </p:cNvSpPr>
          <p:nvPr/>
        </p:nvSpPr>
        <p:spPr>
          <a:xfrm flipH="1">
            <a:off x="4773966" y="3533624"/>
            <a:ext cx="779700" cy="474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dirty="0">
                <a:solidFill>
                  <a:schemeClr val="lt1"/>
                </a:solidFill>
              </a:rPr>
              <a:t>03</a:t>
            </a:r>
          </a:p>
        </p:txBody>
      </p:sp>
      <p:sp>
        <p:nvSpPr>
          <p:cNvPr id="228" name="Google Shape;228;p32"/>
          <p:cNvSpPr txBox="1">
            <a:spLocks noGrp="1"/>
          </p:cNvSpPr>
          <p:nvPr>
            <p:ph type="ctrTitle" idx="4294967295"/>
          </p:nvPr>
        </p:nvSpPr>
        <p:spPr>
          <a:xfrm flipH="1">
            <a:off x="5078438" y="1651491"/>
            <a:ext cx="779462" cy="4746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rPr>
              <a:t>02</a:t>
            </a:r>
            <a:endParaRPr sz="3000" dirty="0">
              <a:solidFill>
                <a:schemeClr val="lt1"/>
              </a:solidFill>
            </a:endParaRPr>
          </a:p>
        </p:txBody>
      </p:sp>
      <p:sp>
        <p:nvSpPr>
          <p:cNvPr id="227" name="Google Shape;227;p32"/>
          <p:cNvSpPr txBox="1">
            <a:spLocks noGrp="1"/>
          </p:cNvSpPr>
          <p:nvPr>
            <p:ph type="ctrTitle" idx="4294967295"/>
          </p:nvPr>
        </p:nvSpPr>
        <p:spPr>
          <a:xfrm flipH="1">
            <a:off x="3364913" y="2720975"/>
            <a:ext cx="760413" cy="3968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lt1"/>
                </a:solidFill>
              </a:rPr>
              <a:t>01</a:t>
            </a:r>
            <a:endParaRPr sz="3000" dirty="0">
              <a:solidFill>
                <a:schemeClr val="lt1"/>
              </a:solidFill>
            </a:endParaRPr>
          </a:p>
        </p:txBody>
      </p:sp>
      <p:grpSp>
        <p:nvGrpSpPr>
          <p:cNvPr id="18" name="Google Shape;6342;p64"/>
          <p:cNvGrpSpPr/>
          <p:nvPr/>
        </p:nvGrpSpPr>
        <p:grpSpPr>
          <a:xfrm>
            <a:off x="2155923" y="1982206"/>
            <a:ext cx="450919" cy="391495"/>
            <a:chOff x="6218300" y="4416175"/>
            <a:chExt cx="516000" cy="448000"/>
          </a:xfrm>
          <a:solidFill>
            <a:srgbClr val="627E8D"/>
          </a:solidFill>
        </p:grpSpPr>
        <p:sp>
          <p:nvSpPr>
            <p:cNvPr id="19" name="Google Shape;6343;p64"/>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 name="Google Shape;6344;p64"/>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1" name="Google Shape;6345;p64"/>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2" name="Google Shape;6342;p64"/>
          <p:cNvGrpSpPr/>
          <p:nvPr/>
        </p:nvGrpSpPr>
        <p:grpSpPr>
          <a:xfrm>
            <a:off x="6810069" y="1337094"/>
            <a:ext cx="450919" cy="391495"/>
            <a:chOff x="6218300" y="4416175"/>
            <a:chExt cx="516000" cy="448000"/>
          </a:xfrm>
          <a:solidFill>
            <a:srgbClr val="D49421"/>
          </a:solidFill>
        </p:grpSpPr>
        <p:sp>
          <p:nvSpPr>
            <p:cNvPr id="23" name="Google Shape;6343;p64"/>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 name="Google Shape;6344;p64"/>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5" name="Google Shape;6345;p64"/>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6" name="Google Shape;6342;p64"/>
          <p:cNvGrpSpPr/>
          <p:nvPr/>
        </p:nvGrpSpPr>
        <p:grpSpPr>
          <a:xfrm>
            <a:off x="6606018" y="2895919"/>
            <a:ext cx="450919" cy="391495"/>
            <a:chOff x="6218300" y="4416175"/>
            <a:chExt cx="516000" cy="448000"/>
          </a:xfrm>
          <a:solidFill>
            <a:srgbClr val="C3CCA2"/>
          </a:solidFill>
        </p:grpSpPr>
        <p:sp>
          <p:nvSpPr>
            <p:cNvPr id="27" name="Google Shape;6343;p64"/>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 name="Google Shape;6344;p64"/>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9" name="Google Shape;6345;p64"/>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838632" y="497359"/>
            <a:ext cx="4305368" cy="4646141"/>
          </a:xfrm>
          <a:prstGeom prst="rect">
            <a:avLst/>
          </a:prstGeom>
        </p:spPr>
      </p:pic>
      <p:sp>
        <p:nvSpPr>
          <p:cNvPr id="8" name="Google Shape;237;p33"/>
          <p:cNvSpPr txBox="1">
            <a:spLocks/>
          </p:cNvSpPr>
          <p:nvPr/>
        </p:nvSpPr>
        <p:spPr>
          <a:xfrm flipH="1">
            <a:off x="2159489" y="0"/>
            <a:ext cx="3301800" cy="1325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bg1"/>
                </a:solidFill>
                <a:latin typeface="+mj-lt"/>
              </a:rPr>
              <a:t>A PICTURE ALWAYS REINFORCES THE CONCEPT</a:t>
            </a:r>
          </a:p>
        </p:txBody>
      </p:sp>
      <p:sp>
        <p:nvSpPr>
          <p:cNvPr id="9" name="Google Shape;238;p33"/>
          <p:cNvSpPr txBox="1">
            <a:spLocks/>
          </p:cNvSpPr>
          <p:nvPr/>
        </p:nvSpPr>
        <p:spPr>
          <a:xfrm flipH="1">
            <a:off x="2360059" y="1342483"/>
            <a:ext cx="23313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Images reveal large amounts of data, so remember: use an image instead of long texts</a:t>
            </a:r>
          </a:p>
        </p:txBody>
      </p:sp>
      <p:pic>
        <p:nvPicPr>
          <p:cNvPr id="11" name="Google Shape;240;p33"/>
          <p:cNvPicPr preferRelativeResize="0"/>
          <p:nvPr/>
        </p:nvPicPr>
        <p:blipFill rotWithShape="1">
          <a:blip r:embed="rId4">
            <a:alphaModFix/>
          </a:blip>
          <a:srcRect l="29301" t="10240" r="17713" b="10248"/>
          <a:stretch/>
        </p:blipFill>
        <p:spPr>
          <a:xfrm>
            <a:off x="5316015" y="925413"/>
            <a:ext cx="2584431" cy="2584939"/>
          </a:xfrm>
          <a:prstGeom prst="ellipse">
            <a:avLst/>
          </a:prstGeom>
          <a:noFill/>
          <a:ln w="114300" cap="flat" cmpd="sng">
            <a:solidFill>
              <a:schemeClr val="lt2"/>
            </a:solidFill>
            <a:prstDash val="solid"/>
            <a:round/>
            <a:headEnd type="none" w="sm" len="sm"/>
            <a:tailEnd type="none" w="sm" len="sm"/>
          </a:ln>
        </p:spPr>
      </p:pic>
    </p:spTree>
    <p:extLst>
      <p:ext uri="{BB962C8B-B14F-4D97-AF65-F5344CB8AC3E}">
        <p14:creationId xmlns:p14="http://schemas.microsoft.com/office/powerpoint/2010/main" val="2380859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1;p30">
            <a:extLst>
              <a:ext uri="{FF2B5EF4-FFF2-40B4-BE49-F238E27FC236}">
                <a16:creationId xmlns:a16="http://schemas.microsoft.com/office/drawing/2014/main" id="{B3789C1C-33A8-485B-8D08-0EF2620E7C04}"/>
              </a:ext>
            </a:extLst>
          </p:cNvPr>
          <p:cNvSpPr txBox="1">
            <a:spLocks/>
          </p:cNvSpPr>
          <p:nvPr/>
        </p:nvSpPr>
        <p:spPr>
          <a:xfrm>
            <a:off x="5036903" y="2479087"/>
            <a:ext cx="10530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solidFill>
                  <a:schemeClr val="bg1"/>
                </a:solidFill>
                <a:latin typeface="+mj-lt"/>
              </a:rPr>
              <a:t>02</a:t>
            </a:r>
          </a:p>
        </p:txBody>
      </p:sp>
      <p:sp>
        <p:nvSpPr>
          <p:cNvPr id="6" name="Google Shape;161;p30">
            <a:extLst>
              <a:ext uri="{FF2B5EF4-FFF2-40B4-BE49-F238E27FC236}">
                <a16:creationId xmlns:a16="http://schemas.microsoft.com/office/drawing/2014/main" id="{1F91FA86-FDF7-4045-A8DA-6A2CB1F79E9D}"/>
              </a:ext>
            </a:extLst>
          </p:cNvPr>
          <p:cNvSpPr txBox="1">
            <a:spLocks/>
          </p:cNvSpPr>
          <p:nvPr/>
        </p:nvSpPr>
        <p:spPr>
          <a:xfrm>
            <a:off x="2178669" y="2238094"/>
            <a:ext cx="10530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solidFill>
                  <a:schemeClr val="bg1"/>
                </a:solidFill>
                <a:latin typeface="+mj-lt"/>
              </a:rPr>
              <a:t>02</a:t>
            </a:r>
          </a:p>
        </p:txBody>
      </p:sp>
      <p:sp>
        <p:nvSpPr>
          <p:cNvPr id="15" name="Google Shape;729;p46">
            <a:extLst>
              <a:ext uri="{FF2B5EF4-FFF2-40B4-BE49-F238E27FC236}">
                <a16:creationId xmlns:a16="http://schemas.microsoft.com/office/drawing/2014/main" id="{F9DD5D54-83D9-431F-9B72-FE8F6FAEAFDB}"/>
              </a:ext>
            </a:extLst>
          </p:cNvPr>
          <p:cNvSpPr txBox="1">
            <a:spLocks/>
          </p:cNvSpPr>
          <p:nvPr/>
        </p:nvSpPr>
        <p:spPr>
          <a:xfrm flipH="1">
            <a:off x="5283647" y="1792129"/>
            <a:ext cx="25599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t>You could enter a subtitle here if you need it</a:t>
            </a:r>
          </a:p>
        </p:txBody>
      </p:sp>
      <p:sp>
        <p:nvSpPr>
          <p:cNvPr id="16" name="Google Shape;316;p39">
            <a:extLst>
              <a:ext uri="{FF2B5EF4-FFF2-40B4-BE49-F238E27FC236}">
                <a16:creationId xmlns:a16="http://schemas.microsoft.com/office/drawing/2014/main" id="{285D2AA3-0216-48A9-BDD8-6F1800434F53}"/>
              </a:ext>
            </a:extLst>
          </p:cNvPr>
          <p:cNvSpPr txBox="1">
            <a:spLocks/>
          </p:cNvSpPr>
          <p:nvPr/>
        </p:nvSpPr>
        <p:spPr>
          <a:xfrm>
            <a:off x="4625266" y="1173891"/>
            <a:ext cx="3259107" cy="757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sz="3600" dirty="0">
                <a:solidFill>
                  <a:srgbClr val="5DB3E5"/>
                </a:solidFill>
                <a:latin typeface="Arial Black" panose="020B0A04020102020204" pitchFamily="34" charset="0"/>
              </a:rPr>
              <a:t>SOLID</a:t>
            </a:r>
          </a:p>
        </p:txBody>
      </p:sp>
      <p:grpSp>
        <p:nvGrpSpPr>
          <p:cNvPr id="17" name="Group 4">
            <a:extLst>
              <a:ext uri="{FF2B5EF4-FFF2-40B4-BE49-F238E27FC236}">
                <a16:creationId xmlns:a16="http://schemas.microsoft.com/office/drawing/2014/main" id="{B70E50EF-D131-4ECB-B4E2-715AF2E62522}"/>
              </a:ext>
            </a:extLst>
          </p:cNvPr>
          <p:cNvGrpSpPr>
            <a:grpSpLocks noChangeAspect="1"/>
          </p:cNvGrpSpPr>
          <p:nvPr/>
        </p:nvGrpSpPr>
        <p:grpSpPr bwMode="auto">
          <a:xfrm>
            <a:off x="6064250" y="2571750"/>
            <a:ext cx="1801813" cy="1511300"/>
            <a:chOff x="3820" y="1620"/>
            <a:chExt cx="1135" cy="952"/>
          </a:xfrm>
        </p:grpSpPr>
        <p:sp>
          <p:nvSpPr>
            <p:cNvPr id="18" name="AutoShape 3">
              <a:extLst>
                <a:ext uri="{FF2B5EF4-FFF2-40B4-BE49-F238E27FC236}">
                  <a16:creationId xmlns:a16="http://schemas.microsoft.com/office/drawing/2014/main" id="{937D28B9-4CEF-4CF4-ADF6-3B25A89C4FDA}"/>
                </a:ext>
              </a:extLst>
            </p:cNvPr>
            <p:cNvSpPr>
              <a:spLocks noChangeAspect="1" noChangeArrowheads="1" noTextEdit="1"/>
            </p:cNvSpPr>
            <p:nvPr/>
          </p:nvSpPr>
          <p:spPr bwMode="auto">
            <a:xfrm>
              <a:off x="3820" y="1620"/>
              <a:ext cx="1135"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9" name="Freeform 5">
              <a:extLst>
                <a:ext uri="{FF2B5EF4-FFF2-40B4-BE49-F238E27FC236}">
                  <a16:creationId xmlns:a16="http://schemas.microsoft.com/office/drawing/2014/main" id="{101AFE4F-F4B2-47B8-8B43-6CBDC76AEBAC}"/>
                </a:ext>
              </a:extLst>
            </p:cNvPr>
            <p:cNvSpPr>
              <a:spLocks noEditPoints="1"/>
            </p:cNvSpPr>
            <p:nvPr/>
          </p:nvSpPr>
          <p:spPr bwMode="auto">
            <a:xfrm>
              <a:off x="3819" y="1619"/>
              <a:ext cx="1136" cy="953"/>
            </a:xfrm>
            <a:custGeom>
              <a:avLst/>
              <a:gdLst>
                <a:gd name="T0" fmla="*/ 91 w 1039"/>
                <a:gd name="T1" fmla="*/ 837 h 871"/>
                <a:gd name="T2" fmla="*/ 85 w 1039"/>
                <a:gd name="T3" fmla="*/ 787 h 871"/>
                <a:gd name="T4" fmla="*/ 117 w 1039"/>
                <a:gd name="T5" fmla="*/ 429 h 871"/>
                <a:gd name="T6" fmla="*/ 289 w 1039"/>
                <a:gd name="T7" fmla="*/ 417 h 871"/>
                <a:gd name="T8" fmla="*/ 296 w 1039"/>
                <a:gd name="T9" fmla="*/ 408 h 871"/>
                <a:gd name="T10" fmla="*/ 290 w 1039"/>
                <a:gd name="T11" fmla="*/ 76 h 871"/>
                <a:gd name="T12" fmla="*/ 345 w 1039"/>
                <a:gd name="T13" fmla="*/ 2 h 871"/>
                <a:gd name="T14" fmla="*/ 667 w 1039"/>
                <a:gd name="T15" fmla="*/ 0 h 871"/>
                <a:gd name="T16" fmla="*/ 739 w 1039"/>
                <a:gd name="T17" fmla="*/ 63 h 871"/>
                <a:gd name="T18" fmla="*/ 734 w 1039"/>
                <a:gd name="T19" fmla="*/ 417 h 871"/>
                <a:gd name="T20" fmla="*/ 873 w 1039"/>
                <a:gd name="T21" fmla="*/ 417 h 871"/>
                <a:gd name="T22" fmla="*/ 950 w 1039"/>
                <a:gd name="T23" fmla="*/ 494 h 871"/>
                <a:gd name="T24" fmla="*/ 939 w 1039"/>
                <a:gd name="T25" fmla="*/ 836 h 871"/>
                <a:gd name="T26" fmla="*/ 1036 w 1039"/>
                <a:gd name="T27" fmla="*/ 837 h 871"/>
                <a:gd name="T28" fmla="*/ 1039 w 1039"/>
                <a:gd name="T29" fmla="*/ 871 h 871"/>
                <a:gd name="T30" fmla="*/ 11 w 1039"/>
                <a:gd name="T31" fmla="*/ 870 h 871"/>
                <a:gd name="T32" fmla="*/ 0 w 1039"/>
                <a:gd name="T33" fmla="*/ 836 h 871"/>
                <a:gd name="T34" fmla="*/ 706 w 1039"/>
                <a:gd name="T35" fmla="*/ 67 h 871"/>
                <a:gd name="T36" fmla="*/ 668 w 1039"/>
                <a:gd name="T37" fmla="*/ 34 h 871"/>
                <a:gd name="T38" fmla="*/ 355 w 1039"/>
                <a:gd name="T39" fmla="*/ 34 h 871"/>
                <a:gd name="T40" fmla="*/ 325 w 1039"/>
                <a:gd name="T41" fmla="*/ 74 h 871"/>
                <a:gd name="T42" fmla="*/ 326 w 1039"/>
                <a:gd name="T43" fmla="*/ 391 h 871"/>
                <a:gd name="T44" fmla="*/ 363 w 1039"/>
                <a:gd name="T45" fmla="*/ 417 h 871"/>
                <a:gd name="T46" fmla="*/ 385 w 1039"/>
                <a:gd name="T47" fmla="*/ 491 h 871"/>
                <a:gd name="T48" fmla="*/ 416 w 1039"/>
                <a:gd name="T49" fmla="*/ 489 h 871"/>
                <a:gd name="T50" fmla="*/ 435 w 1039"/>
                <a:gd name="T51" fmla="*/ 417 h 871"/>
                <a:gd name="T52" fmla="*/ 497 w 1039"/>
                <a:gd name="T53" fmla="*/ 435 h 871"/>
                <a:gd name="T54" fmla="*/ 498 w 1039"/>
                <a:gd name="T55" fmla="*/ 559 h 871"/>
                <a:gd name="T56" fmla="*/ 530 w 1039"/>
                <a:gd name="T57" fmla="*/ 560 h 871"/>
                <a:gd name="T58" fmla="*/ 552 w 1039"/>
                <a:gd name="T59" fmla="*/ 417 h 871"/>
                <a:gd name="T60" fmla="*/ 706 w 1039"/>
                <a:gd name="T61" fmla="*/ 383 h 871"/>
                <a:gd name="T62" fmla="*/ 725 w 1039"/>
                <a:gd name="T63" fmla="*/ 451 h 871"/>
                <a:gd name="T64" fmla="*/ 563 w 1039"/>
                <a:gd name="T65" fmla="*/ 460 h 871"/>
                <a:gd name="T66" fmla="*/ 540 w 1039"/>
                <a:gd name="T67" fmla="*/ 605 h 871"/>
                <a:gd name="T68" fmla="*/ 533 w 1039"/>
                <a:gd name="T69" fmla="*/ 788 h 871"/>
                <a:gd name="T70" fmla="*/ 567 w 1039"/>
                <a:gd name="T71" fmla="*/ 834 h 871"/>
                <a:gd name="T72" fmla="*/ 871 w 1039"/>
                <a:gd name="T73" fmla="*/ 834 h 871"/>
                <a:gd name="T74" fmla="*/ 917 w 1039"/>
                <a:gd name="T75" fmla="*/ 792 h 871"/>
                <a:gd name="T76" fmla="*/ 874 w 1039"/>
                <a:gd name="T77" fmla="*/ 451 h 871"/>
                <a:gd name="T78" fmla="*/ 118 w 1039"/>
                <a:gd name="T79" fmla="*/ 643 h 871"/>
                <a:gd name="T80" fmla="*/ 118 w 1039"/>
                <a:gd name="T81" fmla="*/ 799 h 871"/>
                <a:gd name="T82" fmla="*/ 165 w 1039"/>
                <a:gd name="T83" fmla="*/ 834 h 871"/>
                <a:gd name="T84" fmla="*/ 470 w 1039"/>
                <a:gd name="T85" fmla="*/ 833 h 871"/>
                <a:gd name="T86" fmla="*/ 500 w 1039"/>
                <a:gd name="T87" fmla="*/ 787 h 871"/>
                <a:gd name="T88" fmla="*/ 495 w 1039"/>
                <a:gd name="T89" fmla="*/ 609 h 871"/>
                <a:gd name="T90" fmla="*/ 465 w 1039"/>
                <a:gd name="T91" fmla="*/ 458 h 871"/>
                <a:gd name="T92" fmla="*/ 449 w 1039"/>
                <a:gd name="T93" fmla="*/ 458 h 871"/>
                <a:gd name="T94" fmla="*/ 415 w 1039"/>
                <a:gd name="T95" fmla="*/ 539 h 871"/>
                <a:gd name="T96" fmla="*/ 350 w 1039"/>
                <a:gd name="T97" fmla="*/ 459 h 871"/>
                <a:gd name="T98" fmla="*/ 158 w 1039"/>
                <a:gd name="T99" fmla="*/ 451 h 871"/>
                <a:gd name="T100" fmla="*/ 118 w 1039"/>
                <a:gd name="T101" fmla="*/ 48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9" h="871">
                  <a:moveTo>
                    <a:pt x="0" y="836"/>
                  </a:moveTo>
                  <a:cubicBezTo>
                    <a:pt x="30" y="836"/>
                    <a:pt x="60" y="836"/>
                    <a:pt x="91" y="837"/>
                  </a:cubicBezTo>
                  <a:cubicBezTo>
                    <a:pt x="92" y="837"/>
                    <a:pt x="92" y="836"/>
                    <a:pt x="95" y="835"/>
                  </a:cubicBezTo>
                  <a:cubicBezTo>
                    <a:pt x="82" y="821"/>
                    <a:pt x="85" y="804"/>
                    <a:pt x="85" y="787"/>
                  </a:cubicBezTo>
                  <a:cubicBezTo>
                    <a:pt x="85" y="686"/>
                    <a:pt x="85" y="584"/>
                    <a:pt x="85" y="483"/>
                  </a:cubicBezTo>
                  <a:cubicBezTo>
                    <a:pt x="84" y="458"/>
                    <a:pt x="98" y="442"/>
                    <a:pt x="117" y="429"/>
                  </a:cubicBezTo>
                  <a:cubicBezTo>
                    <a:pt x="131" y="419"/>
                    <a:pt x="147" y="417"/>
                    <a:pt x="163" y="417"/>
                  </a:cubicBezTo>
                  <a:cubicBezTo>
                    <a:pt x="205" y="417"/>
                    <a:pt x="247" y="417"/>
                    <a:pt x="289" y="417"/>
                  </a:cubicBezTo>
                  <a:cubicBezTo>
                    <a:pt x="292" y="417"/>
                    <a:pt x="295" y="417"/>
                    <a:pt x="299" y="417"/>
                  </a:cubicBezTo>
                  <a:cubicBezTo>
                    <a:pt x="298" y="413"/>
                    <a:pt x="296" y="411"/>
                    <a:pt x="296" y="408"/>
                  </a:cubicBezTo>
                  <a:cubicBezTo>
                    <a:pt x="294" y="399"/>
                    <a:pt x="291" y="391"/>
                    <a:pt x="291" y="383"/>
                  </a:cubicBezTo>
                  <a:cubicBezTo>
                    <a:pt x="290" y="280"/>
                    <a:pt x="290" y="178"/>
                    <a:pt x="290" y="76"/>
                  </a:cubicBezTo>
                  <a:cubicBezTo>
                    <a:pt x="290" y="60"/>
                    <a:pt x="293" y="44"/>
                    <a:pt x="302" y="30"/>
                  </a:cubicBezTo>
                  <a:cubicBezTo>
                    <a:pt x="313" y="15"/>
                    <a:pt x="327" y="5"/>
                    <a:pt x="345" y="2"/>
                  </a:cubicBezTo>
                  <a:cubicBezTo>
                    <a:pt x="352" y="1"/>
                    <a:pt x="359" y="1"/>
                    <a:pt x="366" y="1"/>
                  </a:cubicBezTo>
                  <a:cubicBezTo>
                    <a:pt x="467" y="0"/>
                    <a:pt x="567" y="1"/>
                    <a:pt x="667" y="0"/>
                  </a:cubicBezTo>
                  <a:cubicBezTo>
                    <a:pt x="690" y="0"/>
                    <a:pt x="710" y="7"/>
                    <a:pt x="725" y="25"/>
                  </a:cubicBezTo>
                  <a:cubicBezTo>
                    <a:pt x="734" y="36"/>
                    <a:pt x="739" y="48"/>
                    <a:pt x="739" y="63"/>
                  </a:cubicBezTo>
                  <a:cubicBezTo>
                    <a:pt x="738" y="173"/>
                    <a:pt x="739" y="283"/>
                    <a:pt x="738" y="393"/>
                  </a:cubicBezTo>
                  <a:cubicBezTo>
                    <a:pt x="738" y="400"/>
                    <a:pt x="736" y="408"/>
                    <a:pt x="734" y="417"/>
                  </a:cubicBezTo>
                  <a:cubicBezTo>
                    <a:pt x="737" y="417"/>
                    <a:pt x="739" y="417"/>
                    <a:pt x="742" y="417"/>
                  </a:cubicBezTo>
                  <a:cubicBezTo>
                    <a:pt x="786" y="417"/>
                    <a:pt x="829" y="418"/>
                    <a:pt x="873" y="417"/>
                  </a:cubicBezTo>
                  <a:cubicBezTo>
                    <a:pt x="903" y="417"/>
                    <a:pt x="927" y="430"/>
                    <a:pt x="941" y="457"/>
                  </a:cubicBezTo>
                  <a:cubicBezTo>
                    <a:pt x="947" y="467"/>
                    <a:pt x="950" y="481"/>
                    <a:pt x="950" y="494"/>
                  </a:cubicBezTo>
                  <a:cubicBezTo>
                    <a:pt x="951" y="594"/>
                    <a:pt x="950" y="695"/>
                    <a:pt x="950" y="795"/>
                  </a:cubicBezTo>
                  <a:cubicBezTo>
                    <a:pt x="950" y="809"/>
                    <a:pt x="946" y="822"/>
                    <a:pt x="939" y="836"/>
                  </a:cubicBezTo>
                  <a:cubicBezTo>
                    <a:pt x="941" y="836"/>
                    <a:pt x="943" y="837"/>
                    <a:pt x="944" y="837"/>
                  </a:cubicBezTo>
                  <a:cubicBezTo>
                    <a:pt x="975" y="837"/>
                    <a:pt x="1005" y="837"/>
                    <a:pt x="1036" y="837"/>
                  </a:cubicBezTo>
                  <a:cubicBezTo>
                    <a:pt x="1037" y="837"/>
                    <a:pt x="1038" y="836"/>
                    <a:pt x="1039" y="836"/>
                  </a:cubicBezTo>
                  <a:cubicBezTo>
                    <a:pt x="1039" y="848"/>
                    <a:pt x="1039" y="859"/>
                    <a:pt x="1039" y="871"/>
                  </a:cubicBezTo>
                  <a:cubicBezTo>
                    <a:pt x="1033" y="870"/>
                    <a:pt x="1028" y="870"/>
                    <a:pt x="1022" y="870"/>
                  </a:cubicBezTo>
                  <a:cubicBezTo>
                    <a:pt x="685" y="870"/>
                    <a:pt x="348" y="870"/>
                    <a:pt x="11" y="870"/>
                  </a:cubicBezTo>
                  <a:cubicBezTo>
                    <a:pt x="7" y="870"/>
                    <a:pt x="4" y="870"/>
                    <a:pt x="0" y="869"/>
                  </a:cubicBezTo>
                  <a:cubicBezTo>
                    <a:pt x="0" y="858"/>
                    <a:pt x="0" y="847"/>
                    <a:pt x="0" y="836"/>
                  </a:cubicBezTo>
                  <a:close/>
                  <a:moveTo>
                    <a:pt x="706" y="226"/>
                  </a:moveTo>
                  <a:cubicBezTo>
                    <a:pt x="706" y="173"/>
                    <a:pt x="706" y="120"/>
                    <a:pt x="706" y="67"/>
                  </a:cubicBezTo>
                  <a:cubicBezTo>
                    <a:pt x="706" y="56"/>
                    <a:pt x="703" y="48"/>
                    <a:pt x="695" y="41"/>
                  </a:cubicBezTo>
                  <a:cubicBezTo>
                    <a:pt x="687" y="35"/>
                    <a:pt x="677" y="34"/>
                    <a:pt x="668" y="34"/>
                  </a:cubicBezTo>
                  <a:cubicBezTo>
                    <a:pt x="567" y="34"/>
                    <a:pt x="466" y="34"/>
                    <a:pt x="365" y="34"/>
                  </a:cubicBezTo>
                  <a:cubicBezTo>
                    <a:pt x="362" y="34"/>
                    <a:pt x="358" y="33"/>
                    <a:pt x="355" y="34"/>
                  </a:cubicBezTo>
                  <a:cubicBezTo>
                    <a:pt x="348" y="36"/>
                    <a:pt x="342" y="39"/>
                    <a:pt x="337" y="42"/>
                  </a:cubicBezTo>
                  <a:cubicBezTo>
                    <a:pt x="325" y="50"/>
                    <a:pt x="325" y="62"/>
                    <a:pt x="325" y="74"/>
                  </a:cubicBezTo>
                  <a:cubicBezTo>
                    <a:pt x="325" y="175"/>
                    <a:pt x="325" y="275"/>
                    <a:pt x="325" y="375"/>
                  </a:cubicBezTo>
                  <a:cubicBezTo>
                    <a:pt x="325" y="381"/>
                    <a:pt x="324" y="386"/>
                    <a:pt x="326" y="391"/>
                  </a:cubicBezTo>
                  <a:cubicBezTo>
                    <a:pt x="327" y="396"/>
                    <a:pt x="329" y="401"/>
                    <a:pt x="332" y="404"/>
                  </a:cubicBezTo>
                  <a:cubicBezTo>
                    <a:pt x="340" y="414"/>
                    <a:pt x="350" y="418"/>
                    <a:pt x="363" y="417"/>
                  </a:cubicBezTo>
                  <a:cubicBezTo>
                    <a:pt x="378" y="417"/>
                    <a:pt x="385" y="424"/>
                    <a:pt x="385" y="439"/>
                  </a:cubicBezTo>
                  <a:cubicBezTo>
                    <a:pt x="385" y="456"/>
                    <a:pt x="385" y="474"/>
                    <a:pt x="385" y="491"/>
                  </a:cubicBezTo>
                  <a:cubicBezTo>
                    <a:pt x="385" y="503"/>
                    <a:pt x="395" y="510"/>
                    <a:pt x="406" y="506"/>
                  </a:cubicBezTo>
                  <a:cubicBezTo>
                    <a:pt x="412" y="504"/>
                    <a:pt x="416" y="498"/>
                    <a:pt x="416" y="489"/>
                  </a:cubicBezTo>
                  <a:cubicBezTo>
                    <a:pt x="416" y="471"/>
                    <a:pt x="416" y="454"/>
                    <a:pt x="416" y="436"/>
                  </a:cubicBezTo>
                  <a:cubicBezTo>
                    <a:pt x="416" y="425"/>
                    <a:pt x="424" y="417"/>
                    <a:pt x="435" y="417"/>
                  </a:cubicBezTo>
                  <a:cubicBezTo>
                    <a:pt x="449" y="417"/>
                    <a:pt x="464" y="417"/>
                    <a:pt x="479" y="417"/>
                  </a:cubicBezTo>
                  <a:cubicBezTo>
                    <a:pt x="492" y="417"/>
                    <a:pt x="497" y="423"/>
                    <a:pt x="497" y="435"/>
                  </a:cubicBezTo>
                  <a:cubicBezTo>
                    <a:pt x="498" y="446"/>
                    <a:pt x="497" y="457"/>
                    <a:pt x="497" y="467"/>
                  </a:cubicBezTo>
                  <a:cubicBezTo>
                    <a:pt x="497" y="498"/>
                    <a:pt x="497" y="529"/>
                    <a:pt x="498" y="559"/>
                  </a:cubicBezTo>
                  <a:cubicBezTo>
                    <a:pt x="498" y="566"/>
                    <a:pt x="499" y="573"/>
                    <a:pt x="506" y="577"/>
                  </a:cubicBezTo>
                  <a:cubicBezTo>
                    <a:pt x="518" y="583"/>
                    <a:pt x="530" y="575"/>
                    <a:pt x="530" y="560"/>
                  </a:cubicBezTo>
                  <a:cubicBezTo>
                    <a:pt x="531" y="520"/>
                    <a:pt x="530" y="479"/>
                    <a:pt x="531" y="438"/>
                  </a:cubicBezTo>
                  <a:cubicBezTo>
                    <a:pt x="531" y="422"/>
                    <a:pt x="536" y="417"/>
                    <a:pt x="552" y="417"/>
                  </a:cubicBezTo>
                  <a:cubicBezTo>
                    <a:pt x="592" y="417"/>
                    <a:pt x="632" y="417"/>
                    <a:pt x="673" y="418"/>
                  </a:cubicBezTo>
                  <a:cubicBezTo>
                    <a:pt x="690" y="418"/>
                    <a:pt x="707" y="402"/>
                    <a:pt x="706" y="383"/>
                  </a:cubicBezTo>
                  <a:cubicBezTo>
                    <a:pt x="706" y="331"/>
                    <a:pt x="706" y="278"/>
                    <a:pt x="706" y="226"/>
                  </a:cubicBezTo>
                  <a:close/>
                  <a:moveTo>
                    <a:pt x="725" y="451"/>
                  </a:moveTo>
                  <a:cubicBezTo>
                    <a:pt x="674" y="451"/>
                    <a:pt x="623" y="451"/>
                    <a:pt x="573" y="451"/>
                  </a:cubicBezTo>
                  <a:cubicBezTo>
                    <a:pt x="566" y="451"/>
                    <a:pt x="563" y="453"/>
                    <a:pt x="563" y="460"/>
                  </a:cubicBezTo>
                  <a:cubicBezTo>
                    <a:pt x="564" y="494"/>
                    <a:pt x="564" y="527"/>
                    <a:pt x="564" y="561"/>
                  </a:cubicBezTo>
                  <a:cubicBezTo>
                    <a:pt x="563" y="579"/>
                    <a:pt x="557" y="595"/>
                    <a:pt x="540" y="605"/>
                  </a:cubicBezTo>
                  <a:cubicBezTo>
                    <a:pt x="535" y="608"/>
                    <a:pt x="533" y="611"/>
                    <a:pt x="533" y="617"/>
                  </a:cubicBezTo>
                  <a:cubicBezTo>
                    <a:pt x="533" y="674"/>
                    <a:pt x="533" y="731"/>
                    <a:pt x="533" y="788"/>
                  </a:cubicBezTo>
                  <a:cubicBezTo>
                    <a:pt x="533" y="792"/>
                    <a:pt x="533" y="796"/>
                    <a:pt x="534" y="800"/>
                  </a:cubicBezTo>
                  <a:cubicBezTo>
                    <a:pt x="535" y="817"/>
                    <a:pt x="550" y="832"/>
                    <a:pt x="567" y="834"/>
                  </a:cubicBezTo>
                  <a:cubicBezTo>
                    <a:pt x="571" y="834"/>
                    <a:pt x="575" y="834"/>
                    <a:pt x="579" y="834"/>
                  </a:cubicBezTo>
                  <a:cubicBezTo>
                    <a:pt x="676" y="834"/>
                    <a:pt x="774" y="834"/>
                    <a:pt x="871" y="834"/>
                  </a:cubicBezTo>
                  <a:cubicBezTo>
                    <a:pt x="879" y="834"/>
                    <a:pt x="888" y="834"/>
                    <a:pt x="895" y="831"/>
                  </a:cubicBezTo>
                  <a:cubicBezTo>
                    <a:pt x="910" y="823"/>
                    <a:pt x="917" y="809"/>
                    <a:pt x="917" y="792"/>
                  </a:cubicBezTo>
                  <a:cubicBezTo>
                    <a:pt x="917" y="693"/>
                    <a:pt x="917" y="594"/>
                    <a:pt x="917" y="495"/>
                  </a:cubicBezTo>
                  <a:cubicBezTo>
                    <a:pt x="917" y="472"/>
                    <a:pt x="903" y="451"/>
                    <a:pt x="874" y="451"/>
                  </a:cubicBezTo>
                  <a:cubicBezTo>
                    <a:pt x="824" y="452"/>
                    <a:pt x="774" y="451"/>
                    <a:pt x="725" y="451"/>
                  </a:cubicBezTo>
                  <a:close/>
                  <a:moveTo>
                    <a:pt x="118" y="643"/>
                  </a:moveTo>
                  <a:cubicBezTo>
                    <a:pt x="118" y="643"/>
                    <a:pt x="118" y="643"/>
                    <a:pt x="118" y="643"/>
                  </a:cubicBezTo>
                  <a:cubicBezTo>
                    <a:pt x="118" y="695"/>
                    <a:pt x="118" y="747"/>
                    <a:pt x="118" y="799"/>
                  </a:cubicBezTo>
                  <a:cubicBezTo>
                    <a:pt x="118" y="819"/>
                    <a:pt x="130" y="832"/>
                    <a:pt x="150" y="834"/>
                  </a:cubicBezTo>
                  <a:cubicBezTo>
                    <a:pt x="155" y="834"/>
                    <a:pt x="160" y="834"/>
                    <a:pt x="165" y="834"/>
                  </a:cubicBezTo>
                  <a:cubicBezTo>
                    <a:pt x="261" y="834"/>
                    <a:pt x="358" y="834"/>
                    <a:pt x="454" y="834"/>
                  </a:cubicBezTo>
                  <a:cubicBezTo>
                    <a:pt x="459" y="834"/>
                    <a:pt x="465" y="834"/>
                    <a:pt x="470" y="833"/>
                  </a:cubicBezTo>
                  <a:cubicBezTo>
                    <a:pt x="482" y="831"/>
                    <a:pt x="490" y="823"/>
                    <a:pt x="495" y="813"/>
                  </a:cubicBezTo>
                  <a:cubicBezTo>
                    <a:pt x="498" y="805"/>
                    <a:pt x="500" y="796"/>
                    <a:pt x="500" y="787"/>
                  </a:cubicBezTo>
                  <a:cubicBezTo>
                    <a:pt x="500" y="731"/>
                    <a:pt x="500" y="674"/>
                    <a:pt x="500" y="618"/>
                  </a:cubicBezTo>
                  <a:cubicBezTo>
                    <a:pt x="500" y="615"/>
                    <a:pt x="497" y="610"/>
                    <a:pt x="495" y="609"/>
                  </a:cubicBezTo>
                  <a:cubicBezTo>
                    <a:pt x="472" y="598"/>
                    <a:pt x="464" y="579"/>
                    <a:pt x="464" y="555"/>
                  </a:cubicBezTo>
                  <a:cubicBezTo>
                    <a:pt x="465" y="523"/>
                    <a:pt x="464" y="490"/>
                    <a:pt x="465" y="458"/>
                  </a:cubicBezTo>
                  <a:cubicBezTo>
                    <a:pt x="465" y="452"/>
                    <a:pt x="461" y="451"/>
                    <a:pt x="456" y="451"/>
                  </a:cubicBezTo>
                  <a:cubicBezTo>
                    <a:pt x="451" y="451"/>
                    <a:pt x="449" y="453"/>
                    <a:pt x="449" y="458"/>
                  </a:cubicBezTo>
                  <a:cubicBezTo>
                    <a:pt x="449" y="471"/>
                    <a:pt x="449" y="484"/>
                    <a:pt x="449" y="497"/>
                  </a:cubicBezTo>
                  <a:cubicBezTo>
                    <a:pt x="448" y="518"/>
                    <a:pt x="431" y="534"/>
                    <a:pt x="415" y="539"/>
                  </a:cubicBezTo>
                  <a:cubicBezTo>
                    <a:pt x="380" y="548"/>
                    <a:pt x="352" y="524"/>
                    <a:pt x="350" y="491"/>
                  </a:cubicBezTo>
                  <a:cubicBezTo>
                    <a:pt x="350" y="480"/>
                    <a:pt x="350" y="469"/>
                    <a:pt x="350" y="459"/>
                  </a:cubicBezTo>
                  <a:cubicBezTo>
                    <a:pt x="351" y="453"/>
                    <a:pt x="349" y="451"/>
                    <a:pt x="343" y="451"/>
                  </a:cubicBezTo>
                  <a:cubicBezTo>
                    <a:pt x="281" y="451"/>
                    <a:pt x="220" y="451"/>
                    <a:pt x="158" y="451"/>
                  </a:cubicBezTo>
                  <a:cubicBezTo>
                    <a:pt x="154" y="451"/>
                    <a:pt x="150" y="452"/>
                    <a:pt x="146" y="453"/>
                  </a:cubicBezTo>
                  <a:cubicBezTo>
                    <a:pt x="128" y="456"/>
                    <a:pt x="118" y="468"/>
                    <a:pt x="118" y="486"/>
                  </a:cubicBezTo>
                  <a:cubicBezTo>
                    <a:pt x="118" y="538"/>
                    <a:pt x="118" y="590"/>
                    <a:pt x="118" y="6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6">
              <a:extLst>
                <a:ext uri="{FF2B5EF4-FFF2-40B4-BE49-F238E27FC236}">
                  <a16:creationId xmlns:a16="http://schemas.microsoft.com/office/drawing/2014/main" id="{2376F63F-445D-4D87-8C1C-0FB59FF9CA53}"/>
                </a:ext>
              </a:extLst>
            </p:cNvPr>
            <p:cNvSpPr>
              <a:spLocks noEditPoints="1"/>
            </p:cNvSpPr>
            <p:nvPr/>
          </p:nvSpPr>
          <p:spPr bwMode="auto">
            <a:xfrm>
              <a:off x="4173" y="1655"/>
              <a:ext cx="419" cy="602"/>
            </a:xfrm>
            <a:custGeom>
              <a:avLst/>
              <a:gdLst>
                <a:gd name="T0" fmla="*/ 382 w 383"/>
                <a:gd name="T1" fmla="*/ 193 h 550"/>
                <a:gd name="T2" fmla="*/ 382 w 383"/>
                <a:gd name="T3" fmla="*/ 350 h 550"/>
                <a:gd name="T4" fmla="*/ 349 w 383"/>
                <a:gd name="T5" fmla="*/ 385 h 550"/>
                <a:gd name="T6" fmla="*/ 228 w 383"/>
                <a:gd name="T7" fmla="*/ 384 h 550"/>
                <a:gd name="T8" fmla="*/ 207 w 383"/>
                <a:gd name="T9" fmla="*/ 405 h 550"/>
                <a:gd name="T10" fmla="*/ 206 w 383"/>
                <a:gd name="T11" fmla="*/ 527 h 550"/>
                <a:gd name="T12" fmla="*/ 182 w 383"/>
                <a:gd name="T13" fmla="*/ 544 h 550"/>
                <a:gd name="T14" fmla="*/ 174 w 383"/>
                <a:gd name="T15" fmla="*/ 526 h 550"/>
                <a:gd name="T16" fmla="*/ 173 w 383"/>
                <a:gd name="T17" fmla="*/ 434 h 550"/>
                <a:gd name="T18" fmla="*/ 173 w 383"/>
                <a:gd name="T19" fmla="*/ 402 h 550"/>
                <a:gd name="T20" fmla="*/ 155 w 383"/>
                <a:gd name="T21" fmla="*/ 384 h 550"/>
                <a:gd name="T22" fmla="*/ 111 w 383"/>
                <a:gd name="T23" fmla="*/ 384 h 550"/>
                <a:gd name="T24" fmla="*/ 92 w 383"/>
                <a:gd name="T25" fmla="*/ 403 h 550"/>
                <a:gd name="T26" fmla="*/ 92 w 383"/>
                <a:gd name="T27" fmla="*/ 456 h 550"/>
                <a:gd name="T28" fmla="*/ 82 w 383"/>
                <a:gd name="T29" fmla="*/ 473 h 550"/>
                <a:gd name="T30" fmla="*/ 61 w 383"/>
                <a:gd name="T31" fmla="*/ 458 h 550"/>
                <a:gd name="T32" fmla="*/ 61 w 383"/>
                <a:gd name="T33" fmla="*/ 406 h 550"/>
                <a:gd name="T34" fmla="*/ 39 w 383"/>
                <a:gd name="T35" fmla="*/ 384 h 550"/>
                <a:gd name="T36" fmla="*/ 8 w 383"/>
                <a:gd name="T37" fmla="*/ 371 h 550"/>
                <a:gd name="T38" fmla="*/ 2 w 383"/>
                <a:gd name="T39" fmla="*/ 358 h 550"/>
                <a:gd name="T40" fmla="*/ 1 w 383"/>
                <a:gd name="T41" fmla="*/ 342 h 550"/>
                <a:gd name="T42" fmla="*/ 1 w 383"/>
                <a:gd name="T43" fmla="*/ 41 h 550"/>
                <a:gd name="T44" fmla="*/ 13 w 383"/>
                <a:gd name="T45" fmla="*/ 9 h 550"/>
                <a:gd name="T46" fmla="*/ 31 w 383"/>
                <a:gd name="T47" fmla="*/ 1 h 550"/>
                <a:gd name="T48" fmla="*/ 41 w 383"/>
                <a:gd name="T49" fmla="*/ 1 h 550"/>
                <a:gd name="T50" fmla="*/ 344 w 383"/>
                <a:gd name="T51" fmla="*/ 1 h 550"/>
                <a:gd name="T52" fmla="*/ 371 w 383"/>
                <a:gd name="T53" fmla="*/ 8 h 550"/>
                <a:gd name="T54" fmla="*/ 382 w 383"/>
                <a:gd name="T55" fmla="*/ 34 h 550"/>
                <a:gd name="T56" fmla="*/ 382 w 383"/>
                <a:gd name="T57" fmla="*/ 193 h 550"/>
                <a:gd name="T58" fmla="*/ 46 w 383"/>
                <a:gd name="T59" fmla="*/ 155 h 550"/>
                <a:gd name="T60" fmla="*/ 46 w 383"/>
                <a:gd name="T61" fmla="*/ 208 h 550"/>
                <a:gd name="T62" fmla="*/ 57 w 383"/>
                <a:gd name="T63" fmla="*/ 225 h 550"/>
                <a:gd name="T64" fmla="*/ 79 w 383"/>
                <a:gd name="T65" fmla="*/ 207 h 550"/>
                <a:gd name="T66" fmla="*/ 79 w 383"/>
                <a:gd name="T67" fmla="*/ 111 h 550"/>
                <a:gd name="T68" fmla="*/ 104 w 383"/>
                <a:gd name="T69" fmla="*/ 86 h 550"/>
                <a:gd name="T70" fmla="*/ 187 w 383"/>
                <a:gd name="T71" fmla="*/ 86 h 550"/>
                <a:gd name="T72" fmla="*/ 205 w 383"/>
                <a:gd name="T73" fmla="*/ 69 h 550"/>
                <a:gd name="T74" fmla="*/ 187 w 383"/>
                <a:gd name="T75" fmla="*/ 53 h 550"/>
                <a:gd name="T76" fmla="*/ 97 w 383"/>
                <a:gd name="T77" fmla="*/ 53 h 550"/>
                <a:gd name="T78" fmla="*/ 84 w 383"/>
                <a:gd name="T79" fmla="*/ 54 h 550"/>
                <a:gd name="T80" fmla="*/ 74 w 383"/>
                <a:gd name="T81" fmla="*/ 57 h 550"/>
                <a:gd name="T82" fmla="*/ 46 w 383"/>
                <a:gd name="T83" fmla="*/ 107 h 550"/>
                <a:gd name="T84" fmla="*/ 46 w 383"/>
                <a:gd name="T85" fmla="*/ 15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3" h="550">
                  <a:moveTo>
                    <a:pt x="382" y="193"/>
                  </a:moveTo>
                  <a:cubicBezTo>
                    <a:pt x="382" y="245"/>
                    <a:pt x="382" y="298"/>
                    <a:pt x="382" y="350"/>
                  </a:cubicBezTo>
                  <a:cubicBezTo>
                    <a:pt x="383" y="369"/>
                    <a:pt x="366" y="385"/>
                    <a:pt x="349" y="385"/>
                  </a:cubicBezTo>
                  <a:cubicBezTo>
                    <a:pt x="308" y="384"/>
                    <a:pt x="268" y="384"/>
                    <a:pt x="228" y="384"/>
                  </a:cubicBezTo>
                  <a:cubicBezTo>
                    <a:pt x="212" y="384"/>
                    <a:pt x="207" y="389"/>
                    <a:pt x="207" y="405"/>
                  </a:cubicBezTo>
                  <a:cubicBezTo>
                    <a:pt x="206" y="446"/>
                    <a:pt x="207" y="487"/>
                    <a:pt x="206" y="527"/>
                  </a:cubicBezTo>
                  <a:cubicBezTo>
                    <a:pt x="206" y="542"/>
                    <a:pt x="194" y="550"/>
                    <a:pt x="182" y="544"/>
                  </a:cubicBezTo>
                  <a:cubicBezTo>
                    <a:pt x="175" y="540"/>
                    <a:pt x="174" y="533"/>
                    <a:pt x="174" y="526"/>
                  </a:cubicBezTo>
                  <a:cubicBezTo>
                    <a:pt x="173" y="496"/>
                    <a:pt x="173" y="465"/>
                    <a:pt x="173" y="434"/>
                  </a:cubicBezTo>
                  <a:cubicBezTo>
                    <a:pt x="173" y="424"/>
                    <a:pt x="174" y="413"/>
                    <a:pt x="173" y="402"/>
                  </a:cubicBezTo>
                  <a:cubicBezTo>
                    <a:pt x="173" y="390"/>
                    <a:pt x="168" y="384"/>
                    <a:pt x="155" y="384"/>
                  </a:cubicBezTo>
                  <a:cubicBezTo>
                    <a:pt x="140" y="384"/>
                    <a:pt x="125" y="384"/>
                    <a:pt x="111" y="384"/>
                  </a:cubicBezTo>
                  <a:cubicBezTo>
                    <a:pt x="100" y="384"/>
                    <a:pt x="92" y="392"/>
                    <a:pt x="92" y="403"/>
                  </a:cubicBezTo>
                  <a:cubicBezTo>
                    <a:pt x="92" y="421"/>
                    <a:pt x="92" y="438"/>
                    <a:pt x="92" y="456"/>
                  </a:cubicBezTo>
                  <a:cubicBezTo>
                    <a:pt x="92" y="465"/>
                    <a:pt x="88" y="471"/>
                    <a:pt x="82" y="473"/>
                  </a:cubicBezTo>
                  <a:cubicBezTo>
                    <a:pt x="71" y="477"/>
                    <a:pt x="61" y="470"/>
                    <a:pt x="61" y="458"/>
                  </a:cubicBezTo>
                  <a:cubicBezTo>
                    <a:pt x="61" y="441"/>
                    <a:pt x="61" y="423"/>
                    <a:pt x="61" y="406"/>
                  </a:cubicBezTo>
                  <a:cubicBezTo>
                    <a:pt x="61" y="391"/>
                    <a:pt x="54" y="384"/>
                    <a:pt x="39" y="384"/>
                  </a:cubicBezTo>
                  <a:cubicBezTo>
                    <a:pt x="26" y="385"/>
                    <a:pt x="16" y="381"/>
                    <a:pt x="8" y="371"/>
                  </a:cubicBezTo>
                  <a:cubicBezTo>
                    <a:pt x="5" y="368"/>
                    <a:pt x="3" y="363"/>
                    <a:pt x="2" y="358"/>
                  </a:cubicBezTo>
                  <a:cubicBezTo>
                    <a:pt x="0" y="353"/>
                    <a:pt x="1" y="348"/>
                    <a:pt x="1" y="342"/>
                  </a:cubicBezTo>
                  <a:cubicBezTo>
                    <a:pt x="1" y="242"/>
                    <a:pt x="1" y="142"/>
                    <a:pt x="1" y="41"/>
                  </a:cubicBezTo>
                  <a:cubicBezTo>
                    <a:pt x="1" y="29"/>
                    <a:pt x="1" y="17"/>
                    <a:pt x="13" y="9"/>
                  </a:cubicBezTo>
                  <a:cubicBezTo>
                    <a:pt x="18" y="6"/>
                    <a:pt x="24" y="3"/>
                    <a:pt x="31" y="1"/>
                  </a:cubicBezTo>
                  <a:cubicBezTo>
                    <a:pt x="34" y="0"/>
                    <a:pt x="38" y="1"/>
                    <a:pt x="41" y="1"/>
                  </a:cubicBezTo>
                  <a:cubicBezTo>
                    <a:pt x="142" y="1"/>
                    <a:pt x="243" y="1"/>
                    <a:pt x="344" y="1"/>
                  </a:cubicBezTo>
                  <a:cubicBezTo>
                    <a:pt x="353" y="1"/>
                    <a:pt x="363" y="2"/>
                    <a:pt x="371" y="8"/>
                  </a:cubicBezTo>
                  <a:cubicBezTo>
                    <a:pt x="379" y="15"/>
                    <a:pt x="382" y="23"/>
                    <a:pt x="382" y="34"/>
                  </a:cubicBezTo>
                  <a:cubicBezTo>
                    <a:pt x="382" y="87"/>
                    <a:pt x="382" y="140"/>
                    <a:pt x="382" y="193"/>
                  </a:cubicBezTo>
                  <a:close/>
                  <a:moveTo>
                    <a:pt x="46" y="155"/>
                  </a:moveTo>
                  <a:cubicBezTo>
                    <a:pt x="46" y="172"/>
                    <a:pt x="46" y="190"/>
                    <a:pt x="46" y="208"/>
                  </a:cubicBezTo>
                  <a:cubicBezTo>
                    <a:pt x="46" y="217"/>
                    <a:pt x="50" y="224"/>
                    <a:pt x="57" y="225"/>
                  </a:cubicBezTo>
                  <a:cubicBezTo>
                    <a:pt x="70" y="229"/>
                    <a:pt x="79" y="222"/>
                    <a:pt x="79" y="207"/>
                  </a:cubicBezTo>
                  <a:cubicBezTo>
                    <a:pt x="79" y="175"/>
                    <a:pt x="79" y="143"/>
                    <a:pt x="79" y="111"/>
                  </a:cubicBezTo>
                  <a:cubicBezTo>
                    <a:pt x="79" y="90"/>
                    <a:pt x="83" y="86"/>
                    <a:pt x="104" y="86"/>
                  </a:cubicBezTo>
                  <a:cubicBezTo>
                    <a:pt x="131" y="86"/>
                    <a:pt x="159" y="86"/>
                    <a:pt x="187" y="86"/>
                  </a:cubicBezTo>
                  <a:cubicBezTo>
                    <a:pt x="196" y="86"/>
                    <a:pt x="205" y="78"/>
                    <a:pt x="205" y="69"/>
                  </a:cubicBezTo>
                  <a:cubicBezTo>
                    <a:pt x="205" y="60"/>
                    <a:pt x="197" y="53"/>
                    <a:pt x="187" y="53"/>
                  </a:cubicBezTo>
                  <a:cubicBezTo>
                    <a:pt x="157" y="53"/>
                    <a:pt x="127" y="53"/>
                    <a:pt x="97" y="53"/>
                  </a:cubicBezTo>
                  <a:cubicBezTo>
                    <a:pt x="92" y="53"/>
                    <a:pt x="88" y="53"/>
                    <a:pt x="84" y="54"/>
                  </a:cubicBezTo>
                  <a:cubicBezTo>
                    <a:pt x="80" y="55"/>
                    <a:pt x="77" y="56"/>
                    <a:pt x="74" y="57"/>
                  </a:cubicBezTo>
                  <a:cubicBezTo>
                    <a:pt x="54" y="68"/>
                    <a:pt x="46" y="85"/>
                    <a:pt x="46" y="107"/>
                  </a:cubicBezTo>
                  <a:cubicBezTo>
                    <a:pt x="46" y="123"/>
                    <a:pt x="46" y="139"/>
                    <a:pt x="46" y="155"/>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1" name="Freeform 7">
              <a:extLst>
                <a:ext uri="{FF2B5EF4-FFF2-40B4-BE49-F238E27FC236}">
                  <a16:creationId xmlns:a16="http://schemas.microsoft.com/office/drawing/2014/main" id="{646E15D8-DBB2-482F-A74A-02A83477A3FD}"/>
                </a:ext>
              </a:extLst>
            </p:cNvPr>
            <p:cNvSpPr>
              <a:spLocks noEditPoints="1"/>
            </p:cNvSpPr>
            <p:nvPr/>
          </p:nvSpPr>
          <p:spPr bwMode="auto">
            <a:xfrm>
              <a:off x="4402" y="2112"/>
              <a:ext cx="420" cy="420"/>
            </a:xfrm>
            <a:custGeom>
              <a:avLst/>
              <a:gdLst>
                <a:gd name="T0" fmla="*/ 192 w 384"/>
                <a:gd name="T1" fmla="*/ 0 h 383"/>
                <a:gd name="T2" fmla="*/ 341 w 384"/>
                <a:gd name="T3" fmla="*/ 0 h 383"/>
                <a:gd name="T4" fmla="*/ 384 w 384"/>
                <a:gd name="T5" fmla="*/ 44 h 383"/>
                <a:gd name="T6" fmla="*/ 384 w 384"/>
                <a:gd name="T7" fmla="*/ 341 h 383"/>
                <a:gd name="T8" fmla="*/ 362 w 384"/>
                <a:gd name="T9" fmla="*/ 380 h 383"/>
                <a:gd name="T10" fmla="*/ 338 w 384"/>
                <a:gd name="T11" fmla="*/ 383 h 383"/>
                <a:gd name="T12" fmla="*/ 46 w 384"/>
                <a:gd name="T13" fmla="*/ 383 h 383"/>
                <a:gd name="T14" fmla="*/ 34 w 384"/>
                <a:gd name="T15" fmla="*/ 383 h 383"/>
                <a:gd name="T16" fmla="*/ 1 w 384"/>
                <a:gd name="T17" fmla="*/ 349 h 383"/>
                <a:gd name="T18" fmla="*/ 0 w 384"/>
                <a:gd name="T19" fmla="*/ 337 h 383"/>
                <a:gd name="T20" fmla="*/ 0 w 384"/>
                <a:gd name="T21" fmla="*/ 166 h 383"/>
                <a:gd name="T22" fmla="*/ 7 w 384"/>
                <a:gd name="T23" fmla="*/ 154 h 383"/>
                <a:gd name="T24" fmla="*/ 31 w 384"/>
                <a:gd name="T25" fmla="*/ 110 h 383"/>
                <a:gd name="T26" fmla="*/ 30 w 384"/>
                <a:gd name="T27" fmla="*/ 9 h 383"/>
                <a:gd name="T28" fmla="*/ 40 w 384"/>
                <a:gd name="T29" fmla="*/ 0 h 383"/>
                <a:gd name="T30" fmla="*/ 192 w 384"/>
                <a:gd name="T31" fmla="*/ 0 h 383"/>
                <a:gd name="T32" fmla="*/ 340 w 384"/>
                <a:gd name="T33" fmla="*/ 247 h 383"/>
                <a:gd name="T34" fmla="*/ 340 w 384"/>
                <a:gd name="T35" fmla="*/ 247 h 383"/>
                <a:gd name="T36" fmla="*/ 340 w 384"/>
                <a:gd name="T37" fmla="*/ 222 h 383"/>
                <a:gd name="T38" fmla="*/ 339 w 384"/>
                <a:gd name="T39" fmla="*/ 186 h 383"/>
                <a:gd name="T40" fmla="*/ 331 w 384"/>
                <a:gd name="T41" fmla="*/ 174 h 383"/>
                <a:gd name="T42" fmla="*/ 307 w 384"/>
                <a:gd name="T43" fmla="*/ 192 h 383"/>
                <a:gd name="T44" fmla="*/ 307 w 384"/>
                <a:gd name="T45" fmla="*/ 294 h 383"/>
                <a:gd name="T46" fmla="*/ 288 w 384"/>
                <a:gd name="T47" fmla="*/ 313 h 383"/>
                <a:gd name="T48" fmla="*/ 248 w 384"/>
                <a:gd name="T49" fmla="*/ 313 h 383"/>
                <a:gd name="T50" fmla="*/ 198 w 384"/>
                <a:gd name="T51" fmla="*/ 313 h 383"/>
                <a:gd name="T52" fmla="*/ 182 w 384"/>
                <a:gd name="T53" fmla="*/ 330 h 383"/>
                <a:gd name="T54" fmla="*/ 198 w 384"/>
                <a:gd name="T55" fmla="*/ 346 h 383"/>
                <a:gd name="T56" fmla="*/ 295 w 384"/>
                <a:gd name="T57" fmla="*/ 346 h 383"/>
                <a:gd name="T58" fmla="*/ 339 w 384"/>
                <a:gd name="T59" fmla="*/ 302 h 383"/>
                <a:gd name="T60" fmla="*/ 340 w 384"/>
                <a:gd name="T61" fmla="*/ 24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4" h="383">
                  <a:moveTo>
                    <a:pt x="192" y="0"/>
                  </a:moveTo>
                  <a:cubicBezTo>
                    <a:pt x="241" y="0"/>
                    <a:pt x="291" y="1"/>
                    <a:pt x="341" y="0"/>
                  </a:cubicBezTo>
                  <a:cubicBezTo>
                    <a:pt x="370" y="0"/>
                    <a:pt x="384" y="21"/>
                    <a:pt x="384" y="44"/>
                  </a:cubicBezTo>
                  <a:cubicBezTo>
                    <a:pt x="384" y="143"/>
                    <a:pt x="384" y="242"/>
                    <a:pt x="384" y="341"/>
                  </a:cubicBezTo>
                  <a:cubicBezTo>
                    <a:pt x="384" y="358"/>
                    <a:pt x="377" y="372"/>
                    <a:pt x="362" y="380"/>
                  </a:cubicBezTo>
                  <a:cubicBezTo>
                    <a:pt x="355" y="383"/>
                    <a:pt x="346" y="383"/>
                    <a:pt x="338" y="383"/>
                  </a:cubicBezTo>
                  <a:cubicBezTo>
                    <a:pt x="241" y="383"/>
                    <a:pt x="143" y="383"/>
                    <a:pt x="46" y="383"/>
                  </a:cubicBezTo>
                  <a:cubicBezTo>
                    <a:pt x="42" y="383"/>
                    <a:pt x="38" y="383"/>
                    <a:pt x="34" y="383"/>
                  </a:cubicBezTo>
                  <a:cubicBezTo>
                    <a:pt x="17" y="381"/>
                    <a:pt x="2" y="366"/>
                    <a:pt x="1" y="349"/>
                  </a:cubicBezTo>
                  <a:cubicBezTo>
                    <a:pt x="0" y="345"/>
                    <a:pt x="0" y="341"/>
                    <a:pt x="0" y="337"/>
                  </a:cubicBezTo>
                  <a:cubicBezTo>
                    <a:pt x="0" y="280"/>
                    <a:pt x="0" y="223"/>
                    <a:pt x="0" y="166"/>
                  </a:cubicBezTo>
                  <a:cubicBezTo>
                    <a:pt x="0" y="160"/>
                    <a:pt x="2" y="157"/>
                    <a:pt x="7" y="154"/>
                  </a:cubicBezTo>
                  <a:cubicBezTo>
                    <a:pt x="24" y="144"/>
                    <a:pt x="30" y="128"/>
                    <a:pt x="31" y="110"/>
                  </a:cubicBezTo>
                  <a:cubicBezTo>
                    <a:pt x="31" y="76"/>
                    <a:pt x="31" y="43"/>
                    <a:pt x="30" y="9"/>
                  </a:cubicBezTo>
                  <a:cubicBezTo>
                    <a:pt x="30" y="2"/>
                    <a:pt x="33" y="0"/>
                    <a:pt x="40" y="0"/>
                  </a:cubicBezTo>
                  <a:cubicBezTo>
                    <a:pt x="90" y="0"/>
                    <a:pt x="141" y="0"/>
                    <a:pt x="192" y="0"/>
                  </a:cubicBezTo>
                  <a:close/>
                  <a:moveTo>
                    <a:pt x="340" y="247"/>
                  </a:moveTo>
                  <a:cubicBezTo>
                    <a:pt x="340" y="247"/>
                    <a:pt x="340" y="247"/>
                    <a:pt x="340" y="247"/>
                  </a:cubicBezTo>
                  <a:cubicBezTo>
                    <a:pt x="340" y="239"/>
                    <a:pt x="340" y="230"/>
                    <a:pt x="340" y="222"/>
                  </a:cubicBezTo>
                  <a:cubicBezTo>
                    <a:pt x="340" y="210"/>
                    <a:pt x="340" y="198"/>
                    <a:pt x="339" y="186"/>
                  </a:cubicBezTo>
                  <a:cubicBezTo>
                    <a:pt x="339" y="181"/>
                    <a:pt x="337" y="176"/>
                    <a:pt x="331" y="174"/>
                  </a:cubicBezTo>
                  <a:cubicBezTo>
                    <a:pt x="317" y="170"/>
                    <a:pt x="307" y="177"/>
                    <a:pt x="307" y="192"/>
                  </a:cubicBezTo>
                  <a:cubicBezTo>
                    <a:pt x="307" y="226"/>
                    <a:pt x="307" y="260"/>
                    <a:pt x="307" y="294"/>
                  </a:cubicBezTo>
                  <a:cubicBezTo>
                    <a:pt x="307" y="308"/>
                    <a:pt x="301" y="313"/>
                    <a:pt x="288" y="313"/>
                  </a:cubicBezTo>
                  <a:cubicBezTo>
                    <a:pt x="275" y="313"/>
                    <a:pt x="261" y="313"/>
                    <a:pt x="248" y="313"/>
                  </a:cubicBezTo>
                  <a:cubicBezTo>
                    <a:pt x="232" y="313"/>
                    <a:pt x="215" y="313"/>
                    <a:pt x="198" y="313"/>
                  </a:cubicBezTo>
                  <a:cubicBezTo>
                    <a:pt x="189" y="314"/>
                    <a:pt x="181" y="322"/>
                    <a:pt x="182" y="330"/>
                  </a:cubicBezTo>
                  <a:cubicBezTo>
                    <a:pt x="182" y="340"/>
                    <a:pt x="188" y="346"/>
                    <a:pt x="198" y="346"/>
                  </a:cubicBezTo>
                  <a:cubicBezTo>
                    <a:pt x="231" y="346"/>
                    <a:pt x="263" y="347"/>
                    <a:pt x="295" y="346"/>
                  </a:cubicBezTo>
                  <a:cubicBezTo>
                    <a:pt x="319" y="345"/>
                    <a:pt x="338" y="325"/>
                    <a:pt x="339" y="302"/>
                  </a:cubicBezTo>
                  <a:cubicBezTo>
                    <a:pt x="340" y="284"/>
                    <a:pt x="340" y="265"/>
                    <a:pt x="340" y="247"/>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2" name="Freeform 8">
              <a:extLst>
                <a:ext uri="{FF2B5EF4-FFF2-40B4-BE49-F238E27FC236}">
                  <a16:creationId xmlns:a16="http://schemas.microsoft.com/office/drawing/2014/main" id="{8FF9E096-C1B3-4EE4-B717-91864BBA4427}"/>
                </a:ext>
              </a:extLst>
            </p:cNvPr>
            <p:cNvSpPr>
              <a:spLocks noEditPoints="1"/>
            </p:cNvSpPr>
            <p:nvPr/>
          </p:nvSpPr>
          <p:spPr bwMode="auto">
            <a:xfrm>
              <a:off x="3948" y="2112"/>
              <a:ext cx="418" cy="420"/>
            </a:xfrm>
            <a:custGeom>
              <a:avLst/>
              <a:gdLst>
                <a:gd name="T0" fmla="*/ 0 w 382"/>
                <a:gd name="T1" fmla="*/ 192 h 383"/>
                <a:gd name="T2" fmla="*/ 0 w 382"/>
                <a:gd name="T3" fmla="*/ 35 h 383"/>
                <a:gd name="T4" fmla="*/ 28 w 382"/>
                <a:gd name="T5" fmla="*/ 2 h 383"/>
                <a:gd name="T6" fmla="*/ 40 w 382"/>
                <a:gd name="T7" fmla="*/ 0 h 383"/>
                <a:gd name="T8" fmla="*/ 225 w 382"/>
                <a:gd name="T9" fmla="*/ 0 h 383"/>
                <a:gd name="T10" fmla="*/ 232 w 382"/>
                <a:gd name="T11" fmla="*/ 8 h 383"/>
                <a:gd name="T12" fmla="*/ 232 w 382"/>
                <a:gd name="T13" fmla="*/ 40 h 383"/>
                <a:gd name="T14" fmla="*/ 297 w 382"/>
                <a:gd name="T15" fmla="*/ 88 h 383"/>
                <a:gd name="T16" fmla="*/ 331 w 382"/>
                <a:gd name="T17" fmla="*/ 46 h 383"/>
                <a:gd name="T18" fmla="*/ 331 w 382"/>
                <a:gd name="T19" fmla="*/ 7 h 383"/>
                <a:gd name="T20" fmla="*/ 338 w 382"/>
                <a:gd name="T21" fmla="*/ 0 h 383"/>
                <a:gd name="T22" fmla="*/ 347 w 382"/>
                <a:gd name="T23" fmla="*/ 7 h 383"/>
                <a:gd name="T24" fmla="*/ 346 w 382"/>
                <a:gd name="T25" fmla="*/ 104 h 383"/>
                <a:gd name="T26" fmla="*/ 377 w 382"/>
                <a:gd name="T27" fmla="*/ 158 h 383"/>
                <a:gd name="T28" fmla="*/ 382 w 382"/>
                <a:gd name="T29" fmla="*/ 167 h 383"/>
                <a:gd name="T30" fmla="*/ 382 w 382"/>
                <a:gd name="T31" fmla="*/ 336 h 383"/>
                <a:gd name="T32" fmla="*/ 377 w 382"/>
                <a:gd name="T33" fmla="*/ 362 h 383"/>
                <a:gd name="T34" fmla="*/ 352 w 382"/>
                <a:gd name="T35" fmla="*/ 382 h 383"/>
                <a:gd name="T36" fmla="*/ 336 w 382"/>
                <a:gd name="T37" fmla="*/ 383 h 383"/>
                <a:gd name="T38" fmla="*/ 47 w 382"/>
                <a:gd name="T39" fmla="*/ 383 h 383"/>
                <a:gd name="T40" fmla="*/ 32 w 382"/>
                <a:gd name="T41" fmla="*/ 383 h 383"/>
                <a:gd name="T42" fmla="*/ 0 w 382"/>
                <a:gd name="T43" fmla="*/ 348 h 383"/>
                <a:gd name="T44" fmla="*/ 0 w 382"/>
                <a:gd name="T45" fmla="*/ 192 h 383"/>
                <a:gd name="T46" fmla="*/ 0 w 382"/>
                <a:gd name="T47" fmla="*/ 192 h 383"/>
                <a:gd name="T48" fmla="*/ 141 w 382"/>
                <a:gd name="T49" fmla="*/ 352 h 383"/>
                <a:gd name="T50" fmla="*/ 141 w 382"/>
                <a:gd name="T51" fmla="*/ 352 h 383"/>
                <a:gd name="T52" fmla="*/ 151 w 382"/>
                <a:gd name="T53" fmla="*/ 352 h 383"/>
                <a:gd name="T54" fmla="*/ 195 w 382"/>
                <a:gd name="T55" fmla="*/ 352 h 383"/>
                <a:gd name="T56" fmla="*/ 212 w 382"/>
                <a:gd name="T57" fmla="*/ 342 h 383"/>
                <a:gd name="T58" fmla="*/ 209 w 382"/>
                <a:gd name="T59" fmla="*/ 325 h 383"/>
                <a:gd name="T60" fmla="*/ 193 w 382"/>
                <a:gd name="T61" fmla="*/ 319 h 383"/>
                <a:gd name="T62" fmla="*/ 92 w 382"/>
                <a:gd name="T63" fmla="*/ 319 h 383"/>
                <a:gd name="T64" fmla="*/ 73 w 382"/>
                <a:gd name="T65" fmla="*/ 301 h 383"/>
                <a:gd name="T66" fmla="*/ 73 w 382"/>
                <a:gd name="T67" fmla="*/ 255 h 383"/>
                <a:gd name="T68" fmla="*/ 73 w 382"/>
                <a:gd name="T69" fmla="*/ 212 h 383"/>
                <a:gd name="T70" fmla="*/ 62 w 382"/>
                <a:gd name="T71" fmla="*/ 195 h 383"/>
                <a:gd name="T72" fmla="*/ 45 w 382"/>
                <a:gd name="T73" fmla="*/ 198 h 383"/>
                <a:gd name="T74" fmla="*/ 39 w 382"/>
                <a:gd name="T75" fmla="*/ 214 h 383"/>
                <a:gd name="T76" fmla="*/ 39 w 382"/>
                <a:gd name="T77" fmla="*/ 296 h 383"/>
                <a:gd name="T78" fmla="*/ 95 w 382"/>
                <a:gd name="T79" fmla="*/ 352 h 383"/>
                <a:gd name="T80" fmla="*/ 141 w 382"/>
                <a:gd name="T81" fmla="*/ 35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2" h="383">
                  <a:moveTo>
                    <a:pt x="0" y="192"/>
                  </a:moveTo>
                  <a:cubicBezTo>
                    <a:pt x="0" y="139"/>
                    <a:pt x="0" y="87"/>
                    <a:pt x="0" y="35"/>
                  </a:cubicBezTo>
                  <a:cubicBezTo>
                    <a:pt x="0" y="17"/>
                    <a:pt x="10" y="5"/>
                    <a:pt x="28" y="2"/>
                  </a:cubicBezTo>
                  <a:cubicBezTo>
                    <a:pt x="32" y="1"/>
                    <a:pt x="36" y="0"/>
                    <a:pt x="40" y="0"/>
                  </a:cubicBezTo>
                  <a:cubicBezTo>
                    <a:pt x="102" y="0"/>
                    <a:pt x="163" y="0"/>
                    <a:pt x="225" y="0"/>
                  </a:cubicBezTo>
                  <a:cubicBezTo>
                    <a:pt x="231" y="0"/>
                    <a:pt x="233" y="2"/>
                    <a:pt x="232" y="8"/>
                  </a:cubicBezTo>
                  <a:cubicBezTo>
                    <a:pt x="232" y="18"/>
                    <a:pt x="232" y="29"/>
                    <a:pt x="232" y="40"/>
                  </a:cubicBezTo>
                  <a:cubicBezTo>
                    <a:pt x="234" y="73"/>
                    <a:pt x="262" y="97"/>
                    <a:pt x="297" y="88"/>
                  </a:cubicBezTo>
                  <a:cubicBezTo>
                    <a:pt x="313" y="83"/>
                    <a:pt x="330" y="67"/>
                    <a:pt x="331" y="46"/>
                  </a:cubicBezTo>
                  <a:cubicBezTo>
                    <a:pt x="331" y="33"/>
                    <a:pt x="331" y="20"/>
                    <a:pt x="331" y="7"/>
                  </a:cubicBezTo>
                  <a:cubicBezTo>
                    <a:pt x="331" y="2"/>
                    <a:pt x="333" y="0"/>
                    <a:pt x="338" y="0"/>
                  </a:cubicBezTo>
                  <a:cubicBezTo>
                    <a:pt x="343" y="0"/>
                    <a:pt x="347" y="1"/>
                    <a:pt x="347" y="7"/>
                  </a:cubicBezTo>
                  <a:cubicBezTo>
                    <a:pt x="346" y="39"/>
                    <a:pt x="347" y="72"/>
                    <a:pt x="346" y="104"/>
                  </a:cubicBezTo>
                  <a:cubicBezTo>
                    <a:pt x="346" y="128"/>
                    <a:pt x="354" y="147"/>
                    <a:pt x="377" y="158"/>
                  </a:cubicBezTo>
                  <a:cubicBezTo>
                    <a:pt x="379" y="159"/>
                    <a:pt x="382" y="164"/>
                    <a:pt x="382" y="167"/>
                  </a:cubicBezTo>
                  <a:cubicBezTo>
                    <a:pt x="382" y="223"/>
                    <a:pt x="382" y="280"/>
                    <a:pt x="382" y="336"/>
                  </a:cubicBezTo>
                  <a:cubicBezTo>
                    <a:pt x="382" y="345"/>
                    <a:pt x="380" y="354"/>
                    <a:pt x="377" y="362"/>
                  </a:cubicBezTo>
                  <a:cubicBezTo>
                    <a:pt x="372" y="372"/>
                    <a:pt x="364" y="380"/>
                    <a:pt x="352" y="382"/>
                  </a:cubicBezTo>
                  <a:cubicBezTo>
                    <a:pt x="347" y="383"/>
                    <a:pt x="341" y="383"/>
                    <a:pt x="336" y="383"/>
                  </a:cubicBezTo>
                  <a:cubicBezTo>
                    <a:pt x="240" y="383"/>
                    <a:pt x="143" y="383"/>
                    <a:pt x="47" y="383"/>
                  </a:cubicBezTo>
                  <a:cubicBezTo>
                    <a:pt x="42" y="383"/>
                    <a:pt x="37" y="383"/>
                    <a:pt x="32" y="383"/>
                  </a:cubicBezTo>
                  <a:cubicBezTo>
                    <a:pt x="12" y="381"/>
                    <a:pt x="0" y="368"/>
                    <a:pt x="0" y="348"/>
                  </a:cubicBezTo>
                  <a:cubicBezTo>
                    <a:pt x="0" y="296"/>
                    <a:pt x="0" y="244"/>
                    <a:pt x="0" y="192"/>
                  </a:cubicBezTo>
                  <a:cubicBezTo>
                    <a:pt x="0" y="192"/>
                    <a:pt x="0" y="192"/>
                    <a:pt x="0" y="192"/>
                  </a:cubicBezTo>
                  <a:close/>
                  <a:moveTo>
                    <a:pt x="141" y="352"/>
                  </a:moveTo>
                  <a:cubicBezTo>
                    <a:pt x="141" y="352"/>
                    <a:pt x="141" y="352"/>
                    <a:pt x="141" y="352"/>
                  </a:cubicBezTo>
                  <a:cubicBezTo>
                    <a:pt x="144" y="352"/>
                    <a:pt x="148" y="352"/>
                    <a:pt x="151" y="352"/>
                  </a:cubicBezTo>
                  <a:cubicBezTo>
                    <a:pt x="166" y="352"/>
                    <a:pt x="181" y="352"/>
                    <a:pt x="195" y="352"/>
                  </a:cubicBezTo>
                  <a:cubicBezTo>
                    <a:pt x="203" y="352"/>
                    <a:pt x="209" y="349"/>
                    <a:pt x="212" y="342"/>
                  </a:cubicBezTo>
                  <a:cubicBezTo>
                    <a:pt x="215" y="335"/>
                    <a:pt x="214" y="329"/>
                    <a:pt x="209" y="325"/>
                  </a:cubicBezTo>
                  <a:cubicBezTo>
                    <a:pt x="205" y="321"/>
                    <a:pt x="199" y="319"/>
                    <a:pt x="193" y="319"/>
                  </a:cubicBezTo>
                  <a:cubicBezTo>
                    <a:pt x="160" y="319"/>
                    <a:pt x="126" y="319"/>
                    <a:pt x="92" y="319"/>
                  </a:cubicBezTo>
                  <a:cubicBezTo>
                    <a:pt x="79" y="319"/>
                    <a:pt x="73" y="313"/>
                    <a:pt x="73" y="301"/>
                  </a:cubicBezTo>
                  <a:cubicBezTo>
                    <a:pt x="73" y="286"/>
                    <a:pt x="73" y="271"/>
                    <a:pt x="73" y="255"/>
                  </a:cubicBezTo>
                  <a:cubicBezTo>
                    <a:pt x="73" y="241"/>
                    <a:pt x="73" y="226"/>
                    <a:pt x="73" y="212"/>
                  </a:cubicBezTo>
                  <a:cubicBezTo>
                    <a:pt x="73" y="203"/>
                    <a:pt x="69" y="198"/>
                    <a:pt x="62" y="195"/>
                  </a:cubicBezTo>
                  <a:cubicBezTo>
                    <a:pt x="56" y="192"/>
                    <a:pt x="50" y="194"/>
                    <a:pt x="45" y="198"/>
                  </a:cubicBezTo>
                  <a:cubicBezTo>
                    <a:pt x="39" y="202"/>
                    <a:pt x="39" y="207"/>
                    <a:pt x="39" y="214"/>
                  </a:cubicBezTo>
                  <a:cubicBezTo>
                    <a:pt x="38" y="241"/>
                    <a:pt x="39" y="268"/>
                    <a:pt x="39" y="296"/>
                  </a:cubicBezTo>
                  <a:cubicBezTo>
                    <a:pt x="39" y="331"/>
                    <a:pt x="59" y="352"/>
                    <a:pt x="95" y="352"/>
                  </a:cubicBezTo>
                  <a:cubicBezTo>
                    <a:pt x="110" y="352"/>
                    <a:pt x="125" y="352"/>
                    <a:pt x="141" y="352"/>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3" name="Freeform 9">
              <a:extLst>
                <a:ext uri="{FF2B5EF4-FFF2-40B4-BE49-F238E27FC236}">
                  <a16:creationId xmlns:a16="http://schemas.microsoft.com/office/drawing/2014/main" id="{B7D9E1B7-8D34-42B5-96AD-C9969C130571}"/>
                </a:ext>
              </a:extLst>
            </p:cNvPr>
            <p:cNvSpPr>
              <a:spLocks/>
            </p:cNvSpPr>
            <p:nvPr/>
          </p:nvSpPr>
          <p:spPr bwMode="auto">
            <a:xfrm>
              <a:off x="4223" y="1713"/>
              <a:ext cx="174" cy="193"/>
            </a:xfrm>
            <a:custGeom>
              <a:avLst/>
              <a:gdLst>
                <a:gd name="T0" fmla="*/ 0 w 159"/>
                <a:gd name="T1" fmla="*/ 102 h 176"/>
                <a:gd name="T2" fmla="*/ 0 w 159"/>
                <a:gd name="T3" fmla="*/ 54 h 176"/>
                <a:gd name="T4" fmla="*/ 28 w 159"/>
                <a:gd name="T5" fmla="*/ 4 h 176"/>
                <a:gd name="T6" fmla="*/ 38 w 159"/>
                <a:gd name="T7" fmla="*/ 1 h 176"/>
                <a:gd name="T8" fmla="*/ 51 w 159"/>
                <a:gd name="T9" fmla="*/ 0 h 176"/>
                <a:gd name="T10" fmla="*/ 141 w 159"/>
                <a:gd name="T11" fmla="*/ 0 h 176"/>
                <a:gd name="T12" fmla="*/ 159 w 159"/>
                <a:gd name="T13" fmla="*/ 16 h 176"/>
                <a:gd name="T14" fmla="*/ 141 w 159"/>
                <a:gd name="T15" fmla="*/ 33 h 176"/>
                <a:gd name="T16" fmla="*/ 58 w 159"/>
                <a:gd name="T17" fmla="*/ 33 h 176"/>
                <a:gd name="T18" fmla="*/ 33 w 159"/>
                <a:gd name="T19" fmla="*/ 58 h 176"/>
                <a:gd name="T20" fmla="*/ 33 w 159"/>
                <a:gd name="T21" fmla="*/ 154 h 176"/>
                <a:gd name="T22" fmla="*/ 11 w 159"/>
                <a:gd name="T23" fmla="*/ 172 h 176"/>
                <a:gd name="T24" fmla="*/ 0 w 159"/>
                <a:gd name="T25" fmla="*/ 155 h 176"/>
                <a:gd name="T26" fmla="*/ 0 w 159"/>
                <a:gd name="T27" fmla="*/ 10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76">
                  <a:moveTo>
                    <a:pt x="0" y="102"/>
                  </a:moveTo>
                  <a:cubicBezTo>
                    <a:pt x="0" y="86"/>
                    <a:pt x="0" y="70"/>
                    <a:pt x="0" y="54"/>
                  </a:cubicBezTo>
                  <a:cubicBezTo>
                    <a:pt x="0" y="32"/>
                    <a:pt x="8" y="15"/>
                    <a:pt x="28" y="4"/>
                  </a:cubicBezTo>
                  <a:cubicBezTo>
                    <a:pt x="31" y="3"/>
                    <a:pt x="34" y="2"/>
                    <a:pt x="38" y="1"/>
                  </a:cubicBezTo>
                  <a:cubicBezTo>
                    <a:pt x="42" y="0"/>
                    <a:pt x="46" y="0"/>
                    <a:pt x="51" y="0"/>
                  </a:cubicBezTo>
                  <a:cubicBezTo>
                    <a:pt x="81" y="0"/>
                    <a:pt x="111" y="0"/>
                    <a:pt x="141" y="0"/>
                  </a:cubicBezTo>
                  <a:cubicBezTo>
                    <a:pt x="151" y="0"/>
                    <a:pt x="159" y="7"/>
                    <a:pt x="159" y="16"/>
                  </a:cubicBezTo>
                  <a:cubicBezTo>
                    <a:pt x="159" y="25"/>
                    <a:pt x="150" y="33"/>
                    <a:pt x="141" y="33"/>
                  </a:cubicBezTo>
                  <a:cubicBezTo>
                    <a:pt x="113" y="33"/>
                    <a:pt x="85" y="33"/>
                    <a:pt x="58" y="33"/>
                  </a:cubicBezTo>
                  <a:cubicBezTo>
                    <a:pt x="37" y="33"/>
                    <a:pt x="33" y="37"/>
                    <a:pt x="33" y="58"/>
                  </a:cubicBezTo>
                  <a:cubicBezTo>
                    <a:pt x="33" y="90"/>
                    <a:pt x="33" y="122"/>
                    <a:pt x="33" y="154"/>
                  </a:cubicBezTo>
                  <a:cubicBezTo>
                    <a:pt x="33" y="169"/>
                    <a:pt x="24" y="176"/>
                    <a:pt x="11" y="172"/>
                  </a:cubicBezTo>
                  <a:cubicBezTo>
                    <a:pt x="4" y="171"/>
                    <a:pt x="0" y="164"/>
                    <a:pt x="0" y="155"/>
                  </a:cubicBezTo>
                  <a:cubicBezTo>
                    <a:pt x="0" y="137"/>
                    <a:pt x="0" y="119"/>
                    <a:pt x="0"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4" name="Freeform 10">
              <a:extLst>
                <a:ext uri="{FF2B5EF4-FFF2-40B4-BE49-F238E27FC236}">
                  <a16:creationId xmlns:a16="http://schemas.microsoft.com/office/drawing/2014/main" id="{BF365A1C-A981-4CF9-8E6B-782965511AD5}"/>
                </a:ext>
              </a:extLst>
            </p:cNvPr>
            <p:cNvSpPr>
              <a:spLocks/>
            </p:cNvSpPr>
            <p:nvPr/>
          </p:nvSpPr>
          <p:spPr bwMode="auto">
            <a:xfrm>
              <a:off x="4600" y="2298"/>
              <a:ext cx="173" cy="194"/>
            </a:xfrm>
            <a:custGeom>
              <a:avLst/>
              <a:gdLst>
                <a:gd name="T0" fmla="*/ 159 w 159"/>
                <a:gd name="T1" fmla="*/ 77 h 177"/>
                <a:gd name="T2" fmla="*/ 158 w 159"/>
                <a:gd name="T3" fmla="*/ 132 h 177"/>
                <a:gd name="T4" fmla="*/ 114 w 159"/>
                <a:gd name="T5" fmla="*/ 176 h 177"/>
                <a:gd name="T6" fmla="*/ 17 w 159"/>
                <a:gd name="T7" fmla="*/ 176 h 177"/>
                <a:gd name="T8" fmla="*/ 1 w 159"/>
                <a:gd name="T9" fmla="*/ 160 h 177"/>
                <a:gd name="T10" fmla="*/ 17 w 159"/>
                <a:gd name="T11" fmla="*/ 143 h 177"/>
                <a:gd name="T12" fmla="*/ 67 w 159"/>
                <a:gd name="T13" fmla="*/ 143 h 177"/>
                <a:gd name="T14" fmla="*/ 107 w 159"/>
                <a:gd name="T15" fmla="*/ 143 h 177"/>
                <a:gd name="T16" fmla="*/ 126 w 159"/>
                <a:gd name="T17" fmla="*/ 124 h 177"/>
                <a:gd name="T18" fmla="*/ 126 w 159"/>
                <a:gd name="T19" fmla="*/ 22 h 177"/>
                <a:gd name="T20" fmla="*/ 150 w 159"/>
                <a:gd name="T21" fmla="*/ 4 h 177"/>
                <a:gd name="T22" fmla="*/ 158 w 159"/>
                <a:gd name="T23" fmla="*/ 16 h 177"/>
                <a:gd name="T24" fmla="*/ 159 w 159"/>
                <a:gd name="T25" fmla="*/ 52 h 177"/>
                <a:gd name="T26" fmla="*/ 159 w 159"/>
                <a:gd name="T27" fmla="*/ 77 h 177"/>
                <a:gd name="T28" fmla="*/ 159 w 159"/>
                <a:gd name="T29" fmla="*/ 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77">
                  <a:moveTo>
                    <a:pt x="159" y="77"/>
                  </a:moveTo>
                  <a:cubicBezTo>
                    <a:pt x="159" y="95"/>
                    <a:pt x="159" y="114"/>
                    <a:pt x="158" y="132"/>
                  </a:cubicBezTo>
                  <a:cubicBezTo>
                    <a:pt x="157" y="155"/>
                    <a:pt x="138" y="175"/>
                    <a:pt x="114" y="176"/>
                  </a:cubicBezTo>
                  <a:cubicBezTo>
                    <a:pt x="82" y="177"/>
                    <a:pt x="50" y="176"/>
                    <a:pt x="17" y="176"/>
                  </a:cubicBezTo>
                  <a:cubicBezTo>
                    <a:pt x="7" y="176"/>
                    <a:pt x="1" y="170"/>
                    <a:pt x="1" y="160"/>
                  </a:cubicBezTo>
                  <a:cubicBezTo>
                    <a:pt x="0" y="152"/>
                    <a:pt x="8" y="144"/>
                    <a:pt x="17" y="143"/>
                  </a:cubicBezTo>
                  <a:cubicBezTo>
                    <a:pt x="34" y="143"/>
                    <a:pt x="51" y="143"/>
                    <a:pt x="67" y="143"/>
                  </a:cubicBezTo>
                  <a:cubicBezTo>
                    <a:pt x="80" y="143"/>
                    <a:pt x="94" y="143"/>
                    <a:pt x="107" y="143"/>
                  </a:cubicBezTo>
                  <a:cubicBezTo>
                    <a:pt x="120" y="143"/>
                    <a:pt x="126" y="138"/>
                    <a:pt x="126" y="124"/>
                  </a:cubicBezTo>
                  <a:cubicBezTo>
                    <a:pt x="126" y="90"/>
                    <a:pt x="126" y="56"/>
                    <a:pt x="126" y="22"/>
                  </a:cubicBezTo>
                  <a:cubicBezTo>
                    <a:pt x="126" y="7"/>
                    <a:pt x="136" y="0"/>
                    <a:pt x="150" y="4"/>
                  </a:cubicBezTo>
                  <a:cubicBezTo>
                    <a:pt x="156" y="6"/>
                    <a:pt x="158" y="11"/>
                    <a:pt x="158" y="16"/>
                  </a:cubicBezTo>
                  <a:cubicBezTo>
                    <a:pt x="159" y="28"/>
                    <a:pt x="159" y="40"/>
                    <a:pt x="159" y="52"/>
                  </a:cubicBezTo>
                  <a:cubicBezTo>
                    <a:pt x="159" y="60"/>
                    <a:pt x="159" y="69"/>
                    <a:pt x="159" y="77"/>
                  </a:cubicBezTo>
                  <a:cubicBezTo>
                    <a:pt x="159" y="77"/>
                    <a:pt x="159" y="77"/>
                    <a:pt x="159"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5" name="Freeform 11">
              <a:extLst>
                <a:ext uri="{FF2B5EF4-FFF2-40B4-BE49-F238E27FC236}">
                  <a16:creationId xmlns:a16="http://schemas.microsoft.com/office/drawing/2014/main" id="{E9F3C1D5-C390-4C20-89C3-9F066BCEB3C3}"/>
                </a:ext>
              </a:extLst>
            </p:cNvPr>
            <p:cNvSpPr>
              <a:spLocks/>
            </p:cNvSpPr>
            <p:nvPr/>
          </p:nvSpPr>
          <p:spPr bwMode="auto">
            <a:xfrm>
              <a:off x="3989" y="2323"/>
              <a:ext cx="194" cy="175"/>
            </a:xfrm>
            <a:custGeom>
              <a:avLst/>
              <a:gdLst>
                <a:gd name="T0" fmla="*/ 103 w 177"/>
                <a:gd name="T1" fmla="*/ 160 h 160"/>
                <a:gd name="T2" fmla="*/ 57 w 177"/>
                <a:gd name="T3" fmla="*/ 160 h 160"/>
                <a:gd name="T4" fmla="*/ 1 w 177"/>
                <a:gd name="T5" fmla="*/ 104 h 160"/>
                <a:gd name="T6" fmla="*/ 1 w 177"/>
                <a:gd name="T7" fmla="*/ 22 h 160"/>
                <a:gd name="T8" fmla="*/ 7 w 177"/>
                <a:gd name="T9" fmla="*/ 6 h 160"/>
                <a:gd name="T10" fmla="*/ 24 w 177"/>
                <a:gd name="T11" fmla="*/ 3 h 160"/>
                <a:gd name="T12" fmla="*/ 35 w 177"/>
                <a:gd name="T13" fmla="*/ 20 h 160"/>
                <a:gd name="T14" fmla="*/ 35 w 177"/>
                <a:gd name="T15" fmla="*/ 63 h 160"/>
                <a:gd name="T16" fmla="*/ 35 w 177"/>
                <a:gd name="T17" fmla="*/ 109 h 160"/>
                <a:gd name="T18" fmla="*/ 54 w 177"/>
                <a:gd name="T19" fmla="*/ 127 h 160"/>
                <a:gd name="T20" fmla="*/ 155 w 177"/>
                <a:gd name="T21" fmla="*/ 127 h 160"/>
                <a:gd name="T22" fmla="*/ 171 w 177"/>
                <a:gd name="T23" fmla="*/ 133 h 160"/>
                <a:gd name="T24" fmla="*/ 174 w 177"/>
                <a:gd name="T25" fmla="*/ 150 h 160"/>
                <a:gd name="T26" fmla="*/ 157 w 177"/>
                <a:gd name="T27" fmla="*/ 160 h 160"/>
                <a:gd name="T28" fmla="*/ 113 w 177"/>
                <a:gd name="T29" fmla="*/ 160 h 160"/>
                <a:gd name="T30" fmla="*/ 103 w 177"/>
                <a:gd name="T31" fmla="*/ 160 h 160"/>
                <a:gd name="T32" fmla="*/ 103 w 177"/>
                <a:gd name="T3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60">
                  <a:moveTo>
                    <a:pt x="103" y="160"/>
                  </a:moveTo>
                  <a:cubicBezTo>
                    <a:pt x="87" y="160"/>
                    <a:pt x="72" y="160"/>
                    <a:pt x="57" y="160"/>
                  </a:cubicBezTo>
                  <a:cubicBezTo>
                    <a:pt x="21" y="160"/>
                    <a:pt x="1" y="139"/>
                    <a:pt x="1" y="104"/>
                  </a:cubicBezTo>
                  <a:cubicBezTo>
                    <a:pt x="1" y="76"/>
                    <a:pt x="0" y="49"/>
                    <a:pt x="1" y="22"/>
                  </a:cubicBezTo>
                  <a:cubicBezTo>
                    <a:pt x="1" y="15"/>
                    <a:pt x="1" y="10"/>
                    <a:pt x="7" y="6"/>
                  </a:cubicBezTo>
                  <a:cubicBezTo>
                    <a:pt x="12" y="2"/>
                    <a:pt x="18" y="0"/>
                    <a:pt x="24" y="3"/>
                  </a:cubicBezTo>
                  <a:cubicBezTo>
                    <a:pt x="31" y="6"/>
                    <a:pt x="35" y="11"/>
                    <a:pt x="35" y="20"/>
                  </a:cubicBezTo>
                  <a:cubicBezTo>
                    <a:pt x="35" y="34"/>
                    <a:pt x="35" y="49"/>
                    <a:pt x="35" y="63"/>
                  </a:cubicBezTo>
                  <a:cubicBezTo>
                    <a:pt x="35" y="79"/>
                    <a:pt x="35" y="94"/>
                    <a:pt x="35" y="109"/>
                  </a:cubicBezTo>
                  <a:cubicBezTo>
                    <a:pt x="35" y="121"/>
                    <a:pt x="41" y="127"/>
                    <a:pt x="54" y="127"/>
                  </a:cubicBezTo>
                  <a:cubicBezTo>
                    <a:pt x="88" y="127"/>
                    <a:pt x="122" y="127"/>
                    <a:pt x="155" y="127"/>
                  </a:cubicBezTo>
                  <a:cubicBezTo>
                    <a:pt x="161" y="127"/>
                    <a:pt x="167" y="129"/>
                    <a:pt x="171" y="133"/>
                  </a:cubicBezTo>
                  <a:cubicBezTo>
                    <a:pt x="176" y="137"/>
                    <a:pt x="177" y="143"/>
                    <a:pt x="174" y="150"/>
                  </a:cubicBezTo>
                  <a:cubicBezTo>
                    <a:pt x="171" y="157"/>
                    <a:pt x="165" y="160"/>
                    <a:pt x="157" y="160"/>
                  </a:cubicBezTo>
                  <a:cubicBezTo>
                    <a:pt x="143" y="160"/>
                    <a:pt x="128" y="160"/>
                    <a:pt x="113" y="160"/>
                  </a:cubicBezTo>
                  <a:cubicBezTo>
                    <a:pt x="110" y="160"/>
                    <a:pt x="106" y="160"/>
                    <a:pt x="103" y="160"/>
                  </a:cubicBezTo>
                  <a:cubicBezTo>
                    <a:pt x="103" y="160"/>
                    <a:pt x="103" y="160"/>
                    <a:pt x="103"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837411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5D84E22-1193-4451-8435-6855D8EA5FD6}"/>
              </a:ext>
            </a:extLst>
          </p:cNvPr>
          <p:cNvSpPr>
            <a:spLocks noGrp="1"/>
          </p:cNvSpPr>
          <p:nvPr>
            <p:ph type="body" sz="quarter" idx="10"/>
          </p:nvPr>
        </p:nvSpPr>
        <p:spPr/>
        <p:txBody>
          <a:bodyPr/>
          <a:lstStyle/>
          <a:p>
            <a:endParaRPr lang="es-PE"/>
          </a:p>
        </p:txBody>
      </p:sp>
      <p:grpSp>
        <p:nvGrpSpPr>
          <p:cNvPr id="83" name="Group 21">
            <a:extLst>
              <a:ext uri="{FF2B5EF4-FFF2-40B4-BE49-F238E27FC236}">
                <a16:creationId xmlns:a16="http://schemas.microsoft.com/office/drawing/2014/main" id="{DEB1E1C5-9CEE-4067-8194-AE48E7DA0ABF}"/>
              </a:ext>
            </a:extLst>
          </p:cNvPr>
          <p:cNvGrpSpPr/>
          <p:nvPr/>
        </p:nvGrpSpPr>
        <p:grpSpPr>
          <a:xfrm>
            <a:off x="886768" y="2318512"/>
            <a:ext cx="2599382" cy="2599382"/>
            <a:chOff x="1239645" y="3034337"/>
            <a:chExt cx="3046468" cy="3046468"/>
          </a:xfrm>
        </p:grpSpPr>
        <p:grpSp>
          <p:nvGrpSpPr>
            <p:cNvPr id="84" name="Group 4">
              <a:extLst>
                <a:ext uri="{FF2B5EF4-FFF2-40B4-BE49-F238E27FC236}">
                  <a16:creationId xmlns:a16="http://schemas.microsoft.com/office/drawing/2014/main" id="{5997D452-6C6E-41F9-BC2F-902A0439DB38}"/>
                </a:ext>
              </a:extLst>
            </p:cNvPr>
            <p:cNvGrpSpPr/>
            <p:nvPr/>
          </p:nvGrpSpPr>
          <p:grpSpPr>
            <a:xfrm>
              <a:off x="1840012" y="3635177"/>
              <a:ext cx="1845735" cy="1844788"/>
              <a:chOff x="4574848" y="1897856"/>
              <a:chExt cx="3028217" cy="3026664"/>
            </a:xfrm>
          </p:grpSpPr>
          <p:sp>
            <p:nvSpPr>
              <p:cNvPr id="96" name="Freeform: Shape 5">
                <a:extLst>
                  <a:ext uri="{FF2B5EF4-FFF2-40B4-BE49-F238E27FC236}">
                    <a16:creationId xmlns:a16="http://schemas.microsoft.com/office/drawing/2014/main" id="{7EF3DA29-4843-4021-8091-14F7BB60D7A1}"/>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64C8F0"/>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endParaRPr>
              </a:p>
            </p:txBody>
          </p:sp>
          <p:sp>
            <p:nvSpPr>
              <p:cNvPr id="97" name="Freeform: Shape 6">
                <a:extLst>
                  <a:ext uri="{FF2B5EF4-FFF2-40B4-BE49-F238E27FC236}">
                    <a16:creationId xmlns:a16="http://schemas.microsoft.com/office/drawing/2014/main" id="{0BB3DD78-E3CE-4321-9F2D-DE05BBCC6F89}"/>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ysClr val="window" lastClr="FFFFFF"/>
              </a:solidFill>
              <a:ln w="9525"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ndParaRPr>
              </a:p>
            </p:txBody>
          </p:sp>
        </p:grpSp>
        <p:grpSp>
          <p:nvGrpSpPr>
            <p:cNvPr id="85" name="Group 10">
              <a:extLst>
                <a:ext uri="{FF2B5EF4-FFF2-40B4-BE49-F238E27FC236}">
                  <a16:creationId xmlns:a16="http://schemas.microsoft.com/office/drawing/2014/main" id="{BEF324C1-F01D-434D-BF5B-82B506D81576}"/>
                </a:ext>
              </a:extLst>
            </p:cNvPr>
            <p:cNvGrpSpPr/>
            <p:nvPr/>
          </p:nvGrpSpPr>
          <p:grpSpPr>
            <a:xfrm rot="16200000">
              <a:off x="1239645" y="3034337"/>
              <a:ext cx="3046468" cy="3046468"/>
              <a:chOff x="57821" y="1441240"/>
              <a:chExt cx="4262520" cy="4262520"/>
            </a:xfrm>
          </p:grpSpPr>
          <p:grpSp>
            <p:nvGrpSpPr>
              <p:cNvPr id="86" name="Group 16">
                <a:extLst>
                  <a:ext uri="{FF2B5EF4-FFF2-40B4-BE49-F238E27FC236}">
                    <a16:creationId xmlns:a16="http://schemas.microsoft.com/office/drawing/2014/main" id="{800CF9B1-3CB4-4F4B-B25E-8F99C0E94142}"/>
                  </a:ext>
                </a:extLst>
              </p:cNvPr>
              <p:cNvGrpSpPr/>
              <p:nvPr userDrawn="1"/>
            </p:nvGrpSpPr>
            <p:grpSpPr>
              <a:xfrm>
                <a:off x="57821" y="1441240"/>
                <a:ext cx="4262520" cy="4262520"/>
                <a:chOff x="634127" y="2000307"/>
                <a:chExt cx="4262520" cy="4262520"/>
              </a:xfrm>
            </p:grpSpPr>
            <p:sp>
              <p:nvSpPr>
                <p:cNvPr id="92" name="Block Arc 49">
                  <a:extLst>
                    <a:ext uri="{FF2B5EF4-FFF2-40B4-BE49-F238E27FC236}">
                      <a16:creationId xmlns:a16="http://schemas.microsoft.com/office/drawing/2014/main" id="{72AF72B4-1FAC-432C-B0F1-5E8A14854388}"/>
                    </a:ext>
                  </a:extLst>
                </p:cNvPr>
                <p:cNvSpPr/>
                <p:nvPr userDrawn="1"/>
              </p:nvSpPr>
              <p:spPr>
                <a:xfrm rot="7200000">
                  <a:off x="634127" y="2000307"/>
                  <a:ext cx="4262520" cy="4262520"/>
                </a:xfrm>
                <a:prstGeom prst="blockArc">
                  <a:avLst>
                    <a:gd name="adj1" fmla="val 10800000"/>
                    <a:gd name="adj2" fmla="val 14451417"/>
                    <a:gd name="adj3" fmla="val 4608"/>
                  </a:avLst>
                </a:prstGeom>
                <a:solidFill>
                  <a:srgbClr val="64C8F0"/>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black"/>
                    </a:solidFill>
                    <a:effectLst/>
                    <a:uLnTx/>
                    <a:uFillTx/>
                    <a:latin typeface="Arial"/>
                    <a:cs typeface="+mn-cs"/>
                  </a:endParaRPr>
                </a:p>
              </p:txBody>
            </p:sp>
            <p:sp>
              <p:nvSpPr>
                <p:cNvPr id="93" name="Block Arc 50">
                  <a:extLst>
                    <a:ext uri="{FF2B5EF4-FFF2-40B4-BE49-F238E27FC236}">
                      <a16:creationId xmlns:a16="http://schemas.microsoft.com/office/drawing/2014/main" id="{2DEB686D-1F4B-4D98-90B5-652EE74DFD88}"/>
                    </a:ext>
                  </a:extLst>
                </p:cNvPr>
                <p:cNvSpPr/>
                <p:nvPr userDrawn="1"/>
              </p:nvSpPr>
              <p:spPr>
                <a:xfrm rot="14400000">
                  <a:off x="634127" y="2000307"/>
                  <a:ext cx="4262520" cy="4262520"/>
                </a:xfrm>
                <a:prstGeom prst="blockArc">
                  <a:avLst>
                    <a:gd name="adj1" fmla="val 10800000"/>
                    <a:gd name="adj2" fmla="val 14451417"/>
                    <a:gd name="adj3" fmla="val 4608"/>
                  </a:avLst>
                </a:prstGeom>
                <a:solidFill>
                  <a:srgbClr val="64C8F0"/>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black"/>
                    </a:solidFill>
                    <a:effectLst/>
                    <a:uLnTx/>
                    <a:uFillTx/>
                    <a:latin typeface="Arial"/>
                    <a:cs typeface="+mn-cs"/>
                  </a:endParaRPr>
                </a:p>
              </p:txBody>
            </p:sp>
            <p:sp>
              <p:nvSpPr>
                <p:cNvPr id="94" name="Block Arc 51">
                  <a:extLst>
                    <a:ext uri="{FF2B5EF4-FFF2-40B4-BE49-F238E27FC236}">
                      <a16:creationId xmlns:a16="http://schemas.microsoft.com/office/drawing/2014/main" id="{DF336009-89E8-4CA9-934D-0D498F6BDE5F}"/>
                    </a:ext>
                  </a:extLst>
                </p:cNvPr>
                <p:cNvSpPr/>
                <p:nvPr userDrawn="1"/>
              </p:nvSpPr>
              <p:spPr>
                <a:xfrm rot="10800000">
                  <a:off x="634127" y="2000307"/>
                  <a:ext cx="4262520" cy="4262520"/>
                </a:xfrm>
                <a:prstGeom prst="blockArc">
                  <a:avLst>
                    <a:gd name="adj1" fmla="val 10800000"/>
                    <a:gd name="adj2" fmla="val 14451417"/>
                    <a:gd name="adj3" fmla="val 4608"/>
                  </a:avLst>
                </a:prstGeom>
                <a:solidFill>
                  <a:srgbClr val="00AAE6"/>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black"/>
                    </a:solidFill>
                    <a:effectLst/>
                    <a:uLnTx/>
                    <a:uFillTx/>
                    <a:latin typeface="Arial"/>
                    <a:cs typeface="+mn-cs"/>
                  </a:endParaRPr>
                </a:p>
              </p:txBody>
            </p:sp>
            <p:sp>
              <p:nvSpPr>
                <p:cNvPr id="95" name="Block Arc 52">
                  <a:extLst>
                    <a:ext uri="{FF2B5EF4-FFF2-40B4-BE49-F238E27FC236}">
                      <a16:creationId xmlns:a16="http://schemas.microsoft.com/office/drawing/2014/main" id="{51C3FEB5-F323-4F3B-93C5-D02B918801FC}"/>
                    </a:ext>
                  </a:extLst>
                </p:cNvPr>
                <p:cNvSpPr/>
                <p:nvPr userDrawn="1"/>
              </p:nvSpPr>
              <p:spPr>
                <a:xfrm rot="3600000">
                  <a:off x="634127" y="2000307"/>
                  <a:ext cx="4262520" cy="4262520"/>
                </a:xfrm>
                <a:prstGeom prst="blockArc">
                  <a:avLst>
                    <a:gd name="adj1" fmla="val 10800000"/>
                    <a:gd name="adj2" fmla="val 14451417"/>
                    <a:gd name="adj3" fmla="val 4608"/>
                  </a:avLst>
                </a:prstGeom>
                <a:solidFill>
                  <a:srgbClr val="00AAE6"/>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black"/>
                    </a:solidFill>
                    <a:effectLst/>
                    <a:uLnTx/>
                    <a:uFillTx/>
                    <a:latin typeface="Arial"/>
                    <a:cs typeface="+mn-cs"/>
                  </a:endParaRPr>
                </a:p>
              </p:txBody>
            </p:sp>
          </p:grpSp>
          <p:sp>
            <p:nvSpPr>
              <p:cNvPr id="87" name="Oval 18">
                <a:extLst>
                  <a:ext uri="{FF2B5EF4-FFF2-40B4-BE49-F238E27FC236}">
                    <a16:creationId xmlns:a16="http://schemas.microsoft.com/office/drawing/2014/main" id="{F08EC963-8DE6-420B-852E-7AEE41007513}"/>
                  </a:ext>
                </a:extLst>
              </p:cNvPr>
              <p:cNvSpPr/>
              <p:nvPr/>
            </p:nvSpPr>
            <p:spPr>
              <a:xfrm rot="210143">
                <a:off x="3140041" y="1731940"/>
                <a:ext cx="190800" cy="190800"/>
              </a:xfrm>
              <a:prstGeom prst="ellipse">
                <a:avLst/>
              </a:prstGeom>
              <a:solidFill>
                <a:srgbClr val="64C8F0">
                  <a:lumMod val="50000"/>
                </a:srgb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Arial"/>
                  <a:cs typeface="+mn-cs"/>
                </a:endParaRPr>
              </a:p>
            </p:txBody>
          </p:sp>
          <p:sp>
            <p:nvSpPr>
              <p:cNvPr id="88" name="Oval 19">
                <a:extLst>
                  <a:ext uri="{FF2B5EF4-FFF2-40B4-BE49-F238E27FC236}">
                    <a16:creationId xmlns:a16="http://schemas.microsoft.com/office/drawing/2014/main" id="{20F11F62-0B9C-4E40-8682-0ABEC6EAE4C6}"/>
                  </a:ext>
                </a:extLst>
              </p:cNvPr>
              <p:cNvSpPr/>
              <p:nvPr/>
            </p:nvSpPr>
            <p:spPr>
              <a:xfrm rot="210143">
                <a:off x="1084975" y="1713528"/>
                <a:ext cx="190800" cy="190800"/>
              </a:xfrm>
              <a:prstGeom prst="ellipse">
                <a:avLst/>
              </a:prstGeom>
              <a:solidFill>
                <a:srgbClr val="00AAE6">
                  <a:lumMod val="50000"/>
                </a:srgb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Arial"/>
                  <a:cs typeface="+mn-cs"/>
                </a:endParaRPr>
              </a:p>
            </p:txBody>
          </p:sp>
          <p:sp>
            <p:nvSpPr>
              <p:cNvPr id="89" name="Oval 20">
                <a:extLst>
                  <a:ext uri="{FF2B5EF4-FFF2-40B4-BE49-F238E27FC236}">
                    <a16:creationId xmlns:a16="http://schemas.microsoft.com/office/drawing/2014/main" id="{326D46A6-CDC5-45B6-950E-B8288BA0D666}"/>
                  </a:ext>
                </a:extLst>
              </p:cNvPr>
              <p:cNvSpPr/>
              <p:nvPr/>
            </p:nvSpPr>
            <p:spPr>
              <a:xfrm rot="210143">
                <a:off x="4123728" y="3456224"/>
                <a:ext cx="190800" cy="190800"/>
              </a:xfrm>
              <a:prstGeom prst="ellipse">
                <a:avLst/>
              </a:prstGeom>
              <a:solidFill>
                <a:srgbClr val="64C8F0">
                  <a:lumMod val="75000"/>
                </a:srgb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Arial"/>
                  <a:cs typeface="+mn-cs"/>
                </a:endParaRPr>
              </a:p>
            </p:txBody>
          </p:sp>
          <p:sp>
            <p:nvSpPr>
              <p:cNvPr id="90" name="Oval 21">
                <a:extLst>
                  <a:ext uri="{FF2B5EF4-FFF2-40B4-BE49-F238E27FC236}">
                    <a16:creationId xmlns:a16="http://schemas.microsoft.com/office/drawing/2014/main" id="{B64EC730-EC75-43EA-BB28-A3B36E770E04}"/>
                  </a:ext>
                </a:extLst>
              </p:cNvPr>
              <p:cNvSpPr/>
              <p:nvPr/>
            </p:nvSpPr>
            <p:spPr>
              <a:xfrm rot="210143">
                <a:off x="3086058" y="5255169"/>
                <a:ext cx="190800" cy="190800"/>
              </a:xfrm>
              <a:prstGeom prst="ellipse">
                <a:avLst/>
              </a:prstGeom>
              <a:solidFill>
                <a:srgbClr val="00AAE6">
                  <a:lumMod val="75000"/>
                </a:srgb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Arial"/>
                  <a:cs typeface="+mn-cs"/>
                </a:endParaRPr>
              </a:p>
            </p:txBody>
          </p:sp>
          <p:sp>
            <p:nvSpPr>
              <p:cNvPr id="91" name="Oval 22">
                <a:extLst>
                  <a:ext uri="{FF2B5EF4-FFF2-40B4-BE49-F238E27FC236}">
                    <a16:creationId xmlns:a16="http://schemas.microsoft.com/office/drawing/2014/main" id="{0EBE6A60-6DEB-497A-BBA5-0665B0A5FE32}"/>
                  </a:ext>
                </a:extLst>
              </p:cNvPr>
              <p:cNvSpPr/>
              <p:nvPr/>
            </p:nvSpPr>
            <p:spPr>
              <a:xfrm rot="210143">
                <a:off x="1062045" y="5223805"/>
                <a:ext cx="190800" cy="190800"/>
              </a:xfrm>
              <a:prstGeom prst="ellipse">
                <a:avLst/>
              </a:prstGeom>
              <a:solidFill>
                <a:srgbClr val="64C8F0">
                  <a:lumMod val="50000"/>
                </a:srgbClr>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Arial"/>
                  <a:cs typeface="+mn-cs"/>
                </a:endParaRPr>
              </a:p>
            </p:txBody>
          </p:sp>
        </p:grpSp>
      </p:grpSp>
      <p:grpSp>
        <p:nvGrpSpPr>
          <p:cNvPr id="98" name="Group 26">
            <a:extLst>
              <a:ext uri="{FF2B5EF4-FFF2-40B4-BE49-F238E27FC236}">
                <a16:creationId xmlns:a16="http://schemas.microsoft.com/office/drawing/2014/main" id="{EEFF21DD-1AE7-456C-87D3-4DCE09440BEA}"/>
              </a:ext>
            </a:extLst>
          </p:cNvPr>
          <p:cNvGrpSpPr/>
          <p:nvPr/>
        </p:nvGrpSpPr>
        <p:grpSpPr>
          <a:xfrm>
            <a:off x="312183" y="2159411"/>
            <a:ext cx="810038" cy="1089362"/>
            <a:chOff x="5823708" y="3105088"/>
            <a:chExt cx="1330902" cy="1789834"/>
          </a:xfrm>
        </p:grpSpPr>
        <p:sp>
          <p:nvSpPr>
            <p:cNvPr id="99" name="Graphic 22">
              <a:extLst>
                <a:ext uri="{FF2B5EF4-FFF2-40B4-BE49-F238E27FC236}">
                  <a16:creationId xmlns:a16="http://schemas.microsoft.com/office/drawing/2014/main" id="{E2345E6B-823E-4CE9-AE7E-07DEE8739894}"/>
                </a:ext>
              </a:extLst>
            </p:cNvPr>
            <p:cNvSpPr/>
            <p:nvPr/>
          </p:nvSpPr>
          <p:spPr>
            <a:xfrm>
              <a:off x="5823708" y="3105088"/>
              <a:ext cx="1330902" cy="1789834"/>
            </a:xfrm>
            <a:custGeom>
              <a:avLst/>
              <a:gdLst>
                <a:gd name="connsiteX0" fmla="*/ 667752 w 1330902"/>
                <a:gd name="connsiteY0" fmla="*/ 1662867 h 1789834"/>
                <a:gd name="connsiteX1" fmla="*/ 213410 w 1330902"/>
                <a:gd name="connsiteY1" fmla="*/ 855147 h 1789834"/>
                <a:gd name="connsiteX2" fmla="*/ 369447 w 1330902"/>
                <a:gd name="connsiteY2" fmla="*/ 263125 h 1789834"/>
                <a:gd name="connsiteX3" fmla="*/ 989005 w 1330902"/>
                <a:gd name="connsiteY3" fmla="*/ 286072 h 1789834"/>
                <a:gd name="connsiteX4" fmla="*/ 1108327 w 1330902"/>
                <a:gd name="connsiteY4" fmla="*/ 882683 h 1789834"/>
                <a:gd name="connsiteX5" fmla="*/ 667752 w 1330902"/>
                <a:gd name="connsiteY5" fmla="*/ 1662867 h 178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902" h="1789834">
                  <a:moveTo>
                    <a:pt x="667752" y="1662867"/>
                  </a:moveTo>
                  <a:cubicBezTo>
                    <a:pt x="507126" y="1382919"/>
                    <a:pt x="351089" y="1121328"/>
                    <a:pt x="213410" y="855147"/>
                  </a:cubicBezTo>
                  <a:cubicBezTo>
                    <a:pt x="107855" y="653217"/>
                    <a:pt x="185874" y="400805"/>
                    <a:pt x="369447" y="263125"/>
                  </a:cubicBezTo>
                  <a:cubicBezTo>
                    <a:pt x="557609" y="125446"/>
                    <a:pt x="810021" y="134624"/>
                    <a:pt x="989005" y="286072"/>
                  </a:cubicBezTo>
                  <a:cubicBezTo>
                    <a:pt x="1163399" y="437519"/>
                    <a:pt x="1218470" y="680753"/>
                    <a:pt x="1108327" y="882683"/>
                  </a:cubicBezTo>
                  <a:cubicBezTo>
                    <a:pt x="966058" y="1139685"/>
                    <a:pt x="819200" y="1392098"/>
                    <a:pt x="667752" y="1662867"/>
                  </a:cubicBezTo>
                  <a:close/>
                </a:path>
              </a:pathLst>
            </a:custGeom>
            <a:solidFill>
              <a:srgbClr val="00AAE6">
                <a:lumMod val="40000"/>
                <a:lumOff val="60000"/>
              </a:srgbClr>
            </a:solidFill>
            <a:ln w="45893"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ndParaRPr>
            </a:p>
          </p:txBody>
        </p:sp>
        <p:sp>
          <p:nvSpPr>
            <p:cNvPr id="100" name="Oval 24">
              <a:extLst>
                <a:ext uri="{FF2B5EF4-FFF2-40B4-BE49-F238E27FC236}">
                  <a16:creationId xmlns:a16="http://schemas.microsoft.com/office/drawing/2014/main" id="{C528FA33-3AAC-438F-9C63-60AEF6A9C736}"/>
                </a:ext>
              </a:extLst>
            </p:cNvPr>
            <p:cNvSpPr/>
            <p:nvPr/>
          </p:nvSpPr>
          <p:spPr>
            <a:xfrm>
              <a:off x="6051009" y="3319815"/>
              <a:ext cx="876300" cy="876300"/>
            </a:xfrm>
            <a:prstGeom prst="ellipse">
              <a:avLst/>
            </a:prstGeom>
            <a:solidFill>
              <a:srgbClr val="00AA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grpSp>
      <p:grpSp>
        <p:nvGrpSpPr>
          <p:cNvPr id="101" name="Group 27">
            <a:extLst>
              <a:ext uri="{FF2B5EF4-FFF2-40B4-BE49-F238E27FC236}">
                <a16:creationId xmlns:a16="http://schemas.microsoft.com/office/drawing/2014/main" id="{A94B6E34-1FCF-4D17-9B62-058A5180D466}"/>
              </a:ext>
            </a:extLst>
          </p:cNvPr>
          <p:cNvGrpSpPr/>
          <p:nvPr/>
        </p:nvGrpSpPr>
        <p:grpSpPr>
          <a:xfrm>
            <a:off x="1049600" y="1372400"/>
            <a:ext cx="810038" cy="1089362"/>
            <a:chOff x="5823708" y="3105088"/>
            <a:chExt cx="1330902" cy="1789834"/>
          </a:xfrm>
        </p:grpSpPr>
        <p:sp>
          <p:nvSpPr>
            <p:cNvPr id="102" name="Graphic 22">
              <a:extLst>
                <a:ext uri="{FF2B5EF4-FFF2-40B4-BE49-F238E27FC236}">
                  <a16:creationId xmlns:a16="http://schemas.microsoft.com/office/drawing/2014/main" id="{2C156C6F-2DCB-4C25-9219-0349E1A7FCD4}"/>
                </a:ext>
              </a:extLst>
            </p:cNvPr>
            <p:cNvSpPr/>
            <p:nvPr/>
          </p:nvSpPr>
          <p:spPr>
            <a:xfrm>
              <a:off x="5823708" y="3105088"/>
              <a:ext cx="1330902" cy="1789834"/>
            </a:xfrm>
            <a:custGeom>
              <a:avLst/>
              <a:gdLst>
                <a:gd name="connsiteX0" fmla="*/ 667752 w 1330902"/>
                <a:gd name="connsiteY0" fmla="*/ 1662867 h 1789834"/>
                <a:gd name="connsiteX1" fmla="*/ 213410 w 1330902"/>
                <a:gd name="connsiteY1" fmla="*/ 855147 h 1789834"/>
                <a:gd name="connsiteX2" fmla="*/ 369447 w 1330902"/>
                <a:gd name="connsiteY2" fmla="*/ 263125 h 1789834"/>
                <a:gd name="connsiteX3" fmla="*/ 989005 w 1330902"/>
                <a:gd name="connsiteY3" fmla="*/ 286072 h 1789834"/>
                <a:gd name="connsiteX4" fmla="*/ 1108327 w 1330902"/>
                <a:gd name="connsiteY4" fmla="*/ 882683 h 1789834"/>
                <a:gd name="connsiteX5" fmla="*/ 667752 w 1330902"/>
                <a:gd name="connsiteY5" fmla="*/ 1662867 h 178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902" h="1789834">
                  <a:moveTo>
                    <a:pt x="667752" y="1662867"/>
                  </a:moveTo>
                  <a:cubicBezTo>
                    <a:pt x="507126" y="1382919"/>
                    <a:pt x="351089" y="1121328"/>
                    <a:pt x="213410" y="855147"/>
                  </a:cubicBezTo>
                  <a:cubicBezTo>
                    <a:pt x="107855" y="653217"/>
                    <a:pt x="185874" y="400805"/>
                    <a:pt x="369447" y="263125"/>
                  </a:cubicBezTo>
                  <a:cubicBezTo>
                    <a:pt x="557609" y="125446"/>
                    <a:pt x="810021" y="134624"/>
                    <a:pt x="989005" y="286072"/>
                  </a:cubicBezTo>
                  <a:cubicBezTo>
                    <a:pt x="1163399" y="437519"/>
                    <a:pt x="1218470" y="680753"/>
                    <a:pt x="1108327" y="882683"/>
                  </a:cubicBezTo>
                  <a:cubicBezTo>
                    <a:pt x="966058" y="1139685"/>
                    <a:pt x="819200" y="1392098"/>
                    <a:pt x="667752" y="1662867"/>
                  </a:cubicBezTo>
                  <a:close/>
                </a:path>
              </a:pathLst>
            </a:custGeom>
            <a:solidFill>
              <a:srgbClr val="64C8F0">
                <a:lumMod val="40000"/>
                <a:lumOff val="60000"/>
              </a:srgbClr>
            </a:solidFill>
            <a:ln w="45893"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ndParaRPr>
            </a:p>
          </p:txBody>
        </p:sp>
        <p:sp>
          <p:nvSpPr>
            <p:cNvPr id="103" name="Oval 29">
              <a:extLst>
                <a:ext uri="{FF2B5EF4-FFF2-40B4-BE49-F238E27FC236}">
                  <a16:creationId xmlns:a16="http://schemas.microsoft.com/office/drawing/2014/main" id="{31151A16-6B2C-45CD-BE6F-E26A2DDC1A49}"/>
                </a:ext>
              </a:extLst>
            </p:cNvPr>
            <p:cNvSpPr/>
            <p:nvPr/>
          </p:nvSpPr>
          <p:spPr>
            <a:xfrm>
              <a:off x="6051009" y="3319815"/>
              <a:ext cx="876300" cy="876300"/>
            </a:xfrm>
            <a:prstGeom prst="ellipse">
              <a:avLst/>
            </a:prstGeom>
            <a:solidFill>
              <a:srgbClr val="64C8F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grpSp>
      <p:grpSp>
        <p:nvGrpSpPr>
          <p:cNvPr id="104" name="Group 30">
            <a:extLst>
              <a:ext uri="{FF2B5EF4-FFF2-40B4-BE49-F238E27FC236}">
                <a16:creationId xmlns:a16="http://schemas.microsoft.com/office/drawing/2014/main" id="{89A7D04A-DE47-4378-9A5D-E65DC438FB9E}"/>
              </a:ext>
            </a:extLst>
          </p:cNvPr>
          <p:cNvGrpSpPr/>
          <p:nvPr/>
        </p:nvGrpSpPr>
        <p:grpSpPr>
          <a:xfrm>
            <a:off x="1787017" y="971152"/>
            <a:ext cx="810038" cy="1089362"/>
            <a:chOff x="5823708" y="3105088"/>
            <a:chExt cx="1330902" cy="1789834"/>
          </a:xfrm>
        </p:grpSpPr>
        <p:sp>
          <p:nvSpPr>
            <p:cNvPr id="105" name="Graphic 22">
              <a:extLst>
                <a:ext uri="{FF2B5EF4-FFF2-40B4-BE49-F238E27FC236}">
                  <a16:creationId xmlns:a16="http://schemas.microsoft.com/office/drawing/2014/main" id="{9A9F80A0-DA07-44B9-83EB-0B21A82207B5}"/>
                </a:ext>
              </a:extLst>
            </p:cNvPr>
            <p:cNvSpPr/>
            <p:nvPr/>
          </p:nvSpPr>
          <p:spPr>
            <a:xfrm>
              <a:off x="5823708" y="3105088"/>
              <a:ext cx="1330902" cy="1789834"/>
            </a:xfrm>
            <a:custGeom>
              <a:avLst/>
              <a:gdLst>
                <a:gd name="connsiteX0" fmla="*/ 667752 w 1330902"/>
                <a:gd name="connsiteY0" fmla="*/ 1662867 h 1789834"/>
                <a:gd name="connsiteX1" fmla="*/ 213410 w 1330902"/>
                <a:gd name="connsiteY1" fmla="*/ 855147 h 1789834"/>
                <a:gd name="connsiteX2" fmla="*/ 369447 w 1330902"/>
                <a:gd name="connsiteY2" fmla="*/ 263125 h 1789834"/>
                <a:gd name="connsiteX3" fmla="*/ 989005 w 1330902"/>
                <a:gd name="connsiteY3" fmla="*/ 286072 h 1789834"/>
                <a:gd name="connsiteX4" fmla="*/ 1108327 w 1330902"/>
                <a:gd name="connsiteY4" fmla="*/ 882683 h 1789834"/>
                <a:gd name="connsiteX5" fmla="*/ 667752 w 1330902"/>
                <a:gd name="connsiteY5" fmla="*/ 1662867 h 178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902" h="1789834">
                  <a:moveTo>
                    <a:pt x="667752" y="1662867"/>
                  </a:moveTo>
                  <a:cubicBezTo>
                    <a:pt x="507126" y="1382919"/>
                    <a:pt x="351089" y="1121328"/>
                    <a:pt x="213410" y="855147"/>
                  </a:cubicBezTo>
                  <a:cubicBezTo>
                    <a:pt x="107855" y="653217"/>
                    <a:pt x="185874" y="400805"/>
                    <a:pt x="369447" y="263125"/>
                  </a:cubicBezTo>
                  <a:cubicBezTo>
                    <a:pt x="557609" y="125446"/>
                    <a:pt x="810021" y="134624"/>
                    <a:pt x="989005" y="286072"/>
                  </a:cubicBezTo>
                  <a:cubicBezTo>
                    <a:pt x="1163399" y="437519"/>
                    <a:pt x="1218470" y="680753"/>
                    <a:pt x="1108327" y="882683"/>
                  </a:cubicBezTo>
                  <a:cubicBezTo>
                    <a:pt x="966058" y="1139685"/>
                    <a:pt x="819200" y="1392098"/>
                    <a:pt x="667752" y="1662867"/>
                  </a:cubicBezTo>
                  <a:close/>
                </a:path>
              </a:pathLst>
            </a:custGeom>
            <a:solidFill>
              <a:srgbClr val="00AAE6">
                <a:lumMod val="40000"/>
                <a:lumOff val="60000"/>
              </a:srgbClr>
            </a:solidFill>
            <a:ln w="45893"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ndParaRPr>
            </a:p>
          </p:txBody>
        </p:sp>
        <p:sp>
          <p:nvSpPr>
            <p:cNvPr id="106" name="Oval 32">
              <a:extLst>
                <a:ext uri="{FF2B5EF4-FFF2-40B4-BE49-F238E27FC236}">
                  <a16:creationId xmlns:a16="http://schemas.microsoft.com/office/drawing/2014/main" id="{FC3A2F8E-BA9C-4EDC-A38D-38EC0A40580F}"/>
                </a:ext>
              </a:extLst>
            </p:cNvPr>
            <p:cNvSpPr/>
            <p:nvPr/>
          </p:nvSpPr>
          <p:spPr>
            <a:xfrm>
              <a:off x="6051009" y="3319815"/>
              <a:ext cx="876300" cy="876300"/>
            </a:xfrm>
            <a:prstGeom prst="ellipse">
              <a:avLst/>
            </a:prstGeom>
            <a:solidFill>
              <a:srgbClr val="00AA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grpSp>
      <p:grpSp>
        <p:nvGrpSpPr>
          <p:cNvPr id="107" name="Group 33">
            <a:extLst>
              <a:ext uri="{FF2B5EF4-FFF2-40B4-BE49-F238E27FC236}">
                <a16:creationId xmlns:a16="http://schemas.microsoft.com/office/drawing/2014/main" id="{E6D520C3-DED7-45F8-83DE-0E14D6BCB574}"/>
              </a:ext>
            </a:extLst>
          </p:cNvPr>
          <p:cNvGrpSpPr/>
          <p:nvPr/>
        </p:nvGrpSpPr>
        <p:grpSpPr>
          <a:xfrm>
            <a:off x="2524434" y="1372400"/>
            <a:ext cx="810038" cy="1089362"/>
            <a:chOff x="5823708" y="3105088"/>
            <a:chExt cx="1330902" cy="1789834"/>
          </a:xfrm>
        </p:grpSpPr>
        <p:sp>
          <p:nvSpPr>
            <p:cNvPr id="108" name="Graphic 22">
              <a:extLst>
                <a:ext uri="{FF2B5EF4-FFF2-40B4-BE49-F238E27FC236}">
                  <a16:creationId xmlns:a16="http://schemas.microsoft.com/office/drawing/2014/main" id="{AE8F576A-4ACE-4358-B200-4D1945B1FDC1}"/>
                </a:ext>
              </a:extLst>
            </p:cNvPr>
            <p:cNvSpPr/>
            <p:nvPr/>
          </p:nvSpPr>
          <p:spPr>
            <a:xfrm>
              <a:off x="5823708" y="3105088"/>
              <a:ext cx="1330902" cy="1789834"/>
            </a:xfrm>
            <a:custGeom>
              <a:avLst/>
              <a:gdLst>
                <a:gd name="connsiteX0" fmla="*/ 667752 w 1330902"/>
                <a:gd name="connsiteY0" fmla="*/ 1662867 h 1789834"/>
                <a:gd name="connsiteX1" fmla="*/ 213410 w 1330902"/>
                <a:gd name="connsiteY1" fmla="*/ 855147 h 1789834"/>
                <a:gd name="connsiteX2" fmla="*/ 369447 w 1330902"/>
                <a:gd name="connsiteY2" fmla="*/ 263125 h 1789834"/>
                <a:gd name="connsiteX3" fmla="*/ 989005 w 1330902"/>
                <a:gd name="connsiteY3" fmla="*/ 286072 h 1789834"/>
                <a:gd name="connsiteX4" fmla="*/ 1108327 w 1330902"/>
                <a:gd name="connsiteY4" fmla="*/ 882683 h 1789834"/>
                <a:gd name="connsiteX5" fmla="*/ 667752 w 1330902"/>
                <a:gd name="connsiteY5" fmla="*/ 1662867 h 178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902" h="1789834">
                  <a:moveTo>
                    <a:pt x="667752" y="1662867"/>
                  </a:moveTo>
                  <a:cubicBezTo>
                    <a:pt x="507126" y="1382919"/>
                    <a:pt x="351089" y="1121328"/>
                    <a:pt x="213410" y="855147"/>
                  </a:cubicBezTo>
                  <a:cubicBezTo>
                    <a:pt x="107855" y="653217"/>
                    <a:pt x="185874" y="400805"/>
                    <a:pt x="369447" y="263125"/>
                  </a:cubicBezTo>
                  <a:cubicBezTo>
                    <a:pt x="557609" y="125446"/>
                    <a:pt x="810021" y="134624"/>
                    <a:pt x="989005" y="286072"/>
                  </a:cubicBezTo>
                  <a:cubicBezTo>
                    <a:pt x="1163399" y="437519"/>
                    <a:pt x="1218470" y="680753"/>
                    <a:pt x="1108327" y="882683"/>
                  </a:cubicBezTo>
                  <a:cubicBezTo>
                    <a:pt x="966058" y="1139685"/>
                    <a:pt x="819200" y="1392098"/>
                    <a:pt x="667752" y="1662867"/>
                  </a:cubicBezTo>
                  <a:close/>
                </a:path>
              </a:pathLst>
            </a:custGeom>
            <a:solidFill>
              <a:srgbClr val="64C8F0">
                <a:lumMod val="40000"/>
                <a:lumOff val="60000"/>
              </a:srgbClr>
            </a:solidFill>
            <a:ln w="45893"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ndParaRPr>
            </a:p>
          </p:txBody>
        </p:sp>
        <p:sp>
          <p:nvSpPr>
            <p:cNvPr id="109" name="Oval 35">
              <a:extLst>
                <a:ext uri="{FF2B5EF4-FFF2-40B4-BE49-F238E27FC236}">
                  <a16:creationId xmlns:a16="http://schemas.microsoft.com/office/drawing/2014/main" id="{A1D0796B-7A22-426C-8758-ECF2A5A78AB9}"/>
                </a:ext>
              </a:extLst>
            </p:cNvPr>
            <p:cNvSpPr/>
            <p:nvPr/>
          </p:nvSpPr>
          <p:spPr>
            <a:xfrm>
              <a:off x="6051009" y="3319815"/>
              <a:ext cx="876300" cy="876300"/>
            </a:xfrm>
            <a:prstGeom prst="ellipse">
              <a:avLst/>
            </a:prstGeom>
            <a:solidFill>
              <a:srgbClr val="64C8F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grpSp>
      <p:grpSp>
        <p:nvGrpSpPr>
          <p:cNvPr id="110" name="Group 36">
            <a:extLst>
              <a:ext uri="{FF2B5EF4-FFF2-40B4-BE49-F238E27FC236}">
                <a16:creationId xmlns:a16="http://schemas.microsoft.com/office/drawing/2014/main" id="{BA7C89C2-FA57-421B-BC5E-E244FE5F9276}"/>
              </a:ext>
            </a:extLst>
          </p:cNvPr>
          <p:cNvGrpSpPr/>
          <p:nvPr/>
        </p:nvGrpSpPr>
        <p:grpSpPr>
          <a:xfrm>
            <a:off x="3261850" y="2159411"/>
            <a:ext cx="810038" cy="1089362"/>
            <a:chOff x="5823708" y="3105088"/>
            <a:chExt cx="1330902" cy="1789834"/>
          </a:xfrm>
        </p:grpSpPr>
        <p:sp>
          <p:nvSpPr>
            <p:cNvPr id="111" name="Graphic 22">
              <a:extLst>
                <a:ext uri="{FF2B5EF4-FFF2-40B4-BE49-F238E27FC236}">
                  <a16:creationId xmlns:a16="http://schemas.microsoft.com/office/drawing/2014/main" id="{E8FB886D-926C-47B3-8DE8-2BED9304B2AE}"/>
                </a:ext>
              </a:extLst>
            </p:cNvPr>
            <p:cNvSpPr/>
            <p:nvPr/>
          </p:nvSpPr>
          <p:spPr>
            <a:xfrm>
              <a:off x="5823708" y="3105088"/>
              <a:ext cx="1330902" cy="1789834"/>
            </a:xfrm>
            <a:custGeom>
              <a:avLst/>
              <a:gdLst>
                <a:gd name="connsiteX0" fmla="*/ 667752 w 1330902"/>
                <a:gd name="connsiteY0" fmla="*/ 1662867 h 1789834"/>
                <a:gd name="connsiteX1" fmla="*/ 213410 w 1330902"/>
                <a:gd name="connsiteY1" fmla="*/ 855147 h 1789834"/>
                <a:gd name="connsiteX2" fmla="*/ 369447 w 1330902"/>
                <a:gd name="connsiteY2" fmla="*/ 263125 h 1789834"/>
                <a:gd name="connsiteX3" fmla="*/ 989005 w 1330902"/>
                <a:gd name="connsiteY3" fmla="*/ 286072 h 1789834"/>
                <a:gd name="connsiteX4" fmla="*/ 1108327 w 1330902"/>
                <a:gd name="connsiteY4" fmla="*/ 882683 h 1789834"/>
                <a:gd name="connsiteX5" fmla="*/ 667752 w 1330902"/>
                <a:gd name="connsiteY5" fmla="*/ 1662867 h 178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902" h="1789834">
                  <a:moveTo>
                    <a:pt x="667752" y="1662867"/>
                  </a:moveTo>
                  <a:cubicBezTo>
                    <a:pt x="507126" y="1382919"/>
                    <a:pt x="351089" y="1121328"/>
                    <a:pt x="213410" y="855147"/>
                  </a:cubicBezTo>
                  <a:cubicBezTo>
                    <a:pt x="107855" y="653217"/>
                    <a:pt x="185874" y="400805"/>
                    <a:pt x="369447" y="263125"/>
                  </a:cubicBezTo>
                  <a:cubicBezTo>
                    <a:pt x="557609" y="125446"/>
                    <a:pt x="810021" y="134624"/>
                    <a:pt x="989005" y="286072"/>
                  </a:cubicBezTo>
                  <a:cubicBezTo>
                    <a:pt x="1163399" y="437519"/>
                    <a:pt x="1218470" y="680753"/>
                    <a:pt x="1108327" y="882683"/>
                  </a:cubicBezTo>
                  <a:cubicBezTo>
                    <a:pt x="966058" y="1139685"/>
                    <a:pt x="819200" y="1392098"/>
                    <a:pt x="667752" y="1662867"/>
                  </a:cubicBezTo>
                  <a:close/>
                </a:path>
              </a:pathLst>
            </a:custGeom>
            <a:solidFill>
              <a:srgbClr val="00AAE6">
                <a:lumMod val="40000"/>
                <a:lumOff val="60000"/>
              </a:srgbClr>
            </a:solidFill>
            <a:ln w="45893"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ndParaRPr>
            </a:p>
          </p:txBody>
        </p:sp>
        <p:sp>
          <p:nvSpPr>
            <p:cNvPr id="112" name="Oval 38">
              <a:extLst>
                <a:ext uri="{FF2B5EF4-FFF2-40B4-BE49-F238E27FC236}">
                  <a16:creationId xmlns:a16="http://schemas.microsoft.com/office/drawing/2014/main" id="{E5F2EFB7-36DE-492D-BC28-22FA9B852035}"/>
                </a:ext>
              </a:extLst>
            </p:cNvPr>
            <p:cNvSpPr/>
            <p:nvPr/>
          </p:nvSpPr>
          <p:spPr>
            <a:xfrm>
              <a:off x="6051009" y="3319815"/>
              <a:ext cx="876300" cy="876300"/>
            </a:xfrm>
            <a:prstGeom prst="ellipse">
              <a:avLst/>
            </a:prstGeom>
            <a:solidFill>
              <a:srgbClr val="00AAE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grpSp>
      <p:sp>
        <p:nvSpPr>
          <p:cNvPr id="113" name="Isosceles Triangle 51">
            <a:extLst>
              <a:ext uri="{FF2B5EF4-FFF2-40B4-BE49-F238E27FC236}">
                <a16:creationId xmlns:a16="http://schemas.microsoft.com/office/drawing/2014/main" id="{8342A9F0-42EC-44F2-B9B1-9FDE667D204E}"/>
              </a:ext>
            </a:extLst>
          </p:cNvPr>
          <p:cNvSpPr/>
          <p:nvPr/>
        </p:nvSpPr>
        <p:spPr>
          <a:xfrm>
            <a:off x="609846" y="2473366"/>
            <a:ext cx="227490" cy="166820"/>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prstClr val="white"/>
              </a:solidFill>
              <a:effectLst/>
              <a:uLnTx/>
              <a:uFillTx/>
              <a:latin typeface="Arial"/>
              <a:cs typeface="+mn-cs"/>
            </a:endParaRPr>
          </a:p>
        </p:txBody>
      </p:sp>
      <p:sp>
        <p:nvSpPr>
          <p:cNvPr id="114" name="Rounded Rectangle 27">
            <a:extLst>
              <a:ext uri="{FF2B5EF4-FFF2-40B4-BE49-F238E27FC236}">
                <a16:creationId xmlns:a16="http://schemas.microsoft.com/office/drawing/2014/main" id="{A314AF19-A789-40F7-9D08-53B568C85658}"/>
              </a:ext>
            </a:extLst>
          </p:cNvPr>
          <p:cNvSpPr/>
          <p:nvPr/>
        </p:nvSpPr>
        <p:spPr>
          <a:xfrm>
            <a:off x="1342629" y="1662010"/>
            <a:ext cx="236612" cy="18175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prstClr val="white"/>
              </a:solidFill>
              <a:effectLst/>
              <a:uLnTx/>
              <a:uFillTx/>
              <a:latin typeface="Arial"/>
              <a:cs typeface="+mn-cs"/>
            </a:endParaRPr>
          </a:p>
        </p:txBody>
      </p:sp>
      <p:sp>
        <p:nvSpPr>
          <p:cNvPr id="115" name="Rounded Rectangle 7">
            <a:extLst>
              <a:ext uri="{FF2B5EF4-FFF2-40B4-BE49-F238E27FC236}">
                <a16:creationId xmlns:a16="http://schemas.microsoft.com/office/drawing/2014/main" id="{0319ADDD-E7BB-43E2-9E8F-AE5156D29087}"/>
              </a:ext>
            </a:extLst>
          </p:cNvPr>
          <p:cNvSpPr/>
          <p:nvPr/>
        </p:nvSpPr>
        <p:spPr>
          <a:xfrm>
            <a:off x="2824456" y="1635193"/>
            <a:ext cx="240560" cy="207600"/>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prstClr val="white"/>
              </a:solidFill>
              <a:effectLst/>
              <a:uLnTx/>
              <a:uFillTx/>
              <a:latin typeface="Arial"/>
              <a:cs typeface="+mn-cs"/>
            </a:endParaRPr>
          </a:p>
        </p:txBody>
      </p:sp>
      <p:sp>
        <p:nvSpPr>
          <p:cNvPr id="116" name="Round Same Side Corner Rectangle 36">
            <a:extLst>
              <a:ext uri="{FF2B5EF4-FFF2-40B4-BE49-F238E27FC236}">
                <a16:creationId xmlns:a16="http://schemas.microsoft.com/office/drawing/2014/main" id="{D7BABB2D-7252-4D7D-8F7D-CF2286139D2B}"/>
              </a:ext>
            </a:extLst>
          </p:cNvPr>
          <p:cNvSpPr/>
          <p:nvPr/>
        </p:nvSpPr>
        <p:spPr>
          <a:xfrm>
            <a:off x="2076001" y="1255328"/>
            <a:ext cx="244427" cy="193248"/>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prstClr val="white"/>
              </a:solidFill>
              <a:effectLst/>
              <a:uLnTx/>
              <a:uFillTx/>
              <a:latin typeface="Arial"/>
              <a:cs typeface="+mn-cs"/>
            </a:endParaRPr>
          </a:p>
        </p:txBody>
      </p:sp>
      <p:sp>
        <p:nvSpPr>
          <p:cNvPr id="117" name="Rectangle 9">
            <a:extLst>
              <a:ext uri="{FF2B5EF4-FFF2-40B4-BE49-F238E27FC236}">
                <a16:creationId xmlns:a16="http://schemas.microsoft.com/office/drawing/2014/main" id="{BB1188EB-DE33-42C1-A0FB-D99B3E7BCD19}"/>
              </a:ext>
            </a:extLst>
          </p:cNvPr>
          <p:cNvSpPr/>
          <p:nvPr/>
        </p:nvSpPr>
        <p:spPr>
          <a:xfrm>
            <a:off x="3573136" y="2444796"/>
            <a:ext cx="242462" cy="22696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6858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prstClr val="white"/>
              </a:solidFill>
              <a:effectLst/>
              <a:uLnTx/>
              <a:uFillTx/>
              <a:latin typeface="Arial"/>
              <a:cs typeface="+mn-cs"/>
            </a:endParaRPr>
          </a:p>
        </p:txBody>
      </p:sp>
      <p:sp>
        <p:nvSpPr>
          <p:cNvPr id="118" name="TextBox 44">
            <a:extLst>
              <a:ext uri="{FF2B5EF4-FFF2-40B4-BE49-F238E27FC236}">
                <a16:creationId xmlns:a16="http://schemas.microsoft.com/office/drawing/2014/main" id="{9C3DDE9D-9D31-4B86-AE69-38CF38D00968}"/>
              </a:ext>
            </a:extLst>
          </p:cNvPr>
          <p:cNvSpPr txBox="1"/>
          <p:nvPr/>
        </p:nvSpPr>
        <p:spPr>
          <a:xfrm>
            <a:off x="4734601" y="1711620"/>
            <a:ext cx="3642356" cy="923330"/>
          </a:xfrm>
          <a:prstGeom prst="rect">
            <a:avLst/>
          </a:prstGeom>
          <a:noFill/>
        </p:spPr>
        <p:txBody>
          <a:bodyPr wrap="square" rtlCol="0">
            <a:spAutoFit/>
          </a:bodyPr>
          <a:lstStyle/>
          <a:p>
            <a:pPr defTabSz="685800">
              <a:buClrTx/>
            </a:pPr>
            <a:r>
              <a:rPr lang="en-US" altLang="ko-KR" sz="900" kern="1200" dirty="0">
                <a:solidFill>
                  <a:prstClr val="black"/>
                </a:solidFill>
                <a:cs typeface="Arial" pitchFamily="34" charset="0"/>
              </a:rPr>
              <a:t>Get a modern PowerPoint  Presentation that is beautifully designed.  Easy to change colors, photos and Text. You can simply impress your audience and add a unique zing and appeal to your Presentations. You can simply impress your audience and add a unique zing and appeal to your Presentations. Easy to change colors, photos and Text. </a:t>
            </a:r>
          </a:p>
        </p:txBody>
      </p:sp>
      <p:sp>
        <p:nvSpPr>
          <p:cNvPr id="119" name="TextBox 45">
            <a:extLst>
              <a:ext uri="{FF2B5EF4-FFF2-40B4-BE49-F238E27FC236}">
                <a16:creationId xmlns:a16="http://schemas.microsoft.com/office/drawing/2014/main" id="{4237B69A-C688-4A4E-BC23-5ADECBD2FDD7}"/>
              </a:ext>
            </a:extLst>
          </p:cNvPr>
          <p:cNvSpPr txBox="1"/>
          <p:nvPr/>
        </p:nvSpPr>
        <p:spPr>
          <a:xfrm>
            <a:off x="4734601" y="1381276"/>
            <a:ext cx="3642356" cy="300082"/>
          </a:xfrm>
          <a:prstGeom prst="rect">
            <a:avLst/>
          </a:prstGeom>
          <a:noFill/>
        </p:spPr>
        <p:txBody>
          <a:bodyPr wrap="square" rtlCol="0">
            <a:spAutoFit/>
          </a:bodyPr>
          <a:lstStyle/>
          <a:p>
            <a:pPr defTabSz="685800">
              <a:buClrTx/>
            </a:pPr>
            <a:r>
              <a:rPr lang="en-US" altLang="ko-KR" sz="1350" b="1" kern="1200" dirty="0">
                <a:solidFill>
                  <a:srgbClr val="00AAE6"/>
                </a:solidFill>
                <a:cs typeface="Arial" pitchFamily="34" charset="0"/>
              </a:rPr>
              <a:t>Simple PowerPoint Presentation</a:t>
            </a:r>
            <a:endParaRPr lang="ko-KR" altLang="en-US" sz="1350" b="1" kern="1200" dirty="0">
              <a:solidFill>
                <a:srgbClr val="00AAE6"/>
              </a:solidFill>
              <a:cs typeface="Arial" pitchFamily="34" charset="0"/>
            </a:endParaRPr>
          </a:p>
        </p:txBody>
      </p:sp>
      <p:sp>
        <p:nvSpPr>
          <p:cNvPr id="120" name="TextBox 46">
            <a:extLst>
              <a:ext uri="{FF2B5EF4-FFF2-40B4-BE49-F238E27FC236}">
                <a16:creationId xmlns:a16="http://schemas.microsoft.com/office/drawing/2014/main" id="{AE633FA0-CBCA-4D63-B0C5-3DAE76D82A6F}"/>
              </a:ext>
            </a:extLst>
          </p:cNvPr>
          <p:cNvSpPr txBox="1"/>
          <p:nvPr/>
        </p:nvSpPr>
        <p:spPr>
          <a:xfrm>
            <a:off x="4734601" y="3062003"/>
            <a:ext cx="3642356" cy="923330"/>
          </a:xfrm>
          <a:prstGeom prst="rect">
            <a:avLst/>
          </a:prstGeom>
          <a:noFill/>
        </p:spPr>
        <p:txBody>
          <a:bodyPr wrap="square" rtlCol="0">
            <a:spAutoFit/>
          </a:bodyPr>
          <a:lstStyle/>
          <a:p>
            <a:pPr defTabSz="685800">
              <a:buClrTx/>
            </a:pPr>
            <a:r>
              <a:rPr lang="en-US" altLang="ko-KR" sz="900" kern="1200" dirty="0">
                <a:solidFill>
                  <a:prstClr val="black"/>
                </a:solidFill>
                <a:cs typeface="Arial" pitchFamily="34" charset="0"/>
              </a:rPr>
              <a:t>Get a modern PowerPoint  Presentation that is beautifully designed.  Easy to change colors, photos and Text. You can simply impress your audience and add a unique zing and appeal to your Presentations. You can simply impress your audience and add a unique zing and appeal to your Presentations. Easy to change colors, photos and Text. </a:t>
            </a:r>
          </a:p>
        </p:txBody>
      </p:sp>
      <p:sp>
        <p:nvSpPr>
          <p:cNvPr id="121" name="TextBox 47">
            <a:extLst>
              <a:ext uri="{FF2B5EF4-FFF2-40B4-BE49-F238E27FC236}">
                <a16:creationId xmlns:a16="http://schemas.microsoft.com/office/drawing/2014/main" id="{3187189F-436D-4A7D-B2FA-D958E5A98AED}"/>
              </a:ext>
            </a:extLst>
          </p:cNvPr>
          <p:cNvSpPr txBox="1"/>
          <p:nvPr/>
        </p:nvSpPr>
        <p:spPr>
          <a:xfrm>
            <a:off x="4734601" y="2731660"/>
            <a:ext cx="3642356" cy="300082"/>
          </a:xfrm>
          <a:prstGeom prst="rect">
            <a:avLst/>
          </a:prstGeom>
          <a:noFill/>
        </p:spPr>
        <p:txBody>
          <a:bodyPr wrap="square" rtlCol="0">
            <a:spAutoFit/>
          </a:bodyPr>
          <a:lstStyle/>
          <a:p>
            <a:pPr defTabSz="685800">
              <a:buClrTx/>
            </a:pPr>
            <a:r>
              <a:rPr lang="en-US" altLang="ko-KR" sz="1350" b="1" kern="1200" dirty="0">
                <a:solidFill>
                  <a:srgbClr val="64C8F0"/>
                </a:solidFill>
                <a:cs typeface="Arial" pitchFamily="34" charset="0"/>
              </a:rPr>
              <a:t>Simple PowerPoint Presentation</a:t>
            </a:r>
            <a:endParaRPr lang="ko-KR" altLang="en-US" sz="1350" b="1" kern="1200" dirty="0">
              <a:solidFill>
                <a:srgbClr val="64C8F0"/>
              </a:solidFill>
              <a:cs typeface="Arial" pitchFamily="34" charset="0"/>
            </a:endParaRPr>
          </a:p>
        </p:txBody>
      </p:sp>
      <p:sp>
        <p:nvSpPr>
          <p:cNvPr id="122" name="Text Placeholder 27">
            <a:extLst>
              <a:ext uri="{FF2B5EF4-FFF2-40B4-BE49-F238E27FC236}">
                <a16:creationId xmlns:a16="http://schemas.microsoft.com/office/drawing/2014/main" id="{A1D2A08D-218B-4F61-825F-BC54BE2AA3AC}"/>
              </a:ext>
            </a:extLst>
          </p:cNvPr>
          <p:cNvSpPr txBox="1">
            <a:spLocks/>
          </p:cNvSpPr>
          <p:nvPr/>
        </p:nvSpPr>
        <p:spPr>
          <a:xfrm>
            <a:off x="4826690" y="4081195"/>
            <a:ext cx="1588398" cy="295333"/>
          </a:xfrm>
          <a:prstGeom prst="rect">
            <a:avLst/>
          </a:prstGeom>
          <a:solidFill>
            <a:srgbClr val="00AAE6"/>
          </a:solidFill>
        </p:spPr>
        <p:txBody>
          <a:bodyPr lIns="68580" tIns="68580" anchor="ctr"/>
          <a:lstStyle>
            <a:lvl1pPr marL="0" indent="0" algn="l" defTabSz="914400" rtl="0" eaLnBrk="1" latinLnBrk="1" hangingPunct="1">
              <a:lnSpc>
                <a:spcPct val="90000"/>
              </a:lnSpc>
              <a:spcBef>
                <a:spcPts val="1000"/>
              </a:spcBef>
              <a:buFontTx/>
              <a:buNone/>
              <a:defRPr sz="32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1" hangingPunct="1">
              <a:lnSpc>
                <a:spcPct val="90000"/>
              </a:lnSpc>
              <a:spcBef>
                <a:spcPts val="750"/>
              </a:spcBef>
              <a:spcAft>
                <a:spcPts val="0"/>
              </a:spcAft>
              <a:buClrTx/>
              <a:buSzTx/>
              <a:buFontTx/>
              <a:buNone/>
              <a:tabLst/>
              <a:defRPr/>
            </a:pPr>
            <a:r>
              <a:rPr kumimoji="0" lang="en-US" altLang="ko-KR" sz="1350" b="0" i="0" u="none" strike="noStrike" kern="1200" cap="none" spc="0" normalizeH="0" baseline="0" noProof="0" dirty="0">
                <a:ln>
                  <a:noFill/>
                </a:ln>
                <a:solidFill>
                  <a:prstClr val="white"/>
                </a:solidFill>
                <a:effectLst/>
                <a:uLnTx/>
                <a:uFillTx/>
                <a:latin typeface="Arial"/>
                <a:cs typeface="+mn-cs"/>
              </a:rPr>
              <a:t>INFOGRAPHIC</a:t>
            </a:r>
          </a:p>
        </p:txBody>
      </p:sp>
    </p:spTree>
    <p:extLst>
      <p:ext uri="{BB962C8B-B14F-4D97-AF65-F5344CB8AC3E}">
        <p14:creationId xmlns:p14="http://schemas.microsoft.com/office/powerpoint/2010/main" val="1612768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8" name="Google Shape;258;p36"/>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800" dirty="0">
                <a:solidFill>
                  <a:srgbClr val="627E8D"/>
                </a:solidFill>
                <a:latin typeface="Arial Black" panose="020B0A04020102020204" pitchFamily="34" charset="0"/>
              </a:rPr>
              <a:t>IN DEPTH</a:t>
            </a:r>
          </a:p>
        </p:txBody>
      </p:sp>
      <p:sp>
        <p:nvSpPr>
          <p:cNvPr id="29" name="Google Shape;259;p36"/>
          <p:cNvSpPr/>
          <p:nvPr/>
        </p:nvSpPr>
        <p:spPr>
          <a:xfrm rot="-4352175" flipH="1">
            <a:off x="6441114" y="1598902"/>
            <a:ext cx="2225459" cy="714720"/>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0;p36"/>
          <p:cNvSpPr/>
          <p:nvPr/>
        </p:nvSpPr>
        <p:spPr>
          <a:xfrm rot="-3668310" flipH="1">
            <a:off x="3839409" y="1818900"/>
            <a:ext cx="2225503" cy="714734"/>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1;p36"/>
          <p:cNvSpPr/>
          <p:nvPr/>
        </p:nvSpPr>
        <p:spPr>
          <a:xfrm rot="3668310">
            <a:off x="244871" y="1529346"/>
            <a:ext cx="2225503" cy="714734"/>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2;p36"/>
          <p:cNvSpPr/>
          <p:nvPr/>
        </p:nvSpPr>
        <p:spPr>
          <a:xfrm>
            <a:off x="617400" y="1659125"/>
            <a:ext cx="2469000" cy="2469000"/>
          </a:xfrm>
          <a:prstGeom prst="ellipse">
            <a:avLst/>
          </a:prstGeom>
          <a:solidFill>
            <a:srgbClr val="BEE4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3;p36"/>
          <p:cNvSpPr/>
          <p:nvPr/>
        </p:nvSpPr>
        <p:spPr>
          <a:xfrm>
            <a:off x="3337499" y="2116325"/>
            <a:ext cx="2469000" cy="2469000"/>
          </a:xfrm>
          <a:prstGeom prst="ellipse">
            <a:avLst/>
          </a:prstGeom>
          <a:solidFill>
            <a:srgbClr val="BEE4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64;p36"/>
          <p:cNvSpPr/>
          <p:nvPr/>
        </p:nvSpPr>
        <p:spPr>
          <a:xfrm>
            <a:off x="6052044" y="1678175"/>
            <a:ext cx="2469000" cy="2469000"/>
          </a:xfrm>
          <a:prstGeom prst="ellipse">
            <a:avLst/>
          </a:prstGeom>
          <a:solidFill>
            <a:srgbClr val="BEE4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65;p36"/>
          <p:cNvSpPr txBox="1">
            <a:spLocks/>
          </p:cNvSpPr>
          <p:nvPr/>
        </p:nvSpPr>
        <p:spPr>
          <a:xfrm flipH="1">
            <a:off x="1071599" y="2010857"/>
            <a:ext cx="1560600" cy="577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solidFill>
                  <a:srgbClr val="FFC000"/>
                </a:solidFill>
                <a:latin typeface="Arial Black" panose="020B0A04020102020204" pitchFamily="34" charset="0"/>
              </a:rPr>
              <a:t>JUPITER</a:t>
            </a:r>
          </a:p>
        </p:txBody>
      </p:sp>
      <p:sp>
        <p:nvSpPr>
          <p:cNvPr id="36" name="Google Shape;266;p36"/>
          <p:cNvSpPr txBox="1">
            <a:spLocks/>
          </p:cNvSpPr>
          <p:nvPr/>
        </p:nvSpPr>
        <p:spPr>
          <a:xfrm flipH="1">
            <a:off x="6552430" y="2010857"/>
            <a:ext cx="1560600" cy="577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solidFill>
                  <a:srgbClr val="627E8D"/>
                </a:solidFill>
                <a:latin typeface="Arial Black" panose="020B0A04020102020204" pitchFamily="34" charset="0"/>
              </a:rPr>
              <a:t>SATURN</a:t>
            </a:r>
          </a:p>
        </p:txBody>
      </p:sp>
      <p:sp>
        <p:nvSpPr>
          <p:cNvPr id="37" name="Google Shape;267;p36"/>
          <p:cNvSpPr txBox="1">
            <a:spLocks/>
          </p:cNvSpPr>
          <p:nvPr/>
        </p:nvSpPr>
        <p:spPr>
          <a:xfrm flipH="1">
            <a:off x="6472706" y="2473075"/>
            <a:ext cx="17199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Yes, this is the ringed one. It’s a gas giant, composed mostly of hydrogen and helium</a:t>
            </a:r>
          </a:p>
        </p:txBody>
      </p:sp>
      <p:sp>
        <p:nvSpPr>
          <p:cNvPr id="38" name="Google Shape;268;p36"/>
          <p:cNvSpPr txBox="1">
            <a:spLocks/>
          </p:cNvSpPr>
          <p:nvPr/>
        </p:nvSpPr>
        <p:spPr>
          <a:xfrm flipH="1">
            <a:off x="1071600" y="2473075"/>
            <a:ext cx="15606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It’s the biggest planet in our Solar System and the fourth-brightest object in the sky</a:t>
            </a:r>
          </a:p>
        </p:txBody>
      </p:sp>
      <p:sp>
        <p:nvSpPr>
          <p:cNvPr id="39" name="Google Shape;269;p36"/>
          <p:cNvSpPr txBox="1">
            <a:spLocks/>
          </p:cNvSpPr>
          <p:nvPr/>
        </p:nvSpPr>
        <p:spPr>
          <a:xfrm flipH="1">
            <a:off x="3791699" y="2463578"/>
            <a:ext cx="1560600" cy="577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solidFill>
                  <a:srgbClr val="C3CCA2"/>
                </a:solidFill>
                <a:latin typeface="Arial Black" panose="020B0A04020102020204" pitchFamily="34" charset="0"/>
              </a:rPr>
              <a:t>MARS</a:t>
            </a:r>
          </a:p>
        </p:txBody>
      </p:sp>
      <p:sp>
        <p:nvSpPr>
          <p:cNvPr id="40" name="Google Shape;270;p36"/>
          <p:cNvSpPr txBox="1">
            <a:spLocks/>
          </p:cNvSpPr>
          <p:nvPr/>
        </p:nvSpPr>
        <p:spPr>
          <a:xfrm flipH="1">
            <a:off x="3791699" y="2938421"/>
            <a:ext cx="15606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Mars is actually a cold place. It’s full of iron oxide dust, giving the planet its reddish cast</a:t>
            </a:r>
          </a:p>
        </p:txBody>
      </p:sp>
      <p:sp>
        <p:nvSpPr>
          <p:cNvPr id="41" name="Google Shape;271;p36"/>
          <p:cNvSpPr txBox="1">
            <a:spLocks/>
          </p:cNvSpPr>
          <p:nvPr/>
        </p:nvSpPr>
        <p:spPr>
          <a:xfrm flipH="1">
            <a:off x="236370" y="958622"/>
            <a:ext cx="1560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800" dirty="0">
                <a:solidFill>
                  <a:schemeClr val="lt1"/>
                </a:solidFill>
              </a:rPr>
              <a:t>01</a:t>
            </a:r>
          </a:p>
        </p:txBody>
      </p:sp>
      <p:sp>
        <p:nvSpPr>
          <p:cNvPr id="42" name="Google Shape;272;p36"/>
          <p:cNvSpPr txBox="1">
            <a:spLocks/>
          </p:cNvSpPr>
          <p:nvPr/>
        </p:nvSpPr>
        <p:spPr>
          <a:xfrm flipH="1">
            <a:off x="6982411" y="958622"/>
            <a:ext cx="1560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800">
                <a:solidFill>
                  <a:schemeClr val="lt1"/>
                </a:solidFill>
              </a:rPr>
              <a:t>03</a:t>
            </a:r>
          </a:p>
        </p:txBody>
      </p:sp>
      <p:sp>
        <p:nvSpPr>
          <p:cNvPr id="43" name="Google Shape;273;p36"/>
          <p:cNvSpPr txBox="1">
            <a:spLocks/>
          </p:cNvSpPr>
          <p:nvPr/>
        </p:nvSpPr>
        <p:spPr>
          <a:xfrm flipH="1">
            <a:off x="4509743" y="1240249"/>
            <a:ext cx="1560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800">
                <a:solidFill>
                  <a:schemeClr val="lt1"/>
                </a:solidFill>
              </a:rPr>
              <a:t>02</a:t>
            </a:r>
          </a:p>
        </p:txBody>
      </p:sp>
    </p:spTree>
    <p:extLst>
      <p:ext uri="{BB962C8B-B14F-4D97-AF65-F5344CB8AC3E}">
        <p14:creationId xmlns:p14="http://schemas.microsoft.com/office/powerpoint/2010/main" val="3261354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0" name="Google Shape;279;p37"/>
          <p:cNvSpPr txBox="1">
            <a:spLocks/>
          </p:cNvSpPr>
          <p:nvPr/>
        </p:nvSpPr>
        <p:spPr>
          <a:xfrm>
            <a:off x="717712" y="1820930"/>
            <a:ext cx="1564800" cy="629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1pPr>
            <a:lvl2pPr marR="0" lvl="1"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2pPr>
            <a:lvl3pPr marR="0" lvl="2"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3pPr>
            <a:lvl4pPr marR="0" lvl="3"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4pPr>
            <a:lvl5pPr marR="0" lvl="4"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5pPr>
            <a:lvl6pPr marR="0" lvl="5"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6pPr>
            <a:lvl7pPr marR="0" lvl="6"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7pPr>
            <a:lvl8pPr marR="0" lvl="7"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8pPr>
            <a:lvl9pPr marR="0" lvl="8"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9pPr>
          </a:lstStyle>
          <a:p>
            <a:pPr algn="ctr"/>
            <a:r>
              <a:rPr lang="es-PE" sz="2200"/>
              <a:t>MERCURY</a:t>
            </a:r>
          </a:p>
        </p:txBody>
      </p:sp>
      <p:sp>
        <p:nvSpPr>
          <p:cNvPr id="21" name="Google Shape;280;p37"/>
          <p:cNvSpPr txBox="1">
            <a:spLocks/>
          </p:cNvSpPr>
          <p:nvPr/>
        </p:nvSpPr>
        <p:spPr>
          <a:xfrm>
            <a:off x="618975" y="2252400"/>
            <a:ext cx="1762200" cy="68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Hind Vadodara Light"/>
              <a:buChar char="●"/>
              <a:defRPr sz="1800" b="0" i="0" u="none" strike="noStrike" cap="none">
                <a:solidFill>
                  <a:schemeClr val="dk1"/>
                </a:solidFill>
                <a:latin typeface="Hind Vadodara Light"/>
                <a:ea typeface="Hind Vadodara Light"/>
                <a:cs typeface="Hind Vadodara Light"/>
                <a:sym typeface="Hind Vadodara Light"/>
              </a:defRPr>
            </a:lvl1pPr>
            <a:lvl2pPr marL="914400" marR="0" lvl="1" indent="-317500" algn="l" rtl="0">
              <a:lnSpc>
                <a:spcPct val="115000"/>
              </a:lnSpc>
              <a:spcBef>
                <a:spcPts val="1600"/>
              </a:spcBef>
              <a:spcAft>
                <a:spcPts val="0"/>
              </a:spcAft>
              <a:buClr>
                <a:schemeClr val="dk1"/>
              </a:buClr>
              <a:buSzPts val="1400"/>
              <a:buFont typeface="Hind Vadodara Light"/>
              <a:buChar char="○"/>
              <a:defRPr sz="14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15000"/>
              </a:lnSpc>
              <a:spcBef>
                <a:spcPts val="1600"/>
              </a:spcBef>
              <a:spcAft>
                <a:spcPts val="160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9pPr>
          </a:lstStyle>
          <a:p>
            <a:pPr marL="0" indent="0" algn="ctr">
              <a:lnSpc>
                <a:spcPct val="100000"/>
              </a:lnSpc>
              <a:spcAft>
                <a:spcPts val="1600"/>
              </a:spcAft>
              <a:buFont typeface="Hind Vadodara Light"/>
              <a:buNone/>
            </a:pPr>
            <a:r>
              <a:rPr lang="en-US" sz="1400"/>
              <a:t>Mercury is the closest planet to the Sun</a:t>
            </a:r>
          </a:p>
        </p:txBody>
      </p:sp>
      <p:sp>
        <p:nvSpPr>
          <p:cNvPr id="22" name="Google Shape;281;p37"/>
          <p:cNvSpPr txBox="1">
            <a:spLocks/>
          </p:cNvSpPr>
          <p:nvPr/>
        </p:nvSpPr>
        <p:spPr>
          <a:xfrm>
            <a:off x="818062" y="3490667"/>
            <a:ext cx="1364100" cy="54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1pPr>
            <a:lvl2pPr marR="0" lvl="1"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2pPr>
            <a:lvl3pPr marR="0" lvl="2"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3pPr>
            <a:lvl4pPr marR="0" lvl="3"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4pPr>
            <a:lvl5pPr marR="0" lvl="4"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5pPr>
            <a:lvl6pPr marR="0" lvl="5"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6pPr>
            <a:lvl7pPr marR="0" lvl="6"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7pPr>
            <a:lvl8pPr marR="0" lvl="7"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8pPr>
            <a:lvl9pPr marR="0" lvl="8"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9pPr>
          </a:lstStyle>
          <a:p>
            <a:pPr algn="ctr"/>
            <a:r>
              <a:rPr lang="es-PE" sz="2200"/>
              <a:t>VENUS</a:t>
            </a:r>
          </a:p>
        </p:txBody>
      </p:sp>
      <p:sp>
        <p:nvSpPr>
          <p:cNvPr id="23" name="Google Shape;282;p37"/>
          <p:cNvSpPr txBox="1">
            <a:spLocks/>
          </p:cNvSpPr>
          <p:nvPr/>
        </p:nvSpPr>
        <p:spPr>
          <a:xfrm>
            <a:off x="618975" y="3838334"/>
            <a:ext cx="1762200" cy="68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Hind Vadodara Light"/>
              <a:buChar char="●"/>
              <a:defRPr sz="1800" b="0" i="0" u="none" strike="noStrike" cap="none">
                <a:solidFill>
                  <a:schemeClr val="dk1"/>
                </a:solidFill>
                <a:latin typeface="Hind Vadodara Light"/>
                <a:ea typeface="Hind Vadodara Light"/>
                <a:cs typeface="Hind Vadodara Light"/>
                <a:sym typeface="Hind Vadodara Light"/>
              </a:defRPr>
            </a:lvl1pPr>
            <a:lvl2pPr marL="914400" marR="0" lvl="1" indent="-317500" algn="l" rtl="0">
              <a:lnSpc>
                <a:spcPct val="115000"/>
              </a:lnSpc>
              <a:spcBef>
                <a:spcPts val="1600"/>
              </a:spcBef>
              <a:spcAft>
                <a:spcPts val="0"/>
              </a:spcAft>
              <a:buClr>
                <a:schemeClr val="dk1"/>
              </a:buClr>
              <a:buSzPts val="1400"/>
              <a:buFont typeface="Hind Vadodara Light"/>
              <a:buChar char="○"/>
              <a:defRPr sz="14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15000"/>
              </a:lnSpc>
              <a:spcBef>
                <a:spcPts val="1600"/>
              </a:spcBef>
              <a:spcAft>
                <a:spcPts val="160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9pPr>
          </a:lstStyle>
          <a:p>
            <a:pPr marL="0" indent="0" algn="ctr">
              <a:lnSpc>
                <a:spcPct val="100000"/>
              </a:lnSpc>
              <a:spcAft>
                <a:spcPts val="1600"/>
              </a:spcAft>
              <a:buFont typeface="Hind Vadodara Light"/>
              <a:buNone/>
            </a:pPr>
            <a:r>
              <a:rPr lang="en-US" sz="1400"/>
              <a:t>Venus has a beautiful name, but it’s terribly hot</a:t>
            </a:r>
          </a:p>
        </p:txBody>
      </p:sp>
      <p:sp>
        <p:nvSpPr>
          <p:cNvPr id="24" name="Google Shape;283;p37"/>
          <p:cNvSpPr txBox="1">
            <a:spLocks/>
          </p:cNvSpPr>
          <p:nvPr/>
        </p:nvSpPr>
        <p:spPr>
          <a:xfrm>
            <a:off x="2603662" y="1820930"/>
            <a:ext cx="1564800" cy="629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1pPr>
            <a:lvl2pPr marR="0" lvl="1"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2pPr>
            <a:lvl3pPr marR="0" lvl="2"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3pPr>
            <a:lvl4pPr marR="0" lvl="3"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4pPr>
            <a:lvl5pPr marR="0" lvl="4"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5pPr>
            <a:lvl6pPr marR="0" lvl="5"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6pPr>
            <a:lvl7pPr marR="0" lvl="6"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7pPr>
            <a:lvl8pPr marR="0" lvl="7"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8pPr>
            <a:lvl9pPr marR="0" lvl="8"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9pPr>
          </a:lstStyle>
          <a:p>
            <a:pPr algn="ctr"/>
            <a:r>
              <a:rPr lang="es-PE" sz="2200"/>
              <a:t>MARS</a:t>
            </a:r>
          </a:p>
        </p:txBody>
      </p:sp>
      <p:sp>
        <p:nvSpPr>
          <p:cNvPr id="25" name="Google Shape;284;p37"/>
          <p:cNvSpPr txBox="1">
            <a:spLocks/>
          </p:cNvSpPr>
          <p:nvPr/>
        </p:nvSpPr>
        <p:spPr>
          <a:xfrm>
            <a:off x="2504925" y="2252400"/>
            <a:ext cx="1762200" cy="68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Hind Vadodara Light"/>
              <a:buChar char="●"/>
              <a:defRPr sz="1800" b="0" i="0" u="none" strike="noStrike" cap="none">
                <a:solidFill>
                  <a:schemeClr val="dk1"/>
                </a:solidFill>
                <a:latin typeface="Hind Vadodara Light"/>
                <a:ea typeface="Hind Vadodara Light"/>
                <a:cs typeface="Hind Vadodara Light"/>
                <a:sym typeface="Hind Vadodara Light"/>
              </a:defRPr>
            </a:lvl1pPr>
            <a:lvl2pPr marL="914400" marR="0" lvl="1" indent="-317500" algn="l" rtl="0">
              <a:lnSpc>
                <a:spcPct val="115000"/>
              </a:lnSpc>
              <a:spcBef>
                <a:spcPts val="1600"/>
              </a:spcBef>
              <a:spcAft>
                <a:spcPts val="0"/>
              </a:spcAft>
              <a:buClr>
                <a:schemeClr val="dk1"/>
              </a:buClr>
              <a:buSzPts val="1400"/>
              <a:buFont typeface="Hind Vadodara Light"/>
              <a:buChar char="○"/>
              <a:defRPr sz="14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15000"/>
              </a:lnSpc>
              <a:spcBef>
                <a:spcPts val="1600"/>
              </a:spcBef>
              <a:spcAft>
                <a:spcPts val="160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9pPr>
          </a:lstStyle>
          <a:p>
            <a:pPr marL="0" indent="0" algn="ctr">
              <a:lnSpc>
                <a:spcPct val="100000"/>
              </a:lnSpc>
              <a:spcAft>
                <a:spcPts val="1600"/>
              </a:spcAft>
              <a:buFont typeface="Hind Vadodara Light"/>
              <a:buNone/>
            </a:pPr>
            <a:r>
              <a:rPr lang="en-US" sz="1400"/>
              <a:t>Despite being red, Mars is actually a cold place</a:t>
            </a:r>
          </a:p>
        </p:txBody>
      </p:sp>
      <p:sp>
        <p:nvSpPr>
          <p:cNvPr id="26" name="Google Shape;285;p37"/>
          <p:cNvSpPr txBox="1">
            <a:spLocks/>
          </p:cNvSpPr>
          <p:nvPr/>
        </p:nvSpPr>
        <p:spPr>
          <a:xfrm>
            <a:off x="2704012" y="3490667"/>
            <a:ext cx="1364100" cy="54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1pPr>
            <a:lvl2pPr marR="0" lvl="1"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2pPr>
            <a:lvl3pPr marR="0" lvl="2"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3pPr>
            <a:lvl4pPr marR="0" lvl="3"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4pPr>
            <a:lvl5pPr marR="0" lvl="4"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5pPr>
            <a:lvl6pPr marR="0" lvl="5"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6pPr>
            <a:lvl7pPr marR="0" lvl="6"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7pPr>
            <a:lvl8pPr marR="0" lvl="7"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8pPr>
            <a:lvl9pPr marR="0" lvl="8" algn="l" rtl="0">
              <a:lnSpc>
                <a:spcPct val="100000"/>
              </a:lnSpc>
              <a:spcBef>
                <a:spcPts val="0"/>
              </a:spcBef>
              <a:spcAft>
                <a:spcPts val="0"/>
              </a:spcAft>
              <a:buClr>
                <a:schemeClr val="dk1"/>
              </a:buClr>
              <a:buSzPts val="2400"/>
              <a:buFont typeface="Teko Light"/>
              <a:buNone/>
              <a:defRPr sz="2400" b="0" i="0" u="none" strike="noStrike" cap="none">
                <a:solidFill>
                  <a:schemeClr val="dk1"/>
                </a:solidFill>
                <a:latin typeface="Teko Light"/>
                <a:ea typeface="Teko Light"/>
                <a:cs typeface="Teko Light"/>
                <a:sym typeface="Teko Light"/>
              </a:defRPr>
            </a:lvl9pPr>
          </a:lstStyle>
          <a:p>
            <a:pPr algn="ctr"/>
            <a:r>
              <a:rPr lang="es-PE" sz="2200"/>
              <a:t>NEPTUNE</a:t>
            </a:r>
          </a:p>
        </p:txBody>
      </p:sp>
      <p:sp>
        <p:nvSpPr>
          <p:cNvPr id="27" name="Google Shape;286;p37"/>
          <p:cNvSpPr txBox="1">
            <a:spLocks/>
          </p:cNvSpPr>
          <p:nvPr/>
        </p:nvSpPr>
        <p:spPr>
          <a:xfrm>
            <a:off x="2504925" y="3838334"/>
            <a:ext cx="1762200" cy="680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Hind Vadodara Light"/>
              <a:buChar char="●"/>
              <a:defRPr sz="1800" b="0" i="0" u="none" strike="noStrike" cap="none">
                <a:solidFill>
                  <a:schemeClr val="dk1"/>
                </a:solidFill>
                <a:latin typeface="Hind Vadodara Light"/>
                <a:ea typeface="Hind Vadodara Light"/>
                <a:cs typeface="Hind Vadodara Light"/>
                <a:sym typeface="Hind Vadodara Light"/>
              </a:defRPr>
            </a:lvl1pPr>
            <a:lvl2pPr marL="914400" marR="0" lvl="1" indent="-317500" algn="l" rtl="0">
              <a:lnSpc>
                <a:spcPct val="115000"/>
              </a:lnSpc>
              <a:spcBef>
                <a:spcPts val="1600"/>
              </a:spcBef>
              <a:spcAft>
                <a:spcPts val="0"/>
              </a:spcAft>
              <a:buClr>
                <a:schemeClr val="dk1"/>
              </a:buClr>
              <a:buSzPts val="1400"/>
              <a:buFont typeface="Hind Vadodara Light"/>
              <a:buChar char="○"/>
              <a:defRPr sz="14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15000"/>
              </a:lnSpc>
              <a:spcBef>
                <a:spcPts val="1600"/>
              </a:spcBef>
              <a:spcAft>
                <a:spcPts val="160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9pPr>
          </a:lstStyle>
          <a:p>
            <a:pPr marL="0" indent="0" algn="ctr">
              <a:lnSpc>
                <a:spcPct val="100000"/>
              </a:lnSpc>
              <a:spcAft>
                <a:spcPts val="1600"/>
              </a:spcAft>
              <a:buFont typeface="Hind Vadodara Light"/>
              <a:buNone/>
            </a:pPr>
            <a:r>
              <a:rPr lang="en-US" sz="1400"/>
              <a:t>Neptune is the farthest planet from the Sun</a:t>
            </a:r>
          </a:p>
        </p:txBody>
      </p:sp>
      <p:sp>
        <p:nvSpPr>
          <p:cNvPr id="28" name="Google Shape;287;p37"/>
          <p:cNvSpPr/>
          <p:nvPr/>
        </p:nvSpPr>
        <p:spPr>
          <a:xfrm>
            <a:off x="1276150" y="1524075"/>
            <a:ext cx="447900" cy="447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8;p37"/>
          <p:cNvSpPr/>
          <p:nvPr/>
        </p:nvSpPr>
        <p:spPr>
          <a:xfrm>
            <a:off x="3162075" y="1524075"/>
            <a:ext cx="447900" cy="447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9;p37"/>
          <p:cNvSpPr/>
          <p:nvPr/>
        </p:nvSpPr>
        <p:spPr>
          <a:xfrm>
            <a:off x="1276150" y="3114750"/>
            <a:ext cx="447900" cy="447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0;p37"/>
          <p:cNvSpPr/>
          <p:nvPr/>
        </p:nvSpPr>
        <p:spPr>
          <a:xfrm>
            <a:off x="3162075" y="3114750"/>
            <a:ext cx="447900" cy="447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1;p37"/>
          <p:cNvSpPr txBox="1">
            <a:spLocks/>
          </p:cNvSpPr>
          <p:nvPr/>
        </p:nvSpPr>
        <p:spPr>
          <a:xfrm>
            <a:off x="4452550" y="4437078"/>
            <a:ext cx="1762200"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Hind Vadodara Light"/>
              <a:buChar char="●"/>
              <a:defRPr sz="1800" b="0" i="0" u="none" strike="noStrike" cap="none">
                <a:solidFill>
                  <a:schemeClr val="dk1"/>
                </a:solidFill>
                <a:latin typeface="Hind Vadodara Light"/>
                <a:ea typeface="Hind Vadodara Light"/>
                <a:cs typeface="Hind Vadodara Light"/>
                <a:sym typeface="Hind Vadodara Light"/>
              </a:defRPr>
            </a:lvl1pPr>
            <a:lvl2pPr marL="914400" marR="0" lvl="1" indent="-317500" algn="l" rtl="0">
              <a:lnSpc>
                <a:spcPct val="115000"/>
              </a:lnSpc>
              <a:spcBef>
                <a:spcPts val="1600"/>
              </a:spcBef>
              <a:spcAft>
                <a:spcPts val="0"/>
              </a:spcAft>
              <a:buClr>
                <a:schemeClr val="dk1"/>
              </a:buClr>
              <a:buSzPts val="1400"/>
              <a:buFont typeface="Hind Vadodara Light"/>
              <a:buChar char="○"/>
              <a:defRPr sz="14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15000"/>
              </a:lnSpc>
              <a:spcBef>
                <a:spcPts val="1600"/>
              </a:spcBef>
              <a:spcAft>
                <a:spcPts val="160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9pPr>
          </a:lstStyle>
          <a:p>
            <a:pPr marL="0" indent="0" algn="ctr">
              <a:lnSpc>
                <a:spcPct val="100000"/>
              </a:lnSpc>
              <a:spcAft>
                <a:spcPts val="1600"/>
              </a:spcAft>
              <a:buFont typeface="Hind Vadodara Light"/>
              <a:buNone/>
            </a:pPr>
            <a:r>
              <a:rPr lang="en" sz="1400"/>
              <a:t>2013</a:t>
            </a:r>
          </a:p>
        </p:txBody>
      </p:sp>
      <p:sp>
        <p:nvSpPr>
          <p:cNvPr id="33" name="Google Shape;292;p37"/>
          <p:cNvSpPr txBox="1">
            <a:spLocks/>
          </p:cNvSpPr>
          <p:nvPr/>
        </p:nvSpPr>
        <p:spPr>
          <a:xfrm>
            <a:off x="5514338" y="4437078"/>
            <a:ext cx="1762200"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Hind Vadodara Light"/>
              <a:buChar char="●"/>
              <a:defRPr sz="1800" b="0" i="0" u="none" strike="noStrike" cap="none">
                <a:solidFill>
                  <a:schemeClr val="dk1"/>
                </a:solidFill>
                <a:latin typeface="Hind Vadodara Light"/>
                <a:ea typeface="Hind Vadodara Light"/>
                <a:cs typeface="Hind Vadodara Light"/>
                <a:sym typeface="Hind Vadodara Light"/>
              </a:defRPr>
            </a:lvl1pPr>
            <a:lvl2pPr marL="914400" marR="0" lvl="1" indent="-317500" algn="l" rtl="0">
              <a:lnSpc>
                <a:spcPct val="115000"/>
              </a:lnSpc>
              <a:spcBef>
                <a:spcPts val="1600"/>
              </a:spcBef>
              <a:spcAft>
                <a:spcPts val="0"/>
              </a:spcAft>
              <a:buClr>
                <a:schemeClr val="dk1"/>
              </a:buClr>
              <a:buSzPts val="1400"/>
              <a:buFont typeface="Hind Vadodara Light"/>
              <a:buChar char="○"/>
              <a:defRPr sz="14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15000"/>
              </a:lnSpc>
              <a:spcBef>
                <a:spcPts val="1600"/>
              </a:spcBef>
              <a:spcAft>
                <a:spcPts val="160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9pPr>
          </a:lstStyle>
          <a:p>
            <a:pPr marL="0" indent="0" algn="ctr">
              <a:lnSpc>
                <a:spcPct val="100000"/>
              </a:lnSpc>
              <a:spcAft>
                <a:spcPts val="1600"/>
              </a:spcAft>
              <a:buFont typeface="Hind Vadodara Light"/>
              <a:buNone/>
            </a:pPr>
            <a:r>
              <a:rPr lang="en" sz="1400"/>
              <a:t>2015</a:t>
            </a:r>
          </a:p>
        </p:txBody>
      </p:sp>
      <p:sp>
        <p:nvSpPr>
          <p:cNvPr id="34" name="Google Shape;293;p37"/>
          <p:cNvSpPr txBox="1">
            <a:spLocks/>
          </p:cNvSpPr>
          <p:nvPr/>
        </p:nvSpPr>
        <p:spPr>
          <a:xfrm>
            <a:off x="6628741" y="4437078"/>
            <a:ext cx="1762200" cy="44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Hind Vadodara Light"/>
              <a:buChar char="●"/>
              <a:defRPr sz="1800" b="0" i="0" u="none" strike="noStrike" cap="none">
                <a:solidFill>
                  <a:schemeClr val="dk1"/>
                </a:solidFill>
                <a:latin typeface="Hind Vadodara Light"/>
                <a:ea typeface="Hind Vadodara Light"/>
                <a:cs typeface="Hind Vadodara Light"/>
                <a:sym typeface="Hind Vadodara Light"/>
              </a:defRPr>
            </a:lvl1pPr>
            <a:lvl2pPr marL="914400" marR="0" lvl="1" indent="-317500" algn="l" rtl="0">
              <a:lnSpc>
                <a:spcPct val="115000"/>
              </a:lnSpc>
              <a:spcBef>
                <a:spcPts val="1600"/>
              </a:spcBef>
              <a:spcAft>
                <a:spcPts val="0"/>
              </a:spcAft>
              <a:buClr>
                <a:schemeClr val="dk1"/>
              </a:buClr>
              <a:buSzPts val="1400"/>
              <a:buFont typeface="Hind Vadodara Light"/>
              <a:buChar char="○"/>
              <a:defRPr sz="14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15000"/>
              </a:lnSpc>
              <a:spcBef>
                <a:spcPts val="1600"/>
              </a:spcBef>
              <a:spcAft>
                <a:spcPts val="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15000"/>
              </a:lnSpc>
              <a:spcBef>
                <a:spcPts val="1600"/>
              </a:spcBef>
              <a:spcAft>
                <a:spcPts val="1600"/>
              </a:spcAft>
              <a:buClr>
                <a:schemeClr val="dk1"/>
              </a:buClr>
              <a:buSzPts val="1200"/>
              <a:buFont typeface="Hind Vadodara Light"/>
              <a:buChar char="■"/>
              <a:defRPr sz="1200" b="0" i="0" u="none" strike="noStrike" cap="none">
                <a:solidFill>
                  <a:schemeClr val="dk1"/>
                </a:solidFill>
                <a:latin typeface="Hind Vadodara Light"/>
                <a:ea typeface="Hind Vadodara Light"/>
                <a:cs typeface="Hind Vadodara Light"/>
                <a:sym typeface="Hind Vadodara Light"/>
              </a:defRPr>
            </a:lvl9pPr>
          </a:lstStyle>
          <a:p>
            <a:pPr marL="0" indent="0" algn="ctr">
              <a:lnSpc>
                <a:spcPct val="100000"/>
              </a:lnSpc>
              <a:spcAft>
                <a:spcPts val="1600"/>
              </a:spcAft>
              <a:buFont typeface="Hind Vadodara Light"/>
              <a:buNone/>
            </a:pPr>
            <a:r>
              <a:rPr lang="en" sz="1400"/>
              <a:t>2018</a:t>
            </a:r>
          </a:p>
        </p:txBody>
      </p:sp>
      <p:pic>
        <p:nvPicPr>
          <p:cNvPr id="35" name="Google Shape;294;p37" title="Gráfico">
            <a:hlinkClick r:id="rId3"/>
          </p:cNvPr>
          <p:cNvPicPr preferRelativeResize="0"/>
          <p:nvPr/>
        </p:nvPicPr>
        <p:blipFill>
          <a:blip r:embed="rId4">
            <a:alphaModFix/>
          </a:blip>
          <a:stretch>
            <a:fillRect/>
          </a:stretch>
        </p:blipFill>
        <p:spPr>
          <a:xfrm>
            <a:off x="4553712" y="1243584"/>
            <a:ext cx="3675888" cy="3172968"/>
          </a:xfrm>
          <a:prstGeom prst="rect">
            <a:avLst/>
          </a:prstGeom>
          <a:noFill/>
          <a:ln>
            <a:noFill/>
          </a:ln>
        </p:spPr>
      </p:pic>
      <p:sp>
        <p:nvSpPr>
          <p:cNvPr id="36" name="Google Shape;278;p37"/>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4400" dirty="0">
                <a:latin typeface="Cocogoose" panose="02000000000000000000" pitchFamily="2" charset="0"/>
              </a:rPr>
              <a:t>IN DEPTH</a:t>
            </a:r>
          </a:p>
        </p:txBody>
      </p:sp>
    </p:spTree>
    <p:extLst>
      <p:ext uri="{BB962C8B-B14F-4D97-AF65-F5344CB8AC3E}">
        <p14:creationId xmlns:p14="http://schemas.microsoft.com/office/powerpoint/2010/main" val="194233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idx="4294967295"/>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SECTOR NEWS</a:t>
            </a:r>
            <a:endParaRPr sz="40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02" name="Google Shape;302;p38"/>
          <p:cNvSpPr txBox="1">
            <a:spLocks noGrp="1"/>
          </p:cNvSpPr>
          <p:nvPr>
            <p:ph type="ctrTitle" idx="4294967295"/>
          </p:nvPr>
        </p:nvSpPr>
        <p:spPr>
          <a:xfrm flipH="1">
            <a:off x="2543653" y="124595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72C2AE"/>
                </a:solidFill>
                <a:latin typeface="Arial Black" panose="020B0A04020102020204" pitchFamily="34" charset="0"/>
              </a:rPr>
              <a:t>VENUS</a:t>
            </a:r>
            <a:endParaRPr dirty="0">
              <a:solidFill>
                <a:srgbClr val="72C2AE"/>
              </a:solidFill>
              <a:latin typeface="Arial Black" panose="020B0A04020102020204" pitchFamily="34" charset="0"/>
            </a:endParaRPr>
          </a:p>
        </p:txBody>
      </p:sp>
      <p:sp>
        <p:nvSpPr>
          <p:cNvPr id="310" name="Google Shape;310;p38"/>
          <p:cNvSpPr txBox="1">
            <a:spLocks noGrp="1"/>
          </p:cNvSpPr>
          <p:nvPr>
            <p:ph type="ctrTitle" idx="4294967295"/>
          </p:nvPr>
        </p:nvSpPr>
        <p:spPr>
          <a:xfrm flipH="1">
            <a:off x="5039747" y="124595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72C2AE"/>
                </a:solidFill>
                <a:latin typeface="Arial Black" panose="020B0A04020102020204" pitchFamily="34" charset="0"/>
              </a:rPr>
              <a:t>MERCURY</a:t>
            </a:r>
            <a:endParaRPr dirty="0">
              <a:solidFill>
                <a:srgbClr val="72C2AE"/>
              </a:solidFill>
              <a:latin typeface="Arial Black" panose="020B0A04020102020204" pitchFamily="34" charset="0"/>
            </a:endParaRPr>
          </a:p>
        </p:txBody>
      </p:sp>
      <p:sp>
        <p:nvSpPr>
          <p:cNvPr id="16" name="Google Shape;5448;p62"/>
          <p:cNvSpPr/>
          <p:nvPr/>
        </p:nvSpPr>
        <p:spPr>
          <a:xfrm>
            <a:off x="1967960" y="1959155"/>
            <a:ext cx="2554885" cy="1153952"/>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85A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49;p62"/>
          <p:cNvSpPr/>
          <p:nvPr/>
        </p:nvSpPr>
        <p:spPr>
          <a:xfrm>
            <a:off x="1967960" y="3235169"/>
            <a:ext cx="2554885" cy="1153952"/>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50;p62"/>
          <p:cNvSpPr/>
          <p:nvPr/>
        </p:nvSpPr>
        <p:spPr>
          <a:xfrm>
            <a:off x="4614929" y="1959155"/>
            <a:ext cx="2554885" cy="1153952"/>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451;p62"/>
          <p:cNvSpPr/>
          <p:nvPr/>
        </p:nvSpPr>
        <p:spPr>
          <a:xfrm>
            <a:off x="4614929" y="3235169"/>
            <a:ext cx="2554885" cy="1153952"/>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85A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452;p62"/>
          <p:cNvSpPr/>
          <p:nvPr/>
        </p:nvSpPr>
        <p:spPr>
          <a:xfrm>
            <a:off x="3865206" y="2502511"/>
            <a:ext cx="1343254" cy="1343255"/>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0;p38"/>
          <p:cNvSpPr txBox="1">
            <a:spLocks/>
          </p:cNvSpPr>
          <p:nvPr/>
        </p:nvSpPr>
        <p:spPr>
          <a:xfrm flipH="1">
            <a:off x="2465102" y="4213247"/>
            <a:ext cx="1560600" cy="577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solidFill>
                  <a:srgbClr val="72C2AE"/>
                </a:solidFill>
                <a:latin typeface="Arial Black" panose="020B0A04020102020204" pitchFamily="34" charset="0"/>
              </a:rPr>
              <a:t>LUA</a:t>
            </a:r>
          </a:p>
        </p:txBody>
      </p:sp>
      <p:sp>
        <p:nvSpPr>
          <p:cNvPr id="22" name="Google Shape;310;p38"/>
          <p:cNvSpPr txBox="1">
            <a:spLocks/>
          </p:cNvSpPr>
          <p:nvPr/>
        </p:nvSpPr>
        <p:spPr>
          <a:xfrm flipH="1">
            <a:off x="5066568" y="4241383"/>
            <a:ext cx="1560600" cy="577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solidFill>
                  <a:srgbClr val="72C2AE"/>
                </a:solidFill>
                <a:latin typeface="Arial Black" panose="020B0A04020102020204" pitchFamily="34" charset="0"/>
              </a:rPr>
              <a:t>DERRELICT</a:t>
            </a:r>
          </a:p>
        </p:txBody>
      </p:sp>
      <p:sp>
        <p:nvSpPr>
          <p:cNvPr id="23" name="Google Shape;300;p38"/>
          <p:cNvSpPr txBox="1">
            <a:spLocks/>
          </p:cNvSpPr>
          <p:nvPr/>
        </p:nvSpPr>
        <p:spPr>
          <a:xfrm flipH="1">
            <a:off x="2040640" y="2064811"/>
            <a:ext cx="21147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rgbClr val="504F4F"/>
                </a:solidFill>
              </a:rPr>
              <a:t>Venus has a beautiful name, but it’s terribly hot</a:t>
            </a:r>
          </a:p>
        </p:txBody>
      </p:sp>
      <p:sp>
        <p:nvSpPr>
          <p:cNvPr id="25" name="Google Shape;300;p38"/>
          <p:cNvSpPr txBox="1">
            <a:spLocks/>
          </p:cNvSpPr>
          <p:nvPr/>
        </p:nvSpPr>
        <p:spPr>
          <a:xfrm flipH="1">
            <a:off x="4981366" y="2064811"/>
            <a:ext cx="21147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rgbClr val="504F4F"/>
                </a:solidFill>
              </a:rPr>
              <a:t>Venus has a beautiful name, but it’s terribly hot</a:t>
            </a:r>
          </a:p>
        </p:txBody>
      </p:sp>
      <p:sp>
        <p:nvSpPr>
          <p:cNvPr id="26" name="Google Shape;300;p38"/>
          <p:cNvSpPr txBox="1">
            <a:spLocks/>
          </p:cNvSpPr>
          <p:nvPr/>
        </p:nvSpPr>
        <p:spPr>
          <a:xfrm flipH="1">
            <a:off x="2047864" y="3588483"/>
            <a:ext cx="21147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rgbClr val="504F4F"/>
                </a:solidFill>
              </a:rPr>
              <a:t>Venus has a beautiful name, but it’s terribly hot</a:t>
            </a:r>
          </a:p>
        </p:txBody>
      </p:sp>
      <p:sp>
        <p:nvSpPr>
          <p:cNvPr id="27" name="Google Shape;300;p38"/>
          <p:cNvSpPr txBox="1">
            <a:spLocks/>
          </p:cNvSpPr>
          <p:nvPr/>
        </p:nvSpPr>
        <p:spPr>
          <a:xfrm flipH="1">
            <a:off x="5002460" y="3561431"/>
            <a:ext cx="21147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rgbClr val="504F4F"/>
                </a:solidFill>
              </a:rPr>
              <a:t>Venus has a beautiful name, but it’s terribly hot</a:t>
            </a:r>
          </a:p>
        </p:txBody>
      </p:sp>
      <p:grpSp>
        <p:nvGrpSpPr>
          <p:cNvPr id="28" name="Google Shape;7005;p66"/>
          <p:cNvGrpSpPr/>
          <p:nvPr/>
        </p:nvGrpSpPr>
        <p:grpSpPr>
          <a:xfrm>
            <a:off x="4211096" y="2773552"/>
            <a:ext cx="807665" cy="801172"/>
            <a:chOff x="946175" y="3253275"/>
            <a:chExt cx="298550" cy="296150"/>
          </a:xfrm>
          <a:solidFill>
            <a:schemeClr val="bg1"/>
          </a:solidFill>
        </p:grpSpPr>
        <p:sp>
          <p:nvSpPr>
            <p:cNvPr id="29" name="Google Shape;7006;p66"/>
            <p:cNvSpPr/>
            <p:nvPr/>
          </p:nvSpPr>
          <p:spPr>
            <a:xfrm>
              <a:off x="946175" y="3253275"/>
              <a:ext cx="209550" cy="261500"/>
            </a:xfrm>
            <a:custGeom>
              <a:avLst/>
              <a:gdLst/>
              <a:ahLst/>
              <a:cxnLst/>
              <a:rect l="l" t="t" r="r" b="b"/>
              <a:pathLst>
                <a:path w="8382" h="10460" extrusionOk="0">
                  <a:moveTo>
                    <a:pt x="348" y="0"/>
                  </a:moveTo>
                  <a:cubicBezTo>
                    <a:pt x="158" y="0"/>
                    <a:pt x="1" y="158"/>
                    <a:pt x="1" y="347"/>
                  </a:cubicBezTo>
                  <a:lnTo>
                    <a:pt x="1" y="10113"/>
                  </a:lnTo>
                  <a:cubicBezTo>
                    <a:pt x="1" y="10302"/>
                    <a:pt x="158" y="10460"/>
                    <a:pt x="348" y="10460"/>
                  </a:cubicBezTo>
                  <a:lnTo>
                    <a:pt x="694" y="10460"/>
                  </a:lnTo>
                  <a:lnTo>
                    <a:pt x="694" y="3875"/>
                  </a:lnTo>
                  <a:cubicBezTo>
                    <a:pt x="694" y="3623"/>
                    <a:pt x="820" y="3340"/>
                    <a:pt x="1009" y="3151"/>
                  </a:cubicBezTo>
                  <a:lnTo>
                    <a:pt x="3151" y="1008"/>
                  </a:lnTo>
                  <a:cubicBezTo>
                    <a:pt x="3340" y="819"/>
                    <a:pt x="3624" y="693"/>
                    <a:pt x="3908" y="693"/>
                  </a:cubicBezTo>
                  <a:lnTo>
                    <a:pt x="8381" y="693"/>
                  </a:lnTo>
                  <a:lnTo>
                    <a:pt x="8381" y="347"/>
                  </a:lnTo>
                  <a:cubicBezTo>
                    <a:pt x="8381" y="158"/>
                    <a:pt x="8224" y="0"/>
                    <a:pt x="8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007;p66"/>
            <p:cNvSpPr/>
            <p:nvPr/>
          </p:nvSpPr>
          <p:spPr>
            <a:xfrm>
              <a:off x="986350" y="3293425"/>
              <a:ext cx="47300" cy="48075"/>
            </a:xfrm>
            <a:custGeom>
              <a:avLst/>
              <a:gdLst/>
              <a:ahLst/>
              <a:cxnLst/>
              <a:rect l="l" t="t" r="r" b="b"/>
              <a:pathLst>
                <a:path w="1892" h="1923" extrusionOk="0">
                  <a:moveTo>
                    <a:pt x="1891" y="1"/>
                  </a:moveTo>
                  <a:lnTo>
                    <a:pt x="1" y="1923"/>
                  </a:lnTo>
                  <a:lnTo>
                    <a:pt x="1891" y="1923"/>
                  </a:lnTo>
                  <a:lnTo>
                    <a:pt x="189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008;p66"/>
            <p:cNvSpPr/>
            <p:nvPr/>
          </p:nvSpPr>
          <p:spPr>
            <a:xfrm>
              <a:off x="1051725" y="3359600"/>
              <a:ext cx="122100" cy="121325"/>
            </a:xfrm>
            <a:custGeom>
              <a:avLst/>
              <a:gdLst/>
              <a:ahLst/>
              <a:cxnLst/>
              <a:rect l="l" t="t" r="r" b="b"/>
              <a:pathLst>
                <a:path w="4884" h="4853" extrusionOk="0">
                  <a:moveTo>
                    <a:pt x="2427" y="0"/>
                  </a:moveTo>
                  <a:cubicBezTo>
                    <a:pt x="1103" y="0"/>
                    <a:pt x="1" y="1103"/>
                    <a:pt x="1" y="2426"/>
                  </a:cubicBezTo>
                  <a:cubicBezTo>
                    <a:pt x="1" y="3749"/>
                    <a:pt x="1103" y="4852"/>
                    <a:pt x="2427" y="4852"/>
                  </a:cubicBezTo>
                  <a:cubicBezTo>
                    <a:pt x="3781" y="4852"/>
                    <a:pt x="4884" y="3749"/>
                    <a:pt x="4884" y="2426"/>
                  </a:cubicBezTo>
                  <a:cubicBezTo>
                    <a:pt x="4884" y="1103"/>
                    <a:pt x="3781"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009;p66"/>
            <p:cNvSpPr/>
            <p:nvPr/>
          </p:nvSpPr>
          <p:spPr>
            <a:xfrm>
              <a:off x="980050" y="3289500"/>
              <a:ext cx="192200" cy="242600"/>
            </a:xfrm>
            <a:custGeom>
              <a:avLst/>
              <a:gdLst/>
              <a:ahLst/>
              <a:cxnLst/>
              <a:rect l="l" t="t" r="r" b="b"/>
              <a:pathLst>
                <a:path w="7688" h="9704" extrusionOk="0">
                  <a:moveTo>
                    <a:pt x="2868" y="0"/>
                  </a:moveTo>
                  <a:lnTo>
                    <a:pt x="2868" y="2426"/>
                  </a:lnTo>
                  <a:cubicBezTo>
                    <a:pt x="2868" y="2647"/>
                    <a:pt x="2679" y="2804"/>
                    <a:pt x="2490" y="2804"/>
                  </a:cubicBezTo>
                  <a:lnTo>
                    <a:pt x="1" y="2804"/>
                  </a:lnTo>
                  <a:lnTo>
                    <a:pt x="1" y="9357"/>
                  </a:lnTo>
                  <a:cubicBezTo>
                    <a:pt x="1" y="9578"/>
                    <a:pt x="190" y="9704"/>
                    <a:pt x="379" y="9704"/>
                  </a:cubicBezTo>
                  <a:lnTo>
                    <a:pt x="7341" y="9704"/>
                  </a:lnTo>
                  <a:cubicBezTo>
                    <a:pt x="7467" y="9704"/>
                    <a:pt x="7593" y="9641"/>
                    <a:pt x="7625" y="9578"/>
                  </a:cubicBezTo>
                  <a:lnTo>
                    <a:pt x="6239" y="8192"/>
                  </a:lnTo>
                  <a:cubicBezTo>
                    <a:pt x="5924" y="8318"/>
                    <a:pt x="5609" y="8349"/>
                    <a:pt x="5262" y="8349"/>
                  </a:cubicBezTo>
                  <a:cubicBezTo>
                    <a:pt x="3529" y="8349"/>
                    <a:pt x="2143" y="6931"/>
                    <a:pt x="2143" y="5230"/>
                  </a:cubicBezTo>
                  <a:cubicBezTo>
                    <a:pt x="2143" y="3529"/>
                    <a:pt x="3561" y="2111"/>
                    <a:pt x="5262" y="2111"/>
                  </a:cubicBezTo>
                  <a:cubicBezTo>
                    <a:pt x="6239" y="2111"/>
                    <a:pt x="7121" y="2584"/>
                    <a:pt x="7688" y="3308"/>
                  </a:cubicBezTo>
                  <a:lnTo>
                    <a:pt x="7688" y="347"/>
                  </a:lnTo>
                  <a:cubicBezTo>
                    <a:pt x="7688" y="158"/>
                    <a:pt x="7530" y="0"/>
                    <a:pt x="73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010;p66"/>
            <p:cNvSpPr/>
            <p:nvPr/>
          </p:nvSpPr>
          <p:spPr>
            <a:xfrm>
              <a:off x="1154125" y="3460400"/>
              <a:ext cx="90600" cy="89025"/>
            </a:xfrm>
            <a:custGeom>
              <a:avLst/>
              <a:gdLst/>
              <a:ahLst/>
              <a:cxnLst/>
              <a:rect l="l" t="t" r="r" b="b"/>
              <a:pathLst>
                <a:path w="3624" h="3561" extrusionOk="0">
                  <a:moveTo>
                    <a:pt x="977" y="1"/>
                  </a:moveTo>
                  <a:cubicBezTo>
                    <a:pt x="693" y="410"/>
                    <a:pt x="378" y="757"/>
                    <a:pt x="0" y="1009"/>
                  </a:cubicBezTo>
                  <a:lnTo>
                    <a:pt x="2363" y="3372"/>
                  </a:lnTo>
                  <a:cubicBezTo>
                    <a:pt x="2489" y="3498"/>
                    <a:pt x="2662" y="3561"/>
                    <a:pt x="2840" y="3561"/>
                  </a:cubicBezTo>
                  <a:cubicBezTo>
                    <a:pt x="3017" y="3561"/>
                    <a:pt x="3198" y="3498"/>
                    <a:pt x="3340" y="3372"/>
                  </a:cubicBezTo>
                  <a:cubicBezTo>
                    <a:pt x="3623" y="3088"/>
                    <a:pt x="3623" y="2647"/>
                    <a:pt x="3340" y="2364"/>
                  </a:cubicBez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Freeform 6">
            <a:extLst>
              <a:ext uri="{FF2B5EF4-FFF2-40B4-BE49-F238E27FC236}">
                <a16:creationId xmlns:a16="http://schemas.microsoft.com/office/drawing/2014/main" id="{0359E356-5B68-4F60-94B9-5EDC83C7F37F}"/>
              </a:ext>
            </a:extLst>
          </p:cNvPr>
          <p:cNvSpPr>
            <a:spLocks noEditPoints="1"/>
          </p:cNvSpPr>
          <p:nvPr/>
        </p:nvSpPr>
        <p:spPr bwMode="auto">
          <a:xfrm>
            <a:off x="0" y="0"/>
            <a:ext cx="9144000" cy="5146675"/>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5DB3E5">
              <a:alpha val="4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Tree>
    <p:extLst>
      <p:ext uri="{BB962C8B-B14F-4D97-AF65-F5344CB8AC3E}">
        <p14:creationId xmlns:p14="http://schemas.microsoft.com/office/powerpoint/2010/main" val="1757984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16" name="TextBox 28">
            <a:extLst>
              <a:ext uri="{FF2B5EF4-FFF2-40B4-BE49-F238E27FC236}">
                <a16:creationId xmlns:a16="http://schemas.microsoft.com/office/drawing/2014/main" id="{B109C7D5-A968-42CF-8717-281D77EFE312}"/>
              </a:ext>
            </a:extLst>
          </p:cNvPr>
          <p:cNvSpPr txBox="1"/>
          <p:nvPr/>
        </p:nvSpPr>
        <p:spPr>
          <a:xfrm>
            <a:off x="5822209" y="224497"/>
            <a:ext cx="2994062" cy="2462213"/>
          </a:xfrm>
          <a:prstGeom prst="rect">
            <a:avLst/>
          </a:prstGeom>
          <a:noFill/>
        </p:spPr>
        <p:txBody>
          <a:bodyPr wrap="square" lIns="36000" tIns="0" rIns="36000" bIns="0" rtlCol="0" anchor="ctr">
            <a:spAutoFit/>
          </a:bodyPr>
          <a:lstStyle/>
          <a:p>
            <a:pPr algn="r"/>
            <a:r>
              <a:rPr lang="en-US" altLang="ko-KR" sz="3200" dirty="0">
                <a:solidFill>
                  <a:schemeClr val="bg1"/>
                </a:solidFill>
              </a:rPr>
              <a:t>We Create</a:t>
            </a:r>
          </a:p>
          <a:p>
            <a:pPr algn="r"/>
            <a:r>
              <a:rPr lang="en-US" altLang="ko-KR" sz="3200" dirty="0">
                <a:solidFill>
                  <a:schemeClr val="bg1"/>
                </a:solidFill>
              </a:rPr>
              <a:t>Quality Professional </a:t>
            </a:r>
          </a:p>
          <a:p>
            <a:pPr algn="r"/>
            <a:r>
              <a:rPr lang="en-US" altLang="ko-KR" sz="3200" dirty="0">
                <a:solidFill>
                  <a:schemeClr val="bg1"/>
                </a:solidFill>
              </a:rPr>
              <a:t>PPT Presentation</a:t>
            </a:r>
            <a:endParaRPr lang="ko-KR" altLang="en-US" sz="3200" dirty="0">
              <a:solidFill>
                <a:schemeClr val="bg1"/>
              </a:solidFill>
            </a:endParaRPr>
          </a:p>
        </p:txBody>
      </p:sp>
      <p:sp>
        <p:nvSpPr>
          <p:cNvPr id="17" name="Google Shape;809;p50"/>
          <p:cNvSpPr txBox="1">
            <a:spLocks/>
          </p:cNvSpPr>
          <p:nvPr/>
        </p:nvSpPr>
        <p:spPr>
          <a:xfrm flipH="1">
            <a:off x="6602624" y="3247037"/>
            <a:ext cx="2114400" cy="615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Aft>
                <a:spcPts val="1600"/>
              </a:spcAft>
            </a:pPr>
            <a:r>
              <a:rPr lang="en-US" dirty="0"/>
              <a:t>Mercury is the closest planet to the Sun</a:t>
            </a:r>
          </a:p>
        </p:txBody>
      </p:sp>
      <p:sp>
        <p:nvSpPr>
          <p:cNvPr id="18" name="Google Shape;810;p50"/>
          <p:cNvSpPr txBox="1">
            <a:spLocks/>
          </p:cNvSpPr>
          <p:nvPr/>
        </p:nvSpPr>
        <p:spPr>
          <a:xfrm flipH="1">
            <a:off x="7156424" y="2860088"/>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dirty="0"/>
              <a:t>MERCURY</a:t>
            </a:r>
          </a:p>
        </p:txBody>
      </p:sp>
      <p:sp>
        <p:nvSpPr>
          <p:cNvPr id="4" name="Redondear rectángulo de esquina del mismo lado 3"/>
          <p:cNvSpPr/>
          <p:nvPr/>
        </p:nvSpPr>
        <p:spPr>
          <a:xfrm rot="5400000">
            <a:off x="-1685485" y="1685485"/>
            <a:ext cx="5143500" cy="1772529"/>
          </a:xfrm>
          <a:prstGeom prst="round2SameRect">
            <a:avLst/>
          </a:prstGeom>
          <a:solidFill>
            <a:srgbClr val="72C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p:cNvSpPr txBox="1"/>
          <p:nvPr/>
        </p:nvSpPr>
        <p:spPr>
          <a:xfrm>
            <a:off x="-98473" y="1471605"/>
            <a:ext cx="1871003" cy="3354765"/>
          </a:xfrm>
          <a:prstGeom prst="rect">
            <a:avLst/>
          </a:prstGeom>
          <a:noFill/>
        </p:spPr>
        <p:txBody>
          <a:bodyPr wrap="square" rtlCol="0">
            <a:spAutoFit/>
          </a:bodyPr>
          <a:lstStyle/>
          <a:p>
            <a:pPr lvl="0"/>
            <a:endParaRPr lang="en-US" sz="1100" dirty="0">
              <a:solidFill>
                <a:schemeClr val="bg1"/>
              </a:solidFill>
            </a:endParaRPr>
          </a:p>
          <a:p>
            <a:pPr marL="457200" lvl="0" indent="-342900">
              <a:buClr>
                <a:schemeClr val="accent1"/>
              </a:buClr>
              <a:buSzPts val="1800"/>
              <a:buChar char="●"/>
            </a:pPr>
            <a:r>
              <a:rPr lang="en-US" sz="1100" dirty="0">
                <a:solidFill>
                  <a:schemeClr val="bg1"/>
                </a:solidFill>
              </a:rPr>
              <a:t>This is an item on your list</a:t>
            </a:r>
          </a:p>
          <a:p>
            <a:pPr marL="457200" lvl="0" indent="-342900">
              <a:buClr>
                <a:schemeClr val="accent1"/>
              </a:buClr>
              <a:buSzPts val="1800"/>
              <a:buChar char="●"/>
            </a:pPr>
            <a:endParaRPr lang="en-US" sz="1100" dirty="0">
              <a:solidFill>
                <a:schemeClr val="bg1"/>
              </a:solidFill>
            </a:endParaRPr>
          </a:p>
          <a:p>
            <a:pPr marL="457200" lvl="0" indent="-342900">
              <a:buClr>
                <a:schemeClr val="accent1"/>
              </a:buClr>
              <a:buSzPts val="1800"/>
              <a:buChar char="●"/>
            </a:pPr>
            <a:r>
              <a:rPr lang="en-US" sz="1100" dirty="0">
                <a:solidFill>
                  <a:schemeClr val="bg1"/>
                </a:solidFill>
              </a:rPr>
              <a:t>This is an item on your list</a:t>
            </a:r>
          </a:p>
          <a:p>
            <a:pPr marL="457200" lvl="0" indent="-342900">
              <a:buClr>
                <a:schemeClr val="accent1"/>
              </a:buClr>
              <a:buSzPts val="1800"/>
              <a:buChar char="●"/>
            </a:pPr>
            <a:endParaRPr lang="en-US" sz="1100" dirty="0">
              <a:solidFill>
                <a:schemeClr val="bg1"/>
              </a:solidFill>
            </a:endParaRPr>
          </a:p>
          <a:p>
            <a:pPr marL="457200" lvl="0" indent="-342900">
              <a:buClr>
                <a:schemeClr val="accent1"/>
              </a:buClr>
              <a:buSzPts val="1800"/>
              <a:buChar char="●"/>
            </a:pPr>
            <a:r>
              <a:rPr lang="en-US" sz="1100" dirty="0">
                <a:solidFill>
                  <a:schemeClr val="bg1"/>
                </a:solidFill>
              </a:rPr>
              <a:t>This is an item on your list</a:t>
            </a:r>
          </a:p>
          <a:p>
            <a:pPr marL="457200" lvl="0" indent="-342900">
              <a:buClr>
                <a:schemeClr val="accent1"/>
              </a:buClr>
              <a:buSzPts val="1800"/>
              <a:buChar char="●"/>
            </a:pPr>
            <a:endParaRPr lang="en-US" sz="1100" dirty="0">
              <a:solidFill>
                <a:schemeClr val="bg1"/>
              </a:solidFill>
            </a:endParaRPr>
          </a:p>
          <a:p>
            <a:pPr marL="457200" lvl="0" indent="-342900">
              <a:buClr>
                <a:schemeClr val="accent1"/>
              </a:buClr>
              <a:buSzPts val="1800"/>
              <a:buChar char="●"/>
            </a:pPr>
            <a:r>
              <a:rPr lang="en-US" sz="1100" dirty="0">
                <a:solidFill>
                  <a:schemeClr val="bg1"/>
                </a:solidFill>
              </a:rPr>
              <a:t>This is an item on your list</a:t>
            </a:r>
          </a:p>
          <a:p>
            <a:pPr marL="457200" lvl="0" indent="-342900">
              <a:buClr>
                <a:schemeClr val="accent1"/>
              </a:buClr>
              <a:buSzPts val="1800"/>
              <a:buChar char="●"/>
            </a:pPr>
            <a:endParaRPr lang="en-US" sz="1100" dirty="0">
              <a:solidFill>
                <a:schemeClr val="bg1"/>
              </a:solidFill>
            </a:endParaRPr>
          </a:p>
          <a:p>
            <a:pPr marL="457200" lvl="0" indent="-342900">
              <a:buClr>
                <a:schemeClr val="accent1"/>
              </a:buClr>
              <a:buSzPts val="1800"/>
              <a:buChar char="●"/>
            </a:pPr>
            <a:r>
              <a:rPr lang="en-US" sz="1100" dirty="0">
                <a:solidFill>
                  <a:schemeClr val="bg1"/>
                </a:solidFill>
              </a:rPr>
              <a:t>This is an item on your list</a:t>
            </a:r>
          </a:p>
          <a:p>
            <a:pPr marL="457200" lvl="0" indent="-342900">
              <a:buClr>
                <a:schemeClr val="accent1"/>
              </a:buClr>
              <a:buSzPts val="1800"/>
              <a:buChar char="●"/>
            </a:pPr>
            <a:endParaRPr lang="en-US" sz="1100" dirty="0">
              <a:solidFill>
                <a:schemeClr val="bg1"/>
              </a:solidFill>
            </a:endParaRPr>
          </a:p>
          <a:p>
            <a:pPr marL="457200" lvl="0" indent="-342900">
              <a:buClr>
                <a:schemeClr val="accent1"/>
              </a:buClr>
              <a:buSzPts val="1800"/>
              <a:buChar char="●"/>
            </a:pPr>
            <a:r>
              <a:rPr lang="en-US" sz="1100" dirty="0">
                <a:solidFill>
                  <a:schemeClr val="bg1"/>
                </a:solidFill>
              </a:rPr>
              <a:t>This is an item on your list</a:t>
            </a:r>
          </a:p>
          <a:p>
            <a:endParaRPr lang="es-PE" dirty="0"/>
          </a:p>
        </p:txBody>
      </p:sp>
      <p:sp>
        <p:nvSpPr>
          <p:cNvPr id="22" name="Google Shape;367;p41"/>
          <p:cNvSpPr txBox="1">
            <a:spLocks/>
          </p:cNvSpPr>
          <p:nvPr/>
        </p:nvSpPr>
        <p:spPr>
          <a:xfrm flipH="1">
            <a:off x="3448" y="415629"/>
            <a:ext cx="1793700" cy="459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000" dirty="0">
                <a:solidFill>
                  <a:schemeClr val="bg1"/>
                </a:solidFill>
                <a:latin typeface="Arial Black" panose="020B0A04020102020204" pitchFamily="34" charset="0"/>
              </a:rPr>
              <a:t>LANE SHARPE</a:t>
            </a:r>
          </a:p>
        </p:txBody>
      </p:sp>
    </p:spTree>
    <p:extLst>
      <p:ext uri="{BB962C8B-B14F-4D97-AF65-F5344CB8AC3E}">
        <p14:creationId xmlns:p14="http://schemas.microsoft.com/office/powerpoint/2010/main" val="181014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D3AEC83F-D360-4910-8F3C-A250972FC1D3}"/>
              </a:ext>
            </a:extLst>
          </p:cNvPr>
          <p:cNvGrpSpPr>
            <a:grpSpLocks noChangeAspect="1"/>
          </p:cNvGrpSpPr>
          <p:nvPr/>
        </p:nvGrpSpPr>
        <p:grpSpPr bwMode="auto">
          <a:xfrm>
            <a:off x="6854672" y="2359576"/>
            <a:ext cx="721785" cy="1880644"/>
            <a:chOff x="4209" y="913"/>
            <a:chExt cx="649" cy="1691"/>
          </a:xfrm>
        </p:grpSpPr>
        <p:sp>
          <p:nvSpPr>
            <p:cNvPr id="7" name="AutoShape 3">
              <a:extLst>
                <a:ext uri="{FF2B5EF4-FFF2-40B4-BE49-F238E27FC236}">
                  <a16:creationId xmlns:a16="http://schemas.microsoft.com/office/drawing/2014/main" id="{6D173323-3F2C-4DA3-812B-5453D2503019}"/>
                </a:ext>
              </a:extLst>
            </p:cNvPr>
            <p:cNvSpPr>
              <a:spLocks noChangeAspect="1" noChangeArrowheads="1" noTextEdit="1"/>
            </p:cNvSpPr>
            <p:nvPr/>
          </p:nvSpPr>
          <p:spPr bwMode="auto">
            <a:xfrm>
              <a:off x="4218" y="913"/>
              <a:ext cx="631"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 name="Freeform 5">
              <a:extLst>
                <a:ext uri="{FF2B5EF4-FFF2-40B4-BE49-F238E27FC236}">
                  <a16:creationId xmlns:a16="http://schemas.microsoft.com/office/drawing/2014/main" id="{2E7AF1AA-5D38-4258-8DF7-A949D16DD608}"/>
                </a:ext>
              </a:extLst>
            </p:cNvPr>
            <p:cNvSpPr>
              <a:spLocks/>
            </p:cNvSpPr>
            <p:nvPr/>
          </p:nvSpPr>
          <p:spPr bwMode="auto">
            <a:xfrm>
              <a:off x="4293" y="2169"/>
              <a:ext cx="484" cy="410"/>
            </a:xfrm>
            <a:custGeom>
              <a:avLst/>
              <a:gdLst>
                <a:gd name="T0" fmla="*/ 28 w 154"/>
                <a:gd name="T1" fmla="*/ 0 h 132"/>
                <a:gd name="T2" fmla="*/ 4 w 154"/>
                <a:gd name="T3" fmla="*/ 90 h 132"/>
                <a:gd name="T4" fmla="*/ 0 w 154"/>
                <a:gd name="T5" fmla="*/ 123 h 132"/>
                <a:gd name="T6" fmla="*/ 39 w 154"/>
                <a:gd name="T7" fmla="*/ 130 h 132"/>
                <a:gd name="T8" fmla="*/ 93 w 154"/>
                <a:gd name="T9" fmla="*/ 132 h 132"/>
                <a:gd name="T10" fmla="*/ 140 w 154"/>
                <a:gd name="T11" fmla="*/ 130 h 132"/>
                <a:gd name="T12" fmla="*/ 154 w 154"/>
                <a:gd name="T13" fmla="*/ 123 h 132"/>
                <a:gd name="T14" fmla="*/ 154 w 154"/>
                <a:gd name="T15" fmla="*/ 82 h 132"/>
                <a:gd name="T16" fmla="*/ 136 w 154"/>
                <a:gd name="T17" fmla="*/ 13 h 132"/>
                <a:gd name="T18" fmla="*/ 128 w 154"/>
                <a:gd name="T19" fmla="*/ 0 h 132"/>
                <a:gd name="T20" fmla="*/ 98 w 154"/>
                <a:gd name="T21" fmla="*/ 0 h 132"/>
                <a:gd name="T22" fmla="*/ 28 w 154"/>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32">
                  <a:moveTo>
                    <a:pt x="28" y="0"/>
                  </a:moveTo>
                  <a:cubicBezTo>
                    <a:pt x="4" y="90"/>
                    <a:pt x="4" y="90"/>
                    <a:pt x="4" y="90"/>
                  </a:cubicBezTo>
                  <a:cubicBezTo>
                    <a:pt x="0" y="123"/>
                    <a:pt x="0" y="123"/>
                    <a:pt x="0" y="123"/>
                  </a:cubicBezTo>
                  <a:cubicBezTo>
                    <a:pt x="0" y="123"/>
                    <a:pt x="26" y="128"/>
                    <a:pt x="39" y="130"/>
                  </a:cubicBezTo>
                  <a:cubicBezTo>
                    <a:pt x="52" y="132"/>
                    <a:pt x="86" y="132"/>
                    <a:pt x="93" y="132"/>
                  </a:cubicBezTo>
                  <a:cubicBezTo>
                    <a:pt x="99" y="132"/>
                    <a:pt x="135" y="131"/>
                    <a:pt x="140" y="130"/>
                  </a:cubicBezTo>
                  <a:cubicBezTo>
                    <a:pt x="146" y="129"/>
                    <a:pt x="153" y="125"/>
                    <a:pt x="154" y="123"/>
                  </a:cubicBezTo>
                  <a:cubicBezTo>
                    <a:pt x="154" y="121"/>
                    <a:pt x="154" y="87"/>
                    <a:pt x="154" y="82"/>
                  </a:cubicBezTo>
                  <a:cubicBezTo>
                    <a:pt x="153" y="78"/>
                    <a:pt x="136" y="13"/>
                    <a:pt x="136" y="13"/>
                  </a:cubicBezTo>
                  <a:cubicBezTo>
                    <a:pt x="128" y="0"/>
                    <a:pt x="128" y="0"/>
                    <a:pt x="128" y="0"/>
                  </a:cubicBezTo>
                  <a:cubicBezTo>
                    <a:pt x="98" y="0"/>
                    <a:pt x="98" y="0"/>
                    <a:pt x="98" y="0"/>
                  </a:cubicBezTo>
                  <a:lnTo>
                    <a:pt x="28" y="0"/>
                  </a:ln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9" name="Freeform 6">
              <a:extLst>
                <a:ext uri="{FF2B5EF4-FFF2-40B4-BE49-F238E27FC236}">
                  <a16:creationId xmlns:a16="http://schemas.microsoft.com/office/drawing/2014/main" id="{8836C7DA-A288-4376-A5BD-04F2AB923B0C}"/>
                </a:ext>
              </a:extLst>
            </p:cNvPr>
            <p:cNvSpPr>
              <a:spLocks/>
            </p:cNvSpPr>
            <p:nvPr/>
          </p:nvSpPr>
          <p:spPr bwMode="auto">
            <a:xfrm>
              <a:off x="4209" y="913"/>
              <a:ext cx="643" cy="777"/>
            </a:xfrm>
            <a:custGeom>
              <a:avLst/>
              <a:gdLst>
                <a:gd name="T0" fmla="*/ 165 w 205"/>
                <a:gd name="T1" fmla="*/ 98 h 250"/>
                <a:gd name="T2" fmla="*/ 151 w 205"/>
                <a:gd name="T3" fmla="*/ 85 h 250"/>
                <a:gd name="T4" fmla="*/ 171 w 205"/>
                <a:gd name="T5" fmla="*/ 83 h 250"/>
                <a:gd name="T6" fmla="*/ 169 w 205"/>
                <a:gd name="T7" fmla="*/ 115 h 250"/>
                <a:gd name="T8" fmla="*/ 166 w 205"/>
                <a:gd name="T9" fmla="*/ 130 h 250"/>
                <a:gd name="T10" fmla="*/ 139 w 205"/>
                <a:gd name="T11" fmla="*/ 141 h 250"/>
                <a:gd name="T12" fmla="*/ 171 w 205"/>
                <a:gd name="T13" fmla="*/ 127 h 250"/>
                <a:gd name="T14" fmla="*/ 153 w 205"/>
                <a:gd name="T15" fmla="*/ 142 h 250"/>
                <a:gd name="T16" fmla="*/ 148 w 205"/>
                <a:gd name="T17" fmla="*/ 165 h 250"/>
                <a:gd name="T18" fmla="*/ 154 w 205"/>
                <a:gd name="T19" fmla="*/ 153 h 250"/>
                <a:gd name="T20" fmla="*/ 155 w 205"/>
                <a:gd name="T21" fmla="*/ 151 h 250"/>
                <a:gd name="T22" fmla="*/ 155 w 205"/>
                <a:gd name="T23" fmla="*/ 165 h 250"/>
                <a:gd name="T24" fmla="*/ 144 w 205"/>
                <a:gd name="T25" fmla="*/ 189 h 250"/>
                <a:gd name="T26" fmla="*/ 141 w 205"/>
                <a:gd name="T27" fmla="*/ 186 h 250"/>
                <a:gd name="T28" fmla="*/ 132 w 205"/>
                <a:gd name="T29" fmla="*/ 196 h 250"/>
                <a:gd name="T30" fmla="*/ 122 w 205"/>
                <a:gd name="T31" fmla="*/ 233 h 250"/>
                <a:gd name="T32" fmla="*/ 108 w 205"/>
                <a:gd name="T33" fmla="*/ 241 h 250"/>
                <a:gd name="T34" fmla="*/ 99 w 205"/>
                <a:gd name="T35" fmla="*/ 206 h 250"/>
                <a:gd name="T36" fmla="*/ 102 w 205"/>
                <a:gd name="T37" fmla="*/ 189 h 250"/>
                <a:gd name="T38" fmla="*/ 111 w 205"/>
                <a:gd name="T39" fmla="*/ 178 h 250"/>
                <a:gd name="T40" fmla="*/ 100 w 205"/>
                <a:gd name="T41" fmla="*/ 177 h 250"/>
                <a:gd name="T42" fmla="*/ 48 w 205"/>
                <a:gd name="T43" fmla="*/ 154 h 250"/>
                <a:gd name="T44" fmla="*/ 80 w 205"/>
                <a:gd name="T45" fmla="*/ 178 h 250"/>
                <a:gd name="T46" fmla="*/ 81 w 205"/>
                <a:gd name="T47" fmla="*/ 173 h 250"/>
                <a:gd name="T48" fmla="*/ 74 w 205"/>
                <a:gd name="T49" fmla="*/ 144 h 250"/>
                <a:gd name="T50" fmla="*/ 36 w 205"/>
                <a:gd name="T51" fmla="*/ 155 h 250"/>
                <a:gd name="T52" fmla="*/ 8 w 205"/>
                <a:gd name="T53" fmla="*/ 135 h 250"/>
                <a:gd name="T54" fmla="*/ 66 w 205"/>
                <a:gd name="T55" fmla="*/ 150 h 250"/>
                <a:gd name="T56" fmla="*/ 19 w 205"/>
                <a:gd name="T57" fmla="*/ 104 h 250"/>
                <a:gd name="T58" fmla="*/ 79 w 205"/>
                <a:gd name="T59" fmla="*/ 101 h 250"/>
                <a:gd name="T60" fmla="*/ 100 w 205"/>
                <a:gd name="T61" fmla="*/ 101 h 250"/>
                <a:gd name="T62" fmla="*/ 32 w 205"/>
                <a:gd name="T63" fmla="*/ 97 h 250"/>
                <a:gd name="T64" fmla="*/ 51 w 205"/>
                <a:gd name="T65" fmla="*/ 65 h 250"/>
                <a:gd name="T66" fmla="*/ 52 w 205"/>
                <a:gd name="T67" fmla="*/ 57 h 250"/>
                <a:gd name="T68" fmla="*/ 48 w 205"/>
                <a:gd name="T69" fmla="*/ 58 h 250"/>
                <a:gd name="T70" fmla="*/ 30 w 205"/>
                <a:gd name="T71" fmla="*/ 50 h 250"/>
                <a:gd name="T72" fmla="*/ 27 w 205"/>
                <a:gd name="T73" fmla="*/ 97 h 250"/>
                <a:gd name="T74" fmla="*/ 21 w 205"/>
                <a:gd name="T75" fmla="*/ 77 h 250"/>
                <a:gd name="T76" fmla="*/ 38 w 205"/>
                <a:gd name="T77" fmla="*/ 22 h 250"/>
                <a:gd name="T78" fmla="*/ 75 w 205"/>
                <a:gd name="T79" fmla="*/ 7 h 250"/>
                <a:gd name="T80" fmla="*/ 114 w 205"/>
                <a:gd name="T81" fmla="*/ 34 h 250"/>
                <a:gd name="T82" fmla="*/ 115 w 205"/>
                <a:gd name="T83" fmla="*/ 40 h 250"/>
                <a:gd name="T84" fmla="*/ 150 w 205"/>
                <a:gd name="T85" fmla="*/ 45 h 250"/>
                <a:gd name="T86" fmla="*/ 155 w 205"/>
                <a:gd name="T87" fmla="*/ 47 h 250"/>
                <a:gd name="T88" fmla="*/ 137 w 205"/>
                <a:gd name="T89" fmla="*/ 12 h 250"/>
                <a:gd name="T90" fmla="*/ 164 w 205"/>
                <a:gd name="T91" fmla="*/ 51 h 250"/>
                <a:gd name="T92" fmla="*/ 194 w 205"/>
                <a:gd name="T93" fmla="*/ 56 h 250"/>
                <a:gd name="T94" fmla="*/ 180 w 205"/>
                <a:gd name="T95" fmla="*/ 102 h 250"/>
                <a:gd name="T96" fmla="*/ 158 w 205"/>
                <a:gd name="T97" fmla="*/ 78 h 250"/>
                <a:gd name="T98" fmla="*/ 131 w 205"/>
                <a:gd name="T99" fmla="*/ 8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250">
                  <a:moveTo>
                    <a:pt x="142" y="90"/>
                  </a:moveTo>
                  <a:cubicBezTo>
                    <a:pt x="143" y="91"/>
                    <a:pt x="144" y="91"/>
                    <a:pt x="145" y="90"/>
                  </a:cubicBezTo>
                  <a:cubicBezTo>
                    <a:pt x="149" y="86"/>
                    <a:pt x="153" y="86"/>
                    <a:pt x="158" y="88"/>
                  </a:cubicBezTo>
                  <a:cubicBezTo>
                    <a:pt x="162" y="89"/>
                    <a:pt x="165" y="93"/>
                    <a:pt x="165" y="98"/>
                  </a:cubicBezTo>
                  <a:cubicBezTo>
                    <a:pt x="166" y="103"/>
                    <a:pt x="164" y="106"/>
                    <a:pt x="160" y="109"/>
                  </a:cubicBezTo>
                  <a:cubicBezTo>
                    <a:pt x="164" y="109"/>
                    <a:pt x="169" y="103"/>
                    <a:pt x="167" y="97"/>
                  </a:cubicBezTo>
                  <a:cubicBezTo>
                    <a:pt x="167" y="96"/>
                    <a:pt x="167" y="95"/>
                    <a:pt x="166" y="94"/>
                  </a:cubicBezTo>
                  <a:cubicBezTo>
                    <a:pt x="164" y="86"/>
                    <a:pt x="160" y="84"/>
                    <a:pt x="151" y="85"/>
                  </a:cubicBezTo>
                  <a:cubicBezTo>
                    <a:pt x="149" y="86"/>
                    <a:pt x="146" y="87"/>
                    <a:pt x="143" y="88"/>
                  </a:cubicBezTo>
                  <a:cubicBezTo>
                    <a:pt x="145" y="86"/>
                    <a:pt x="145" y="82"/>
                    <a:pt x="150" y="83"/>
                  </a:cubicBezTo>
                  <a:cubicBezTo>
                    <a:pt x="152" y="84"/>
                    <a:pt x="155" y="83"/>
                    <a:pt x="158" y="82"/>
                  </a:cubicBezTo>
                  <a:cubicBezTo>
                    <a:pt x="162" y="81"/>
                    <a:pt x="167" y="81"/>
                    <a:pt x="171" y="83"/>
                  </a:cubicBezTo>
                  <a:cubicBezTo>
                    <a:pt x="179" y="87"/>
                    <a:pt x="181" y="95"/>
                    <a:pt x="176" y="103"/>
                  </a:cubicBezTo>
                  <a:cubicBezTo>
                    <a:pt x="175" y="106"/>
                    <a:pt x="172" y="109"/>
                    <a:pt x="169" y="111"/>
                  </a:cubicBezTo>
                  <a:cubicBezTo>
                    <a:pt x="168" y="112"/>
                    <a:pt x="167" y="113"/>
                    <a:pt x="169" y="114"/>
                  </a:cubicBezTo>
                  <a:cubicBezTo>
                    <a:pt x="169" y="114"/>
                    <a:pt x="169" y="115"/>
                    <a:pt x="169" y="115"/>
                  </a:cubicBezTo>
                  <a:cubicBezTo>
                    <a:pt x="166" y="114"/>
                    <a:pt x="166" y="113"/>
                    <a:pt x="166" y="107"/>
                  </a:cubicBezTo>
                  <a:cubicBezTo>
                    <a:pt x="165" y="109"/>
                    <a:pt x="163" y="110"/>
                    <a:pt x="160" y="111"/>
                  </a:cubicBezTo>
                  <a:cubicBezTo>
                    <a:pt x="161" y="112"/>
                    <a:pt x="163" y="113"/>
                    <a:pt x="164" y="114"/>
                  </a:cubicBezTo>
                  <a:cubicBezTo>
                    <a:pt x="168" y="119"/>
                    <a:pt x="169" y="124"/>
                    <a:pt x="166" y="130"/>
                  </a:cubicBezTo>
                  <a:cubicBezTo>
                    <a:pt x="164" y="135"/>
                    <a:pt x="160" y="138"/>
                    <a:pt x="154" y="138"/>
                  </a:cubicBezTo>
                  <a:cubicBezTo>
                    <a:pt x="153" y="138"/>
                    <a:pt x="153" y="138"/>
                    <a:pt x="152" y="138"/>
                  </a:cubicBezTo>
                  <a:cubicBezTo>
                    <a:pt x="147" y="137"/>
                    <a:pt x="143" y="137"/>
                    <a:pt x="139" y="141"/>
                  </a:cubicBezTo>
                  <a:cubicBezTo>
                    <a:pt x="138" y="141"/>
                    <a:pt x="138" y="141"/>
                    <a:pt x="139" y="141"/>
                  </a:cubicBezTo>
                  <a:cubicBezTo>
                    <a:pt x="139" y="141"/>
                    <a:pt x="139" y="141"/>
                    <a:pt x="140" y="141"/>
                  </a:cubicBezTo>
                  <a:cubicBezTo>
                    <a:pt x="142" y="141"/>
                    <a:pt x="144" y="141"/>
                    <a:pt x="146" y="140"/>
                  </a:cubicBezTo>
                  <a:cubicBezTo>
                    <a:pt x="147" y="139"/>
                    <a:pt x="149" y="139"/>
                    <a:pt x="151" y="140"/>
                  </a:cubicBezTo>
                  <a:cubicBezTo>
                    <a:pt x="160" y="143"/>
                    <a:pt x="170" y="136"/>
                    <a:pt x="171" y="127"/>
                  </a:cubicBezTo>
                  <a:cubicBezTo>
                    <a:pt x="171" y="124"/>
                    <a:pt x="170" y="121"/>
                    <a:pt x="169" y="118"/>
                  </a:cubicBezTo>
                  <a:cubicBezTo>
                    <a:pt x="172" y="121"/>
                    <a:pt x="173" y="127"/>
                    <a:pt x="172" y="133"/>
                  </a:cubicBezTo>
                  <a:cubicBezTo>
                    <a:pt x="170" y="139"/>
                    <a:pt x="166" y="142"/>
                    <a:pt x="160" y="142"/>
                  </a:cubicBezTo>
                  <a:cubicBezTo>
                    <a:pt x="157" y="143"/>
                    <a:pt x="155" y="143"/>
                    <a:pt x="153" y="142"/>
                  </a:cubicBezTo>
                  <a:cubicBezTo>
                    <a:pt x="148" y="141"/>
                    <a:pt x="144" y="142"/>
                    <a:pt x="140" y="145"/>
                  </a:cubicBezTo>
                  <a:cubicBezTo>
                    <a:pt x="143" y="146"/>
                    <a:pt x="146" y="148"/>
                    <a:pt x="148" y="151"/>
                  </a:cubicBezTo>
                  <a:cubicBezTo>
                    <a:pt x="151" y="155"/>
                    <a:pt x="151" y="159"/>
                    <a:pt x="148" y="163"/>
                  </a:cubicBezTo>
                  <a:cubicBezTo>
                    <a:pt x="148" y="164"/>
                    <a:pt x="147" y="164"/>
                    <a:pt x="148" y="165"/>
                  </a:cubicBezTo>
                  <a:cubicBezTo>
                    <a:pt x="148" y="165"/>
                    <a:pt x="149" y="165"/>
                    <a:pt x="149" y="164"/>
                  </a:cubicBezTo>
                  <a:cubicBezTo>
                    <a:pt x="154" y="159"/>
                    <a:pt x="154" y="152"/>
                    <a:pt x="148" y="147"/>
                  </a:cubicBezTo>
                  <a:cubicBezTo>
                    <a:pt x="148" y="147"/>
                    <a:pt x="147" y="147"/>
                    <a:pt x="148" y="147"/>
                  </a:cubicBezTo>
                  <a:cubicBezTo>
                    <a:pt x="151" y="147"/>
                    <a:pt x="154" y="149"/>
                    <a:pt x="154" y="153"/>
                  </a:cubicBezTo>
                  <a:cubicBezTo>
                    <a:pt x="154" y="157"/>
                    <a:pt x="154" y="161"/>
                    <a:pt x="150" y="165"/>
                  </a:cubicBezTo>
                  <a:cubicBezTo>
                    <a:pt x="150" y="165"/>
                    <a:pt x="149" y="166"/>
                    <a:pt x="150" y="167"/>
                  </a:cubicBezTo>
                  <a:cubicBezTo>
                    <a:pt x="151" y="168"/>
                    <a:pt x="151" y="167"/>
                    <a:pt x="152" y="166"/>
                  </a:cubicBezTo>
                  <a:cubicBezTo>
                    <a:pt x="156" y="162"/>
                    <a:pt x="157" y="157"/>
                    <a:pt x="155" y="151"/>
                  </a:cubicBezTo>
                  <a:cubicBezTo>
                    <a:pt x="155" y="151"/>
                    <a:pt x="155" y="150"/>
                    <a:pt x="155" y="150"/>
                  </a:cubicBezTo>
                  <a:cubicBezTo>
                    <a:pt x="155" y="150"/>
                    <a:pt x="155" y="149"/>
                    <a:pt x="155" y="149"/>
                  </a:cubicBezTo>
                  <a:cubicBezTo>
                    <a:pt x="157" y="150"/>
                    <a:pt x="157" y="152"/>
                    <a:pt x="158" y="154"/>
                  </a:cubicBezTo>
                  <a:cubicBezTo>
                    <a:pt x="158" y="158"/>
                    <a:pt x="157" y="162"/>
                    <a:pt x="155" y="165"/>
                  </a:cubicBezTo>
                  <a:cubicBezTo>
                    <a:pt x="154" y="166"/>
                    <a:pt x="154" y="166"/>
                    <a:pt x="154" y="167"/>
                  </a:cubicBezTo>
                  <a:cubicBezTo>
                    <a:pt x="161" y="177"/>
                    <a:pt x="155" y="189"/>
                    <a:pt x="141" y="190"/>
                  </a:cubicBezTo>
                  <a:cubicBezTo>
                    <a:pt x="139" y="190"/>
                    <a:pt x="137" y="190"/>
                    <a:pt x="135" y="190"/>
                  </a:cubicBezTo>
                  <a:cubicBezTo>
                    <a:pt x="138" y="189"/>
                    <a:pt x="141" y="189"/>
                    <a:pt x="144" y="189"/>
                  </a:cubicBezTo>
                  <a:cubicBezTo>
                    <a:pt x="154" y="186"/>
                    <a:pt x="158" y="177"/>
                    <a:pt x="153" y="169"/>
                  </a:cubicBezTo>
                  <a:cubicBezTo>
                    <a:pt x="153" y="168"/>
                    <a:pt x="153" y="168"/>
                    <a:pt x="152" y="168"/>
                  </a:cubicBezTo>
                  <a:cubicBezTo>
                    <a:pt x="151" y="168"/>
                    <a:pt x="152" y="169"/>
                    <a:pt x="152" y="169"/>
                  </a:cubicBezTo>
                  <a:cubicBezTo>
                    <a:pt x="155" y="178"/>
                    <a:pt x="151" y="185"/>
                    <a:pt x="141" y="186"/>
                  </a:cubicBezTo>
                  <a:cubicBezTo>
                    <a:pt x="138" y="187"/>
                    <a:pt x="135" y="187"/>
                    <a:pt x="132" y="187"/>
                  </a:cubicBezTo>
                  <a:cubicBezTo>
                    <a:pt x="130" y="187"/>
                    <a:pt x="129" y="188"/>
                    <a:pt x="130" y="190"/>
                  </a:cubicBezTo>
                  <a:cubicBezTo>
                    <a:pt x="131" y="191"/>
                    <a:pt x="131" y="193"/>
                    <a:pt x="132" y="194"/>
                  </a:cubicBezTo>
                  <a:cubicBezTo>
                    <a:pt x="132" y="195"/>
                    <a:pt x="132" y="195"/>
                    <a:pt x="132" y="196"/>
                  </a:cubicBezTo>
                  <a:cubicBezTo>
                    <a:pt x="132" y="203"/>
                    <a:pt x="129" y="209"/>
                    <a:pt x="122" y="212"/>
                  </a:cubicBezTo>
                  <a:cubicBezTo>
                    <a:pt x="121" y="213"/>
                    <a:pt x="120" y="213"/>
                    <a:pt x="120" y="214"/>
                  </a:cubicBezTo>
                  <a:cubicBezTo>
                    <a:pt x="120" y="218"/>
                    <a:pt x="121" y="220"/>
                    <a:pt x="123" y="223"/>
                  </a:cubicBezTo>
                  <a:cubicBezTo>
                    <a:pt x="126" y="227"/>
                    <a:pt x="126" y="230"/>
                    <a:pt x="122" y="233"/>
                  </a:cubicBezTo>
                  <a:cubicBezTo>
                    <a:pt x="120" y="234"/>
                    <a:pt x="118" y="235"/>
                    <a:pt x="117" y="237"/>
                  </a:cubicBezTo>
                  <a:cubicBezTo>
                    <a:pt x="113" y="240"/>
                    <a:pt x="112" y="242"/>
                    <a:pt x="115" y="247"/>
                  </a:cubicBezTo>
                  <a:cubicBezTo>
                    <a:pt x="116" y="248"/>
                    <a:pt x="116" y="249"/>
                    <a:pt x="117" y="250"/>
                  </a:cubicBezTo>
                  <a:cubicBezTo>
                    <a:pt x="113" y="247"/>
                    <a:pt x="110" y="245"/>
                    <a:pt x="108" y="241"/>
                  </a:cubicBezTo>
                  <a:cubicBezTo>
                    <a:pt x="108" y="239"/>
                    <a:pt x="109" y="237"/>
                    <a:pt x="109" y="236"/>
                  </a:cubicBezTo>
                  <a:cubicBezTo>
                    <a:pt x="113" y="230"/>
                    <a:pt x="112" y="227"/>
                    <a:pt x="107" y="222"/>
                  </a:cubicBezTo>
                  <a:cubicBezTo>
                    <a:pt x="106" y="221"/>
                    <a:pt x="104" y="219"/>
                    <a:pt x="102" y="217"/>
                  </a:cubicBezTo>
                  <a:cubicBezTo>
                    <a:pt x="99" y="214"/>
                    <a:pt x="98" y="210"/>
                    <a:pt x="99" y="206"/>
                  </a:cubicBezTo>
                  <a:cubicBezTo>
                    <a:pt x="100" y="202"/>
                    <a:pt x="100" y="198"/>
                    <a:pt x="96" y="194"/>
                  </a:cubicBezTo>
                  <a:cubicBezTo>
                    <a:pt x="94" y="192"/>
                    <a:pt x="94" y="189"/>
                    <a:pt x="96" y="186"/>
                  </a:cubicBezTo>
                  <a:cubicBezTo>
                    <a:pt x="98" y="184"/>
                    <a:pt x="100" y="182"/>
                    <a:pt x="103" y="181"/>
                  </a:cubicBezTo>
                  <a:cubicBezTo>
                    <a:pt x="102" y="183"/>
                    <a:pt x="102" y="186"/>
                    <a:pt x="102" y="189"/>
                  </a:cubicBezTo>
                  <a:cubicBezTo>
                    <a:pt x="103" y="191"/>
                    <a:pt x="105" y="193"/>
                    <a:pt x="107" y="194"/>
                  </a:cubicBezTo>
                  <a:cubicBezTo>
                    <a:pt x="108" y="193"/>
                    <a:pt x="108" y="193"/>
                    <a:pt x="107" y="193"/>
                  </a:cubicBezTo>
                  <a:cubicBezTo>
                    <a:pt x="104" y="191"/>
                    <a:pt x="102" y="188"/>
                    <a:pt x="103" y="184"/>
                  </a:cubicBezTo>
                  <a:cubicBezTo>
                    <a:pt x="104" y="182"/>
                    <a:pt x="107" y="178"/>
                    <a:pt x="111" y="178"/>
                  </a:cubicBezTo>
                  <a:cubicBezTo>
                    <a:pt x="113" y="178"/>
                    <a:pt x="115" y="178"/>
                    <a:pt x="115" y="177"/>
                  </a:cubicBezTo>
                  <a:cubicBezTo>
                    <a:pt x="115" y="175"/>
                    <a:pt x="113" y="174"/>
                    <a:pt x="112" y="173"/>
                  </a:cubicBezTo>
                  <a:cubicBezTo>
                    <a:pt x="110" y="172"/>
                    <a:pt x="109" y="172"/>
                    <a:pt x="107" y="173"/>
                  </a:cubicBezTo>
                  <a:cubicBezTo>
                    <a:pt x="105" y="175"/>
                    <a:pt x="102" y="176"/>
                    <a:pt x="100" y="177"/>
                  </a:cubicBezTo>
                  <a:cubicBezTo>
                    <a:pt x="84" y="187"/>
                    <a:pt x="71" y="177"/>
                    <a:pt x="68" y="163"/>
                  </a:cubicBezTo>
                  <a:cubicBezTo>
                    <a:pt x="68" y="162"/>
                    <a:pt x="68" y="162"/>
                    <a:pt x="68" y="161"/>
                  </a:cubicBezTo>
                  <a:cubicBezTo>
                    <a:pt x="68" y="160"/>
                    <a:pt x="68" y="159"/>
                    <a:pt x="68" y="157"/>
                  </a:cubicBezTo>
                  <a:cubicBezTo>
                    <a:pt x="60" y="162"/>
                    <a:pt x="49" y="160"/>
                    <a:pt x="48" y="154"/>
                  </a:cubicBezTo>
                  <a:cubicBezTo>
                    <a:pt x="52" y="157"/>
                    <a:pt x="56" y="159"/>
                    <a:pt x="60" y="158"/>
                  </a:cubicBezTo>
                  <a:cubicBezTo>
                    <a:pt x="64" y="158"/>
                    <a:pt x="68" y="157"/>
                    <a:pt x="70" y="152"/>
                  </a:cubicBezTo>
                  <a:cubicBezTo>
                    <a:pt x="70" y="154"/>
                    <a:pt x="70" y="156"/>
                    <a:pt x="70" y="158"/>
                  </a:cubicBezTo>
                  <a:cubicBezTo>
                    <a:pt x="69" y="167"/>
                    <a:pt x="73" y="173"/>
                    <a:pt x="80" y="178"/>
                  </a:cubicBezTo>
                  <a:cubicBezTo>
                    <a:pt x="87" y="182"/>
                    <a:pt x="94" y="180"/>
                    <a:pt x="101" y="176"/>
                  </a:cubicBezTo>
                  <a:cubicBezTo>
                    <a:pt x="104" y="174"/>
                    <a:pt x="107" y="171"/>
                    <a:pt x="111" y="170"/>
                  </a:cubicBezTo>
                  <a:cubicBezTo>
                    <a:pt x="107" y="168"/>
                    <a:pt x="104" y="168"/>
                    <a:pt x="101" y="171"/>
                  </a:cubicBezTo>
                  <a:cubicBezTo>
                    <a:pt x="95" y="177"/>
                    <a:pt x="87" y="176"/>
                    <a:pt x="81" y="173"/>
                  </a:cubicBezTo>
                  <a:cubicBezTo>
                    <a:pt x="74" y="169"/>
                    <a:pt x="71" y="161"/>
                    <a:pt x="72" y="154"/>
                  </a:cubicBezTo>
                  <a:cubicBezTo>
                    <a:pt x="73" y="151"/>
                    <a:pt x="74" y="148"/>
                    <a:pt x="76" y="145"/>
                  </a:cubicBezTo>
                  <a:cubicBezTo>
                    <a:pt x="76" y="145"/>
                    <a:pt x="76" y="144"/>
                    <a:pt x="76" y="144"/>
                  </a:cubicBezTo>
                  <a:cubicBezTo>
                    <a:pt x="75" y="143"/>
                    <a:pt x="75" y="144"/>
                    <a:pt x="74" y="144"/>
                  </a:cubicBezTo>
                  <a:cubicBezTo>
                    <a:pt x="73" y="146"/>
                    <a:pt x="71" y="148"/>
                    <a:pt x="69" y="150"/>
                  </a:cubicBezTo>
                  <a:cubicBezTo>
                    <a:pt x="63" y="155"/>
                    <a:pt x="56" y="156"/>
                    <a:pt x="50" y="152"/>
                  </a:cubicBezTo>
                  <a:cubicBezTo>
                    <a:pt x="48" y="151"/>
                    <a:pt x="47" y="151"/>
                    <a:pt x="46" y="151"/>
                  </a:cubicBezTo>
                  <a:cubicBezTo>
                    <a:pt x="43" y="153"/>
                    <a:pt x="39" y="155"/>
                    <a:pt x="36" y="155"/>
                  </a:cubicBezTo>
                  <a:cubicBezTo>
                    <a:pt x="24" y="157"/>
                    <a:pt x="10" y="149"/>
                    <a:pt x="5" y="137"/>
                  </a:cubicBezTo>
                  <a:cubicBezTo>
                    <a:pt x="0" y="126"/>
                    <a:pt x="3" y="111"/>
                    <a:pt x="12" y="104"/>
                  </a:cubicBezTo>
                  <a:cubicBezTo>
                    <a:pt x="13" y="103"/>
                    <a:pt x="15" y="102"/>
                    <a:pt x="16" y="101"/>
                  </a:cubicBezTo>
                  <a:cubicBezTo>
                    <a:pt x="5" y="111"/>
                    <a:pt x="4" y="123"/>
                    <a:pt x="8" y="135"/>
                  </a:cubicBezTo>
                  <a:cubicBezTo>
                    <a:pt x="12" y="152"/>
                    <a:pt x="31" y="159"/>
                    <a:pt x="46" y="149"/>
                  </a:cubicBezTo>
                  <a:cubicBezTo>
                    <a:pt x="48" y="148"/>
                    <a:pt x="49" y="148"/>
                    <a:pt x="51" y="150"/>
                  </a:cubicBezTo>
                  <a:cubicBezTo>
                    <a:pt x="53" y="153"/>
                    <a:pt x="57" y="154"/>
                    <a:pt x="61" y="153"/>
                  </a:cubicBezTo>
                  <a:cubicBezTo>
                    <a:pt x="62" y="152"/>
                    <a:pt x="64" y="151"/>
                    <a:pt x="66" y="150"/>
                  </a:cubicBezTo>
                  <a:cubicBezTo>
                    <a:pt x="59" y="151"/>
                    <a:pt x="52" y="151"/>
                    <a:pt x="48" y="143"/>
                  </a:cubicBezTo>
                  <a:cubicBezTo>
                    <a:pt x="44" y="147"/>
                    <a:pt x="39" y="149"/>
                    <a:pt x="34" y="150"/>
                  </a:cubicBezTo>
                  <a:cubicBezTo>
                    <a:pt x="18" y="152"/>
                    <a:pt x="5" y="138"/>
                    <a:pt x="8" y="122"/>
                  </a:cubicBezTo>
                  <a:cubicBezTo>
                    <a:pt x="10" y="115"/>
                    <a:pt x="13" y="109"/>
                    <a:pt x="19" y="104"/>
                  </a:cubicBezTo>
                  <a:cubicBezTo>
                    <a:pt x="24" y="101"/>
                    <a:pt x="30" y="100"/>
                    <a:pt x="36" y="101"/>
                  </a:cubicBezTo>
                  <a:cubicBezTo>
                    <a:pt x="40" y="102"/>
                    <a:pt x="44" y="103"/>
                    <a:pt x="47" y="104"/>
                  </a:cubicBezTo>
                  <a:cubicBezTo>
                    <a:pt x="49" y="92"/>
                    <a:pt x="55" y="86"/>
                    <a:pt x="66" y="86"/>
                  </a:cubicBezTo>
                  <a:cubicBezTo>
                    <a:pt x="74" y="87"/>
                    <a:pt x="79" y="92"/>
                    <a:pt x="79" y="101"/>
                  </a:cubicBezTo>
                  <a:cubicBezTo>
                    <a:pt x="86" y="97"/>
                    <a:pt x="92" y="98"/>
                    <a:pt x="97" y="104"/>
                  </a:cubicBezTo>
                  <a:cubicBezTo>
                    <a:pt x="101" y="109"/>
                    <a:pt x="100" y="115"/>
                    <a:pt x="93" y="124"/>
                  </a:cubicBezTo>
                  <a:cubicBezTo>
                    <a:pt x="99" y="121"/>
                    <a:pt x="105" y="112"/>
                    <a:pt x="103" y="106"/>
                  </a:cubicBezTo>
                  <a:cubicBezTo>
                    <a:pt x="102" y="104"/>
                    <a:pt x="101" y="102"/>
                    <a:pt x="100" y="101"/>
                  </a:cubicBezTo>
                  <a:cubicBezTo>
                    <a:pt x="95" y="97"/>
                    <a:pt x="90" y="96"/>
                    <a:pt x="84" y="97"/>
                  </a:cubicBezTo>
                  <a:cubicBezTo>
                    <a:pt x="83" y="86"/>
                    <a:pt x="73" y="77"/>
                    <a:pt x="63" y="78"/>
                  </a:cubicBezTo>
                  <a:cubicBezTo>
                    <a:pt x="53" y="78"/>
                    <a:pt x="42" y="86"/>
                    <a:pt x="42" y="98"/>
                  </a:cubicBezTo>
                  <a:cubicBezTo>
                    <a:pt x="39" y="98"/>
                    <a:pt x="35" y="97"/>
                    <a:pt x="32" y="97"/>
                  </a:cubicBezTo>
                  <a:cubicBezTo>
                    <a:pt x="30" y="97"/>
                    <a:pt x="30" y="96"/>
                    <a:pt x="30" y="95"/>
                  </a:cubicBezTo>
                  <a:cubicBezTo>
                    <a:pt x="23" y="86"/>
                    <a:pt x="26" y="74"/>
                    <a:pt x="36" y="69"/>
                  </a:cubicBezTo>
                  <a:cubicBezTo>
                    <a:pt x="40" y="67"/>
                    <a:pt x="44" y="67"/>
                    <a:pt x="48" y="67"/>
                  </a:cubicBezTo>
                  <a:cubicBezTo>
                    <a:pt x="49" y="67"/>
                    <a:pt x="50" y="67"/>
                    <a:pt x="51" y="65"/>
                  </a:cubicBezTo>
                  <a:cubicBezTo>
                    <a:pt x="53" y="56"/>
                    <a:pt x="59" y="51"/>
                    <a:pt x="68" y="49"/>
                  </a:cubicBezTo>
                  <a:cubicBezTo>
                    <a:pt x="74" y="48"/>
                    <a:pt x="80" y="49"/>
                    <a:pt x="85" y="52"/>
                  </a:cubicBezTo>
                  <a:cubicBezTo>
                    <a:pt x="85" y="52"/>
                    <a:pt x="86" y="52"/>
                    <a:pt x="86" y="52"/>
                  </a:cubicBezTo>
                  <a:cubicBezTo>
                    <a:pt x="77" y="43"/>
                    <a:pt x="63" y="45"/>
                    <a:pt x="52" y="57"/>
                  </a:cubicBezTo>
                  <a:cubicBezTo>
                    <a:pt x="54" y="46"/>
                    <a:pt x="76" y="38"/>
                    <a:pt x="92" y="54"/>
                  </a:cubicBezTo>
                  <a:cubicBezTo>
                    <a:pt x="92" y="53"/>
                    <a:pt x="92" y="53"/>
                    <a:pt x="92" y="53"/>
                  </a:cubicBezTo>
                  <a:cubicBezTo>
                    <a:pt x="83" y="39"/>
                    <a:pt x="65" y="39"/>
                    <a:pt x="55" y="47"/>
                  </a:cubicBezTo>
                  <a:cubicBezTo>
                    <a:pt x="52" y="50"/>
                    <a:pt x="49" y="53"/>
                    <a:pt x="48" y="58"/>
                  </a:cubicBezTo>
                  <a:cubicBezTo>
                    <a:pt x="48" y="59"/>
                    <a:pt x="47" y="60"/>
                    <a:pt x="46" y="60"/>
                  </a:cubicBezTo>
                  <a:cubicBezTo>
                    <a:pt x="36" y="58"/>
                    <a:pt x="28" y="62"/>
                    <a:pt x="25" y="72"/>
                  </a:cubicBezTo>
                  <a:cubicBezTo>
                    <a:pt x="25" y="73"/>
                    <a:pt x="25" y="73"/>
                    <a:pt x="24" y="73"/>
                  </a:cubicBezTo>
                  <a:cubicBezTo>
                    <a:pt x="19" y="67"/>
                    <a:pt x="21" y="58"/>
                    <a:pt x="30" y="50"/>
                  </a:cubicBezTo>
                  <a:cubicBezTo>
                    <a:pt x="23" y="53"/>
                    <a:pt x="19" y="57"/>
                    <a:pt x="18" y="64"/>
                  </a:cubicBezTo>
                  <a:cubicBezTo>
                    <a:pt x="17" y="69"/>
                    <a:pt x="19" y="74"/>
                    <a:pt x="23" y="77"/>
                  </a:cubicBezTo>
                  <a:cubicBezTo>
                    <a:pt x="24" y="78"/>
                    <a:pt x="25" y="78"/>
                    <a:pt x="24" y="80"/>
                  </a:cubicBezTo>
                  <a:cubicBezTo>
                    <a:pt x="22" y="86"/>
                    <a:pt x="23" y="92"/>
                    <a:pt x="27" y="97"/>
                  </a:cubicBezTo>
                  <a:cubicBezTo>
                    <a:pt x="28" y="97"/>
                    <a:pt x="28" y="98"/>
                    <a:pt x="28" y="98"/>
                  </a:cubicBezTo>
                  <a:cubicBezTo>
                    <a:pt x="25" y="97"/>
                    <a:pt x="23" y="94"/>
                    <a:pt x="22" y="90"/>
                  </a:cubicBezTo>
                  <a:cubicBezTo>
                    <a:pt x="22" y="88"/>
                    <a:pt x="22" y="85"/>
                    <a:pt x="22" y="82"/>
                  </a:cubicBezTo>
                  <a:cubicBezTo>
                    <a:pt x="22" y="80"/>
                    <a:pt x="22" y="79"/>
                    <a:pt x="21" y="77"/>
                  </a:cubicBezTo>
                  <a:cubicBezTo>
                    <a:pt x="11" y="68"/>
                    <a:pt x="15" y="52"/>
                    <a:pt x="31" y="49"/>
                  </a:cubicBezTo>
                  <a:cubicBezTo>
                    <a:pt x="33" y="48"/>
                    <a:pt x="36" y="48"/>
                    <a:pt x="39" y="48"/>
                  </a:cubicBezTo>
                  <a:cubicBezTo>
                    <a:pt x="35" y="44"/>
                    <a:pt x="32" y="40"/>
                    <a:pt x="33" y="34"/>
                  </a:cubicBezTo>
                  <a:cubicBezTo>
                    <a:pt x="33" y="29"/>
                    <a:pt x="35" y="26"/>
                    <a:pt x="38" y="22"/>
                  </a:cubicBezTo>
                  <a:cubicBezTo>
                    <a:pt x="43" y="18"/>
                    <a:pt x="49" y="16"/>
                    <a:pt x="56" y="17"/>
                  </a:cubicBezTo>
                  <a:cubicBezTo>
                    <a:pt x="57" y="17"/>
                    <a:pt x="59" y="17"/>
                    <a:pt x="60" y="18"/>
                  </a:cubicBezTo>
                  <a:cubicBezTo>
                    <a:pt x="62" y="19"/>
                    <a:pt x="64" y="18"/>
                    <a:pt x="65" y="16"/>
                  </a:cubicBezTo>
                  <a:cubicBezTo>
                    <a:pt x="67" y="11"/>
                    <a:pt x="70" y="9"/>
                    <a:pt x="75" y="7"/>
                  </a:cubicBezTo>
                  <a:cubicBezTo>
                    <a:pt x="84" y="2"/>
                    <a:pt x="94" y="0"/>
                    <a:pt x="105" y="3"/>
                  </a:cubicBezTo>
                  <a:cubicBezTo>
                    <a:pt x="114" y="5"/>
                    <a:pt x="121" y="11"/>
                    <a:pt x="123" y="20"/>
                  </a:cubicBezTo>
                  <a:cubicBezTo>
                    <a:pt x="124" y="22"/>
                    <a:pt x="123" y="22"/>
                    <a:pt x="122" y="23"/>
                  </a:cubicBezTo>
                  <a:cubicBezTo>
                    <a:pt x="118" y="25"/>
                    <a:pt x="114" y="28"/>
                    <a:pt x="114" y="34"/>
                  </a:cubicBezTo>
                  <a:cubicBezTo>
                    <a:pt x="109" y="32"/>
                    <a:pt x="104" y="31"/>
                    <a:pt x="99" y="33"/>
                  </a:cubicBezTo>
                  <a:cubicBezTo>
                    <a:pt x="97" y="35"/>
                    <a:pt x="95" y="36"/>
                    <a:pt x="94" y="40"/>
                  </a:cubicBezTo>
                  <a:cubicBezTo>
                    <a:pt x="97" y="36"/>
                    <a:pt x="101" y="35"/>
                    <a:pt x="105" y="34"/>
                  </a:cubicBezTo>
                  <a:cubicBezTo>
                    <a:pt x="109" y="34"/>
                    <a:pt x="112" y="36"/>
                    <a:pt x="115" y="40"/>
                  </a:cubicBezTo>
                  <a:cubicBezTo>
                    <a:pt x="115" y="38"/>
                    <a:pt x="115" y="37"/>
                    <a:pt x="115" y="35"/>
                  </a:cubicBezTo>
                  <a:cubicBezTo>
                    <a:pt x="115" y="29"/>
                    <a:pt x="120" y="26"/>
                    <a:pt x="125" y="25"/>
                  </a:cubicBezTo>
                  <a:cubicBezTo>
                    <a:pt x="135" y="22"/>
                    <a:pt x="142" y="25"/>
                    <a:pt x="147" y="33"/>
                  </a:cubicBezTo>
                  <a:cubicBezTo>
                    <a:pt x="150" y="37"/>
                    <a:pt x="150" y="41"/>
                    <a:pt x="150" y="45"/>
                  </a:cubicBezTo>
                  <a:cubicBezTo>
                    <a:pt x="150" y="47"/>
                    <a:pt x="151" y="48"/>
                    <a:pt x="153" y="48"/>
                  </a:cubicBezTo>
                  <a:cubicBezTo>
                    <a:pt x="163" y="53"/>
                    <a:pt x="165" y="55"/>
                    <a:pt x="169" y="64"/>
                  </a:cubicBezTo>
                  <a:cubicBezTo>
                    <a:pt x="169" y="61"/>
                    <a:pt x="166" y="54"/>
                    <a:pt x="163" y="51"/>
                  </a:cubicBezTo>
                  <a:cubicBezTo>
                    <a:pt x="160" y="49"/>
                    <a:pt x="158" y="47"/>
                    <a:pt x="155" y="47"/>
                  </a:cubicBezTo>
                  <a:cubicBezTo>
                    <a:pt x="153" y="46"/>
                    <a:pt x="153" y="46"/>
                    <a:pt x="153" y="44"/>
                  </a:cubicBezTo>
                  <a:cubicBezTo>
                    <a:pt x="151" y="40"/>
                    <a:pt x="151" y="35"/>
                    <a:pt x="148" y="30"/>
                  </a:cubicBezTo>
                  <a:cubicBezTo>
                    <a:pt x="143" y="22"/>
                    <a:pt x="135" y="19"/>
                    <a:pt x="126" y="21"/>
                  </a:cubicBezTo>
                  <a:cubicBezTo>
                    <a:pt x="127" y="16"/>
                    <a:pt x="131" y="12"/>
                    <a:pt x="137" y="12"/>
                  </a:cubicBezTo>
                  <a:cubicBezTo>
                    <a:pt x="143" y="12"/>
                    <a:pt x="147" y="16"/>
                    <a:pt x="147" y="21"/>
                  </a:cubicBezTo>
                  <a:cubicBezTo>
                    <a:pt x="147" y="22"/>
                    <a:pt x="147" y="23"/>
                    <a:pt x="148" y="23"/>
                  </a:cubicBezTo>
                  <a:cubicBezTo>
                    <a:pt x="157" y="25"/>
                    <a:pt x="161" y="31"/>
                    <a:pt x="160" y="40"/>
                  </a:cubicBezTo>
                  <a:cubicBezTo>
                    <a:pt x="160" y="45"/>
                    <a:pt x="160" y="48"/>
                    <a:pt x="164" y="51"/>
                  </a:cubicBezTo>
                  <a:cubicBezTo>
                    <a:pt x="167" y="53"/>
                    <a:pt x="168" y="57"/>
                    <a:pt x="170" y="60"/>
                  </a:cubicBezTo>
                  <a:cubicBezTo>
                    <a:pt x="170" y="58"/>
                    <a:pt x="170" y="55"/>
                    <a:pt x="169" y="52"/>
                  </a:cubicBezTo>
                  <a:cubicBezTo>
                    <a:pt x="169" y="50"/>
                    <a:pt x="170" y="50"/>
                    <a:pt x="171" y="49"/>
                  </a:cubicBezTo>
                  <a:cubicBezTo>
                    <a:pt x="180" y="47"/>
                    <a:pt x="188" y="49"/>
                    <a:pt x="194" y="56"/>
                  </a:cubicBezTo>
                  <a:cubicBezTo>
                    <a:pt x="201" y="64"/>
                    <a:pt x="205" y="72"/>
                    <a:pt x="204" y="83"/>
                  </a:cubicBezTo>
                  <a:cubicBezTo>
                    <a:pt x="203" y="95"/>
                    <a:pt x="190" y="109"/>
                    <a:pt x="178" y="111"/>
                  </a:cubicBezTo>
                  <a:cubicBezTo>
                    <a:pt x="177" y="111"/>
                    <a:pt x="176" y="111"/>
                    <a:pt x="176" y="111"/>
                  </a:cubicBezTo>
                  <a:cubicBezTo>
                    <a:pt x="177" y="108"/>
                    <a:pt x="179" y="105"/>
                    <a:pt x="180" y="102"/>
                  </a:cubicBezTo>
                  <a:cubicBezTo>
                    <a:pt x="185" y="89"/>
                    <a:pt x="177" y="82"/>
                    <a:pt x="166" y="80"/>
                  </a:cubicBezTo>
                  <a:cubicBezTo>
                    <a:pt x="166" y="80"/>
                    <a:pt x="166" y="80"/>
                    <a:pt x="165" y="80"/>
                  </a:cubicBezTo>
                  <a:cubicBezTo>
                    <a:pt x="161" y="80"/>
                    <a:pt x="161" y="80"/>
                    <a:pt x="161" y="75"/>
                  </a:cubicBezTo>
                  <a:cubicBezTo>
                    <a:pt x="160" y="76"/>
                    <a:pt x="159" y="77"/>
                    <a:pt x="158" y="78"/>
                  </a:cubicBezTo>
                  <a:cubicBezTo>
                    <a:pt x="155" y="81"/>
                    <a:pt x="151" y="82"/>
                    <a:pt x="147" y="81"/>
                  </a:cubicBezTo>
                  <a:cubicBezTo>
                    <a:pt x="145" y="81"/>
                    <a:pt x="145" y="81"/>
                    <a:pt x="144" y="83"/>
                  </a:cubicBezTo>
                  <a:cubicBezTo>
                    <a:pt x="143" y="85"/>
                    <a:pt x="142" y="86"/>
                    <a:pt x="140" y="87"/>
                  </a:cubicBezTo>
                  <a:cubicBezTo>
                    <a:pt x="138" y="90"/>
                    <a:pt x="134" y="89"/>
                    <a:pt x="131" y="89"/>
                  </a:cubicBezTo>
                  <a:cubicBezTo>
                    <a:pt x="128" y="89"/>
                    <a:pt x="128" y="89"/>
                    <a:pt x="128" y="93"/>
                  </a:cubicBezTo>
                  <a:cubicBezTo>
                    <a:pt x="131" y="89"/>
                    <a:pt x="135" y="89"/>
                    <a:pt x="139" y="89"/>
                  </a:cubicBezTo>
                  <a:cubicBezTo>
                    <a:pt x="140" y="89"/>
                    <a:pt x="141" y="89"/>
                    <a:pt x="142" y="90"/>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0" name="Freeform 7">
              <a:extLst>
                <a:ext uri="{FF2B5EF4-FFF2-40B4-BE49-F238E27FC236}">
                  <a16:creationId xmlns:a16="http://schemas.microsoft.com/office/drawing/2014/main" id="{3AE5855D-3D46-4364-8201-58776757D04B}"/>
                </a:ext>
              </a:extLst>
            </p:cNvPr>
            <p:cNvSpPr>
              <a:spLocks/>
            </p:cNvSpPr>
            <p:nvPr/>
          </p:nvSpPr>
          <p:spPr bwMode="auto">
            <a:xfrm>
              <a:off x="4661" y="2393"/>
              <a:ext cx="59" cy="130"/>
            </a:xfrm>
            <a:custGeom>
              <a:avLst/>
              <a:gdLst>
                <a:gd name="T0" fmla="*/ 7 w 19"/>
                <a:gd name="T1" fmla="*/ 1 h 42"/>
                <a:gd name="T2" fmla="*/ 5 w 19"/>
                <a:gd name="T3" fmla="*/ 6 h 42"/>
                <a:gd name="T4" fmla="*/ 10 w 19"/>
                <a:gd name="T5" fmla="*/ 23 h 42"/>
                <a:gd name="T6" fmla="*/ 10 w 19"/>
                <a:gd name="T7" fmla="*/ 26 h 42"/>
                <a:gd name="T8" fmla="*/ 2 w 19"/>
                <a:gd name="T9" fmla="*/ 34 h 42"/>
                <a:gd name="T10" fmla="*/ 1 w 19"/>
                <a:gd name="T11" fmla="*/ 40 h 42"/>
                <a:gd name="T12" fmla="*/ 7 w 19"/>
                <a:gd name="T13" fmla="*/ 41 h 42"/>
                <a:gd name="T14" fmla="*/ 17 w 19"/>
                <a:gd name="T15" fmla="*/ 30 h 42"/>
                <a:gd name="T16" fmla="*/ 18 w 19"/>
                <a:gd name="T17" fmla="*/ 25 h 42"/>
                <a:gd name="T18" fmla="*/ 12 w 19"/>
                <a:gd name="T19" fmla="*/ 5 h 42"/>
                <a:gd name="T20" fmla="*/ 7 w 19"/>
                <a:gd name="T21"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2">
                  <a:moveTo>
                    <a:pt x="7" y="1"/>
                  </a:moveTo>
                  <a:cubicBezTo>
                    <a:pt x="5" y="2"/>
                    <a:pt x="5" y="3"/>
                    <a:pt x="5" y="6"/>
                  </a:cubicBezTo>
                  <a:cubicBezTo>
                    <a:pt x="7" y="12"/>
                    <a:pt x="9" y="17"/>
                    <a:pt x="10" y="23"/>
                  </a:cubicBezTo>
                  <a:cubicBezTo>
                    <a:pt x="11" y="24"/>
                    <a:pt x="11" y="25"/>
                    <a:pt x="10" y="26"/>
                  </a:cubicBezTo>
                  <a:cubicBezTo>
                    <a:pt x="7" y="29"/>
                    <a:pt x="4" y="31"/>
                    <a:pt x="2" y="34"/>
                  </a:cubicBezTo>
                  <a:cubicBezTo>
                    <a:pt x="0" y="36"/>
                    <a:pt x="0" y="38"/>
                    <a:pt x="1" y="40"/>
                  </a:cubicBezTo>
                  <a:cubicBezTo>
                    <a:pt x="3" y="42"/>
                    <a:pt x="5" y="42"/>
                    <a:pt x="7" y="41"/>
                  </a:cubicBezTo>
                  <a:cubicBezTo>
                    <a:pt x="10" y="37"/>
                    <a:pt x="14" y="34"/>
                    <a:pt x="17" y="30"/>
                  </a:cubicBezTo>
                  <a:cubicBezTo>
                    <a:pt x="19" y="29"/>
                    <a:pt x="19" y="27"/>
                    <a:pt x="18" y="25"/>
                  </a:cubicBezTo>
                  <a:cubicBezTo>
                    <a:pt x="16" y="18"/>
                    <a:pt x="14" y="11"/>
                    <a:pt x="12" y="5"/>
                  </a:cubicBezTo>
                  <a:cubicBezTo>
                    <a:pt x="11" y="2"/>
                    <a:pt x="9" y="0"/>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11" name="Freeform 8">
              <a:extLst>
                <a:ext uri="{FF2B5EF4-FFF2-40B4-BE49-F238E27FC236}">
                  <a16:creationId xmlns:a16="http://schemas.microsoft.com/office/drawing/2014/main" id="{B1BC0BC5-8B7A-4821-8CAE-C7167DE97009}"/>
                </a:ext>
              </a:extLst>
            </p:cNvPr>
            <p:cNvSpPr>
              <a:spLocks noEditPoints="1"/>
            </p:cNvSpPr>
            <p:nvPr/>
          </p:nvSpPr>
          <p:spPr bwMode="auto">
            <a:xfrm>
              <a:off x="4215" y="1706"/>
              <a:ext cx="643" cy="898"/>
            </a:xfrm>
            <a:custGeom>
              <a:avLst/>
              <a:gdLst>
                <a:gd name="T0" fmla="*/ 190 w 205"/>
                <a:gd name="T1" fmla="*/ 243 h 289"/>
                <a:gd name="T2" fmla="*/ 140 w 205"/>
                <a:gd name="T3" fmla="*/ 87 h 289"/>
                <a:gd name="T4" fmla="*/ 140 w 205"/>
                <a:gd name="T5" fmla="*/ 22 h 289"/>
                <a:gd name="T6" fmla="*/ 139 w 205"/>
                <a:gd name="T7" fmla="*/ 0 h 289"/>
                <a:gd name="T8" fmla="*/ 72 w 205"/>
                <a:gd name="T9" fmla="*/ 0 h 289"/>
                <a:gd name="T10" fmla="*/ 71 w 205"/>
                <a:gd name="T11" fmla="*/ 22 h 289"/>
                <a:gd name="T12" fmla="*/ 72 w 205"/>
                <a:gd name="T13" fmla="*/ 85 h 289"/>
                <a:gd name="T14" fmla="*/ 13 w 205"/>
                <a:gd name="T15" fmla="*/ 247 h 289"/>
                <a:gd name="T16" fmla="*/ 35 w 205"/>
                <a:gd name="T17" fmla="*/ 289 h 289"/>
                <a:gd name="T18" fmla="*/ 40 w 205"/>
                <a:gd name="T19" fmla="*/ 288 h 289"/>
                <a:gd name="T20" fmla="*/ 164 w 205"/>
                <a:gd name="T21" fmla="*/ 288 h 289"/>
                <a:gd name="T22" fmla="*/ 190 w 205"/>
                <a:gd name="T23" fmla="*/ 243 h 289"/>
                <a:gd name="T24" fmla="*/ 160 w 205"/>
                <a:gd name="T25" fmla="*/ 270 h 289"/>
                <a:gd name="T26" fmla="*/ 56 w 205"/>
                <a:gd name="T27" fmla="*/ 270 h 289"/>
                <a:gd name="T28" fmla="*/ 39 w 205"/>
                <a:gd name="T29" fmla="*/ 246 h 289"/>
                <a:gd name="T30" fmla="*/ 53 w 205"/>
                <a:gd name="T31" fmla="*/ 201 h 289"/>
                <a:gd name="T32" fmla="*/ 82 w 205"/>
                <a:gd name="T33" fmla="*/ 111 h 289"/>
                <a:gd name="T34" fmla="*/ 128 w 205"/>
                <a:gd name="T35" fmla="*/ 111 h 289"/>
                <a:gd name="T36" fmla="*/ 157 w 205"/>
                <a:gd name="T37" fmla="*/ 201 h 289"/>
                <a:gd name="T38" fmla="*/ 170 w 205"/>
                <a:gd name="T39" fmla="*/ 243 h 289"/>
                <a:gd name="T40" fmla="*/ 160 w 205"/>
                <a:gd name="T41" fmla="*/ 27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89">
                  <a:moveTo>
                    <a:pt x="190" y="243"/>
                  </a:moveTo>
                  <a:cubicBezTo>
                    <a:pt x="140" y="87"/>
                    <a:pt x="140" y="87"/>
                    <a:pt x="140" y="87"/>
                  </a:cubicBezTo>
                  <a:cubicBezTo>
                    <a:pt x="140" y="22"/>
                    <a:pt x="140" y="22"/>
                    <a:pt x="140" y="22"/>
                  </a:cubicBezTo>
                  <a:cubicBezTo>
                    <a:pt x="154" y="20"/>
                    <a:pt x="153" y="0"/>
                    <a:pt x="139" y="0"/>
                  </a:cubicBezTo>
                  <a:cubicBezTo>
                    <a:pt x="72" y="0"/>
                    <a:pt x="72" y="0"/>
                    <a:pt x="72" y="0"/>
                  </a:cubicBezTo>
                  <a:cubicBezTo>
                    <a:pt x="58" y="0"/>
                    <a:pt x="57" y="21"/>
                    <a:pt x="71" y="22"/>
                  </a:cubicBezTo>
                  <a:cubicBezTo>
                    <a:pt x="72" y="85"/>
                    <a:pt x="72" y="85"/>
                    <a:pt x="72" y="85"/>
                  </a:cubicBezTo>
                  <a:cubicBezTo>
                    <a:pt x="72" y="85"/>
                    <a:pt x="30" y="201"/>
                    <a:pt x="13" y="247"/>
                  </a:cubicBezTo>
                  <a:cubicBezTo>
                    <a:pt x="0" y="285"/>
                    <a:pt x="25" y="289"/>
                    <a:pt x="35" y="289"/>
                  </a:cubicBezTo>
                  <a:cubicBezTo>
                    <a:pt x="38" y="289"/>
                    <a:pt x="40" y="288"/>
                    <a:pt x="40" y="288"/>
                  </a:cubicBezTo>
                  <a:cubicBezTo>
                    <a:pt x="164" y="288"/>
                    <a:pt x="164" y="288"/>
                    <a:pt x="164" y="288"/>
                  </a:cubicBezTo>
                  <a:cubicBezTo>
                    <a:pt x="205" y="288"/>
                    <a:pt x="190" y="243"/>
                    <a:pt x="190" y="243"/>
                  </a:cubicBezTo>
                  <a:close/>
                  <a:moveTo>
                    <a:pt x="160" y="270"/>
                  </a:moveTo>
                  <a:cubicBezTo>
                    <a:pt x="56" y="270"/>
                    <a:pt x="56" y="270"/>
                    <a:pt x="56" y="270"/>
                  </a:cubicBezTo>
                  <a:cubicBezTo>
                    <a:pt x="31" y="270"/>
                    <a:pt x="39" y="246"/>
                    <a:pt x="39" y="246"/>
                  </a:cubicBezTo>
                  <a:cubicBezTo>
                    <a:pt x="53" y="201"/>
                    <a:pt x="53" y="201"/>
                    <a:pt x="53" y="201"/>
                  </a:cubicBezTo>
                  <a:cubicBezTo>
                    <a:pt x="82" y="111"/>
                    <a:pt x="82" y="111"/>
                    <a:pt x="82" y="111"/>
                  </a:cubicBezTo>
                  <a:cubicBezTo>
                    <a:pt x="128" y="111"/>
                    <a:pt x="128" y="111"/>
                    <a:pt x="128" y="111"/>
                  </a:cubicBezTo>
                  <a:cubicBezTo>
                    <a:pt x="128" y="111"/>
                    <a:pt x="145" y="161"/>
                    <a:pt x="157" y="201"/>
                  </a:cubicBezTo>
                  <a:cubicBezTo>
                    <a:pt x="163" y="219"/>
                    <a:pt x="168" y="235"/>
                    <a:pt x="170" y="243"/>
                  </a:cubicBezTo>
                  <a:cubicBezTo>
                    <a:pt x="177" y="270"/>
                    <a:pt x="160" y="270"/>
                    <a:pt x="160" y="270"/>
                  </a:cubicBezTo>
                  <a:close/>
                </a:path>
              </a:pathLst>
            </a:custGeom>
            <a:solidFill>
              <a:srgbClr val="BEE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
        <p:nvSpPr>
          <p:cNvPr id="12" name="Google Shape;161;p30">
            <a:extLst>
              <a:ext uri="{FF2B5EF4-FFF2-40B4-BE49-F238E27FC236}">
                <a16:creationId xmlns:a16="http://schemas.microsoft.com/office/drawing/2014/main" id="{480B713B-1359-415B-BAB0-29521EDA4717}"/>
              </a:ext>
            </a:extLst>
          </p:cNvPr>
          <p:cNvSpPr txBox="1">
            <a:spLocks/>
          </p:cNvSpPr>
          <p:nvPr/>
        </p:nvSpPr>
        <p:spPr>
          <a:xfrm>
            <a:off x="2178669" y="2238094"/>
            <a:ext cx="10530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solidFill>
                  <a:schemeClr val="bg1"/>
                </a:solidFill>
                <a:latin typeface="+mj-lt"/>
              </a:rPr>
              <a:t>03</a:t>
            </a:r>
          </a:p>
        </p:txBody>
      </p:sp>
      <p:sp>
        <p:nvSpPr>
          <p:cNvPr id="15" name="Google Shape;729;p46">
            <a:extLst>
              <a:ext uri="{FF2B5EF4-FFF2-40B4-BE49-F238E27FC236}">
                <a16:creationId xmlns:a16="http://schemas.microsoft.com/office/drawing/2014/main" id="{F1209D45-1409-4F73-95E8-DF340FD315FB}"/>
              </a:ext>
            </a:extLst>
          </p:cNvPr>
          <p:cNvSpPr txBox="1">
            <a:spLocks/>
          </p:cNvSpPr>
          <p:nvPr/>
        </p:nvSpPr>
        <p:spPr>
          <a:xfrm flipH="1">
            <a:off x="5283647" y="1792129"/>
            <a:ext cx="25599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t>You could enter a subtitle here if you need it</a:t>
            </a:r>
          </a:p>
        </p:txBody>
      </p:sp>
      <p:sp>
        <p:nvSpPr>
          <p:cNvPr id="16" name="Google Shape;316;p39">
            <a:extLst>
              <a:ext uri="{FF2B5EF4-FFF2-40B4-BE49-F238E27FC236}">
                <a16:creationId xmlns:a16="http://schemas.microsoft.com/office/drawing/2014/main" id="{69A37601-57A8-488C-97D4-8F6CE379F0BA}"/>
              </a:ext>
            </a:extLst>
          </p:cNvPr>
          <p:cNvSpPr txBox="1">
            <a:spLocks/>
          </p:cNvSpPr>
          <p:nvPr/>
        </p:nvSpPr>
        <p:spPr>
          <a:xfrm>
            <a:off x="4625266" y="1173891"/>
            <a:ext cx="3259107" cy="757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sz="3600" dirty="0">
                <a:solidFill>
                  <a:srgbClr val="5DB3E5"/>
                </a:solidFill>
                <a:latin typeface="Arial Black" panose="020B0A04020102020204" pitchFamily="34" charset="0"/>
              </a:rPr>
              <a:t>GASEOUS</a:t>
            </a:r>
          </a:p>
        </p:txBody>
      </p:sp>
    </p:spTree>
    <p:extLst>
      <p:ext uri="{BB962C8B-B14F-4D97-AF65-F5344CB8AC3E}">
        <p14:creationId xmlns:p14="http://schemas.microsoft.com/office/powerpoint/2010/main" val="255667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8"/>
          <p:cNvSpPr txBox="1">
            <a:spLocks noGrp="1"/>
          </p:cNvSpPr>
          <p:nvPr>
            <p:ph type="title" idx="4294967295"/>
          </p:nvPr>
        </p:nvSpPr>
        <p:spPr>
          <a:xfrm>
            <a:off x="2166768" y="215664"/>
            <a:ext cx="4302125" cy="630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bg1">
                    <a:lumMod val="50000"/>
                  </a:schemeClr>
                </a:solidFill>
                <a:latin typeface="Arial Rounded MT Bold" panose="020F0704030504030204" pitchFamily="34" charset="0"/>
              </a:rPr>
              <a:t>CONTENTS OF THIS TEMPLATE</a:t>
            </a:r>
            <a:endParaRPr sz="2000" dirty="0">
              <a:solidFill>
                <a:schemeClr val="bg1">
                  <a:lumMod val="50000"/>
                </a:schemeClr>
              </a:solidFill>
              <a:latin typeface="Arial Rounded MT Bold" panose="020F0704030504030204" pitchFamily="34" charset="0"/>
            </a:endParaRPr>
          </a:p>
        </p:txBody>
      </p:sp>
      <p:sp>
        <p:nvSpPr>
          <p:cNvPr id="136" name="Google Shape;136;p28"/>
          <p:cNvSpPr txBox="1">
            <a:spLocks noGrp="1"/>
          </p:cNvSpPr>
          <p:nvPr>
            <p:ph type="subTitle" idx="4294967295"/>
          </p:nvPr>
        </p:nvSpPr>
        <p:spPr>
          <a:xfrm flipH="1">
            <a:off x="1038157" y="2242901"/>
            <a:ext cx="7035800" cy="1881188"/>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dirty="0">
                <a:solidFill>
                  <a:srgbClr val="D49421"/>
                </a:solidFill>
                <a:latin typeface="Arial Rounded MT Bold" panose="020F0704030504030204" pitchFamily="34" charset="0"/>
              </a:rPr>
              <a:t>Here’s what you’ll find in this template: </a:t>
            </a:r>
            <a:endParaRPr dirty="0">
              <a:solidFill>
                <a:srgbClr val="D49421"/>
              </a:solidFill>
              <a:latin typeface="Arial Rounded MT Bold" panose="020F0704030504030204" pitchFamily="34" charset="0"/>
            </a:endParaRPr>
          </a:p>
          <a:p>
            <a:pPr marL="0" lvl="0" indent="0" algn="l" rtl="0">
              <a:spcBef>
                <a:spcPts val="1600"/>
              </a:spcBef>
              <a:spcAft>
                <a:spcPts val="0"/>
              </a:spcAft>
              <a:buNone/>
            </a:pPr>
            <a:endParaRPr dirty="0">
              <a:latin typeface="Arial Rounded MT Bold" panose="020F0704030504030204" pitchFamily="34" charset="0"/>
            </a:endParaRPr>
          </a:p>
          <a:p>
            <a:pPr marL="457200" lvl="0" indent="-304800" algn="l" rtl="0">
              <a:lnSpc>
                <a:spcPct val="115000"/>
              </a:lnSpc>
              <a:spcBef>
                <a:spcPts val="0"/>
              </a:spcBef>
              <a:spcAft>
                <a:spcPts val="0"/>
              </a:spcAft>
              <a:buClr>
                <a:schemeClr val="dk1"/>
              </a:buClr>
              <a:buSzPts val="1200"/>
              <a:buAutoNum type="arabicPeriod"/>
            </a:pPr>
            <a:r>
              <a:rPr lang="en" dirty="0">
                <a:latin typeface="Arial Rounded MT Bold" panose="020F0704030504030204" pitchFamily="34" charset="0"/>
              </a:rPr>
              <a:t>A slide structure based on a newsletter, which you can easily adapt to your needs. For more info on how to edit the template, please visit </a:t>
            </a:r>
            <a:r>
              <a:rPr lang="en" dirty="0">
                <a:uFill>
                  <a:noFill/>
                </a:uFill>
                <a:latin typeface="Arial Rounded MT Bold" panose="020F0704030504030204" pitchFamily="34" charset="0"/>
                <a:ea typeface="Hind Vadodara Medium"/>
                <a:cs typeface="Hind Vadodara Medium"/>
                <a:sym typeface="Hind Vadodara Medium"/>
                <a:hlinkClick r:id="rId3"/>
              </a:rPr>
              <a:t>Slidesgo School</a:t>
            </a:r>
            <a:r>
              <a:rPr lang="en" dirty="0">
                <a:latin typeface="Arial Rounded MT Bold" panose="020F0704030504030204" pitchFamily="34" charset="0"/>
                <a:ea typeface="Raleway Thin"/>
                <a:cs typeface="Raleway Thin"/>
                <a:sym typeface="Raleway Thin"/>
              </a:rPr>
              <a:t> </a:t>
            </a:r>
            <a:r>
              <a:rPr lang="en" dirty="0">
                <a:latin typeface="Arial Rounded MT Bold" panose="020F0704030504030204" pitchFamily="34" charset="0"/>
              </a:rPr>
              <a:t>or read our </a:t>
            </a:r>
            <a:r>
              <a:rPr lang="en" dirty="0">
                <a:uFill>
                  <a:noFill/>
                </a:uFill>
                <a:latin typeface="Arial Rounded MT Bold" panose="020F0704030504030204" pitchFamily="34" charset="0"/>
                <a:ea typeface="Hind Vadodara Medium"/>
                <a:cs typeface="Hind Vadodara Medium"/>
                <a:sym typeface="Hind Vadodara Medium"/>
                <a:hlinkClick r:id="rId4"/>
              </a:rPr>
              <a:t>FAQs</a:t>
            </a:r>
            <a:r>
              <a:rPr lang="en" dirty="0">
                <a:latin typeface="Arial Rounded MT Bold" panose="020F0704030504030204" pitchFamily="34" charset="0"/>
              </a:rPr>
              <a:t>.</a:t>
            </a:r>
            <a:endParaRPr dirty="0">
              <a:latin typeface="Arial Rounded MT Bold" panose="020F0704030504030204" pitchFamily="34" charset="0"/>
            </a:endParaRPr>
          </a:p>
          <a:p>
            <a:pPr marL="457200" lvl="0" indent="-304800" algn="l" rtl="0">
              <a:lnSpc>
                <a:spcPct val="115000"/>
              </a:lnSpc>
              <a:spcBef>
                <a:spcPts val="0"/>
              </a:spcBef>
              <a:spcAft>
                <a:spcPts val="0"/>
              </a:spcAft>
              <a:buSzPts val="1200"/>
              <a:buAutoNum type="arabicPeriod"/>
            </a:pPr>
            <a:r>
              <a:rPr lang="en" dirty="0">
                <a:latin typeface="Arial Rounded MT Bold" panose="020F0704030504030204" pitchFamily="34" charset="0"/>
              </a:rPr>
              <a:t>An assortment of illustrations that are suitable for use in the presentation can be found in the </a:t>
            </a:r>
            <a:r>
              <a:rPr lang="en" dirty="0">
                <a:uFill>
                  <a:noFill/>
                </a:uFill>
                <a:latin typeface="Arial Rounded MT Bold" panose="020F0704030504030204" pitchFamily="34" charset="0"/>
                <a:ea typeface="Hind Vadodara Medium"/>
                <a:cs typeface="Hind Vadodara Medium"/>
                <a:sym typeface="Hind Vadodara Medium"/>
                <a:hlinkClick r:id="rId5" action="ppaction://hlinksldjump"/>
              </a:rPr>
              <a:t>alternative resources</a:t>
            </a:r>
            <a:r>
              <a:rPr lang="en" dirty="0">
                <a:latin typeface="Arial Rounded MT Bold" panose="020F0704030504030204" pitchFamily="34" charset="0"/>
              </a:rPr>
              <a:t> slide.</a:t>
            </a:r>
            <a:endParaRPr dirty="0">
              <a:latin typeface="Arial Rounded MT Bold" panose="020F0704030504030204" pitchFamily="34" charset="0"/>
            </a:endParaRPr>
          </a:p>
          <a:p>
            <a:pPr marL="457200" lvl="0" indent="-304800" algn="l" rtl="0">
              <a:lnSpc>
                <a:spcPct val="115000"/>
              </a:lnSpc>
              <a:spcBef>
                <a:spcPts val="0"/>
              </a:spcBef>
              <a:spcAft>
                <a:spcPts val="0"/>
              </a:spcAft>
              <a:buClr>
                <a:schemeClr val="dk1"/>
              </a:buClr>
              <a:buSzPts val="1200"/>
              <a:buAutoNum type="arabicPeriod"/>
            </a:pPr>
            <a:r>
              <a:rPr lang="en" dirty="0">
                <a:latin typeface="Arial Rounded MT Bold" panose="020F0704030504030204" pitchFamily="34" charset="0"/>
              </a:rPr>
              <a:t>A </a:t>
            </a:r>
            <a:r>
              <a:rPr lang="en" dirty="0">
                <a:uFill>
                  <a:noFill/>
                </a:uFill>
                <a:latin typeface="Arial Rounded MT Bold" panose="020F0704030504030204" pitchFamily="34" charset="0"/>
                <a:ea typeface="Hind Vadodara Medium"/>
                <a:cs typeface="Hind Vadodara Medium"/>
                <a:sym typeface="Hind Vadodara Medium"/>
                <a:hlinkClick r:id="rId6" action="ppaction://hlinksldjump"/>
              </a:rPr>
              <a:t>thanks</a:t>
            </a:r>
            <a:r>
              <a:rPr lang="en" dirty="0">
                <a:uFill>
                  <a:noFill/>
                </a:uFill>
                <a:latin typeface="Arial Rounded MT Bold" panose="020F0704030504030204" pitchFamily="34" charset="0"/>
                <a:ea typeface="Raleway Thin"/>
                <a:cs typeface="Raleway Thin"/>
                <a:sym typeface="Raleway Thin"/>
                <a:hlinkClick r:id="rId6" action="ppaction://hlinksldjump"/>
              </a:rPr>
              <a:t> </a:t>
            </a:r>
            <a:r>
              <a:rPr lang="en" dirty="0">
                <a:latin typeface="Arial Rounded MT Bold" panose="020F0704030504030204" pitchFamily="34" charset="0"/>
              </a:rPr>
              <a:t>slide, which you must keep so that proper credits for our design are given.</a:t>
            </a:r>
            <a:endParaRPr dirty="0">
              <a:latin typeface="Arial Rounded MT Bold" panose="020F0704030504030204" pitchFamily="34" charset="0"/>
            </a:endParaRPr>
          </a:p>
          <a:p>
            <a:pPr marL="457200" lvl="0" indent="-304800" algn="l" rtl="0">
              <a:lnSpc>
                <a:spcPct val="115000"/>
              </a:lnSpc>
              <a:spcBef>
                <a:spcPts val="0"/>
              </a:spcBef>
              <a:spcAft>
                <a:spcPts val="0"/>
              </a:spcAft>
              <a:buClr>
                <a:schemeClr val="dk1"/>
              </a:buClr>
              <a:buSzPts val="1200"/>
              <a:buAutoNum type="arabicPeriod"/>
            </a:pPr>
            <a:r>
              <a:rPr lang="en" dirty="0">
                <a:latin typeface="Arial Rounded MT Bold" panose="020F0704030504030204" pitchFamily="34" charset="0"/>
              </a:rPr>
              <a:t>A </a:t>
            </a:r>
            <a:r>
              <a:rPr lang="en" dirty="0">
                <a:uFill>
                  <a:noFill/>
                </a:uFill>
                <a:latin typeface="Arial Rounded MT Bold" panose="020F0704030504030204" pitchFamily="34" charset="0"/>
                <a:ea typeface="Hind Vadodara Medium"/>
                <a:cs typeface="Hind Vadodara Medium"/>
                <a:sym typeface="Hind Vadodara Medium"/>
                <a:hlinkClick r:id="rId7" action="ppaction://hlinksldjump"/>
              </a:rPr>
              <a:t>resources</a:t>
            </a:r>
            <a:r>
              <a:rPr lang="en" dirty="0">
                <a:uFill>
                  <a:noFill/>
                </a:uFill>
                <a:latin typeface="Arial Rounded MT Bold" panose="020F0704030504030204" pitchFamily="34" charset="0"/>
                <a:ea typeface="Raleway Thin"/>
                <a:cs typeface="Raleway Thin"/>
                <a:sym typeface="Raleway Thin"/>
                <a:hlinkClick r:id="rId7" action="ppaction://hlinksldjump"/>
              </a:rPr>
              <a:t> </a:t>
            </a:r>
            <a:r>
              <a:rPr lang="en" dirty="0">
                <a:latin typeface="Arial Rounded MT Bold" panose="020F0704030504030204" pitchFamily="34" charset="0"/>
              </a:rPr>
              <a:t>slide, where you’ll find links to all the elements used in the template.</a:t>
            </a:r>
            <a:endParaRPr dirty="0">
              <a:latin typeface="Arial Rounded MT Bold" panose="020F0704030504030204" pitchFamily="34" charset="0"/>
            </a:endParaRPr>
          </a:p>
          <a:p>
            <a:pPr marL="457200" lvl="0" indent="-304800" algn="l" rtl="0">
              <a:lnSpc>
                <a:spcPct val="115000"/>
              </a:lnSpc>
              <a:spcBef>
                <a:spcPts val="0"/>
              </a:spcBef>
              <a:spcAft>
                <a:spcPts val="0"/>
              </a:spcAft>
              <a:buClr>
                <a:schemeClr val="dk1"/>
              </a:buClr>
              <a:buSzPts val="1200"/>
              <a:buAutoNum type="arabicPeriod"/>
            </a:pPr>
            <a:r>
              <a:rPr lang="en" dirty="0">
                <a:uFill>
                  <a:noFill/>
                </a:uFill>
                <a:latin typeface="Arial Rounded MT Bold" panose="020F0704030504030204" pitchFamily="34" charset="0"/>
                <a:ea typeface="Hind Vadodara Medium"/>
                <a:cs typeface="Hind Vadodara Medium"/>
                <a:sym typeface="Hind Vadodara Medium"/>
                <a:hlinkClick r:id="rId8" action="ppaction://hlinksldjump"/>
              </a:rPr>
              <a:t>Instructions for use</a:t>
            </a:r>
            <a:r>
              <a:rPr lang="en" dirty="0">
                <a:latin typeface="Arial Rounded MT Bold" panose="020F0704030504030204" pitchFamily="34" charset="0"/>
              </a:rPr>
              <a:t>.</a:t>
            </a:r>
            <a:endParaRPr dirty="0">
              <a:latin typeface="Arial Rounded MT Bold" panose="020F0704030504030204" pitchFamily="34" charset="0"/>
            </a:endParaRPr>
          </a:p>
          <a:p>
            <a:pPr marL="457200" lvl="0" indent="-304800" algn="l" rtl="0">
              <a:lnSpc>
                <a:spcPct val="115000"/>
              </a:lnSpc>
              <a:spcBef>
                <a:spcPts val="0"/>
              </a:spcBef>
              <a:spcAft>
                <a:spcPts val="0"/>
              </a:spcAft>
              <a:buClr>
                <a:schemeClr val="dk1"/>
              </a:buClr>
              <a:buSzPts val="1200"/>
              <a:buAutoNum type="arabicPeriod"/>
            </a:pPr>
            <a:r>
              <a:rPr lang="en" dirty="0">
                <a:latin typeface="Arial Rounded MT Bold" panose="020F0704030504030204" pitchFamily="34" charset="0"/>
              </a:rPr>
              <a:t>Final slides with: </a:t>
            </a:r>
            <a:endParaRPr dirty="0">
              <a:latin typeface="Arial Rounded MT Bold" panose="020F0704030504030204" pitchFamily="34" charset="0"/>
            </a:endParaRPr>
          </a:p>
          <a:p>
            <a:pPr marL="0" lvl="0" indent="0" algn="l" rtl="0">
              <a:lnSpc>
                <a:spcPct val="115000"/>
              </a:lnSpc>
              <a:spcBef>
                <a:spcPts val="0"/>
              </a:spcBef>
              <a:spcAft>
                <a:spcPts val="0"/>
              </a:spcAft>
              <a:buNone/>
            </a:pPr>
            <a:endParaRPr dirty="0">
              <a:latin typeface="Raleway"/>
              <a:ea typeface="Raleway"/>
              <a:cs typeface="Raleway"/>
              <a:sym typeface="Raleway"/>
            </a:endParaRPr>
          </a:p>
          <a:p>
            <a:pPr marL="0" lvl="0" indent="0" algn="l" rtl="0">
              <a:lnSpc>
                <a:spcPct val="115000"/>
              </a:lnSpc>
              <a:spcBef>
                <a:spcPts val="0"/>
              </a:spcBef>
              <a:spcAft>
                <a:spcPts val="0"/>
              </a:spcAft>
              <a:buNone/>
            </a:pPr>
            <a:endParaRPr dirty="0"/>
          </a:p>
          <a:p>
            <a:pPr marL="0" lvl="0" indent="0" algn="ctr" rtl="0">
              <a:spcBef>
                <a:spcPts val="160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7D13B2F-C1F8-41E5-B2D4-D98CB4C1BC58}"/>
              </a:ext>
            </a:extLst>
          </p:cNvPr>
          <p:cNvSpPr>
            <a:spLocks noGrp="1"/>
          </p:cNvSpPr>
          <p:nvPr>
            <p:ph type="body" sz="quarter" idx="10"/>
          </p:nvPr>
        </p:nvSpPr>
        <p:spPr/>
        <p:txBody>
          <a:bodyPr/>
          <a:lstStyle/>
          <a:p>
            <a:endParaRPr lang="es-PE" dirty="0"/>
          </a:p>
        </p:txBody>
      </p:sp>
      <p:grpSp>
        <p:nvGrpSpPr>
          <p:cNvPr id="3" name="Group 6">
            <a:extLst>
              <a:ext uri="{FF2B5EF4-FFF2-40B4-BE49-F238E27FC236}">
                <a16:creationId xmlns:a16="http://schemas.microsoft.com/office/drawing/2014/main" id="{95AB08EC-525C-4955-AA28-44D60D1F9A5F}"/>
              </a:ext>
            </a:extLst>
          </p:cNvPr>
          <p:cNvGrpSpPr/>
          <p:nvPr/>
        </p:nvGrpSpPr>
        <p:grpSpPr>
          <a:xfrm>
            <a:off x="6303453" y="2074224"/>
            <a:ext cx="2183738" cy="892403"/>
            <a:chOff x="6976472" y="3197587"/>
            <a:chExt cx="2175465" cy="1189871"/>
          </a:xfrm>
        </p:grpSpPr>
        <p:sp>
          <p:nvSpPr>
            <p:cNvPr id="4" name="TextBox 5">
              <a:extLst>
                <a:ext uri="{FF2B5EF4-FFF2-40B4-BE49-F238E27FC236}">
                  <a16:creationId xmlns:a16="http://schemas.microsoft.com/office/drawing/2014/main" id="{00D0FEBC-35A4-49A6-82C0-7107537582E6}"/>
                </a:ext>
              </a:extLst>
            </p:cNvPr>
            <p:cNvSpPr txBox="1"/>
            <p:nvPr/>
          </p:nvSpPr>
          <p:spPr>
            <a:xfrm>
              <a:off x="6976472" y="3197587"/>
              <a:ext cx="2175465" cy="338555"/>
            </a:xfrm>
            <a:prstGeom prst="rect">
              <a:avLst/>
            </a:prstGeom>
            <a:noFill/>
          </p:spPr>
          <p:txBody>
            <a:bodyPr wrap="square" rtlCol="0" anchor="ctr">
              <a:spAutoFit/>
            </a:bodyPr>
            <a:lstStyle/>
            <a:p>
              <a:pP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5" name="TextBox 6">
              <a:extLst>
                <a:ext uri="{FF2B5EF4-FFF2-40B4-BE49-F238E27FC236}">
                  <a16:creationId xmlns:a16="http://schemas.microsoft.com/office/drawing/2014/main" id="{2B1C40CB-1FDA-45A0-A465-5755AF8ECEE9}"/>
                </a:ext>
              </a:extLst>
            </p:cNvPr>
            <p:cNvSpPr txBox="1"/>
            <p:nvPr/>
          </p:nvSpPr>
          <p:spPr>
            <a:xfrm>
              <a:off x="6976473" y="3525683"/>
              <a:ext cx="2175464" cy="861775"/>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grpSp>
        <p:nvGrpSpPr>
          <p:cNvPr id="6" name="Group 3">
            <a:extLst>
              <a:ext uri="{FF2B5EF4-FFF2-40B4-BE49-F238E27FC236}">
                <a16:creationId xmlns:a16="http://schemas.microsoft.com/office/drawing/2014/main" id="{8C38FA08-31F0-4C2B-8DFD-7B23BFBFDA9C}"/>
              </a:ext>
            </a:extLst>
          </p:cNvPr>
          <p:cNvGrpSpPr/>
          <p:nvPr/>
        </p:nvGrpSpPr>
        <p:grpSpPr>
          <a:xfrm>
            <a:off x="588910" y="2997264"/>
            <a:ext cx="2183738" cy="892403"/>
            <a:chOff x="-2604" y="3185644"/>
            <a:chExt cx="2175465" cy="1189871"/>
          </a:xfrm>
        </p:grpSpPr>
        <p:sp>
          <p:nvSpPr>
            <p:cNvPr id="7" name="TextBox 8">
              <a:extLst>
                <a:ext uri="{FF2B5EF4-FFF2-40B4-BE49-F238E27FC236}">
                  <a16:creationId xmlns:a16="http://schemas.microsoft.com/office/drawing/2014/main" id="{02E9C565-44A0-49E0-A2CF-5BF37FA4881A}"/>
                </a:ext>
              </a:extLst>
            </p:cNvPr>
            <p:cNvSpPr txBox="1"/>
            <p:nvPr/>
          </p:nvSpPr>
          <p:spPr>
            <a:xfrm>
              <a:off x="-2604" y="3185644"/>
              <a:ext cx="2175465" cy="338555"/>
            </a:xfrm>
            <a:prstGeom prst="rect">
              <a:avLst/>
            </a:prstGeom>
            <a:noFill/>
          </p:spPr>
          <p:txBody>
            <a:bodyPr wrap="square" rtlCol="0" anchor="ctr">
              <a:spAutoFit/>
            </a:bodyPr>
            <a:lstStyle/>
            <a:p>
              <a:pPr algn="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8" name="TextBox 9">
              <a:extLst>
                <a:ext uri="{FF2B5EF4-FFF2-40B4-BE49-F238E27FC236}">
                  <a16:creationId xmlns:a16="http://schemas.microsoft.com/office/drawing/2014/main" id="{EBD6D810-EECF-4CF0-9B1F-94200BCDDB12}"/>
                </a:ext>
              </a:extLst>
            </p:cNvPr>
            <p:cNvSpPr txBox="1"/>
            <p:nvPr/>
          </p:nvSpPr>
          <p:spPr>
            <a:xfrm>
              <a:off x="-2603" y="3513740"/>
              <a:ext cx="2175464" cy="861775"/>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grpSp>
        <p:nvGrpSpPr>
          <p:cNvPr id="9" name="Group 7">
            <a:extLst>
              <a:ext uri="{FF2B5EF4-FFF2-40B4-BE49-F238E27FC236}">
                <a16:creationId xmlns:a16="http://schemas.microsoft.com/office/drawing/2014/main" id="{EAC6B47D-742D-4D51-B06D-1738A7BC3D5F}"/>
              </a:ext>
            </a:extLst>
          </p:cNvPr>
          <p:cNvGrpSpPr/>
          <p:nvPr/>
        </p:nvGrpSpPr>
        <p:grpSpPr>
          <a:xfrm>
            <a:off x="5640959" y="1151185"/>
            <a:ext cx="2183738" cy="892402"/>
            <a:chOff x="6310076" y="1474756"/>
            <a:chExt cx="2175465" cy="1189869"/>
          </a:xfrm>
        </p:grpSpPr>
        <p:sp>
          <p:nvSpPr>
            <p:cNvPr id="10" name="TextBox 11">
              <a:extLst>
                <a:ext uri="{FF2B5EF4-FFF2-40B4-BE49-F238E27FC236}">
                  <a16:creationId xmlns:a16="http://schemas.microsoft.com/office/drawing/2014/main" id="{54816791-4FCE-44B0-8E9E-6C1EE5F1FA1F}"/>
                </a:ext>
              </a:extLst>
            </p:cNvPr>
            <p:cNvSpPr txBox="1"/>
            <p:nvPr/>
          </p:nvSpPr>
          <p:spPr>
            <a:xfrm>
              <a:off x="6310076" y="1474756"/>
              <a:ext cx="2175465" cy="338554"/>
            </a:xfrm>
            <a:prstGeom prst="rect">
              <a:avLst/>
            </a:prstGeom>
            <a:noFill/>
          </p:spPr>
          <p:txBody>
            <a:bodyPr wrap="square" rtlCol="0" anchor="ctr">
              <a:spAutoFit/>
            </a:bodyPr>
            <a:lstStyle/>
            <a:p>
              <a:pP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11" name="TextBox 12">
              <a:extLst>
                <a:ext uri="{FF2B5EF4-FFF2-40B4-BE49-F238E27FC236}">
                  <a16:creationId xmlns:a16="http://schemas.microsoft.com/office/drawing/2014/main" id="{0B75F606-ADE0-4266-ABF2-F7E789AA51E6}"/>
                </a:ext>
              </a:extLst>
            </p:cNvPr>
            <p:cNvSpPr txBox="1"/>
            <p:nvPr/>
          </p:nvSpPr>
          <p:spPr>
            <a:xfrm>
              <a:off x="6310077" y="1802851"/>
              <a:ext cx="2175464" cy="861774"/>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grpSp>
        <p:nvGrpSpPr>
          <p:cNvPr id="12" name="Group 5">
            <a:extLst>
              <a:ext uri="{FF2B5EF4-FFF2-40B4-BE49-F238E27FC236}">
                <a16:creationId xmlns:a16="http://schemas.microsoft.com/office/drawing/2014/main" id="{98D67A1B-AE27-49F7-8E4E-95709604C191}"/>
              </a:ext>
            </a:extLst>
          </p:cNvPr>
          <p:cNvGrpSpPr/>
          <p:nvPr/>
        </p:nvGrpSpPr>
        <p:grpSpPr>
          <a:xfrm>
            <a:off x="5640959" y="3920304"/>
            <a:ext cx="2183738" cy="892403"/>
            <a:chOff x="6369928" y="4886358"/>
            <a:chExt cx="2175465" cy="1189871"/>
          </a:xfrm>
        </p:grpSpPr>
        <p:sp>
          <p:nvSpPr>
            <p:cNvPr id="13" name="TextBox 14">
              <a:extLst>
                <a:ext uri="{FF2B5EF4-FFF2-40B4-BE49-F238E27FC236}">
                  <a16:creationId xmlns:a16="http://schemas.microsoft.com/office/drawing/2014/main" id="{CD73CD5F-DED4-4F41-802A-0ABA97400982}"/>
                </a:ext>
              </a:extLst>
            </p:cNvPr>
            <p:cNvSpPr txBox="1"/>
            <p:nvPr/>
          </p:nvSpPr>
          <p:spPr>
            <a:xfrm>
              <a:off x="6369928" y="4886358"/>
              <a:ext cx="2175465" cy="338555"/>
            </a:xfrm>
            <a:prstGeom prst="rect">
              <a:avLst/>
            </a:prstGeom>
            <a:noFill/>
          </p:spPr>
          <p:txBody>
            <a:bodyPr wrap="square" rtlCol="0" anchor="ctr">
              <a:spAutoFit/>
            </a:bodyPr>
            <a:lstStyle/>
            <a:p>
              <a:pP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14" name="TextBox 15">
              <a:extLst>
                <a:ext uri="{FF2B5EF4-FFF2-40B4-BE49-F238E27FC236}">
                  <a16:creationId xmlns:a16="http://schemas.microsoft.com/office/drawing/2014/main" id="{4D97EE82-7862-4A2E-8993-00C7168558CE}"/>
                </a:ext>
              </a:extLst>
            </p:cNvPr>
            <p:cNvSpPr txBox="1"/>
            <p:nvPr/>
          </p:nvSpPr>
          <p:spPr>
            <a:xfrm>
              <a:off x="6369929" y="5214454"/>
              <a:ext cx="2175464" cy="861775"/>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grpSp>
        <p:nvGrpSpPr>
          <p:cNvPr id="15" name="Group 2">
            <a:extLst>
              <a:ext uri="{FF2B5EF4-FFF2-40B4-BE49-F238E27FC236}">
                <a16:creationId xmlns:a16="http://schemas.microsoft.com/office/drawing/2014/main" id="{771CA7B0-16AC-4AD8-8D6D-AC6806DD1F5F}"/>
              </a:ext>
            </a:extLst>
          </p:cNvPr>
          <p:cNvGrpSpPr/>
          <p:nvPr/>
        </p:nvGrpSpPr>
        <p:grpSpPr>
          <a:xfrm>
            <a:off x="1185952" y="1151185"/>
            <a:ext cx="2183738" cy="892402"/>
            <a:chOff x="680500" y="1469395"/>
            <a:chExt cx="2175465" cy="1189869"/>
          </a:xfrm>
        </p:grpSpPr>
        <p:sp>
          <p:nvSpPr>
            <p:cNvPr id="16" name="TextBox 17">
              <a:extLst>
                <a:ext uri="{FF2B5EF4-FFF2-40B4-BE49-F238E27FC236}">
                  <a16:creationId xmlns:a16="http://schemas.microsoft.com/office/drawing/2014/main" id="{FFAE7344-C20A-4A99-8BF7-B093C6F2568B}"/>
                </a:ext>
              </a:extLst>
            </p:cNvPr>
            <p:cNvSpPr txBox="1"/>
            <p:nvPr/>
          </p:nvSpPr>
          <p:spPr>
            <a:xfrm>
              <a:off x="680500" y="1469395"/>
              <a:ext cx="2175465" cy="338554"/>
            </a:xfrm>
            <a:prstGeom prst="rect">
              <a:avLst/>
            </a:prstGeom>
            <a:noFill/>
          </p:spPr>
          <p:txBody>
            <a:bodyPr wrap="square" rtlCol="0" anchor="ctr">
              <a:spAutoFit/>
            </a:bodyPr>
            <a:lstStyle/>
            <a:p>
              <a:pPr algn="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17" name="TextBox 18">
              <a:extLst>
                <a:ext uri="{FF2B5EF4-FFF2-40B4-BE49-F238E27FC236}">
                  <a16:creationId xmlns:a16="http://schemas.microsoft.com/office/drawing/2014/main" id="{03CA06AA-9687-494D-9B04-110AA42F049C}"/>
                </a:ext>
              </a:extLst>
            </p:cNvPr>
            <p:cNvSpPr txBox="1"/>
            <p:nvPr/>
          </p:nvSpPr>
          <p:spPr>
            <a:xfrm>
              <a:off x="680501" y="1797490"/>
              <a:ext cx="2175464" cy="861774"/>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grpSp>
        <p:nvGrpSpPr>
          <p:cNvPr id="18" name="Group 4">
            <a:extLst>
              <a:ext uri="{FF2B5EF4-FFF2-40B4-BE49-F238E27FC236}">
                <a16:creationId xmlns:a16="http://schemas.microsoft.com/office/drawing/2014/main" id="{841BE314-FCD1-498A-AF8B-767A6DDAE6D7}"/>
              </a:ext>
            </a:extLst>
          </p:cNvPr>
          <p:cNvGrpSpPr/>
          <p:nvPr/>
        </p:nvGrpSpPr>
        <p:grpSpPr>
          <a:xfrm>
            <a:off x="1185952" y="3920304"/>
            <a:ext cx="2183738" cy="892403"/>
            <a:chOff x="740351" y="4880996"/>
            <a:chExt cx="2175465" cy="1189871"/>
          </a:xfrm>
        </p:grpSpPr>
        <p:sp>
          <p:nvSpPr>
            <p:cNvPr id="19" name="TextBox 20">
              <a:extLst>
                <a:ext uri="{FF2B5EF4-FFF2-40B4-BE49-F238E27FC236}">
                  <a16:creationId xmlns:a16="http://schemas.microsoft.com/office/drawing/2014/main" id="{167B3304-CE82-4D21-A56A-B206696B8F45}"/>
                </a:ext>
              </a:extLst>
            </p:cNvPr>
            <p:cNvSpPr txBox="1"/>
            <p:nvPr/>
          </p:nvSpPr>
          <p:spPr>
            <a:xfrm>
              <a:off x="740351" y="4880996"/>
              <a:ext cx="2175465" cy="338555"/>
            </a:xfrm>
            <a:prstGeom prst="rect">
              <a:avLst/>
            </a:prstGeom>
            <a:noFill/>
          </p:spPr>
          <p:txBody>
            <a:bodyPr wrap="square" rtlCol="0" anchor="ctr">
              <a:spAutoFit/>
            </a:bodyPr>
            <a:lstStyle/>
            <a:p>
              <a:pPr algn="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20" name="TextBox 21">
              <a:extLst>
                <a:ext uri="{FF2B5EF4-FFF2-40B4-BE49-F238E27FC236}">
                  <a16:creationId xmlns:a16="http://schemas.microsoft.com/office/drawing/2014/main" id="{762C1542-7BCB-44AB-81D2-08287CCD7BDF}"/>
                </a:ext>
              </a:extLst>
            </p:cNvPr>
            <p:cNvSpPr txBox="1"/>
            <p:nvPr/>
          </p:nvSpPr>
          <p:spPr>
            <a:xfrm>
              <a:off x="740352" y="5209092"/>
              <a:ext cx="2175464" cy="861775"/>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sp>
        <p:nvSpPr>
          <p:cNvPr id="21" name="Oval 54">
            <a:extLst>
              <a:ext uri="{FF2B5EF4-FFF2-40B4-BE49-F238E27FC236}">
                <a16:creationId xmlns:a16="http://schemas.microsoft.com/office/drawing/2014/main" id="{6B1F1430-1673-4592-9084-9B1B94C7F67F}"/>
              </a:ext>
            </a:extLst>
          </p:cNvPr>
          <p:cNvSpPr/>
          <p:nvPr/>
        </p:nvSpPr>
        <p:spPr>
          <a:xfrm>
            <a:off x="4618136" y="1420627"/>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a:solidFill>
                <a:prstClr val="white"/>
              </a:solidFill>
              <a:cs typeface="+mn-cs"/>
            </a:endParaRPr>
          </a:p>
        </p:txBody>
      </p:sp>
      <p:sp>
        <p:nvSpPr>
          <p:cNvPr id="22" name="Oval 55">
            <a:extLst>
              <a:ext uri="{FF2B5EF4-FFF2-40B4-BE49-F238E27FC236}">
                <a16:creationId xmlns:a16="http://schemas.microsoft.com/office/drawing/2014/main" id="{2624549E-78D6-478E-A3E6-4F952630024A}"/>
              </a:ext>
            </a:extLst>
          </p:cNvPr>
          <p:cNvSpPr/>
          <p:nvPr/>
        </p:nvSpPr>
        <p:spPr>
          <a:xfrm>
            <a:off x="5276676" y="2977573"/>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a:solidFill>
                <a:prstClr val="white"/>
              </a:solidFill>
              <a:cs typeface="+mn-cs"/>
            </a:endParaRPr>
          </a:p>
        </p:txBody>
      </p:sp>
      <p:sp>
        <p:nvSpPr>
          <p:cNvPr id="23" name="Oval 56">
            <a:extLst>
              <a:ext uri="{FF2B5EF4-FFF2-40B4-BE49-F238E27FC236}">
                <a16:creationId xmlns:a16="http://schemas.microsoft.com/office/drawing/2014/main" id="{482A8F85-4247-4A1E-8F06-C3935503C9C2}"/>
              </a:ext>
            </a:extLst>
          </p:cNvPr>
          <p:cNvSpPr/>
          <p:nvPr/>
        </p:nvSpPr>
        <p:spPr>
          <a:xfrm>
            <a:off x="4618136" y="3622644"/>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dirty="0">
              <a:solidFill>
                <a:prstClr val="white"/>
              </a:solidFill>
              <a:cs typeface="+mn-cs"/>
            </a:endParaRPr>
          </a:p>
        </p:txBody>
      </p:sp>
      <p:sp>
        <p:nvSpPr>
          <p:cNvPr id="24" name="Oval 57">
            <a:extLst>
              <a:ext uri="{FF2B5EF4-FFF2-40B4-BE49-F238E27FC236}">
                <a16:creationId xmlns:a16="http://schemas.microsoft.com/office/drawing/2014/main" id="{AC38823E-8898-4501-86B2-E818BB3C09CA}"/>
              </a:ext>
            </a:extLst>
          </p:cNvPr>
          <p:cNvSpPr/>
          <p:nvPr/>
        </p:nvSpPr>
        <p:spPr>
          <a:xfrm>
            <a:off x="3700021" y="3622644"/>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dirty="0">
              <a:solidFill>
                <a:prstClr val="white"/>
              </a:solidFill>
              <a:cs typeface="+mn-cs"/>
            </a:endParaRPr>
          </a:p>
        </p:txBody>
      </p:sp>
      <p:sp>
        <p:nvSpPr>
          <p:cNvPr id="25" name="Oval 58">
            <a:extLst>
              <a:ext uri="{FF2B5EF4-FFF2-40B4-BE49-F238E27FC236}">
                <a16:creationId xmlns:a16="http://schemas.microsoft.com/office/drawing/2014/main" id="{29E3DD34-2108-4EB6-9BC1-FAE9A5E8DA4C}"/>
              </a:ext>
            </a:extLst>
          </p:cNvPr>
          <p:cNvSpPr/>
          <p:nvPr/>
        </p:nvSpPr>
        <p:spPr>
          <a:xfrm>
            <a:off x="3039911" y="2123578"/>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dirty="0">
              <a:solidFill>
                <a:prstClr val="white"/>
              </a:solidFill>
              <a:cs typeface="+mn-cs"/>
            </a:endParaRPr>
          </a:p>
        </p:txBody>
      </p:sp>
      <p:sp>
        <p:nvSpPr>
          <p:cNvPr id="26" name="Oval 59">
            <a:extLst>
              <a:ext uri="{FF2B5EF4-FFF2-40B4-BE49-F238E27FC236}">
                <a16:creationId xmlns:a16="http://schemas.microsoft.com/office/drawing/2014/main" id="{ABDBFEB6-63B5-4262-B1D6-40811F606E0B}"/>
              </a:ext>
            </a:extLst>
          </p:cNvPr>
          <p:cNvSpPr/>
          <p:nvPr/>
        </p:nvSpPr>
        <p:spPr>
          <a:xfrm>
            <a:off x="3700021" y="1420627"/>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dirty="0">
              <a:solidFill>
                <a:prstClr val="white"/>
              </a:solidFill>
              <a:cs typeface="+mn-cs"/>
            </a:endParaRPr>
          </a:p>
        </p:txBody>
      </p:sp>
      <p:sp>
        <p:nvSpPr>
          <p:cNvPr id="27" name="Rectangle 130">
            <a:extLst>
              <a:ext uri="{FF2B5EF4-FFF2-40B4-BE49-F238E27FC236}">
                <a16:creationId xmlns:a16="http://schemas.microsoft.com/office/drawing/2014/main" id="{45A31CBD-EC68-42C3-9E23-769950454835}"/>
              </a:ext>
            </a:extLst>
          </p:cNvPr>
          <p:cNvSpPr/>
          <p:nvPr/>
        </p:nvSpPr>
        <p:spPr>
          <a:xfrm>
            <a:off x="3292176" y="2375157"/>
            <a:ext cx="301933" cy="303304"/>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black"/>
              </a:solidFill>
              <a:latin typeface="Arial"/>
            </a:endParaRPr>
          </a:p>
        </p:txBody>
      </p:sp>
      <p:sp>
        <p:nvSpPr>
          <p:cNvPr id="28" name="Freeform 18">
            <a:extLst>
              <a:ext uri="{FF2B5EF4-FFF2-40B4-BE49-F238E27FC236}">
                <a16:creationId xmlns:a16="http://schemas.microsoft.com/office/drawing/2014/main" id="{CF7CCB11-9970-44BF-8415-A0F070D16040}"/>
              </a:ext>
            </a:extLst>
          </p:cNvPr>
          <p:cNvSpPr/>
          <p:nvPr/>
        </p:nvSpPr>
        <p:spPr>
          <a:xfrm>
            <a:off x="3919925" y="3877917"/>
            <a:ext cx="366651" cy="295915"/>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white"/>
              </a:solidFill>
              <a:latin typeface="Arial"/>
            </a:endParaRPr>
          </a:p>
        </p:txBody>
      </p:sp>
      <p:sp>
        <p:nvSpPr>
          <p:cNvPr id="29" name="Rounded Rectangle 7">
            <a:extLst>
              <a:ext uri="{FF2B5EF4-FFF2-40B4-BE49-F238E27FC236}">
                <a16:creationId xmlns:a16="http://schemas.microsoft.com/office/drawing/2014/main" id="{B202D294-3F64-4DE7-8FB7-C1D8C2BA77CA}"/>
              </a:ext>
            </a:extLst>
          </p:cNvPr>
          <p:cNvSpPr/>
          <p:nvPr/>
        </p:nvSpPr>
        <p:spPr>
          <a:xfrm>
            <a:off x="4870320" y="1693507"/>
            <a:ext cx="302093" cy="260702"/>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white"/>
              </a:solidFill>
              <a:latin typeface="Arial"/>
            </a:endParaRPr>
          </a:p>
        </p:txBody>
      </p:sp>
      <p:sp>
        <p:nvSpPr>
          <p:cNvPr id="30" name="Block Arc 10">
            <a:extLst>
              <a:ext uri="{FF2B5EF4-FFF2-40B4-BE49-F238E27FC236}">
                <a16:creationId xmlns:a16="http://schemas.microsoft.com/office/drawing/2014/main" id="{E9D4D53F-CB75-4CE7-9EA3-C8D5E970B115}"/>
              </a:ext>
            </a:extLst>
          </p:cNvPr>
          <p:cNvSpPr/>
          <p:nvPr/>
        </p:nvSpPr>
        <p:spPr>
          <a:xfrm>
            <a:off x="5494835" y="3255447"/>
            <a:ext cx="370143" cy="250715"/>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black"/>
              </a:solidFill>
              <a:latin typeface="Arial"/>
            </a:endParaRPr>
          </a:p>
        </p:txBody>
      </p:sp>
      <p:sp>
        <p:nvSpPr>
          <p:cNvPr id="31" name="Round Same Side Corner Rectangle 36">
            <a:extLst>
              <a:ext uri="{FF2B5EF4-FFF2-40B4-BE49-F238E27FC236}">
                <a16:creationId xmlns:a16="http://schemas.microsoft.com/office/drawing/2014/main" id="{BBD927BD-5589-4745-A2DD-A29B310E6F8D}"/>
              </a:ext>
            </a:extLst>
          </p:cNvPr>
          <p:cNvSpPr>
            <a:spLocks noChangeAspect="1"/>
          </p:cNvSpPr>
          <p:nvPr/>
        </p:nvSpPr>
        <p:spPr>
          <a:xfrm>
            <a:off x="4851524" y="3891594"/>
            <a:ext cx="339684" cy="268560"/>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white"/>
              </a:solidFill>
              <a:latin typeface="Arial"/>
            </a:endParaRPr>
          </a:p>
        </p:txBody>
      </p:sp>
      <p:sp>
        <p:nvSpPr>
          <p:cNvPr id="32" name="Rounded Rectangle 5">
            <a:extLst>
              <a:ext uri="{FF2B5EF4-FFF2-40B4-BE49-F238E27FC236}">
                <a16:creationId xmlns:a16="http://schemas.microsoft.com/office/drawing/2014/main" id="{86363281-2BDA-4804-A945-0EF015FFC0CA}"/>
              </a:ext>
            </a:extLst>
          </p:cNvPr>
          <p:cNvSpPr/>
          <p:nvPr/>
        </p:nvSpPr>
        <p:spPr>
          <a:xfrm flipH="1">
            <a:off x="3937884" y="1687440"/>
            <a:ext cx="330734" cy="272835"/>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white"/>
              </a:solidFill>
              <a:latin typeface="Arial"/>
            </a:endParaRPr>
          </a:p>
        </p:txBody>
      </p:sp>
      <p:sp>
        <p:nvSpPr>
          <p:cNvPr id="33" name="Oval 56">
            <a:extLst>
              <a:ext uri="{FF2B5EF4-FFF2-40B4-BE49-F238E27FC236}">
                <a16:creationId xmlns:a16="http://schemas.microsoft.com/office/drawing/2014/main" id="{75FB0464-F5C7-4A7F-B4F4-5FB23D3973C1}"/>
              </a:ext>
            </a:extLst>
          </p:cNvPr>
          <p:cNvSpPr/>
          <p:nvPr/>
        </p:nvSpPr>
        <p:spPr>
          <a:xfrm>
            <a:off x="5276676" y="2123578"/>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dirty="0">
              <a:solidFill>
                <a:prstClr val="white"/>
              </a:solidFill>
              <a:cs typeface="+mn-cs"/>
            </a:endParaRPr>
          </a:p>
        </p:txBody>
      </p:sp>
      <p:sp>
        <p:nvSpPr>
          <p:cNvPr id="34" name="Oval 59">
            <a:extLst>
              <a:ext uri="{FF2B5EF4-FFF2-40B4-BE49-F238E27FC236}">
                <a16:creationId xmlns:a16="http://schemas.microsoft.com/office/drawing/2014/main" id="{650342D1-952F-40FE-BA0F-6E6A144E6207}"/>
              </a:ext>
            </a:extLst>
          </p:cNvPr>
          <p:cNvSpPr/>
          <p:nvPr/>
        </p:nvSpPr>
        <p:spPr>
          <a:xfrm>
            <a:off x="3039911" y="2977573"/>
            <a:ext cx="806462" cy="806462"/>
          </a:xfrm>
          <a:prstGeom prst="ellipse">
            <a:avLst/>
          </a:prstGeom>
          <a:solidFill>
            <a:srgbClr val="00BFF3"/>
          </a:solidFill>
          <a:ln w="88900" cap="flat" cmpd="sng" algn="ctr">
            <a:noFill/>
            <a:prstDash val="solid"/>
            <a:miter lim="800000"/>
          </a:ln>
          <a:effectLst/>
        </p:spPr>
        <p:txBody>
          <a:bodyPr rtlCol="0" anchor="ctr"/>
          <a:lstStyle/>
          <a:p>
            <a:pPr algn="ctr" defTabSz="685783">
              <a:buClrTx/>
              <a:defRPr/>
            </a:pPr>
            <a:endParaRPr lang="ko-KR" altLang="en-US" sz="1350" dirty="0">
              <a:solidFill>
                <a:prstClr val="white"/>
              </a:solidFill>
              <a:cs typeface="+mn-cs"/>
            </a:endParaRPr>
          </a:p>
        </p:txBody>
      </p:sp>
      <p:sp>
        <p:nvSpPr>
          <p:cNvPr id="35" name="Round Same Side Corner Rectangle 11">
            <a:extLst>
              <a:ext uri="{FF2B5EF4-FFF2-40B4-BE49-F238E27FC236}">
                <a16:creationId xmlns:a16="http://schemas.microsoft.com/office/drawing/2014/main" id="{6506DD0A-1263-4EAE-A877-9303CD849297}"/>
              </a:ext>
            </a:extLst>
          </p:cNvPr>
          <p:cNvSpPr>
            <a:spLocks noChangeAspect="1"/>
          </p:cNvSpPr>
          <p:nvPr/>
        </p:nvSpPr>
        <p:spPr>
          <a:xfrm rot="9900000">
            <a:off x="5507607" y="2380473"/>
            <a:ext cx="344598" cy="292670"/>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white"/>
              </a:solidFill>
              <a:latin typeface="Arial"/>
            </a:endParaRPr>
          </a:p>
        </p:txBody>
      </p:sp>
      <p:sp>
        <p:nvSpPr>
          <p:cNvPr id="36" name="Oval 21">
            <a:extLst>
              <a:ext uri="{FF2B5EF4-FFF2-40B4-BE49-F238E27FC236}">
                <a16:creationId xmlns:a16="http://schemas.microsoft.com/office/drawing/2014/main" id="{DF41ED93-EAF5-41D4-9B08-350B0AFC86CB}"/>
              </a:ext>
            </a:extLst>
          </p:cNvPr>
          <p:cNvSpPr>
            <a:spLocks noChangeAspect="1"/>
          </p:cNvSpPr>
          <p:nvPr/>
        </p:nvSpPr>
        <p:spPr>
          <a:xfrm>
            <a:off x="3276975" y="3213250"/>
            <a:ext cx="332333" cy="33510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white"/>
              </a:solidFill>
              <a:latin typeface="Arial"/>
            </a:endParaRPr>
          </a:p>
        </p:txBody>
      </p:sp>
      <p:sp>
        <p:nvSpPr>
          <p:cNvPr id="37" name="Oval 61">
            <a:extLst>
              <a:ext uri="{FF2B5EF4-FFF2-40B4-BE49-F238E27FC236}">
                <a16:creationId xmlns:a16="http://schemas.microsoft.com/office/drawing/2014/main" id="{78BDA0FC-98AD-4926-BE1D-478EF9A123DB}"/>
              </a:ext>
            </a:extLst>
          </p:cNvPr>
          <p:cNvSpPr/>
          <p:nvPr/>
        </p:nvSpPr>
        <p:spPr>
          <a:xfrm>
            <a:off x="3737263" y="2101223"/>
            <a:ext cx="1669475" cy="1669475"/>
          </a:xfrm>
          <a:prstGeom prst="ellipse">
            <a:avLst/>
          </a:prstGeom>
          <a:solidFill>
            <a:sysClr val="window" lastClr="FFFFFF"/>
          </a:solidFill>
          <a:ln w="114300" cap="flat" cmpd="sng" algn="ctr">
            <a:solidFill>
              <a:srgbClr val="00BFF3"/>
            </a:solidFill>
            <a:prstDash val="solid"/>
            <a:miter lim="800000"/>
          </a:ln>
          <a:effectLst/>
        </p:spPr>
        <p:txBody>
          <a:bodyPr rtlCol="0" anchor="ctr"/>
          <a:lstStyle/>
          <a:p>
            <a:pPr algn="ctr" defTabSz="685783">
              <a:buClrTx/>
              <a:defRPr/>
            </a:pPr>
            <a:endParaRPr lang="ko-KR" altLang="en-US" sz="1350" dirty="0">
              <a:solidFill>
                <a:prstClr val="white"/>
              </a:solidFill>
              <a:cs typeface="+mn-cs"/>
            </a:endParaRPr>
          </a:p>
        </p:txBody>
      </p:sp>
      <p:sp>
        <p:nvSpPr>
          <p:cNvPr id="38" name="Rectangle 9">
            <a:extLst>
              <a:ext uri="{FF2B5EF4-FFF2-40B4-BE49-F238E27FC236}">
                <a16:creationId xmlns:a16="http://schemas.microsoft.com/office/drawing/2014/main" id="{66C7F55D-84B8-40E9-80B9-595F23470046}"/>
              </a:ext>
            </a:extLst>
          </p:cNvPr>
          <p:cNvSpPr/>
          <p:nvPr/>
        </p:nvSpPr>
        <p:spPr>
          <a:xfrm>
            <a:off x="4317599" y="2399709"/>
            <a:ext cx="508802" cy="50797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rgbClr val="00BFF3"/>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buClrTx/>
              <a:defRPr/>
            </a:pPr>
            <a:endParaRPr lang="ko-KR" altLang="en-US" sz="1350" dirty="0">
              <a:solidFill>
                <a:prstClr val="white"/>
              </a:solidFill>
              <a:latin typeface="Arial"/>
            </a:endParaRPr>
          </a:p>
        </p:txBody>
      </p:sp>
      <p:grpSp>
        <p:nvGrpSpPr>
          <p:cNvPr id="39" name="Group 5">
            <a:extLst>
              <a:ext uri="{FF2B5EF4-FFF2-40B4-BE49-F238E27FC236}">
                <a16:creationId xmlns:a16="http://schemas.microsoft.com/office/drawing/2014/main" id="{D466192B-68C7-4C3D-AAFA-E429C4B99555}"/>
              </a:ext>
            </a:extLst>
          </p:cNvPr>
          <p:cNvGrpSpPr/>
          <p:nvPr/>
        </p:nvGrpSpPr>
        <p:grpSpPr>
          <a:xfrm>
            <a:off x="6303453" y="2997263"/>
            <a:ext cx="2183738" cy="892403"/>
            <a:chOff x="6369928" y="4886358"/>
            <a:chExt cx="2175465" cy="1189871"/>
          </a:xfrm>
        </p:grpSpPr>
        <p:sp>
          <p:nvSpPr>
            <p:cNvPr id="40" name="TextBox 46">
              <a:extLst>
                <a:ext uri="{FF2B5EF4-FFF2-40B4-BE49-F238E27FC236}">
                  <a16:creationId xmlns:a16="http://schemas.microsoft.com/office/drawing/2014/main" id="{E458B436-3C3F-4F3D-94E1-3AE35AE4D04E}"/>
                </a:ext>
              </a:extLst>
            </p:cNvPr>
            <p:cNvSpPr txBox="1"/>
            <p:nvPr/>
          </p:nvSpPr>
          <p:spPr>
            <a:xfrm>
              <a:off x="6369928" y="4886358"/>
              <a:ext cx="2175465" cy="338555"/>
            </a:xfrm>
            <a:prstGeom prst="rect">
              <a:avLst/>
            </a:prstGeom>
            <a:noFill/>
          </p:spPr>
          <p:txBody>
            <a:bodyPr wrap="square" rtlCol="0" anchor="ctr">
              <a:spAutoFit/>
            </a:bodyPr>
            <a:lstStyle/>
            <a:p>
              <a:pP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41" name="TextBox 47">
              <a:extLst>
                <a:ext uri="{FF2B5EF4-FFF2-40B4-BE49-F238E27FC236}">
                  <a16:creationId xmlns:a16="http://schemas.microsoft.com/office/drawing/2014/main" id="{B188652E-52D6-4774-A37A-BB0A40BDCD67}"/>
                </a:ext>
              </a:extLst>
            </p:cNvPr>
            <p:cNvSpPr txBox="1"/>
            <p:nvPr/>
          </p:nvSpPr>
          <p:spPr>
            <a:xfrm>
              <a:off x="6369929" y="5214454"/>
              <a:ext cx="2175464" cy="861775"/>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grpSp>
        <p:nvGrpSpPr>
          <p:cNvPr id="42" name="Group 3">
            <a:extLst>
              <a:ext uri="{FF2B5EF4-FFF2-40B4-BE49-F238E27FC236}">
                <a16:creationId xmlns:a16="http://schemas.microsoft.com/office/drawing/2014/main" id="{042BDD64-27F9-49BE-92D7-EBEDCDC08380}"/>
              </a:ext>
            </a:extLst>
          </p:cNvPr>
          <p:cNvGrpSpPr/>
          <p:nvPr/>
        </p:nvGrpSpPr>
        <p:grpSpPr>
          <a:xfrm>
            <a:off x="588910" y="2074224"/>
            <a:ext cx="2183738" cy="892403"/>
            <a:chOff x="-2604" y="3185644"/>
            <a:chExt cx="2175465" cy="1189871"/>
          </a:xfrm>
        </p:grpSpPr>
        <p:sp>
          <p:nvSpPr>
            <p:cNvPr id="43" name="TextBox 55">
              <a:extLst>
                <a:ext uri="{FF2B5EF4-FFF2-40B4-BE49-F238E27FC236}">
                  <a16:creationId xmlns:a16="http://schemas.microsoft.com/office/drawing/2014/main" id="{9A8A3821-6170-4A3B-BF05-686E70F865D0}"/>
                </a:ext>
              </a:extLst>
            </p:cNvPr>
            <p:cNvSpPr txBox="1"/>
            <p:nvPr/>
          </p:nvSpPr>
          <p:spPr>
            <a:xfrm>
              <a:off x="-2604" y="3185644"/>
              <a:ext cx="2175465" cy="338555"/>
            </a:xfrm>
            <a:prstGeom prst="rect">
              <a:avLst/>
            </a:prstGeom>
            <a:noFill/>
          </p:spPr>
          <p:txBody>
            <a:bodyPr wrap="square" rtlCol="0" anchor="ctr">
              <a:spAutoFit/>
            </a:bodyPr>
            <a:lstStyle/>
            <a:p>
              <a:pPr algn="r" defTabSz="685783">
                <a:buClrTx/>
              </a:pPr>
              <a:r>
                <a:rPr lang="en-US" altLang="ko-KR" sz="1050" b="1" kern="1200" dirty="0">
                  <a:solidFill>
                    <a:prstClr val="black">
                      <a:lumMod val="75000"/>
                      <a:lumOff val="25000"/>
                    </a:prstClr>
                  </a:solidFill>
                  <a:cs typeface="Arial" pitchFamily="34" charset="0"/>
                </a:rPr>
                <a:t>Content  Here</a:t>
              </a:r>
              <a:endParaRPr lang="ko-KR" altLang="en-US" sz="1050" b="1" kern="1200" dirty="0">
                <a:solidFill>
                  <a:prstClr val="black">
                    <a:lumMod val="75000"/>
                    <a:lumOff val="25000"/>
                  </a:prstClr>
                </a:solidFill>
                <a:cs typeface="Arial" pitchFamily="34" charset="0"/>
              </a:endParaRPr>
            </a:p>
          </p:txBody>
        </p:sp>
        <p:sp>
          <p:nvSpPr>
            <p:cNvPr id="44" name="TextBox 56">
              <a:extLst>
                <a:ext uri="{FF2B5EF4-FFF2-40B4-BE49-F238E27FC236}">
                  <a16:creationId xmlns:a16="http://schemas.microsoft.com/office/drawing/2014/main" id="{ACB78615-5A60-492E-AE34-008E42DCE786}"/>
                </a:ext>
              </a:extLst>
            </p:cNvPr>
            <p:cNvSpPr txBox="1"/>
            <p:nvPr/>
          </p:nvSpPr>
          <p:spPr>
            <a:xfrm>
              <a:off x="-2603" y="3513740"/>
              <a:ext cx="2175464" cy="861775"/>
            </a:xfrm>
            <a:prstGeom prst="rect">
              <a:avLst/>
            </a:prstGeom>
            <a:noFill/>
          </p:spPr>
          <p:txBody>
            <a:bodyPr wrap="square" rtlCol="0">
              <a:spAutoFit/>
            </a:bodyPr>
            <a:lstStyle/>
            <a:p>
              <a:pPr defTabSz="685783">
                <a:buClrTx/>
              </a:pPr>
              <a:r>
                <a:rPr lang="en-US" altLang="ko-KR" sz="900" kern="1200" dirty="0">
                  <a:solidFill>
                    <a:prstClr val="black">
                      <a:lumMod val="75000"/>
                      <a:lumOff val="25000"/>
                    </a:prstClr>
                  </a:solidFill>
                  <a:cs typeface="Arial" pitchFamily="34" charset="0"/>
                </a:rPr>
                <a:t>Get a modern PowerPoint  Presentation that is beautifully designed. I hope and I believe that this Template will your Time.</a:t>
              </a:r>
              <a:endParaRPr lang="ko-KR" altLang="en-US" sz="900" kern="1200" dirty="0">
                <a:solidFill>
                  <a:prstClr val="black">
                    <a:lumMod val="75000"/>
                    <a:lumOff val="25000"/>
                  </a:prstClr>
                </a:solidFill>
                <a:cs typeface="Arial" pitchFamily="34" charset="0"/>
              </a:endParaRPr>
            </a:p>
          </p:txBody>
        </p:sp>
      </p:grpSp>
      <p:sp>
        <p:nvSpPr>
          <p:cNvPr id="45" name="TextBox 57">
            <a:extLst>
              <a:ext uri="{FF2B5EF4-FFF2-40B4-BE49-F238E27FC236}">
                <a16:creationId xmlns:a16="http://schemas.microsoft.com/office/drawing/2014/main" id="{CDF437A5-37B0-4CE6-8A90-B60574ABBC0E}"/>
              </a:ext>
            </a:extLst>
          </p:cNvPr>
          <p:cNvSpPr txBox="1"/>
          <p:nvPr/>
        </p:nvSpPr>
        <p:spPr>
          <a:xfrm>
            <a:off x="4118851" y="3067807"/>
            <a:ext cx="906296" cy="461665"/>
          </a:xfrm>
          <a:prstGeom prst="rect">
            <a:avLst/>
          </a:prstGeom>
          <a:noFill/>
        </p:spPr>
        <p:txBody>
          <a:bodyPr wrap="square" rtlCol="0">
            <a:spAutoFit/>
          </a:bodyPr>
          <a:lstStyle/>
          <a:p>
            <a:pPr algn="ctr" defTabSz="685783">
              <a:buClrTx/>
            </a:pPr>
            <a:r>
              <a:rPr lang="en-US" altLang="ko-KR" sz="1200" b="1" kern="1200" dirty="0">
                <a:solidFill>
                  <a:prstClr val="black">
                    <a:lumMod val="75000"/>
                    <a:lumOff val="25000"/>
                  </a:prstClr>
                </a:solidFill>
                <a:cs typeface="Arial" pitchFamily="34" charset="0"/>
              </a:rPr>
              <a:t>Text  Here</a:t>
            </a:r>
            <a:endParaRPr lang="ko-KR" altLang="en-US" sz="1200" b="1" kern="1200" dirty="0">
              <a:solidFill>
                <a:prstClr val="black">
                  <a:lumMod val="75000"/>
                  <a:lumOff val="25000"/>
                </a:prstClr>
              </a:solidFill>
              <a:cs typeface="Arial" pitchFamily="34" charset="0"/>
            </a:endParaRPr>
          </a:p>
        </p:txBody>
      </p:sp>
    </p:spTree>
    <p:extLst>
      <p:ext uri="{BB962C8B-B14F-4D97-AF65-F5344CB8AC3E}">
        <p14:creationId xmlns:p14="http://schemas.microsoft.com/office/powerpoint/2010/main" val="408383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40"/>
          <p:cNvSpPr txBox="1">
            <a:spLocks noGrp="1"/>
          </p:cNvSpPr>
          <p:nvPr>
            <p:ph type="title" idx="4294967295"/>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chemeClr val="bg1"/>
                </a:solidFill>
              </a:rPr>
              <a:t>IN BRIEF</a:t>
            </a:r>
            <a:endParaRPr sz="3600" dirty="0">
              <a:solidFill>
                <a:schemeClr val="bg1"/>
              </a:solidFill>
            </a:endParaRPr>
          </a:p>
        </p:txBody>
      </p:sp>
      <p:grpSp>
        <p:nvGrpSpPr>
          <p:cNvPr id="326" name="Google Shape;326;p40"/>
          <p:cNvGrpSpPr/>
          <p:nvPr/>
        </p:nvGrpSpPr>
        <p:grpSpPr>
          <a:xfrm>
            <a:off x="1068436" y="1677128"/>
            <a:ext cx="2427289" cy="2921150"/>
            <a:chOff x="-1056625" y="2573725"/>
            <a:chExt cx="917100" cy="1187025"/>
          </a:xfrm>
        </p:grpSpPr>
        <p:sp>
          <p:nvSpPr>
            <p:cNvPr id="327" name="Google Shape;327;p40"/>
            <p:cNvSpPr/>
            <p:nvPr/>
          </p:nvSpPr>
          <p:spPr>
            <a:xfrm>
              <a:off x="-368950" y="3484925"/>
              <a:ext cx="179450" cy="231375"/>
            </a:xfrm>
            <a:custGeom>
              <a:avLst/>
              <a:gdLst/>
              <a:ahLst/>
              <a:cxnLst/>
              <a:rect l="l" t="t" r="r" b="b"/>
              <a:pathLst>
                <a:path w="7178" h="9255" extrusionOk="0">
                  <a:moveTo>
                    <a:pt x="7178" y="1"/>
                  </a:moveTo>
                  <a:cubicBezTo>
                    <a:pt x="4960" y="1567"/>
                    <a:pt x="2544" y="2842"/>
                    <a:pt x="0" y="3799"/>
                  </a:cubicBezTo>
                  <a:lnTo>
                    <a:pt x="0" y="9254"/>
                  </a:lnTo>
                  <a:lnTo>
                    <a:pt x="7178" y="9254"/>
                  </a:lnTo>
                  <a:lnTo>
                    <a:pt x="7178" y="1"/>
                  </a:ln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368950" y="3431250"/>
              <a:ext cx="179450" cy="148650"/>
            </a:xfrm>
            <a:custGeom>
              <a:avLst/>
              <a:gdLst/>
              <a:ahLst/>
              <a:cxnLst/>
              <a:rect l="l" t="t" r="r" b="b"/>
              <a:pathLst>
                <a:path w="7178" h="5946" extrusionOk="0">
                  <a:moveTo>
                    <a:pt x="0" y="1"/>
                  </a:moveTo>
                  <a:lnTo>
                    <a:pt x="0" y="5946"/>
                  </a:lnTo>
                  <a:cubicBezTo>
                    <a:pt x="2544" y="4989"/>
                    <a:pt x="4960" y="3714"/>
                    <a:pt x="7178" y="2148"/>
                  </a:cubicBezTo>
                  <a:lnTo>
                    <a:pt x="7178" y="1"/>
                  </a:lnTo>
                  <a:close/>
                </a:path>
              </a:pathLst>
            </a:custGeom>
            <a:solidFill>
              <a:srgbClr val="D0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522725" y="3579875"/>
              <a:ext cx="153975" cy="134125"/>
            </a:xfrm>
            <a:custGeom>
              <a:avLst/>
              <a:gdLst/>
              <a:ahLst/>
              <a:cxnLst/>
              <a:rect l="l" t="t" r="r" b="b"/>
              <a:pathLst>
                <a:path w="6159" h="5365" extrusionOk="0">
                  <a:moveTo>
                    <a:pt x="6158" y="1"/>
                  </a:moveTo>
                  <a:cubicBezTo>
                    <a:pt x="5754" y="149"/>
                    <a:pt x="5351" y="298"/>
                    <a:pt x="4947" y="433"/>
                  </a:cubicBezTo>
                  <a:cubicBezTo>
                    <a:pt x="4068" y="2998"/>
                    <a:pt x="2559" y="5364"/>
                    <a:pt x="1" y="5364"/>
                  </a:cubicBezTo>
                  <a:lnTo>
                    <a:pt x="6158" y="5364"/>
                  </a:lnTo>
                  <a:lnTo>
                    <a:pt x="6158" y="1"/>
                  </a:ln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399075" y="3431250"/>
              <a:ext cx="30150" cy="159450"/>
            </a:xfrm>
            <a:custGeom>
              <a:avLst/>
              <a:gdLst/>
              <a:ahLst/>
              <a:cxnLst/>
              <a:rect l="l" t="t" r="r" b="b"/>
              <a:pathLst>
                <a:path w="1206" h="6378" extrusionOk="0">
                  <a:moveTo>
                    <a:pt x="1205" y="1"/>
                  </a:moveTo>
                  <a:cubicBezTo>
                    <a:pt x="1205" y="1"/>
                    <a:pt x="1042" y="3331"/>
                    <a:pt x="1" y="6378"/>
                  </a:cubicBezTo>
                  <a:cubicBezTo>
                    <a:pt x="405" y="6243"/>
                    <a:pt x="808" y="6094"/>
                    <a:pt x="1205" y="5946"/>
                  </a:cubicBezTo>
                  <a:lnTo>
                    <a:pt x="1205" y="1"/>
                  </a:lnTo>
                  <a:close/>
                </a:path>
              </a:pathLst>
            </a:custGeom>
            <a:solidFill>
              <a:srgbClr val="D0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785950" y="3335425"/>
              <a:ext cx="232250" cy="103825"/>
            </a:xfrm>
            <a:custGeom>
              <a:avLst/>
              <a:gdLst/>
              <a:ahLst/>
              <a:cxnLst/>
              <a:rect l="l" t="t" r="r" b="b"/>
              <a:pathLst>
                <a:path w="9290" h="4153" extrusionOk="0">
                  <a:moveTo>
                    <a:pt x="4153" y="0"/>
                  </a:moveTo>
                  <a:cubicBezTo>
                    <a:pt x="1857" y="0"/>
                    <a:pt x="1" y="1857"/>
                    <a:pt x="1" y="4153"/>
                  </a:cubicBezTo>
                  <a:lnTo>
                    <a:pt x="9290" y="4153"/>
                  </a:lnTo>
                  <a:cubicBezTo>
                    <a:pt x="9290" y="1857"/>
                    <a:pt x="7426" y="0"/>
                    <a:pt x="5138"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09150" y="2887950"/>
              <a:ext cx="152700" cy="107925"/>
            </a:xfrm>
            <a:custGeom>
              <a:avLst/>
              <a:gdLst/>
              <a:ahLst/>
              <a:cxnLst/>
              <a:rect l="l" t="t" r="r" b="b"/>
              <a:pathLst>
                <a:path w="6108" h="4317" extrusionOk="0">
                  <a:moveTo>
                    <a:pt x="222" y="0"/>
                  </a:moveTo>
                  <a:cubicBezTo>
                    <a:pt x="148" y="0"/>
                    <a:pt x="74" y="0"/>
                    <a:pt x="0" y="1"/>
                  </a:cubicBezTo>
                  <a:lnTo>
                    <a:pt x="220" y="3168"/>
                  </a:lnTo>
                  <a:cubicBezTo>
                    <a:pt x="2714" y="3168"/>
                    <a:pt x="4627" y="3615"/>
                    <a:pt x="6108" y="4316"/>
                  </a:cubicBezTo>
                  <a:cubicBezTo>
                    <a:pt x="5980" y="2927"/>
                    <a:pt x="5591" y="1588"/>
                    <a:pt x="4833" y="412"/>
                  </a:cubicBezTo>
                  <a:cubicBezTo>
                    <a:pt x="3311" y="142"/>
                    <a:pt x="1770" y="0"/>
                    <a:pt x="222" y="0"/>
                  </a:cubicBezTo>
                  <a:close/>
                </a:path>
              </a:pathLst>
            </a:custGeom>
            <a:solidFill>
              <a:srgbClr val="D0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488350" y="2898250"/>
              <a:ext cx="302925" cy="505400"/>
            </a:xfrm>
            <a:custGeom>
              <a:avLst/>
              <a:gdLst/>
              <a:ahLst/>
              <a:cxnLst/>
              <a:rect l="l" t="t" r="r" b="b"/>
              <a:pathLst>
                <a:path w="12117" h="20216" extrusionOk="0">
                  <a:moveTo>
                    <a:pt x="1" y="0"/>
                  </a:moveTo>
                  <a:lnTo>
                    <a:pt x="1" y="0"/>
                  </a:lnTo>
                  <a:cubicBezTo>
                    <a:pt x="752" y="1176"/>
                    <a:pt x="1141" y="2515"/>
                    <a:pt x="1276" y="3904"/>
                  </a:cubicBezTo>
                  <a:cubicBezTo>
                    <a:pt x="5478" y="5909"/>
                    <a:pt x="6158" y="10083"/>
                    <a:pt x="6562" y="12499"/>
                  </a:cubicBezTo>
                  <a:cubicBezTo>
                    <a:pt x="7136" y="15957"/>
                    <a:pt x="6633" y="20215"/>
                    <a:pt x="6633" y="20215"/>
                  </a:cubicBezTo>
                  <a:lnTo>
                    <a:pt x="12117" y="20208"/>
                  </a:lnTo>
                  <a:cubicBezTo>
                    <a:pt x="12117" y="20208"/>
                    <a:pt x="11897" y="15305"/>
                    <a:pt x="11323" y="11316"/>
                  </a:cubicBezTo>
                  <a:cubicBezTo>
                    <a:pt x="10849" y="8063"/>
                    <a:pt x="9035" y="167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792500" y="2732425"/>
              <a:ext cx="205875" cy="441650"/>
            </a:xfrm>
            <a:custGeom>
              <a:avLst/>
              <a:gdLst/>
              <a:ahLst/>
              <a:cxnLst/>
              <a:rect l="l" t="t" r="r" b="b"/>
              <a:pathLst>
                <a:path w="8235" h="17666" extrusionOk="0">
                  <a:moveTo>
                    <a:pt x="114" y="1"/>
                  </a:moveTo>
                  <a:cubicBezTo>
                    <a:pt x="50" y="1"/>
                    <a:pt x="1" y="51"/>
                    <a:pt x="1" y="114"/>
                  </a:cubicBezTo>
                  <a:lnTo>
                    <a:pt x="1" y="17552"/>
                  </a:lnTo>
                  <a:cubicBezTo>
                    <a:pt x="1" y="17616"/>
                    <a:pt x="50" y="17665"/>
                    <a:pt x="114" y="17665"/>
                  </a:cubicBezTo>
                  <a:lnTo>
                    <a:pt x="8121" y="17665"/>
                  </a:lnTo>
                  <a:cubicBezTo>
                    <a:pt x="8184" y="17665"/>
                    <a:pt x="8234" y="17616"/>
                    <a:pt x="8234" y="17552"/>
                  </a:cubicBezTo>
                  <a:lnTo>
                    <a:pt x="8234" y="114"/>
                  </a:lnTo>
                  <a:cubicBezTo>
                    <a:pt x="8234" y="51"/>
                    <a:pt x="8184" y="1"/>
                    <a:pt x="8121"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792500" y="2820125"/>
              <a:ext cx="205875" cy="353950"/>
            </a:xfrm>
            <a:custGeom>
              <a:avLst/>
              <a:gdLst/>
              <a:ahLst/>
              <a:cxnLst/>
              <a:rect l="l" t="t" r="r" b="b"/>
              <a:pathLst>
                <a:path w="8235" h="14158" extrusionOk="0">
                  <a:moveTo>
                    <a:pt x="8234" y="0"/>
                  </a:moveTo>
                  <a:cubicBezTo>
                    <a:pt x="6626" y="4330"/>
                    <a:pt x="3976" y="8383"/>
                    <a:pt x="164" y="10756"/>
                  </a:cubicBezTo>
                  <a:cubicBezTo>
                    <a:pt x="64" y="10820"/>
                    <a:pt x="1" y="10926"/>
                    <a:pt x="1" y="11040"/>
                  </a:cubicBezTo>
                  <a:lnTo>
                    <a:pt x="1" y="13817"/>
                  </a:lnTo>
                  <a:cubicBezTo>
                    <a:pt x="1" y="14001"/>
                    <a:pt x="156" y="14157"/>
                    <a:pt x="341" y="14157"/>
                  </a:cubicBezTo>
                  <a:lnTo>
                    <a:pt x="7901" y="14157"/>
                  </a:lnTo>
                  <a:cubicBezTo>
                    <a:pt x="8085" y="14157"/>
                    <a:pt x="8234" y="14001"/>
                    <a:pt x="8234" y="13817"/>
                  </a:cubicBezTo>
                  <a:lnTo>
                    <a:pt x="8234" y="0"/>
                  </a:lnTo>
                  <a:close/>
                </a:path>
              </a:pathLst>
            </a:custGeom>
            <a:solidFill>
              <a:srgbClr val="D1D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0"/>
            <p:cNvSpPr/>
            <p:nvPr/>
          </p:nvSpPr>
          <p:spPr>
            <a:xfrm>
              <a:off x="-747150" y="3174050"/>
              <a:ext cx="115350" cy="32075"/>
            </a:xfrm>
            <a:custGeom>
              <a:avLst/>
              <a:gdLst/>
              <a:ahLst/>
              <a:cxnLst/>
              <a:rect l="l" t="t" r="r" b="b"/>
              <a:pathLst>
                <a:path w="4614" h="1283" extrusionOk="0">
                  <a:moveTo>
                    <a:pt x="0" y="0"/>
                  </a:moveTo>
                  <a:lnTo>
                    <a:pt x="0" y="1127"/>
                  </a:lnTo>
                  <a:cubicBezTo>
                    <a:pt x="0" y="1212"/>
                    <a:pt x="71" y="1283"/>
                    <a:pt x="156" y="1283"/>
                  </a:cubicBezTo>
                  <a:lnTo>
                    <a:pt x="4457" y="1283"/>
                  </a:lnTo>
                  <a:cubicBezTo>
                    <a:pt x="4542" y="1283"/>
                    <a:pt x="4613" y="1212"/>
                    <a:pt x="4613" y="1127"/>
                  </a:cubicBezTo>
                  <a:lnTo>
                    <a:pt x="4606" y="0"/>
                  </a:lnTo>
                  <a:close/>
                </a:path>
              </a:pathLst>
            </a:custGeom>
            <a:solidFill>
              <a:srgbClr val="D89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0"/>
            <p:cNvSpPr/>
            <p:nvPr/>
          </p:nvSpPr>
          <p:spPr>
            <a:xfrm>
              <a:off x="-726775" y="3206100"/>
              <a:ext cx="74600" cy="15450"/>
            </a:xfrm>
            <a:custGeom>
              <a:avLst/>
              <a:gdLst/>
              <a:ahLst/>
              <a:cxnLst/>
              <a:rect l="l" t="t" r="r" b="b"/>
              <a:pathLst>
                <a:path w="2984" h="618" extrusionOk="0">
                  <a:moveTo>
                    <a:pt x="0" y="1"/>
                  </a:moveTo>
                  <a:cubicBezTo>
                    <a:pt x="0" y="341"/>
                    <a:pt x="270" y="617"/>
                    <a:pt x="610" y="617"/>
                  </a:cubicBezTo>
                  <a:lnTo>
                    <a:pt x="2367" y="617"/>
                  </a:lnTo>
                  <a:cubicBezTo>
                    <a:pt x="2707" y="617"/>
                    <a:pt x="2983" y="341"/>
                    <a:pt x="2983"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654150" y="2853950"/>
              <a:ext cx="175575" cy="168825"/>
            </a:xfrm>
            <a:custGeom>
              <a:avLst/>
              <a:gdLst/>
              <a:ahLst/>
              <a:cxnLst/>
              <a:rect l="l" t="t" r="r" b="b"/>
              <a:pathLst>
                <a:path w="7023" h="6753" extrusionOk="0">
                  <a:moveTo>
                    <a:pt x="3655" y="1"/>
                  </a:moveTo>
                  <a:cubicBezTo>
                    <a:pt x="3651" y="1"/>
                    <a:pt x="3647" y="1"/>
                    <a:pt x="3642" y="1"/>
                  </a:cubicBezTo>
                  <a:cubicBezTo>
                    <a:pt x="2275" y="1"/>
                    <a:pt x="1042" y="823"/>
                    <a:pt x="525" y="2084"/>
                  </a:cubicBezTo>
                  <a:cubicBezTo>
                    <a:pt x="0" y="3345"/>
                    <a:pt x="291" y="4798"/>
                    <a:pt x="1255" y="5761"/>
                  </a:cubicBezTo>
                  <a:cubicBezTo>
                    <a:pt x="1899" y="6411"/>
                    <a:pt x="2767" y="6753"/>
                    <a:pt x="3648" y="6753"/>
                  </a:cubicBezTo>
                  <a:cubicBezTo>
                    <a:pt x="4083" y="6753"/>
                    <a:pt x="4522" y="6669"/>
                    <a:pt x="4939" y="6498"/>
                  </a:cubicBezTo>
                  <a:cubicBezTo>
                    <a:pt x="6200" y="5974"/>
                    <a:pt x="7022" y="4741"/>
                    <a:pt x="7022" y="3373"/>
                  </a:cubicBezTo>
                  <a:cubicBezTo>
                    <a:pt x="7022" y="1514"/>
                    <a:pt x="5513" y="1"/>
                    <a:pt x="3655" y="1"/>
                  </a:cubicBezTo>
                  <a:close/>
                </a:path>
              </a:pathLst>
            </a:custGeom>
            <a:solidFill>
              <a:srgbClr val="D89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640325" y="2866700"/>
              <a:ext cx="148800" cy="143150"/>
            </a:xfrm>
            <a:custGeom>
              <a:avLst/>
              <a:gdLst/>
              <a:ahLst/>
              <a:cxnLst/>
              <a:rect l="l" t="t" r="r" b="b"/>
              <a:pathLst>
                <a:path w="5952" h="5726" extrusionOk="0">
                  <a:moveTo>
                    <a:pt x="3091" y="1"/>
                  </a:moveTo>
                  <a:cubicBezTo>
                    <a:pt x="2345" y="1"/>
                    <a:pt x="1612" y="292"/>
                    <a:pt x="1063" y="837"/>
                  </a:cubicBezTo>
                  <a:cubicBezTo>
                    <a:pt x="248" y="1659"/>
                    <a:pt x="0" y="2892"/>
                    <a:pt x="446" y="3962"/>
                  </a:cubicBezTo>
                  <a:cubicBezTo>
                    <a:pt x="886" y="5032"/>
                    <a:pt x="1934" y="5726"/>
                    <a:pt x="3089" y="5726"/>
                  </a:cubicBezTo>
                  <a:cubicBezTo>
                    <a:pt x="4670" y="5726"/>
                    <a:pt x="5952" y="4444"/>
                    <a:pt x="5952" y="2863"/>
                  </a:cubicBezTo>
                  <a:cubicBezTo>
                    <a:pt x="5952" y="1708"/>
                    <a:pt x="5258" y="660"/>
                    <a:pt x="4188" y="220"/>
                  </a:cubicBezTo>
                  <a:cubicBezTo>
                    <a:pt x="3833" y="72"/>
                    <a:pt x="3460" y="1"/>
                    <a:pt x="3091"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736000" y="2597100"/>
              <a:ext cx="92850" cy="135350"/>
            </a:xfrm>
            <a:custGeom>
              <a:avLst/>
              <a:gdLst/>
              <a:ahLst/>
              <a:cxnLst/>
              <a:rect l="l" t="t" r="r" b="b"/>
              <a:pathLst>
                <a:path w="3714" h="5414" extrusionOk="0">
                  <a:moveTo>
                    <a:pt x="1" y="1"/>
                  </a:moveTo>
                  <a:lnTo>
                    <a:pt x="1" y="5414"/>
                  </a:lnTo>
                  <a:lnTo>
                    <a:pt x="3714" y="5414"/>
                  </a:lnTo>
                  <a:lnTo>
                    <a:pt x="3714" y="1"/>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769300" y="2573725"/>
              <a:ext cx="159450" cy="23400"/>
            </a:xfrm>
            <a:custGeom>
              <a:avLst/>
              <a:gdLst/>
              <a:ahLst/>
              <a:cxnLst/>
              <a:rect l="l" t="t" r="r" b="b"/>
              <a:pathLst>
                <a:path w="6378" h="936" extrusionOk="0">
                  <a:moveTo>
                    <a:pt x="1" y="0"/>
                  </a:moveTo>
                  <a:cubicBezTo>
                    <a:pt x="1" y="517"/>
                    <a:pt x="419" y="936"/>
                    <a:pt x="936" y="936"/>
                  </a:cubicBezTo>
                  <a:lnTo>
                    <a:pt x="5443" y="936"/>
                  </a:lnTo>
                  <a:cubicBezTo>
                    <a:pt x="5960" y="936"/>
                    <a:pt x="6378" y="517"/>
                    <a:pt x="6378" y="0"/>
                  </a:cubicBezTo>
                  <a:close/>
                </a:path>
              </a:pathLst>
            </a:custGeom>
            <a:solidFill>
              <a:srgbClr val="D89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917025" y="3394950"/>
              <a:ext cx="756225" cy="56875"/>
            </a:xfrm>
            <a:custGeom>
              <a:avLst/>
              <a:gdLst/>
              <a:ahLst/>
              <a:cxnLst/>
              <a:rect l="l" t="t" r="r" b="b"/>
              <a:pathLst>
                <a:path w="30249" h="2275" extrusionOk="0">
                  <a:moveTo>
                    <a:pt x="376" y="0"/>
                  </a:moveTo>
                  <a:cubicBezTo>
                    <a:pt x="163" y="0"/>
                    <a:pt x="0" y="163"/>
                    <a:pt x="0" y="376"/>
                  </a:cubicBezTo>
                  <a:lnTo>
                    <a:pt x="0" y="1899"/>
                  </a:lnTo>
                  <a:cubicBezTo>
                    <a:pt x="0" y="2105"/>
                    <a:pt x="163" y="2275"/>
                    <a:pt x="376" y="2275"/>
                  </a:cubicBezTo>
                  <a:lnTo>
                    <a:pt x="29873" y="2275"/>
                  </a:lnTo>
                  <a:cubicBezTo>
                    <a:pt x="30079" y="2275"/>
                    <a:pt x="30249" y="2105"/>
                    <a:pt x="30249" y="1899"/>
                  </a:cubicBezTo>
                  <a:lnTo>
                    <a:pt x="30249" y="376"/>
                  </a:lnTo>
                  <a:cubicBezTo>
                    <a:pt x="30249" y="163"/>
                    <a:pt x="30079" y="0"/>
                    <a:pt x="29873" y="0"/>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056625" y="3705125"/>
              <a:ext cx="917100" cy="55625"/>
            </a:xfrm>
            <a:custGeom>
              <a:avLst/>
              <a:gdLst/>
              <a:ahLst/>
              <a:cxnLst/>
              <a:rect l="l" t="t" r="r" b="b"/>
              <a:pathLst>
                <a:path w="36684" h="2225" extrusionOk="0">
                  <a:moveTo>
                    <a:pt x="3799" y="0"/>
                  </a:moveTo>
                  <a:cubicBezTo>
                    <a:pt x="2226" y="0"/>
                    <a:pt x="773" y="850"/>
                    <a:pt x="1" y="2225"/>
                  </a:cubicBezTo>
                  <a:lnTo>
                    <a:pt x="35989" y="2225"/>
                  </a:lnTo>
                  <a:cubicBezTo>
                    <a:pt x="36371" y="2225"/>
                    <a:pt x="36683" y="1913"/>
                    <a:pt x="36683" y="1531"/>
                  </a:cubicBezTo>
                  <a:lnTo>
                    <a:pt x="36683" y="694"/>
                  </a:lnTo>
                  <a:cubicBezTo>
                    <a:pt x="36683" y="312"/>
                    <a:pt x="36371" y="0"/>
                    <a:pt x="35989"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777450" y="2985250"/>
              <a:ext cx="6775" cy="60525"/>
            </a:xfrm>
            <a:custGeom>
              <a:avLst/>
              <a:gdLst/>
              <a:ahLst/>
              <a:cxnLst/>
              <a:rect l="l" t="t" r="r" b="b"/>
              <a:pathLst>
                <a:path w="271" h="2421" extrusionOk="0">
                  <a:moveTo>
                    <a:pt x="135" y="1"/>
                  </a:moveTo>
                  <a:cubicBezTo>
                    <a:pt x="68" y="1"/>
                    <a:pt x="1" y="45"/>
                    <a:pt x="1" y="134"/>
                  </a:cubicBezTo>
                  <a:lnTo>
                    <a:pt x="1" y="2288"/>
                  </a:lnTo>
                  <a:cubicBezTo>
                    <a:pt x="1" y="2376"/>
                    <a:pt x="68" y="2421"/>
                    <a:pt x="135" y="2421"/>
                  </a:cubicBezTo>
                  <a:cubicBezTo>
                    <a:pt x="203" y="2421"/>
                    <a:pt x="270" y="2376"/>
                    <a:pt x="270" y="2288"/>
                  </a:cubicBezTo>
                  <a:lnTo>
                    <a:pt x="270" y="134"/>
                  </a:lnTo>
                  <a:cubicBezTo>
                    <a:pt x="270" y="45"/>
                    <a:pt x="203" y="1"/>
                    <a:pt x="135"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777450" y="2760475"/>
              <a:ext cx="6775" cy="160775"/>
            </a:xfrm>
            <a:custGeom>
              <a:avLst/>
              <a:gdLst/>
              <a:ahLst/>
              <a:cxnLst/>
              <a:rect l="l" t="t" r="r" b="b"/>
              <a:pathLst>
                <a:path w="271" h="6431" extrusionOk="0">
                  <a:moveTo>
                    <a:pt x="135" y="0"/>
                  </a:moveTo>
                  <a:cubicBezTo>
                    <a:pt x="68" y="0"/>
                    <a:pt x="1" y="45"/>
                    <a:pt x="1" y="133"/>
                  </a:cubicBezTo>
                  <a:lnTo>
                    <a:pt x="1" y="6298"/>
                  </a:lnTo>
                  <a:cubicBezTo>
                    <a:pt x="1" y="6386"/>
                    <a:pt x="68" y="6430"/>
                    <a:pt x="135" y="6430"/>
                  </a:cubicBezTo>
                  <a:cubicBezTo>
                    <a:pt x="203" y="6430"/>
                    <a:pt x="270" y="6386"/>
                    <a:pt x="270" y="6298"/>
                  </a:cubicBezTo>
                  <a:lnTo>
                    <a:pt x="270" y="133"/>
                  </a:lnTo>
                  <a:cubicBezTo>
                    <a:pt x="270" y="45"/>
                    <a:pt x="203" y="0"/>
                    <a:pt x="135"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898425" y="3406650"/>
              <a:ext cx="24325" cy="23000"/>
            </a:xfrm>
            <a:custGeom>
              <a:avLst/>
              <a:gdLst/>
              <a:ahLst/>
              <a:cxnLst/>
              <a:rect l="l" t="t" r="r" b="b"/>
              <a:pathLst>
                <a:path w="973" h="920" extrusionOk="0">
                  <a:moveTo>
                    <a:pt x="539" y="259"/>
                  </a:moveTo>
                  <a:lnTo>
                    <a:pt x="539" y="259"/>
                  </a:lnTo>
                  <a:cubicBezTo>
                    <a:pt x="539" y="259"/>
                    <a:pt x="538" y="259"/>
                    <a:pt x="537" y="260"/>
                  </a:cubicBezTo>
                  <a:lnTo>
                    <a:pt x="537" y="260"/>
                  </a:lnTo>
                  <a:cubicBezTo>
                    <a:pt x="538" y="259"/>
                    <a:pt x="539" y="259"/>
                    <a:pt x="539" y="259"/>
                  </a:cubicBezTo>
                  <a:close/>
                  <a:moveTo>
                    <a:pt x="569" y="1"/>
                  </a:moveTo>
                  <a:cubicBezTo>
                    <a:pt x="474" y="1"/>
                    <a:pt x="378" y="24"/>
                    <a:pt x="291" y="71"/>
                  </a:cubicBezTo>
                  <a:cubicBezTo>
                    <a:pt x="121" y="170"/>
                    <a:pt x="15" y="347"/>
                    <a:pt x="7" y="538"/>
                  </a:cubicBezTo>
                  <a:cubicBezTo>
                    <a:pt x="0" y="652"/>
                    <a:pt x="29" y="758"/>
                    <a:pt x="78" y="850"/>
                  </a:cubicBezTo>
                  <a:cubicBezTo>
                    <a:pt x="107" y="899"/>
                    <a:pt x="149" y="919"/>
                    <a:pt x="191" y="919"/>
                  </a:cubicBezTo>
                  <a:cubicBezTo>
                    <a:pt x="282" y="919"/>
                    <a:pt x="370" y="822"/>
                    <a:pt x="312" y="715"/>
                  </a:cubicBezTo>
                  <a:lnTo>
                    <a:pt x="298" y="680"/>
                  </a:lnTo>
                  <a:cubicBezTo>
                    <a:pt x="295" y="675"/>
                    <a:pt x="294" y="672"/>
                    <a:pt x="293" y="672"/>
                  </a:cubicBezTo>
                  <a:lnTo>
                    <a:pt x="293" y="672"/>
                  </a:lnTo>
                  <a:cubicBezTo>
                    <a:pt x="292" y="672"/>
                    <a:pt x="294" y="678"/>
                    <a:pt x="298" y="687"/>
                  </a:cubicBezTo>
                  <a:lnTo>
                    <a:pt x="291" y="673"/>
                  </a:lnTo>
                  <a:cubicBezTo>
                    <a:pt x="284" y="652"/>
                    <a:pt x="277" y="637"/>
                    <a:pt x="277" y="616"/>
                  </a:cubicBezTo>
                  <a:lnTo>
                    <a:pt x="277" y="609"/>
                  </a:lnTo>
                  <a:lnTo>
                    <a:pt x="277" y="574"/>
                  </a:lnTo>
                  <a:cubicBezTo>
                    <a:pt x="277" y="560"/>
                    <a:pt x="284" y="517"/>
                    <a:pt x="277" y="510"/>
                  </a:cubicBezTo>
                  <a:lnTo>
                    <a:pt x="277" y="503"/>
                  </a:lnTo>
                  <a:cubicBezTo>
                    <a:pt x="277" y="496"/>
                    <a:pt x="277" y="489"/>
                    <a:pt x="284" y="475"/>
                  </a:cubicBezTo>
                  <a:cubicBezTo>
                    <a:pt x="284" y="467"/>
                    <a:pt x="284" y="453"/>
                    <a:pt x="291" y="446"/>
                  </a:cubicBezTo>
                  <a:lnTo>
                    <a:pt x="298" y="426"/>
                  </a:lnTo>
                  <a:lnTo>
                    <a:pt x="298" y="426"/>
                  </a:lnTo>
                  <a:cubicBezTo>
                    <a:pt x="293" y="439"/>
                    <a:pt x="292" y="443"/>
                    <a:pt x="293" y="443"/>
                  </a:cubicBezTo>
                  <a:cubicBezTo>
                    <a:pt x="294" y="443"/>
                    <a:pt x="295" y="442"/>
                    <a:pt x="298" y="439"/>
                  </a:cubicBezTo>
                  <a:cubicBezTo>
                    <a:pt x="305" y="418"/>
                    <a:pt x="319" y="397"/>
                    <a:pt x="326" y="382"/>
                  </a:cubicBezTo>
                  <a:lnTo>
                    <a:pt x="333" y="368"/>
                  </a:lnTo>
                  <a:lnTo>
                    <a:pt x="333" y="368"/>
                  </a:lnTo>
                  <a:cubicBezTo>
                    <a:pt x="329" y="377"/>
                    <a:pt x="327" y="383"/>
                    <a:pt x="328" y="383"/>
                  </a:cubicBezTo>
                  <a:cubicBezTo>
                    <a:pt x="329" y="383"/>
                    <a:pt x="331" y="381"/>
                    <a:pt x="333" y="375"/>
                  </a:cubicBezTo>
                  <a:lnTo>
                    <a:pt x="355" y="354"/>
                  </a:lnTo>
                  <a:lnTo>
                    <a:pt x="376" y="333"/>
                  </a:lnTo>
                  <a:lnTo>
                    <a:pt x="383" y="326"/>
                  </a:lnTo>
                  <a:cubicBezTo>
                    <a:pt x="390" y="319"/>
                    <a:pt x="411" y="304"/>
                    <a:pt x="433" y="297"/>
                  </a:cubicBezTo>
                  <a:lnTo>
                    <a:pt x="447" y="290"/>
                  </a:lnTo>
                  <a:cubicBezTo>
                    <a:pt x="454" y="287"/>
                    <a:pt x="457" y="285"/>
                    <a:pt x="457" y="285"/>
                  </a:cubicBezTo>
                  <a:lnTo>
                    <a:pt x="457" y="285"/>
                  </a:lnTo>
                  <a:cubicBezTo>
                    <a:pt x="456" y="285"/>
                    <a:pt x="450" y="287"/>
                    <a:pt x="440" y="290"/>
                  </a:cubicBezTo>
                  <a:lnTo>
                    <a:pt x="468" y="276"/>
                  </a:lnTo>
                  <a:cubicBezTo>
                    <a:pt x="489" y="269"/>
                    <a:pt x="511" y="269"/>
                    <a:pt x="532" y="262"/>
                  </a:cubicBezTo>
                  <a:lnTo>
                    <a:pt x="603" y="262"/>
                  </a:lnTo>
                  <a:cubicBezTo>
                    <a:pt x="624" y="269"/>
                    <a:pt x="645" y="269"/>
                    <a:pt x="666" y="276"/>
                  </a:cubicBezTo>
                  <a:lnTo>
                    <a:pt x="695" y="283"/>
                  </a:lnTo>
                  <a:lnTo>
                    <a:pt x="688" y="283"/>
                  </a:lnTo>
                  <a:lnTo>
                    <a:pt x="702" y="290"/>
                  </a:lnTo>
                  <a:cubicBezTo>
                    <a:pt x="728" y="307"/>
                    <a:pt x="753" y="314"/>
                    <a:pt x="777" y="314"/>
                  </a:cubicBezTo>
                  <a:cubicBezTo>
                    <a:pt x="896" y="314"/>
                    <a:pt x="972" y="134"/>
                    <a:pt x="836" y="64"/>
                  </a:cubicBezTo>
                  <a:cubicBezTo>
                    <a:pt x="753" y="22"/>
                    <a:pt x="661" y="1"/>
                    <a:pt x="569"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853425" y="3406800"/>
              <a:ext cx="195575" cy="6775"/>
            </a:xfrm>
            <a:custGeom>
              <a:avLst/>
              <a:gdLst/>
              <a:ahLst/>
              <a:cxnLst/>
              <a:rect l="l" t="t" r="r" b="b"/>
              <a:pathLst>
                <a:path w="7823" h="271" extrusionOk="0">
                  <a:moveTo>
                    <a:pt x="177" y="1"/>
                  </a:moveTo>
                  <a:cubicBezTo>
                    <a:pt x="0" y="1"/>
                    <a:pt x="0" y="270"/>
                    <a:pt x="177" y="270"/>
                  </a:cubicBezTo>
                  <a:lnTo>
                    <a:pt x="7645" y="270"/>
                  </a:lnTo>
                  <a:cubicBezTo>
                    <a:pt x="7823" y="270"/>
                    <a:pt x="7823" y="1"/>
                    <a:pt x="7645"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316175" y="3160825"/>
              <a:ext cx="31375" cy="214300"/>
            </a:xfrm>
            <a:custGeom>
              <a:avLst/>
              <a:gdLst/>
              <a:ahLst/>
              <a:cxnLst/>
              <a:rect l="l" t="t" r="r" b="b"/>
              <a:pathLst>
                <a:path w="1255" h="8572" extrusionOk="0">
                  <a:moveTo>
                    <a:pt x="153" y="1"/>
                  </a:moveTo>
                  <a:cubicBezTo>
                    <a:pt x="77" y="1"/>
                    <a:pt x="1" y="63"/>
                    <a:pt x="22" y="161"/>
                  </a:cubicBezTo>
                  <a:cubicBezTo>
                    <a:pt x="624" y="2251"/>
                    <a:pt x="915" y="4419"/>
                    <a:pt x="879" y="6602"/>
                  </a:cubicBezTo>
                  <a:cubicBezTo>
                    <a:pt x="872" y="7218"/>
                    <a:pt x="837" y="7835"/>
                    <a:pt x="773" y="8444"/>
                  </a:cubicBezTo>
                  <a:cubicBezTo>
                    <a:pt x="766" y="8529"/>
                    <a:pt x="828" y="8572"/>
                    <a:pt x="894" y="8572"/>
                  </a:cubicBezTo>
                  <a:cubicBezTo>
                    <a:pt x="961" y="8572"/>
                    <a:pt x="1032" y="8529"/>
                    <a:pt x="1042" y="8444"/>
                  </a:cubicBezTo>
                  <a:cubicBezTo>
                    <a:pt x="1255" y="6255"/>
                    <a:pt x="1149" y="4044"/>
                    <a:pt x="716" y="1883"/>
                  </a:cubicBezTo>
                  <a:cubicBezTo>
                    <a:pt x="596" y="1280"/>
                    <a:pt x="447" y="685"/>
                    <a:pt x="277" y="90"/>
                  </a:cubicBezTo>
                  <a:cubicBezTo>
                    <a:pt x="254" y="28"/>
                    <a:pt x="204"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70;p31"/>
          <p:cNvSpPr txBox="1">
            <a:spLocks/>
          </p:cNvSpPr>
          <p:nvPr/>
        </p:nvSpPr>
        <p:spPr>
          <a:xfrm>
            <a:off x="4866584" y="2689850"/>
            <a:ext cx="3315062" cy="21648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000" dirty="0">
                <a:solidFill>
                  <a:srgbClr val="85ADA4"/>
                </a:solidFill>
              </a:rPr>
              <a:t>Mercury is the closest planet to the Sun and the smallest one in our Solar System it’s only a bit larger than our Moon</a:t>
            </a:r>
          </a:p>
        </p:txBody>
      </p:sp>
      <p:sp>
        <p:nvSpPr>
          <p:cNvPr id="33" name="Freeform 6">
            <a:extLst>
              <a:ext uri="{FF2B5EF4-FFF2-40B4-BE49-F238E27FC236}">
                <a16:creationId xmlns:a16="http://schemas.microsoft.com/office/drawing/2014/main" id="{DB5C5458-F605-436E-A36D-1A32C6DE39E4}"/>
              </a:ext>
            </a:extLst>
          </p:cNvPr>
          <p:cNvSpPr>
            <a:spLocks noEditPoints="1"/>
          </p:cNvSpPr>
          <p:nvPr/>
        </p:nvSpPr>
        <p:spPr bwMode="auto">
          <a:xfrm>
            <a:off x="0" y="0"/>
            <a:ext cx="9144000" cy="5146675"/>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5DB3E5">
              <a:alpha val="4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100" name="Google Shape;353;p41"/>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PARTICIPANT REVIEWS</a:t>
            </a:r>
          </a:p>
        </p:txBody>
      </p:sp>
      <p:sp>
        <p:nvSpPr>
          <p:cNvPr id="101" name="Google Shape;354;p41"/>
          <p:cNvSpPr/>
          <p:nvPr/>
        </p:nvSpPr>
        <p:spPr>
          <a:xfrm rot="10800000">
            <a:off x="4673471" y="1434619"/>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55;p41"/>
          <p:cNvSpPr/>
          <p:nvPr/>
        </p:nvSpPr>
        <p:spPr>
          <a:xfrm rot="10800000">
            <a:off x="4673471" y="2864831"/>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56;p41"/>
          <p:cNvSpPr/>
          <p:nvPr/>
        </p:nvSpPr>
        <p:spPr>
          <a:xfrm rot="10800000">
            <a:off x="7235335" y="3038471"/>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57;p41"/>
          <p:cNvSpPr/>
          <p:nvPr/>
        </p:nvSpPr>
        <p:spPr>
          <a:xfrm rot="10800000">
            <a:off x="7281796" y="3099525"/>
            <a:ext cx="820500" cy="82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58;p41"/>
          <p:cNvSpPr/>
          <p:nvPr/>
        </p:nvSpPr>
        <p:spPr>
          <a:xfrm rot="10800000">
            <a:off x="7235335" y="1627146"/>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59;p41"/>
          <p:cNvSpPr/>
          <p:nvPr/>
        </p:nvSpPr>
        <p:spPr>
          <a:xfrm>
            <a:off x="1517929" y="2864831"/>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0;p41"/>
          <p:cNvSpPr/>
          <p:nvPr/>
        </p:nvSpPr>
        <p:spPr>
          <a:xfrm>
            <a:off x="1517929" y="1434619"/>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1;p41"/>
          <p:cNvSpPr/>
          <p:nvPr/>
        </p:nvSpPr>
        <p:spPr>
          <a:xfrm>
            <a:off x="966065" y="1631479"/>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2;p41"/>
          <p:cNvSpPr txBox="1">
            <a:spLocks/>
          </p:cNvSpPr>
          <p:nvPr/>
        </p:nvSpPr>
        <p:spPr>
          <a:xfrm flipH="1">
            <a:off x="5126168" y="296685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a:t>“Venus is the second planet from the Sun”</a:t>
            </a:r>
          </a:p>
        </p:txBody>
      </p:sp>
      <p:sp>
        <p:nvSpPr>
          <p:cNvPr id="110" name="Google Shape;363;p41"/>
          <p:cNvSpPr txBox="1">
            <a:spLocks/>
          </p:cNvSpPr>
          <p:nvPr/>
        </p:nvSpPr>
        <p:spPr>
          <a:xfrm flipH="1">
            <a:off x="5126168" y="151715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“Mercury is the closest planet to the Sun”</a:t>
            </a:r>
          </a:p>
        </p:txBody>
      </p:sp>
      <p:sp>
        <p:nvSpPr>
          <p:cNvPr id="111" name="Google Shape;364;p41"/>
          <p:cNvSpPr txBox="1">
            <a:spLocks/>
          </p:cNvSpPr>
          <p:nvPr/>
        </p:nvSpPr>
        <p:spPr>
          <a:xfrm flipH="1">
            <a:off x="2204167" y="151716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“Despite being red, Mars is a cold place”</a:t>
            </a:r>
          </a:p>
        </p:txBody>
      </p:sp>
      <p:sp>
        <p:nvSpPr>
          <p:cNvPr id="112" name="Google Shape;365;p41"/>
          <p:cNvSpPr txBox="1">
            <a:spLocks/>
          </p:cNvSpPr>
          <p:nvPr/>
        </p:nvSpPr>
        <p:spPr>
          <a:xfrm flipH="1">
            <a:off x="5126168" y="3534082"/>
            <a:ext cx="18693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—ANIYAH DOTSON</a:t>
            </a:r>
          </a:p>
        </p:txBody>
      </p:sp>
      <p:sp>
        <p:nvSpPr>
          <p:cNvPr id="113" name="Google Shape;366;p41"/>
          <p:cNvSpPr txBox="1">
            <a:spLocks/>
          </p:cNvSpPr>
          <p:nvPr/>
        </p:nvSpPr>
        <p:spPr>
          <a:xfrm flipH="1">
            <a:off x="5150318" y="2085436"/>
            <a:ext cx="1821000" cy="459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—EMILIO BAIRD</a:t>
            </a:r>
          </a:p>
        </p:txBody>
      </p:sp>
      <p:sp>
        <p:nvSpPr>
          <p:cNvPr id="114" name="Google Shape;367;p41"/>
          <p:cNvSpPr txBox="1">
            <a:spLocks/>
          </p:cNvSpPr>
          <p:nvPr/>
        </p:nvSpPr>
        <p:spPr>
          <a:xfrm flipH="1">
            <a:off x="2241967" y="2088936"/>
            <a:ext cx="1793700" cy="459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t>—LANE SHARPE</a:t>
            </a:r>
          </a:p>
        </p:txBody>
      </p:sp>
      <p:sp>
        <p:nvSpPr>
          <p:cNvPr id="115" name="Google Shape;368;p41"/>
          <p:cNvSpPr txBox="1">
            <a:spLocks/>
          </p:cNvSpPr>
          <p:nvPr/>
        </p:nvSpPr>
        <p:spPr>
          <a:xfrm flipH="1">
            <a:off x="2204167" y="3534082"/>
            <a:ext cx="18693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—WOODROW FOX</a:t>
            </a:r>
          </a:p>
        </p:txBody>
      </p:sp>
      <p:sp>
        <p:nvSpPr>
          <p:cNvPr id="116" name="Google Shape;369;p41"/>
          <p:cNvSpPr txBox="1">
            <a:spLocks/>
          </p:cNvSpPr>
          <p:nvPr/>
        </p:nvSpPr>
        <p:spPr>
          <a:xfrm flipH="1">
            <a:off x="2204167" y="296685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“Saturn is the ringed one and a gas giant”</a:t>
            </a:r>
          </a:p>
        </p:txBody>
      </p:sp>
      <p:sp>
        <p:nvSpPr>
          <p:cNvPr id="117" name="Google Shape;370;p41"/>
          <p:cNvSpPr/>
          <p:nvPr/>
        </p:nvSpPr>
        <p:spPr>
          <a:xfrm>
            <a:off x="1041704" y="1692525"/>
            <a:ext cx="820500" cy="82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1;p41"/>
          <p:cNvSpPr/>
          <p:nvPr/>
        </p:nvSpPr>
        <p:spPr>
          <a:xfrm>
            <a:off x="966065" y="3042804"/>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2;p41"/>
          <p:cNvSpPr/>
          <p:nvPr/>
        </p:nvSpPr>
        <p:spPr>
          <a:xfrm>
            <a:off x="1079741" y="3170625"/>
            <a:ext cx="700500" cy="70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p41"/>
          <p:cNvSpPr/>
          <p:nvPr/>
        </p:nvSpPr>
        <p:spPr>
          <a:xfrm>
            <a:off x="1079741" y="1752525"/>
            <a:ext cx="700500" cy="70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4;p41"/>
          <p:cNvSpPr/>
          <p:nvPr/>
        </p:nvSpPr>
        <p:spPr>
          <a:xfrm>
            <a:off x="7351316" y="3170625"/>
            <a:ext cx="700500" cy="700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5;p41"/>
          <p:cNvSpPr/>
          <p:nvPr/>
        </p:nvSpPr>
        <p:spPr>
          <a:xfrm>
            <a:off x="7351316" y="1752525"/>
            <a:ext cx="700500" cy="700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376;p41"/>
          <p:cNvGrpSpPr/>
          <p:nvPr/>
        </p:nvGrpSpPr>
        <p:grpSpPr>
          <a:xfrm>
            <a:off x="7527144" y="3341867"/>
            <a:ext cx="358999" cy="358999"/>
            <a:chOff x="-55988800" y="3982600"/>
            <a:chExt cx="319025" cy="319025"/>
          </a:xfrm>
        </p:grpSpPr>
        <p:sp>
          <p:nvSpPr>
            <p:cNvPr id="124" name="Google Shape;377;p41"/>
            <p:cNvSpPr/>
            <p:nvPr/>
          </p:nvSpPr>
          <p:spPr>
            <a:xfrm>
              <a:off x="-55791875" y="3982600"/>
              <a:ext cx="102400" cy="102425"/>
            </a:xfrm>
            <a:custGeom>
              <a:avLst/>
              <a:gdLst/>
              <a:ahLst/>
              <a:cxnLst/>
              <a:rect l="l" t="t" r="r" b="b"/>
              <a:pathLst>
                <a:path w="4096" h="4097" extrusionOk="0">
                  <a:moveTo>
                    <a:pt x="1859" y="1"/>
                  </a:moveTo>
                  <a:cubicBezTo>
                    <a:pt x="1071" y="1"/>
                    <a:pt x="410" y="379"/>
                    <a:pt x="0" y="977"/>
                  </a:cubicBezTo>
                  <a:cubicBezTo>
                    <a:pt x="1512" y="1450"/>
                    <a:pt x="2647" y="2647"/>
                    <a:pt x="3119" y="4096"/>
                  </a:cubicBezTo>
                  <a:cubicBezTo>
                    <a:pt x="3718" y="3687"/>
                    <a:pt x="4096" y="3025"/>
                    <a:pt x="4096" y="2237"/>
                  </a:cubicBezTo>
                  <a:cubicBezTo>
                    <a:pt x="4096" y="1009"/>
                    <a:pt x="3119" y="1"/>
                    <a:pt x="18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78;p41"/>
            <p:cNvSpPr/>
            <p:nvPr/>
          </p:nvSpPr>
          <p:spPr>
            <a:xfrm>
              <a:off x="-55969100" y="3982600"/>
              <a:ext cx="102400" cy="102425"/>
            </a:xfrm>
            <a:custGeom>
              <a:avLst/>
              <a:gdLst/>
              <a:ahLst/>
              <a:cxnLst/>
              <a:rect l="l" t="t" r="r" b="b"/>
              <a:pathLst>
                <a:path w="4096" h="4097" extrusionOk="0">
                  <a:moveTo>
                    <a:pt x="2269" y="1"/>
                  </a:moveTo>
                  <a:cubicBezTo>
                    <a:pt x="1040" y="1"/>
                    <a:pt x="1" y="977"/>
                    <a:pt x="1" y="2237"/>
                  </a:cubicBezTo>
                  <a:cubicBezTo>
                    <a:pt x="1" y="2994"/>
                    <a:pt x="410" y="3687"/>
                    <a:pt x="1009" y="4096"/>
                  </a:cubicBezTo>
                  <a:cubicBezTo>
                    <a:pt x="1481" y="2647"/>
                    <a:pt x="2647" y="1450"/>
                    <a:pt x="4096" y="977"/>
                  </a:cubicBezTo>
                  <a:cubicBezTo>
                    <a:pt x="3718" y="379"/>
                    <a:pt x="3057" y="1"/>
                    <a:pt x="2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79;p41"/>
            <p:cNvSpPr/>
            <p:nvPr/>
          </p:nvSpPr>
          <p:spPr>
            <a:xfrm>
              <a:off x="-55819450" y="4021200"/>
              <a:ext cx="92950" cy="92175"/>
            </a:xfrm>
            <a:custGeom>
              <a:avLst/>
              <a:gdLst/>
              <a:ahLst/>
              <a:cxnLst/>
              <a:rect l="l" t="t" r="r" b="b"/>
              <a:pathLst>
                <a:path w="3718" h="3687" extrusionOk="0">
                  <a:moveTo>
                    <a:pt x="32" y="0"/>
                  </a:moveTo>
                  <a:lnTo>
                    <a:pt x="32" y="1103"/>
                  </a:lnTo>
                  <a:cubicBezTo>
                    <a:pt x="1" y="2521"/>
                    <a:pt x="1198" y="3686"/>
                    <a:pt x="2615" y="3686"/>
                  </a:cubicBezTo>
                  <a:lnTo>
                    <a:pt x="3718" y="3686"/>
                  </a:lnTo>
                  <a:cubicBezTo>
                    <a:pt x="3529" y="1733"/>
                    <a:pt x="1985" y="158"/>
                    <a:pt x="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80;p41"/>
            <p:cNvSpPr/>
            <p:nvPr/>
          </p:nvSpPr>
          <p:spPr>
            <a:xfrm>
              <a:off x="-55930500" y="4021200"/>
              <a:ext cx="92950" cy="92175"/>
            </a:xfrm>
            <a:custGeom>
              <a:avLst/>
              <a:gdLst/>
              <a:ahLst/>
              <a:cxnLst/>
              <a:rect l="l" t="t" r="r" b="b"/>
              <a:pathLst>
                <a:path w="3718" h="3687" extrusionOk="0">
                  <a:moveTo>
                    <a:pt x="3718" y="0"/>
                  </a:moveTo>
                  <a:cubicBezTo>
                    <a:pt x="1733" y="158"/>
                    <a:pt x="158" y="1733"/>
                    <a:pt x="0" y="3686"/>
                  </a:cubicBezTo>
                  <a:lnTo>
                    <a:pt x="1103" y="3686"/>
                  </a:lnTo>
                  <a:cubicBezTo>
                    <a:pt x="2552" y="3686"/>
                    <a:pt x="3718" y="2521"/>
                    <a:pt x="3718" y="1103"/>
                  </a:cubicBezTo>
                  <a:lnTo>
                    <a:pt x="37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81;p41"/>
            <p:cNvSpPr/>
            <p:nvPr/>
          </p:nvSpPr>
          <p:spPr>
            <a:xfrm>
              <a:off x="-55988800" y="4086575"/>
              <a:ext cx="319025" cy="215050"/>
            </a:xfrm>
            <a:custGeom>
              <a:avLst/>
              <a:gdLst/>
              <a:ahLst/>
              <a:cxnLst/>
              <a:rect l="l" t="t" r="r" b="b"/>
              <a:pathLst>
                <a:path w="12761" h="8602" extrusionOk="0">
                  <a:moveTo>
                    <a:pt x="4884" y="2584"/>
                  </a:moveTo>
                  <a:cubicBezTo>
                    <a:pt x="5105" y="2584"/>
                    <a:pt x="5262" y="2741"/>
                    <a:pt x="5262" y="2930"/>
                  </a:cubicBezTo>
                  <a:cubicBezTo>
                    <a:pt x="5262" y="3119"/>
                    <a:pt x="5105" y="3277"/>
                    <a:pt x="4884" y="3277"/>
                  </a:cubicBezTo>
                  <a:cubicBezTo>
                    <a:pt x="4695" y="3277"/>
                    <a:pt x="4538" y="3151"/>
                    <a:pt x="4538" y="2930"/>
                  </a:cubicBezTo>
                  <a:cubicBezTo>
                    <a:pt x="4538" y="2741"/>
                    <a:pt x="4695" y="2584"/>
                    <a:pt x="4884" y="2584"/>
                  </a:cubicBezTo>
                  <a:close/>
                  <a:moveTo>
                    <a:pt x="7877" y="2615"/>
                  </a:moveTo>
                  <a:cubicBezTo>
                    <a:pt x="8098" y="2615"/>
                    <a:pt x="8255" y="2773"/>
                    <a:pt x="8255" y="2962"/>
                  </a:cubicBezTo>
                  <a:cubicBezTo>
                    <a:pt x="8287" y="3151"/>
                    <a:pt x="8129" y="3308"/>
                    <a:pt x="7877" y="3308"/>
                  </a:cubicBezTo>
                  <a:cubicBezTo>
                    <a:pt x="7688" y="3308"/>
                    <a:pt x="7531" y="3151"/>
                    <a:pt x="7531" y="2962"/>
                  </a:cubicBezTo>
                  <a:cubicBezTo>
                    <a:pt x="7531" y="2773"/>
                    <a:pt x="7688" y="2615"/>
                    <a:pt x="7877" y="2615"/>
                  </a:cubicBezTo>
                  <a:close/>
                  <a:moveTo>
                    <a:pt x="1104" y="4222"/>
                  </a:moveTo>
                  <a:cubicBezTo>
                    <a:pt x="1387" y="4568"/>
                    <a:pt x="1828" y="4820"/>
                    <a:pt x="2332" y="4820"/>
                  </a:cubicBezTo>
                  <a:cubicBezTo>
                    <a:pt x="2301" y="5199"/>
                    <a:pt x="1954" y="5577"/>
                    <a:pt x="1545" y="5577"/>
                  </a:cubicBezTo>
                  <a:cubicBezTo>
                    <a:pt x="1167" y="5577"/>
                    <a:pt x="789" y="5199"/>
                    <a:pt x="789" y="4820"/>
                  </a:cubicBezTo>
                  <a:cubicBezTo>
                    <a:pt x="789" y="4568"/>
                    <a:pt x="915" y="4348"/>
                    <a:pt x="1104" y="4222"/>
                  </a:cubicBezTo>
                  <a:close/>
                  <a:moveTo>
                    <a:pt x="11721" y="4222"/>
                  </a:moveTo>
                  <a:cubicBezTo>
                    <a:pt x="11910" y="4348"/>
                    <a:pt x="12036" y="4568"/>
                    <a:pt x="12036" y="4820"/>
                  </a:cubicBezTo>
                  <a:cubicBezTo>
                    <a:pt x="12036" y="5199"/>
                    <a:pt x="11721" y="5577"/>
                    <a:pt x="11280" y="5577"/>
                  </a:cubicBezTo>
                  <a:cubicBezTo>
                    <a:pt x="10870" y="5577"/>
                    <a:pt x="10492" y="5199"/>
                    <a:pt x="10492" y="4820"/>
                  </a:cubicBezTo>
                  <a:cubicBezTo>
                    <a:pt x="10965" y="4820"/>
                    <a:pt x="11437" y="4568"/>
                    <a:pt x="11721" y="4222"/>
                  </a:cubicBezTo>
                  <a:close/>
                  <a:moveTo>
                    <a:pt x="7460" y="5143"/>
                  </a:moveTo>
                  <a:cubicBezTo>
                    <a:pt x="7554" y="5143"/>
                    <a:pt x="7641" y="5183"/>
                    <a:pt x="7688" y="5262"/>
                  </a:cubicBezTo>
                  <a:cubicBezTo>
                    <a:pt x="7877" y="5356"/>
                    <a:pt x="7877" y="5608"/>
                    <a:pt x="7720" y="5766"/>
                  </a:cubicBezTo>
                  <a:cubicBezTo>
                    <a:pt x="7373" y="6112"/>
                    <a:pt x="6901" y="6301"/>
                    <a:pt x="6396" y="6301"/>
                  </a:cubicBezTo>
                  <a:cubicBezTo>
                    <a:pt x="5892" y="6301"/>
                    <a:pt x="5420" y="6112"/>
                    <a:pt x="5105" y="5766"/>
                  </a:cubicBezTo>
                  <a:cubicBezTo>
                    <a:pt x="4947" y="5608"/>
                    <a:pt x="4947" y="5356"/>
                    <a:pt x="5105" y="5262"/>
                  </a:cubicBezTo>
                  <a:cubicBezTo>
                    <a:pt x="5184" y="5183"/>
                    <a:pt x="5278" y="5143"/>
                    <a:pt x="5369" y="5143"/>
                  </a:cubicBezTo>
                  <a:cubicBezTo>
                    <a:pt x="5459" y="5143"/>
                    <a:pt x="5546" y="5183"/>
                    <a:pt x="5609" y="5262"/>
                  </a:cubicBezTo>
                  <a:cubicBezTo>
                    <a:pt x="5829" y="5466"/>
                    <a:pt x="6113" y="5569"/>
                    <a:pt x="6396" y="5569"/>
                  </a:cubicBezTo>
                  <a:cubicBezTo>
                    <a:pt x="6680" y="5569"/>
                    <a:pt x="6964" y="5466"/>
                    <a:pt x="7184" y="5262"/>
                  </a:cubicBezTo>
                  <a:cubicBezTo>
                    <a:pt x="7263" y="5183"/>
                    <a:pt x="7365" y="5143"/>
                    <a:pt x="7460" y="5143"/>
                  </a:cubicBezTo>
                  <a:close/>
                  <a:moveTo>
                    <a:pt x="6396" y="0"/>
                  </a:moveTo>
                  <a:cubicBezTo>
                    <a:pt x="5829" y="1071"/>
                    <a:pt x="4695" y="1828"/>
                    <a:pt x="3403" y="1828"/>
                  </a:cubicBezTo>
                  <a:lnTo>
                    <a:pt x="2301" y="1828"/>
                  </a:lnTo>
                  <a:cubicBezTo>
                    <a:pt x="1482" y="1828"/>
                    <a:pt x="757" y="2489"/>
                    <a:pt x="757" y="3308"/>
                  </a:cubicBezTo>
                  <a:lnTo>
                    <a:pt x="757" y="3529"/>
                  </a:lnTo>
                  <a:cubicBezTo>
                    <a:pt x="284" y="3781"/>
                    <a:pt x="1" y="4253"/>
                    <a:pt x="1" y="4820"/>
                  </a:cubicBezTo>
                  <a:cubicBezTo>
                    <a:pt x="1" y="5640"/>
                    <a:pt x="694" y="6301"/>
                    <a:pt x="1513" y="6301"/>
                  </a:cubicBezTo>
                  <a:cubicBezTo>
                    <a:pt x="1891" y="6301"/>
                    <a:pt x="2301" y="6144"/>
                    <a:pt x="2521" y="5923"/>
                  </a:cubicBezTo>
                  <a:cubicBezTo>
                    <a:pt x="3120" y="7467"/>
                    <a:pt x="4632" y="8601"/>
                    <a:pt x="6365" y="8601"/>
                  </a:cubicBezTo>
                  <a:cubicBezTo>
                    <a:pt x="8098" y="8601"/>
                    <a:pt x="9578" y="7467"/>
                    <a:pt x="10177" y="5923"/>
                  </a:cubicBezTo>
                  <a:cubicBezTo>
                    <a:pt x="10461" y="6144"/>
                    <a:pt x="10807" y="6301"/>
                    <a:pt x="11185" y="6301"/>
                  </a:cubicBezTo>
                  <a:cubicBezTo>
                    <a:pt x="12036" y="6301"/>
                    <a:pt x="12697" y="5640"/>
                    <a:pt x="12697" y="4820"/>
                  </a:cubicBezTo>
                  <a:cubicBezTo>
                    <a:pt x="12760" y="4253"/>
                    <a:pt x="12445" y="3749"/>
                    <a:pt x="12036" y="3529"/>
                  </a:cubicBezTo>
                  <a:lnTo>
                    <a:pt x="12036" y="3308"/>
                  </a:lnTo>
                  <a:cubicBezTo>
                    <a:pt x="12036" y="2489"/>
                    <a:pt x="11311" y="1828"/>
                    <a:pt x="10492" y="1828"/>
                  </a:cubicBezTo>
                  <a:lnTo>
                    <a:pt x="9389" y="1828"/>
                  </a:lnTo>
                  <a:cubicBezTo>
                    <a:pt x="8098" y="1828"/>
                    <a:pt x="6932" y="1071"/>
                    <a:pt x="6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82;p41"/>
          <p:cNvGrpSpPr/>
          <p:nvPr/>
        </p:nvGrpSpPr>
        <p:grpSpPr>
          <a:xfrm>
            <a:off x="1244606" y="1919396"/>
            <a:ext cx="358099" cy="358099"/>
            <a:chOff x="-57568775" y="3198925"/>
            <a:chExt cx="318225" cy="318225"/>
          </a:xfrm>
        </p:grpSpPr>
        <p:sp>
          <p:nvSpPr>
            <p:cNvPr id="130" name="Google Shape;383;p41"/>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84;p41"/>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85;p41"/>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86;p41"/>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87;p41"/>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88;p41"/>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389;p41"/>
          <p:cNvGrpSpPr/>
          <p:nvPr/>
        </p:nvGrpSpPr>
        <p:grpSpPr>
          <a:xfrm>
            <a:off x="7549312" y="1911671"/>
            <a:ext cx="314662" cy="358999"/>
            <a:chOff x="-55576850" y="3198125"/>
            <a:chExt cx="279625" cy="319025"/>
          </a:xfrm>
        </p:grpSpPr>
        <p:sp>
          <p:nvSpPr>
            <p:cNvPr id="137" name="Google Shape;390;p41"/>
            <p:cNvSpPr/>
            <p:nvPr/>
          </p:nvSpPr>
          <p:spPr>
            <a:xfrm>
              <a:off x="-55576850" y="3335975"/>
              <a:ext cx="18900" cy="63825"/>
            </a:xfrm>
            <a:custGeom>
              <a:avLst/>
              <a:gdLst/>
              <a:ahLst/>
              <a:cxnLst/>
              <a:rect l="l" t="t" r="r" b="b"/>
              <a:pathLst>
                <a:path w="756" h="2553" extrusionOk="0">
                  <a:moveTo>
                    <a:pt x="756" y="0"/>
                  </a:moveTo>
                  <a:cubicBezTo>
                    <a:pt x="315" y="221"/>
                    <a:pt x="0" y="693"/>
                    <a:pt x="0" y="1260"/>
                  </a:cubicBezTo>
                  <a:cubicBezTo>
                    <a:pt x="0" y="1796"/>
                    <a:pt x="315" y="2269"/>
                    <a:pt x="756" y="2552"/>
                  </a:cubicBezTo>
                  <a:lnTo>
                    <a:pt x="7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1;p41"/>
            <p:cNvSpPr/>
            <p:nvPr/>
          </p:nvSpPr>
          <p:spPr>
            <a:xfrm>
              <a:off x="-55539850" y="3198125"/>
              <a:ext cx="206375" cy="99275"/>
            </a:xfrm>
            <a:custGeom>
              <a:avLst/>
              <a:gdLst/>
              <a:ahLst/>
              <a:cxnLst/>
              <a:rect l="l" t="t" r="r" b="b"/>
              <a:pathLst>
                <a:path w="8255" h="3971" extrusionOk="0">
                  <a:moveTo>
                    <a:pt x="2616" y="1"/>
                  </a:moveTo>
                  <a:cubicBezTo>
                    <a:pt x="2348" y="1"/>
                    <a:pt x="2080" y="95"/>
                    <a:pt x="1860" y="284"/>
                  </a:cubicBezTo>
                  <a:cubicBezTo>
                    <a:pt x="1671" y="95"/>
                    <a:pt x="1387" y="32"/>
                    <a:pt x="1103" y="32"/>
                  </a:cubicBezTo>
                  <a:cubicBezTo>
                    <a:pt x="473" y="32"/>
                    <a:pt x="1" y="536"/>
                    <a:pt x="1" y="1135"/>
                  </a:cubicBezTo>
                  <a:lnTo>
                    <a:pt x="1" y="3970"/>
                  </a:lnTo>
                  <a:lnTo>
                    <a:pt x="1639" y="2364"/>
                  </a:lnTo>
                  <a:cubicBezTo>
                    <a:pt x="1715" y="2287"/>
                    <a:pt x="1815" y="2246"/>
                    <a:pt x="1916" y="2246"/>
                  </a:cubicBezTo>
                  <a:cubicBezTo>
                    <a:pt x="1982" y="2246"/>
                    <a:pt x="2049" y="2263"/>
                    <a:pt x="2112" y="2301"/>
                  </a:cubicBezTo>
                  <a:cubicBezTo>
                    <a:pt x="2726" y="2726"/>
                    <a:pt x="3435" y="2939"/>
                    <a:pt x="4144" y="2939"/>
                  </a:cubicBezTo>
                  <a:cubicBezTo>
                    <a:pt x="4853" y="2939"/>
                    <a:pt x="5561" y="2726"/>
                    <a:pt x="6176" y="2301"/>
                  </a:cubicBezTo>
                  <a:cubicBezTo>
                    <a:pt x="6225" y="2263"/>
                    <a:pt x="6290" y="2246"/>
                    <a:pt x="6355" y="2246"/>
                  </a:cubicBezTo>
                  <a:cubicBezTo>
                    <a:pt x="6456" y="2246"/>
                    <a:pt x="6560" y="2287"/>
                    <a:pt x="6617" y="2364"/>
                  </a:cubicBezTo>
                  <a:lnTo>
                    <a:pt x="8255" y="3970"/>
                  </a:lnTo>
                  <a:lnTo>
                    <a:pt x="8255" y="1135"/>
                  </a:lnTo>
                  <a:cubicBezTo>
                    <a:pt x="8192" y="536"/>
                    <a:pt x="7719" y="32"/>
                    <a:pt x="7089" y="32"/>
                  </a:cubicBezTo>
                  <a:cubicBezTo>
                    <a:pt x="6837" y="32"/>
                    <a:pt x="6554" y="158"/>
                    <a:pt x="6365" y="284"/>
                  </a:cubicBezTo>
                  <a:cubicBezTo>
                    <a:pt x="6144" y="95"/>
                    <a:pt x="5876" y="1"/>
                    <a:pt x="5609" y="1"/>
                  </a:cubicBezTo>
                  <a:cubicBezTo>
                    <a:pt x="5341" y="1"/>
                    <a:pt x="5073" y="95"/>
                    <a:pt x="4853" y="284"/>
                  </a:cubicBezTo>
                  <a:cubicBezTo>
                    <a:pt x="4632" y="95"/>
                    <a:pt x="4372" y="1"/>
                    <a:pt x="4112" y="1"/>
                  </a:cubicBezTo>
                  <a:cubicBezTo>
                    <a:pt x="3852" y="1"/>
                    <a:pt x="3592" y="95"/>
                    <a:pt x="3372" y="284"/>
                  </a:cubicBezTo>
                  <a:cubicBezTo>
                    <a:pt x="3151" y="95"/>
                    <a:pt x="2883" y="1"/>
                    <a:pt x="2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2;p41"/>
            <p:cNvSpPr/>
            <p:nvPr/>
          </p:nvSpPr>
          <p:spPr>
            <a:xfrm>
              <a:off x="-55539850" y="3275325"/>
              <a:ext cx="204800" cy="241825"/>
            </a:xfrm>
            <a:custGeom>
              <a:avLst/>
              <a:gdLst/>
              <a:ahLst/>
              <a:cxnLst/>
              <a:rect l="l" t="t" r="r" b="b"/>
              <a:pathLst>
                <a:path w="8192" h="9673" extrusionOk="0">
                  <a:moveTo>
                    <a:pt x="2616" y="2962"/>
                  </a:moveTo>
                  <a:cubicBezTo>
                    <a:pt x="2805" y="2962"/>
                    <a:pt x="2962" y="3119"/>
                    <a:pt x="2962" y="3308"/>
                  </a:cubicBezTo>
                  <a:cubicBezTo>
                    <a:pt x="2962" y="3529"/>
                    <a:pt x="2805" y="3686"/>
                    <a:pt x="2616" y="3686"/>
                  </a:cubicBezTo>
                  <a:cubicBezTo>
                    <a:pt x="2427" y="3686"/>
                    <a:pt x="2269" y="3560"/>
                    <a:pt x="2269" y="3308"/>
                  </a:cubicBezTo>
                  <a:cubicBezTo>
                    <a:pt x="2269" y="3119"/>
                    <a:pt x="2427" y="2962"/>
                    <a:pt x="2616" y="2962"/>
                  </a:cubicBezTo>
                  <a:close/>
                  <a:moveTo>
                    <a:pt x="5609" y="2993"/>
                  </a:moveTo>
                  <a:cubicBezTo>
                    <a:pt x="5798" y="2993"/>
                    <a:pt x="5955" y="3151"/>
                    <a:pt x="5955" y="3371"/>
                  </a:cubicBezTo>
                  <a:cubicBezTo>
                    <a:pt x="5987" y="3560"/>
                    <a:pt x="5798" y="3718"/>
                    <a:pt x="5609" y="3718"/>
                  </a:cubicBezTo>
                  <a:cubicBezTo>
                    <a:pt x="5420" y="3718"/>
                    <a:pt x="5262" y="3560"/>
                    <a:pt x="5262" y="3371"/>
                  </a:cubicBezTo>
                  <a:cubicBezTo>
                    <a:pt x="5262" y="3151"/>
                    <a:pt x="5420" y="2993"/>
                    <a:pt x="5609" y="2993"/>
                  </a:cubicBezTo>
                  <a:close/>
                  <a:moveTo>
                    <a:pt x="5164" y="6278"/>
                  </a:moveTo>
                  <a:cubicBezTo>
                    <a:pt x="5262" y="6278"/>
                    <a:pt x="5357" y="6317"/>
                    <a:pt x="5420" y="6396"/>
                  </a:cubicBezTo>
                  <a:cubicBezTo>
                    <a:pt x="5577" y="6522"/>
                    <a:pt x="5577" y="6742"/>
                    <a:pt x="5451" y="6900"/>
                  </a:cubicBezTo>
                  <a:cubicBezTo>
                    <a:pt x="5105" y="7246"/>
                    <a:pt x="4632" y="7435"/>
                    <a:pt x="4096" y="7435"/>
                  </a:cubicBezTo>
                  <a:cubicBezTo>
                    <a:pt x="3592" y="7435"/>
                    <a:pt x="3120" y="7246"/>
                    <a:pt x="2805" y="6900"/>
                  </a:cubicBezTo>
                  <a:cubicBezTo>
                    <a:pt x="2647" y="6742"/>
                    <a:pt x="2647" y="6522"/>
                    <a:pt x="2805" y="6396"/>
                  </a:cubicBezTo>
                  <a:cubicBezTo>
                    <a:pt x="2883" y="6317"/>
                    <a:pt x="2986" y="6278"/>
                    <a:pt x="3080" y="6278"/>
                  </a:cubicBezTo>
                  <a:cubicBezTo>
                    <a:pt x="3175" y="6278"/>
                    <a:pt x="3262" y="6317"/>
                    <a:pt x="3309" y="6396"/>
                  </a:cubicBezTo>
                  <a:cubicBezTo>
                    <a:pt x="3529" y="6616"/>
                    <a:pt x="3821" y="6727"/>
                    <a:pt x="4108" y="6727"/>
                  </a:cubicBezTo>
                  <a:cubicBezTo>
                    <a:pt x="4396" y="6727"/>
                    <a:pt x="4679" y="6616"/>
                    <a:pt x="4884" y="6396"/>
                  </a:cubicBezTo>
                  <a:cubicBezTo>
                    <a:pt x="4963" y="6317"/>
                    <a:pt x="5065" y="6278"/>
                    <a:pt x="5164" y="6278"/>
                  </a:cubicBezTo>
                  <a:close/>
                  <a:moveTo>
                    <a:pt x="1954" y="0"/>
                  </a:moveTo>
                  <a:lnTo>
                    <a:pt x="1" y="1954"/>
                  </a:lnTo>
                  <a:lnTo>
                    <a:pt x="1" y="5577"/>
                  </a:lnTo>
                  <a:cubicBezTo>
                    <a:pt x="1" y="7813"/>
                    <a:pt x="1860" y="9672"/>
                    <a:pt x="4096" y="9672"/>
                  </a:cubicBezTo>
                  <a:cubicBezTo>
                    <a:pt x="6365" y="9672"/>
                    <a:pt x="8192" y="7813"/>
                    <a:pt x="8192" y="5577"/>
                  </a:cubicBezTo>
                  <a:lnTo>
                    <a:pt x="8192" y="1954"/>
                  </a:lnTo>
                  <a:lnTo>
                    <a:pt x="6270" y="0"/>
                  </a:lnTo>
                  <a:cubicBezTo>
                    <a:pt x="5609" y="394"/>
                    <a:pt x="4860" y="591"/>
                    <a:pt x="4112" y="591"/>
                  </a:cubicBezTo>
                  <a:cubicBezTo>
                    <a:pt x="3364" y="591"/>
                    <a:pt x="2616" y="394"/>
                    <a:pt x="1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3;p41"/>
            <p:cNvSpPr/>
            <p:nvPr/>
          </p:nvSpPr>
          <p:spPr>
            <a:xfrm>
              <a:off x="-55316150" y="3335975"/>
              <a:ext cx="18925" cy="63825"/>
            </a:xfrm>
            <a:custGeom>
              <a:avLst/>
              <a:gdLst/>
              <a:ahLst/>
              <a:cxnLst/>
              <a:rect l="l" t="t" r="r" b="b"/>
              <a:pathLst>
                <a:path w="757" h="2553" extrusionOk="0">
                  <a:moveTo>
                    <a:pt x="0" y="0"/>
                  </a:moveTo>
                  <a:lnTo>
                    <a:pt x="0" y="2552"/>
                  </a:lnTo>
                  <a:cubicBezTo>
                    <a:pt x="441" y="2269"/>
                    <a:pt x="756" y="1796"/>
                    <a:pt x="756" y="1260"/>
                  </a:cubicBezTo>
                  <a:cubicBezTo>
                    <a:pt x="756" y="693"/>
                    <a:pt x="473" y="221"/>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394;p41"/>
          <p:cNvGrpSpPr/>
          <p:nvPr/>
        </p:nvGrpSpPr>
        <p:grpSpPr>
          <a:xfrm>
            <a:off x="1266324" y="3330284"/>
            <a:ext cx="314662" cy="358971"/>
            <a:chOff x="-56766175" y="3198925"/>
            <a:chExt cx="279625" cy="319000"/>
          </a:xfrm>
        </p:grpSpPr>
        <p:sp>
          <p:nvSpPr>
            <p:cNvPr id="142" name="Google Shape;395;p41"/>
            <p:cNvSpPr/>
            <p:nvPr/>
          </p:nvSpPr>
          <p:spPr>
            <a:xfrm>
              <a:off x="-56766175" y="3335975"/>
              <a:ext cx="18925" cy="63825"/>
            </a:xfrm>
            <a:custGeom>
              <a:avLst/>
              <a:gdLst/>
              <a:ahLst/>
              <a:cxnLst/>
              <a:rect l="l" t="t" r="r" b="b"/>
              <a:pathLst>
                <a:path w="757" h="2553" extrusionOk="0">
                  <a:moveTo>
                    <a:pt x="757" y="0"/>
                  </a:moveTo>
                  <a:cubicBezTo>
                    <a:pt x="316" y="221"/>
                    <a:pt x="1" y="693"/>
                    <a:pt x="1" y="1260"/>
                  </a:cubicBezTo>
                  <a:cubicBezTo>
                    <a:pt x="1" y="1796"/>
                    <a:pt x="316" y="2269"/>
                    <a:pt x="757" y="2552"/>
                  </a:cubicBezTo>
                  <a:lnTo>
                    <a:pt x="757" y="158"/>
                  </a:lnTo>
                  <a:lnTo>
                    <a:pt x="7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6;p41"/>
            <p:cNvSpPr/>
            <p:nvPr/>
          </p:nvSpPr>
          <p:spPr>
            <a:xfrm>
              <a:off x="-56747275" y="3198925"/>
              <a:ext cx="222925" cy="93750"/>
            </a:xfrm>
            <a:custGeom>
              <a:avLst/>
              <a:gdLst/>
              <a:ahLst/>
              <a:cxnLst/>
              <a:rect l="l" t="t" r="r" b="b"/>
              <a:pathLst>
                <a:path w="8917" h="3750" extrusionOk="0">
                  <a:moveTo>
                    <a:pt x="347" y="0"/>
                  </a:moveTo>
                  <a:cubicBezTo>
                    <a:pt x="158" y="0"/>
                    <a:pt x="1" y="158"/>
                    <a:pt x="32" y="347"/>
                  </a:cubicBezTo>
                  <a:cubicBezTo>
                    <a:pt x="410" y="2269"/>
                    <a:pt x="2080" y="3749"/>
                    <a:pt x="4096" y="3749"/>
                  </a:cubicBezTo>
                  <a:lnTo>
                    <a:pt x="8917" y="3749"/>
                  </a:lnTo>
                  <a:cubicBezTo>
                    <a:pt x="8728" y="1639"/>
                    <a:pt x="6995" y="0"/>
                    <a:pt x="48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7;p41"/>
            <p:cNvSpPr/>
            <p:nvPr/>
          </p:nvSpPr>
          <p:spPr>
            <a:xfrm>
              <a:off x="-56710250" y="3348575"/>
              <a:ext cx="55150" cy="55150"/>
            </a:xfrm>
            <a:custGeom>
              <a:avLst/>
              <a:gdLst/>
              <a:ahLst/>
              <a:cxnLst/>
              <a:rect l="l" t="t" r="r" b="b"/>
              <a:pathLst>
                <a:path w="2206" h="2206" extrusionOk="0">
                  <a:moveTo>
                    <a:pt x="1103" y="0"/>
                  </a:moveTo>
                  <a:cubicBezTo>
                    <a:pt x="473" y="0"/>
                    <a:pt x="0" y="504"/>
                    <a:pt x="0" y="1103"/>
                  </a:cubicBezTo>
                  <a:cubicBezTo>
                    <a:pt x="0" y="1670"/>
                    <a:pt x="504" y="2206"/>
                    <a:pt x="1103" y="2206"/>
                  </a:cubicBezTo>
                  <a:cubicBezTo>
                    <a:pt x="1733" y="2206"/>
                    <a:pt x="2206" y="1702"/>
                    <a:pt x="2206" y="1103"/>
                  </a:cubicBezTo>
                  <a:cubicBezTo>
                    <a:pt x="2206" y="504"/>
                    <a:pt x="1733" y="0"/>
                    <a:pt x="1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8;p41"/>
            <p:cNvSpPr/>
            <p:nvPr/>
          </p:nvSpPr>
          <p:spPr>
            <a:xfrm>
              <a:off x="-56597625" y="3349350"/>
              <a:ext cx="55150" cy="55175"/>
            </a:xfrm>
            <a:custGeom>
              <a:avLst/>
              <a:gdLst/>
              <a:ahLst/>
              <a:cxnLst/>
              <a:rect l="l" t="t" r="r" b="b"/>
              <a:pathLst>
                <a:path w="2206" h="2207" extrusionOk="0">
                  <a:moveTo>
                    <a:pt x="1103" y="1"/>
                  </a:moveTo>
                  <a:cubicBezTo>
                    <a:pt x="473" y="1"/>
                    <a:pt x="1" y="505"/>
                    <a:pt x="1" y="1103"/>
                  </a:cubicBezTo>
                  <a:cubicBezTo>
                    <a:pt x="1" y="1702"/>
                    <a:pt x="473" y="2206"/>
                    <a:pt x="1103" y="2206"/>
                  </a:cubicBezTo>
                  <a:cubicBezTo>
                    <a:pt x="1702" y="2206"/>
                    <a:pt x="2206" y="1702"/>
                    <a:pt x="2206" y="1103"/>
                  </a:cubicBezTo>
                  <a:cubicBezTo>
                    <a:pt x="2206" y="505"/>
                    <a:pt x="1702" y="1"/>
                    <a:pt x="1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p41"/>
            <p:cNvSpPr/>
            <p:nvPr/>
          </p:nvSpPr>
          <p:spPr>
            <a:xfrm>
              <a:off x="-56727575" y="3376925"/>
              <a:ext cx="204800" cy="141000"/>
            </a:xfrm>
            <a:custGeom>
              <a:avLst/>
              <a:gdLst/>
              <a:ahLst/>
              <a:cxnLst/>
              <a:rect l="l" t="t" r="r" b="b"/>
              <a:pathLst>
                <a:path w="8192" h="5640" extrusionOk="0">
                  <a:moveTo>
                    <a:pt x="5104" y="2174"/>
                  </a:moveTo>
                  <a:cubicBezTo>
                    <a:pt x="5199" y="2174"/>
                    <a:pt x="5293" y="2206"/>
                    <a:pt x="5356" y="2269"/>
                  </a:cubicBezTo>
                  <a:cubicBezTo>
                    <a:pt x="5545" y="2395"/>
                    <a:pt x="5545" y="2647"/>
                    <a:pt x="5388" y="2804"/>
                  </a:cubicBezTo>
                  <a:cubicBezTo>
                    <a:pt x="5041" y="3151"/>
                    <a:pt x="4569" y="3340"/>
                    <a:pt x="4096" y="3340"/>
                  </a:cubicBezTo>
                  <a:cubicBezTo>
                    <a:pt x="3560" y="3340"/>
                    <a:pt x="3088" y="3151"/>
                    <a:pt x="2741" y="2804"/>
                  </a:cubicBezTo>
                  <a:cubicBezTo>
                    <a:pt x="2584" y="2647"/>
                    <a:pt x="2584" y="2395"/>
                    <a:pt x="2741" y="2269"/>
                  </a:cubicBezTo>
                  <a:cubicBezTo>
                    <a:pt x="2820" y="2206"/>
                    <a:pt x="2922" y="2174"/>
                    <a:pt x="3021" y="2174"/>
                  </a:cubicBezTo>
                  <a:cubicBezTo>
                    <a:pt x="3119" y="2174"/>
                    <a:pt x="3214" y="2206"/>
                    <a:pt x="3277" y="2269"/>
                  </a:cubicBezTo>
                  <a:cubicBezTo>
                    <a:pt x="3482" y="2489"/>
                    <a:pt x="3765" y="2600"/>
                    <a:pt x="4053" y="2600"/>
                  </a:cubicBezTo>
                  <a:cubicBezTo>
                    <a:pt x="4340" y="2600"/>
                    <a:pt x="4632" y="2489"/>
                    <a:pt x="4852" y="2269"/>
                  </a:cubicBezTo>
                  <a:cubicBezTo>
                    <a:pt x="4915" y="2206"/>
                    <a:pt x="5010" y="2174"/>
                    <a:pt x="5104" y="2174"/>
                  </a:cubicBezTo>
                  <a:close/>
                  <a:moveTo>
                    <a:pt x="0" y="0"/>
                  </a:moveTo>
                  <a:lnTo>
                    <a:pt x="0" y="1513"/>
                  </a:lnTo>
                  <a:cubicBezTo>
                    <a:pt x="0" y="3623"/>
                    <a:pt x="1639" y="5451"/>
                    <a:pt x="3718" y="5640"/>
                  </a:cubicBezTo>
                  <a:lnTo>
                    <a:pt x="3718" y="4537"/>
                  </a:lnTo>
                  <a:cubicBezTo>
                    <a:pt x="3718" y="4348"/>
                    <a:pt x="3875" y="4191"/>
                    <a:pt x="4096" y="4191"/>
                  </a:cubicBezTo>
                  <a:cubicBezTo>
                    <a:pt x="4285" y="4191"/>
                    <a:pt x="4442" y="4348"/>
                    <a:pt x="4442" y="4537"/>
                  </a:cubicBezTo>
                  <a:lnTo>
                    <a:pt x="4442" y="5640"/>
                  </a:lnTo>
                  <a:cubicBezTo>
                    <a:pt x="6522" y="5451"/>
                    <a:pt x="8192" y="3623"/>
                    <a:pt x="8192" y="1513"/>
                  </a:cubicBezTo>
                  <a:lnTo>
                    <a:pt x="8192" y="0"/>
                  </a:lnTo>
                  <a:cubicBezTo>
                    <a:pt x="8192" y="1009"/>
                    <a:pt x="7309" y="1859"/>
                    <a:pt x="6301" y="1859"/>
                  </a:cubicBezTo>
                  <a:cubicBezTo>
                    <a:pt x="5388" y="1859"/>
                    <a:pt x="4632" y="1229"/>
                    <a:pt x="4474" y="347"/>
                  </a:cubicBezTo>
                  <a:lnTo>
                    <a:pt x="3655" y="347"/>
                  </a:lnTo>
                  <a:cubicBezTo>
                    <a:pt x="3497" y="1229"/>
                    <a:pt x="2710" y="1859"/>
                    <a:pt x="1828" y="1859"/>
                  </a:cubicBezTo>
                  <a:cubicBezTo>
                    <a:pt x="819" y="1859"/>
                    <a:pt x="0" y="1009"/>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00;p41"/>
            <p:cNvSpPr/>
            <p:nvPr/>
          </p:nvSpPr>
          <p:spPr>
            <a:xfrm>
              <a:off x="-56729150" y="3289500"/>
              <a:ext cx="204000" cy="87450"/>
            </a:xfrm>
            <a:custGeom>
              <a:avLst/>
              <a:gdLst/>
              <a:ahLst/>
              <a:cxnLst/>
              <a:rect l="l" t="t" r="r" b="b"/>
              <a:pathLst>
                <a:path w="8160" h="3498" extrusionOk="0">
                  <a:moveTo>
                    <a:pt x="567" y="0"/>
                  </a:moveTo>
                  <a:cubicBezTo>
                    <a:pt x="221" y="630"/>
                    <a:pt x="0" y="1292"/>
                    <a:pt x="0" y="2017"/>
                  </a:cubicBezTo>
                  <a:lnTo>
                    <a:pt x="0" y="3497"/>
                  </a:lnTo>
                  <a:cubicBezTo>
                    <a:pt x="0" y="2489"/>
                    <a:pt x="851" y="1639"/>
                    <a:pt x="1859" y="1639"/>
                  </a:cubicBezTo>
                  <a:cubicBezTo>
                    <a:pt x="2773" y="1639"/>
                    <a:pt x="3529" y="2269"/>
                    <a:pt x="3686" y="3151"/>
                  </a:cubicBezTo>
                  <a:lnTo>
                    <a:pt x="4505" y="3151"/>
                  </a:lnTo>
                  <a:cubicBezTo>
                    <a:pt x="4663" y="2269"/>
                    <a:pt x="5451" y="1639"/>
                    <a:pt x="6333" y="1639"/>
                  </a:cubicBezTo>
                  <a:cubicBezTo>
                    <a:pt x="7341" y="1639"/>
                    <a:pt x="8160" y="2489"/>
                    <a:pt x="8160" y="3497"/>
                  </a:cubicBezTo>
                  <a:lnTo>
                    <a:pt x="8160" y="914"/>
                  </a:lnTo>
                  <a:lnTo>
                    <a:pt x="3340" y="914"/>
                  </a:lnTo>
                  <a:cubicBezTo>
                    <a:pt x="2332" y="851"/>
                    <a:pt x="1355" y="536"/>
                    <a:pt x="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01;p41"/>
            <p:cNvSpPr/>
            <p:nvPr/>
          </p:nvSpPr>
          <p:spPr>
            <a:xfrm>
              <a:off x="-56505475" y="3335975"/>
              <a:ext cx="18925" cy="63825"/>
            </a:xfrm>
            <a:custGeom>
              <a:avLst/>
              <a:gdLst/>
              <a:ahLst/>
              <a:cxnLst/>
              <a:rect l="l" t="t" r="r" b="b"/>
              <a:pathLst>
                <a:path w="757" h="2553" extrusionOk="0">
                  <a:moveTo>
                    <a:pt x="1" y="0"/>
                  </a:moveTo>
                  <a:lnTo>
                    <a:pt x="1" y="2552"/>
                  </a:lnTo>
                  <a:cubicBezTo>
                    <a:pt x="442" y="2269"/>
                    <a:pt x="757" y="1796"/>
                    <a:pt x="757" y="1260"/>
                  </a:cubicBezTo>
                  <a:cubicBezTo>
                    <a:pt x="757" y="693"/>
                    <a:pt x="473" y="22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51" name="Freeform: Shape 23">
            <a:extLst>
              <a:ext uri="{FF2B5EF4-FFF2-40B4-BE49-F238E27FC236}">
                <a16:creationId xmlns:a16="http://schemas.microsoft.com/office/drawing/2014/main" id="{5D9697B1-2FD9-42F0-B8F8-9FC43FEBEA3E}"/>
              </a:ext>
            </a:extLst>
          </p:cNvPr>
          <p:cNvSpPr/>
          <p:nvPr/>
        </p:nvSpPr>
        <p:spPr>
          <a:xfrm>
            <a:off x="0" y="0"/>
            <a:ext cx="9144000" cy="5143500"/>
          </a:xfrm>
          <a:custGeom>
            <a:avLst/>
            <a:gdLst>
              <a:gd name="connsiteX0" fmla="*/ 12192000 w 12192000"/>
              <a:gd name="connsiteY0" fmla="*/ 1487132 h 6858000"/>
              <a:gd name="connsiteX1" fmla="*/ 12192000 w 12192000"/>
              <a:gd name="connsiteY1" fmla="*/ 6858000 h 6858000"/>
              <a:gd name="connsiteX2" fmla="*/ 1341451 w 12192000"/>
              <a:gd name="connsiteY2" fmla="*/ 6858000 h 6858000"/>
              <a:gd name="connsiteX3" fmla="*/ 0 w 12192000"/>
              <a:gd name="connsiteY3" fmla="*/ 0 h 6858000"/>
              <a:gd name="connsiteX4" fmla="*/ 5418618 w 12192000"/>
              <a:gd name="connsiteY4" fmla="*/ 0 h 6858000"/>
              <a:gd name="connsiteX5" fmla="*/ 0 w 12192000"/>
              <a:gd name="connsiteY5" fmla="*/ 2682139 h 6858000"/>
              <a:gd name="connsiteX0" fmla="*/ 12192000 w 12192000"/>
              <a:gd name="connsiteY0" fmla="*/ 1496657 h 6867525"/>
              <a:gd name="connsiteX1" fmla="*/ 12192000 w 12192000"/>
              <a:gd name="connsiteY1" fmla="*/ 6867525 h 6867525"/>
              <a:gd name="connsiteX2" fmla="*/ 1341451 w 12192000"/>
              <a:gd name="connsiteY2" fmla="*/ 6867525 h 6867525"/>
              <a:gd name="connsiteX3" fmla="*/ 12192000 w 12192000"/>
              <a:gd name="connsiteY3" fmla="*/ 1496657 h 6867525"/>
              <a:gd name="connsiteX4" fmla="*/ 0 w 12192000"/>
              <a:gd name="connsiteY4" fmla="*/ 9525 h 6867525"/>
              <a:gd name="connsiteX5" fmla="*/ 7152168 w 12192000"/>
              <a:gd name="connsiteY5" fmla="*/ 0 h 6867525"/>
              <a:gd name="connsiteX6" fmla="*/ 0 w 12192000"/>
              <a:gd name="connsiteY6" fmla="*/ 2691664 h 6867525"/>
              <a:gd name="connsiteX7" fmla="*/ 0 w 12192000"/>
              <a:gd name="connsiteY7" fmla="*/ 9525 h 6867525"/>
              <a:gd name="connsiteX0" fmla="*/ 12192000 w 12192000"/>
              <a:gd name="connsiteY0" fmla="*/ 144107 h 6867525"/>
              <a:gd name="connsiteX1" fmla="*/ 12192000 w 12192000"/>
              <a:gd name="connsiteY1" fmla="*/ 6867525 h 6867525"/>
              <a:gd name="connsiteX2" fmla="*/ 1341451 w 12192000"/>
              <a:gd name="connsiteY2" fmla="*/ 6867525 h 6867525"/>
              <a:gd name="connsiteX3" fmla="*/ 12192000 w 12192000"/>
              <a:gd name="connsiteY3" fmla="*/ 144107 h 6867525"/>
              <a:gd name="connsiteX4" fmla="*/ 0 w 12192000"/>
              <a:gd name="connsiteY4" fmla="*/ 9525 h 6867525"/>
              <a:gd name="connsiteX5" fmla="*/ 7152168 w 12192000"/>
              <a:gd name="connsiteY5" fmla="*/ 0 h 6867525"/>
              <a:gd name="connsiteX6" fmla="*/ 0 w 12192000"/>
              <a:gd name="connsiteY6" fmla="*/ 2691664 h 6867525"/>
              <a:gd name="connsiteX7" fmla="*/ 0 w 12192000"/>
              <a:gd name="connsiteY7" fmla="*/ 9525 h 6867525"/>
              <a:gd name="connsiteX0" fmla="*/ 12201525 w 12201525"/>
              <a:gd name="connsiteY0" fmla="*/ 1106132 h 6867525"/>
              <a:gd name="connsiteX1" fmla="*/ 12192000 w 12201525"/>
              <a:gd name="connsiteY1" fmla="*/ 6867525 h 6867525"/>
              <a:gd name="connsiteX2" fmla="*/ 1341451 w 12201525"/>
              <a:gd name="connsiteY2" fmla="*/ 6867525 h 6867525"/>
              <a:gd name="connsiteX3" fmla="*/ 12201525 w 12201525"/>
              <a:gd name="connsiteY3" fmla="*/ 1106132 h 6867525"/>
              <a:gd name="connsiteX4" fmla="*/ 0 w 12201525"/>
              <a:gd name="connsiteY4" fmla="*/ 9525 h 6867525"/>
              <a:gd name="connsiteX5" fmla="*/ 7152168 w 12201525"/>
              <a:gd name="connsiteY5" fmla="*/ 0 h 6867525"/>
              <a:gd name="connsiteX6" fmla="*/ 0 w 12201525"/>
              <a:gd name="connsiteY6" fmla="*/ 2691664 h 6867525"/>
              <a:gd name="connsiteX7" fmla="*/ 0 w 12201525"/>
              <a:gd name="connsiteY7" fmla="*/ 9525 h 6867525"/>
              <a:gd name="connsiteX0" fmla="*/ 12201525 w 12201525"/>
              <a:gd name="connsiteY0" fmla="*/ 1096607 h 6858000"/>
              <a:gd name="connsiteX1" fmla="*/ 12192000 w 12201525"/>
              <a:gd name="connsiteY1" fmla="*/ 6858000 h 6858000"/>
              <a:gd name="connsiteX2" fmla="*/ 1341451 w 12201525"/>
              <a:gd name="connsiteY2" fmla="*/ 6858000 h 6858000"/>
              <a:gd name="connsiteX3" fmla="*/ 12201525 w 12201525"/>
              <a:gd name="connsiteY3" fmla="*/ 1096607 h 6858000"/>
              <a:gd name="connsiteX4" fmla="*/ 0 w 12201525"/>
              <a:gd name="connsiteY4" fmla="*/ 0 h 6858000"/>
              <a:gd name="connsiteX5" fmla="*/ 6933093 w 12201525"/>
              <a:gd name="connsiteY5" fmla="*/ 0 h 6858000"/>
              <a:gd name="connsiteX6" fmla="*/ 0 w 12201525"/>
              <a:gd name="connsiteY6" fmla="*/ 2682139 h 6858000"/>
              <a:gd name="connsiteX7" fmla="*/ 0 w 1220152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5" h="6858000">
                <a:moveTo>
                  <a:pt x="12201525" y="1096607"/>
                </a:moveTo>
                <a:lnTo>
                  <a:pt x="12192000" y="6858000"/>
                </a:lnTo>
                <a:lnTo>
                  <a:pt x="1341451" y="6858000"/>
                </a:lnTo>
                <a:lnTo>
                  <a:pt x="12201525" y="1096607"/>
                </a:lnTo>
                <a:close/>
                <a:moveTo>
                  <a:pt x="0" y="0"/>
                </a:moveTo>
                <a:lnTo>
                  <a:pt x="6933093" y="0"/>
                </a:lnTo>
                <a:lnTo>
                  <a:pt x="0" y="2682139"/>
                </a:lnTo>
                <a:lnTo>
                  <a:pt x="0" y="0"/>
                </a:lnTo>
                <a:close/>
              </a:path>
            </a:pathLst>
          </a:custGeom>
          <a:solidFill>
            <a:srgbClr val="72C2A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Group 24">
            <a:extLst>
              <a:ext uri="{FF2B5EF4-FFF2-40B4-BE49-F238E27FC236}">
                <a16:creationId xmlns:a16="http://schemas.microsoft.com/office/drawing/2014/main" id="{36957281-5EF4-419C-9D73-AF2512E10640}"/>
              </a:ext>
            </a:extLst>
          </p:cNvPr>
          <p:cNvGrpSpPr/>
          <p:nvPr/>
        </p:nvGrpSpPr>
        <p:grpSpPr>
          <a:xfrm>
            <a:off x="3912531" y="3670861"/>
            <a:ext cx="2140222" cy="830997"/>
            <a:chOff x="2551705" y="4283314"/>
            <a:chExt cx="2357003" cy="1107996"/>
          </a:xfrm>
        </p:grpSpPr>
        <p:sp>
          <p:nvSpPr>
            <p:cNvPr id="53" name="TextBox 10">
              <a:extLst>
                <a:ext uri="{FF2B5EF4-FFF2-40B4-BE49-F238E27FC236}">
                  <a16:creationId xmlns:a16="http://schemas.microsoft.com/office/drawing/2014/main" id="{F3FFFABF-7256-42FC-B47B-4E9428461DD6}"/>
                </a:ext>
              </a:extLst>
            </p:cNvPr>
            <p:cNvSpPr txBox="1"/>
            <p:nvPr/>
          </p:nvSpPr>
          <p:spPr>
            <a:xfrm>
              <a:off x="2551706" y="4560313"/>
              <a:ext cx="2357002" cy="830997"/>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Easy to change colors, photos and Text.  </a:t>
              </a:r>
              <a:endParaRPr lang="ko-KR" altLang="en-US" sz="1200" dirty="0">
                <a:solidFill>
                  <a:schemeClr val="bg1"/>
                </a:solidFill>
                <a:cs typeface="Arial" pitchFamily="34" charset="0"/>
              </a:endParaRPr>
            </a:p>
          </p:txBody>
        </p:sp>
        <p:sp>
          <p:nvSpPr>
            <p:cNvPr id="54" name="TextBox 11">
              <a:extLst>
                <a:ext uri="{FF2B5EF4-FFF2-40B4-BE49-F238E27FC236}">
                  <a16:creationId xmlns:a16="http://schemas.microsoft.com/office/drawing/2014/main" id="{A53EE2A2-3631-4F9A-B2FF-A1A05A68F23D}"/>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grpSp>
      <p:grpSp>
        <p:nvGrpSpPr>
          <p:cNvPr id="55" name="Group 27">
            <a:extLst>
              <a:ext uri="{FF2B5EF4-FFF2-40B4-BE49-F238E27FC236}">
                <a16:creationId xmlns:a16="http://schemas.microsoft.com/office/drawing/2014/main" id="{43E57D0C-C2B2-415D-AA4A-165D691D4C2B}"/>
              </a:ext>
            </a:extLst>
          </p:cNvPr>
          <p:cNvGrpSpPr/>
          <p:nvPr/>
        </p:nvGrpSpPr>
        <p:grpSpPr>
          <a:xfrm>
            <a:off x="6718252" y="3670861"/>
            <a:ext cx="2140222" cy="830997"/>
            <a:chOff x="2551705" y="4283314"/>
            <a:chExt cx="2357003" cy="1107996"/>
          </a:xfrm>
        </p:grpSpPr>
        <p:sp>
          <p:nvSpPr>
            <p:cNvPr id="56" name="TextBox 13">
              <a:extLst>
                <a:ext uri="{FF2B5EF4-FFF2-40B4-BE49-F238E27FC236}">
                  <a16:creationId xmlns:a16="http://schemas.microsoft.com/office/drawing/2014/main" id="{5EA54564-FA86-407A-A129-BAF617CC4E2E}"/>
                </a:ext>
              </a:extLst>
            </p:cNvPr>
            <p:cNvSpPr txBox="1"/>
            <p:nvPr/>
          </p:nvSpPr>
          <p:spPr>
            <a:xfrm>
              <a:off x="2551706" y="4560313"/>
              <a:ext cx="2357002" cy="830997"/>
            </a:xfrm>
            <a:prstGeom prst="rect">
              <a:avLst/>
            </a:prstGeom>
            <a:noFill/>
          </p:spPr>
          <p:txBody>
            <a:bodyPr wrap="square" rtlCol="0">
              <a:spAutoFit/>
            </a:bodyPr>
            <a:lstStyle/>
            <a:p>
              <a:r>
                <a:rPr lang="en-US" altLang="ko-KR" sz="1200" dirty="0">
                  <a:solidFill>
                    <a:schemeClr val="bg1"/>
                  </a:solidFill>
                  <a:cs typeface="Arial" pitchFamily="34" charset="0"/>
                </a:rPr>
                <a:t>You can simply impress your audience and add a unique zing and appeal to your Presentations. Easy to change colors, photos and Text.  </a:t>
              </a:r>
              <a:endParaRPr lang="ko-KR" altLang="en-US" sz="1200" dirty="0">
                <a:solidFill>
                  <a:schemeClr val="bg1"/>
                </a:solidFill>
                <a:cs typeface="Arial" pitchFamily="34" charset="0"/>
              </a:endParaRPr>
            </a:p>
          </p:txBody>
        </p:sp>
        <p:sp>
          <p:nvSpPr>
            <p:cNvPr id="57" name="TextBox 14">
              <a:extLst>
                <a:ext uri="{FF2B5EF4-FFF2-40B4-BE49-F238E27FC236}">
                  <a16:creationId xmlns:a16="http://schemas.microsoft.com/office/drawing/2014/main" id="{6631543A-A513-4786-BB32-5E999F24EEBC}"/>
                </a:ext>
              </a:extLst>
            </p:cNvPr>
            <p:cNvSpPr txBox="1"/>
            <p:nvPr/>
          </p:nvSpPr>
          <p:spPr>
            <a:xfrm>
              <a:off x="2551705" y="4283314"/>
              <a:ext cx="2336966" cy="276999"/>
            </a:xfrm>
            <a:prstGeom prst="rect">
              <a:avLst/>
            </a:prstGeom>
            <a:noFill/>
          </p:spPr>
          <p:txBody>
            <a:bodyPr wrap="square" rtlCol="0">
              <a:spAutoFit/>
            </a:bodyPr>
            <a:lstStyle/>
            <a:p>
              <a:r>
                <a:rPr lang="en-US" altLang="ko-KR" sz="1200" b="1" dirty="0">
                  <a:solidFill>
                    <a:schemeClr val="bg1"/>
                  </a:solidFill>
                  <a:cs typeface="Arial" pitchFamily="34" charset="0"/>
                </a:rPr>
                <a:t>Your Text Here</a:t>
              </a:r>
              <a:endParaRPr lang="ko-KR" altLang="en-US" sz="1200" b="1" dirty="0">
                <a:solidFill>
                  <a:schemeClr val="bg1"/>
                </a:solidFill>
                <a:cs typeface="Arial" pitchFamily="34" charset="0"/>
              </a:endParaRPr>
            </a:p>
          </p:txBody>
        </p:sp>
      </p:grpSp>
      <p:sp>
        <p:nvSpPr>
          <p:cNvPr id="58" name="Chevron 2">
            <a:extLst>
              <a:ext uri="{FF2B5EF4-FFF2-40B4-BE49-F238E27FC236}">
                <a16:creationId xmlns:a16="http://schemas.microsoft.com/office/drawing/2014/main" id="{B18EA59B-1299-4BA6-8CF4-078F50C4BF6E}"/>
              </a:ext>
            </a:extLst>
          </p:cNvPr>
          <p:cNvSpPr/>
          <p:nvPr/>
        </p:nvSpPr>
        <p:spPr>
          <a:xfrm rot="5400000">
            <a:off x="3987179" y="3240486"/>
            <a:ext cx="287862" cy="284007"/>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59" name="Chevron 2">
            <a:extLst>
              <a:ext uri="{FF2B5EF4-FFF2-40B4-BE49-F238E27FC236}">
                <a16:creationId xmlns:a16="http://schemas.microsoft.com/office/drawing/2014/main" id="{4270BC79-C714-44A9-9822-A0C77C9C478C}"/>
              </a:ext>
            </a:extLst>
          </p:cNvPr>
          <p:cNvSpPr/>
          <p:nvPr/>
        </p:nvSpPr>
        <p:spPr>
          <a:xfrm rot="5400000">
            <a:off x="6785343" y="3240486"/>
            <a:ext cx="287862" cy="284007"/>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60" name="TextBox 26">
            <a:extLst>
              <a:ext uri="{FF2B5EF4-FFF2-40B4-BE49-F238E27FC236}">
                <a16:creationId xmlns:a16="http://schemas.microsoft.com/office/drawing/2014/main" id="{B6EE60A5-EDC3-4072-8BC5-43BF0DD573B6}"/>
              </a:ext>
            </a:extLst>
          </p:cNvPr>
          <p:cNvSpPr txBox="1"/>
          <p:nvPr/>
        </p:nvSpPr>
        <p:spPr>
          <a:xfrm>
            <a:off x="115114" y="0"/>
            <a:ext cx="2572986" cy="1446550"/>
          </a:xfrm>
          <a:prstGeom prst="rect">
            <a:avLst/>
          </a:prstGeom>
          <a:noFill/>
        </p:spPr>
        <p:txBody>
          <a:bodyPr wrap="square" rtlCol="0" anchor="ctr">
            <a:spAutoFit/>
          </a:bodyPr>
          <a:lstStyle/>
          <a:p>
            <a:pPr algn="dist"/>
            <a:r>
              <a:rPr lang="en-US" altLang="ko-KR" sz="4400" b="1" dirty="0">
                <a:solidFill>
                  <a:schemeClr val="accent1">
                    <a:lumMod val="60000"/>
                    <a:lumOff val="40000"/>
                  </a:schemeClr>
                </a:solidFill>
                <a:latin typeface="+mn-lt"/>
                <a:cs typeface="Arial" pitchFamily="34" charset="0"/>
              </a:rPr>
              <a:t>AWESOME</a:t>
            </a:r>
          </a:p>
        </p:txBody>
      </p:sp>
      <p:sp>
        <p:nvSpPr>
          <p:cNvPr id="61" name="TextBox 27">
            <a:extLst>
              <a:ext uri="{FF2B5EF4-FFF2-40B4-BE49-F238E27FC236}">
                <a16:creationId xmlns:a16="http://schemas.microsoft.com/office/drawing/2014/main" id="{9449CC26-8C9D-45E6-BAAA-F129A88F980F}"/>
              </a:ext>
            </a:extLst>
          </p:cNvPr>
          <p:cNvSpPr txBox="1"/>
          <p:nvPr/>
        </p:nvSpPr>
        <p:spPr>
          <a:xfrm>
            <a:off x="115114" y="1446550"/>
            <a:ext cx="2572986" cy="1077218"/>
          </a:xfrm>
          <a:prstGeom prst="rect">
            <a:avLst/>
          </a:prstGeom>
          <a:noFill/>
        </p:spPr>
        <p:txBody>
          <a:bodyPr wrap="square" rtlCol="0" anchor="ctr">
            <a:spAutoFit/>
          </a:bodyPr>
          <a:lstStyle/>
          <a:p>
            <a:pPr algn="dist"/>
            <a:r>
              <a:rPr lang="en-GB" altLang="ko-KR" sz="3200" b="1" dirty="0">
                <a:solidFill>
                  <a:schemeClr val="bg2"/>
                </a:solidFill>
                <a:cs typeface="Arial" pitchFamily="34" charset="0"/>
              </a:rPr>
              <a:t>PRESENTATION</a:t>
            </a:r>
            <a:endParaRPr lang="ko-KR" altLang="en-US" sz="3200" b="1" dirty="0">
              <a:solidFill>
                <a:schemeClr val="bg2"/>
              </a:solidFill>
              <a:cs typeface="Arial" pitchFamily="34" charset="0"/>
            </a:endParaRPr>
          </a:p>
        </p:txBody>
      </p:sp>
      <p:sp>
        <p:nvSpPr>
          <p:cNvPr id="62" name="TextBox 28">
            <a:extLst>
              <a:ext uri="{FF2B5EF4-FFF2-40B4-BE49-F238E27FC236}">
                <a16:creationId xmlns:a16="http://schemas.microsoft.com/office/drawing/2014/main" id="{B109C7D5-A968-42CF-8717-281D77EFE312}"/>
              </a:ext>
            </a:extLst>
          </p:cNvPr>
          <p:cNvSpPr txBox="1"/>
          <p:nvPr/>
        </p:nvSpPr>
        <p:spPr>
          <a:xfrm>
            <a:off x="5864412" y="604324"/>
            <a:ext cx="2994062" cy="2462213"/>
          </a:xfrm>
          <a:prstGeom prst="rect">
            <a:avLst/>
          </a:prstGeom>
          <a:noFill/>
        </p:spPr>
        <p:txBody>
          <a:bodyPr wrap="square" lIns="36000" tIns="0" rIns="36000" bIns="0" rtlCol="0" anchor="ctr">
            <a:spAutoFit/>
          </a:bodyPr>
          <a:lstStyle/>
          <a:p>
            <a:pPr algn="r"/>
            <a:r>
              <a:rPr lang="en-US" altLang="ko-KR" sz="3200" dirty="0">
                <a:solidFill>
                  <a:schemeClr val="bg1">
                    <a:lumMod val="50000"/>
                  </a:schemeClr>
                </a:solidFill>
              </a:rPr>
              <a:t>We Create</a:t>
            </a:r>
          </a:p>
          <a:p>
            <a:pPr algn="r"/>
            <a:r>
              <a:rPr lang="en-US" altLang="ko-KR" sz="3200" dirty="0">
                <a:solidFill>
                  <a:schemeClr val="bg1">
                    <a:lumMod val="50000"/>
                  </a:schemeClr>
                </a:solidFill>
              </a:rPr>
              <a:t>Quality Professional </a:t>
            </a:r>
          </a:p>
          <a:p>
            <a:pPr algn="r"/>
            <a:r>
              <a:rPr lang="en-US" altLang="ko-KR" sz="3200" dirty="0">
                <a:solidFill>
                  <a:schemeClr val="bg1">
                    <a:lumMod val="50000"/>
                  </a:schemeClr>
                </a:solidFill>
              </a:rPr>
              <a:t>PPT Presentation</a:t>
            </a:r>
            <a:endParaRPr lang="ko-KR" altLang="en-US" sz="3200" dirty="0">
              <a:solidFill>
                <a:schemeClr val="bg1">
                  <a:lumMod val="50000"/>
                </a:schemeClr>
              </a:solidFill>
            </a:endParaRPr>
          </a:p>
        </p:txBody>
      </p:sp>
    </p:spTree>
    <p:extLst>
      <p:ext uri="{BB962C8B-B14F-4D97-AF65-F5344CB8AC3E}">
        <p14:creationId xmlns:p14="http://schemas.microsoft.com/office/powerpoint/2010/main" val="2533781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335211" y="994429"/>
            <a:ext cx="4263022" cy="3929263"/>
          </a:xfrm>
          <a:prstGeom prst="rect">
            <a:avLst/>
          </a:prstGeom>
        </p:spPr>
      </p:pic>
      <p:sp>
        <p:nvSpPr>
          <p:cNvPr id="3" name="Google Shape;406;p42"/>
          <p:cNvSpPr txBox="1">
            <a:spLocks/>
          </p:cNvSpPr>
          <p:nvPr/>
        </p:nvSpPr>
        <p:spPr>
          <a:xfrm>
            <a:off x="2208600" y="1914900"/>
            <a:ext cx="4726800" cy="1313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3600" dirty="0">
                <a:solidFill>
                  <a:srgbClr val="FFFFFF"/>
                </a:solidFill>
                <a:latin typeface="Arial Black" panose="020B0A04020102020204" pitchFamily="34" charset="0"/>
              </a:rPr>
              <a:t>AWESOME WORDS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64" name="Google Shape;411;p43"/>
          <p:cNvSpPr txBox="1">
            <a:spLocks/>
          </p:cNvSpPr>
          <p:nvPr/>
        </p:nvSpPr>
        <p:spPr>
          <a:xfrm>
            <a:off x="2219642" y="404523"/>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400" dirty="0">
                <a:solidFill>
                  <a:srgbClr val="85ADA4"/>
                </a:solidFill>
                <a:latin typeface="Arial Black" panose="020B0A04020102020204" pitchFamily="34" charset="0"/>
              </a:rPr>
              <a:t>NEWS</a:t>
            </a:r>
          </a:p>
        </p:txBody>
      </p:sp>
      <p:sp>
        <p:nvSpPr>
          <p:cNvPr id="65" name="Google Shape;412;p43"/>
          <p:cNvSpPr txBox="1">
            <a:spLocks/>
          </p:cNvSpPr>
          <p:nvPr/>
        </p:nvSpPr>
        <p:spPr>
          <a:xfrm>
            <a:off x="2212433" y="1897013"/>
            <a:ext cx="1314900" cy="58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a:t>MARS</a:t>
            </a:r>
          </a:p>
        </p:txBody>
      </p:sp>
      <p:sp>
        <p:nvSpPr>
          <p:cNvPr id="66" name="Google Shape;413;p43"/>
          <p:cNvSpPr txBox="1">
            <a:spLocks/>
          </p:cNvSpPr>
          <p:nvPr/>
        </p:nvSpPr>
        <p:spPr>
          <a:xfrm>
            <a:off x="2212442" y="2289877"/>
            <a:ext cx="2158200" cy="899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a:t>Despite being red, Mars is a cold place. It’s full of iron oxide dust, which gives the planet its reddish cast</a:t>
            </a:r>
          </a:p>
        </p:txBody>
      </p:sp>
      <p:sp>
        <p:nvSpPr>
          <p:cNvPr id="67" name="Google Shape;414;p43"/>
          <p:cNvSpPr txBox="1">
            <a:spLocks/>
          </p:cNvSpPr>
          <p:nvPr/>
        </p:nvSpPr>
        <p:spPr>
          <a:xfrm>
            <a:off x="5649535" y="944926"/>
            <a:ext cx="1286700" cy="58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a:t>VENUS</a:t>
            </a:r>
            <a:endParaRPr lang="es-PE" dirty="0"/>
          </a:p>
        </p:txBody>
      </p:sp>
      <p:sp>
        <p:nvSpPr>
          <p:cNvPr id="68" name="Google Shape;415;p43"/>
          <p:cNvSpPr txBox="1">
            <a:spLocks/>
          </p:cNvSpPr>
          <p:nvPr/>
        </p:nvSpPr>
        <p:spPr>
          <a:xfrm>
            <a:off x="4662535" y="1331420"/>
            <a:ext cx="2273700" cy="770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Aft>
                <a:spcPts val="1600"/>
              </a:spcAft>
            </a:pPr>
            <a:r>
              <a:rPr lang="en-US"/>
              <a:t>Venus has a beautiful name and is the second planet from the Sun. It’s hot, even hotter than Mercury</a:t>
            </a:r>
          </a:p>
        </p:txBody>
      </p:sp>
      <p:sp>
        <p:nvSpPr>
          <p:cNvPr id="69" name="Google Shape;416;p43"/>
          <p:cNvSpPr txBox="1">
            <a:spLocks/>
          </p:cNvSpPr>
          <p:nvPr/>
        </p:nvSpPr>
        <p:spPr>
          <a:xfrm>
            <a:off x="5581435" y="2912052"/>
            <a:ext cx="1354800" cy="58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a:t>SATURN</a:t>
            </a:r>
          </a:p>
        </p:txBody>
      </p:sp>
      <p:sp>
        <p:nvSpPr>
          <p:cNvPr id="70" name="Google Shape;417;p43"/>
          <p:cNvSpPr txBox="1">
            <a:spLocks/>
          </p:cNvSpPr>
          <p:nvPr/>
        </p:nvSpPr>
        <p:spPr>
          <a:xfrm>
            <a:off x="4778035" y="3298427"/>
            <a:ext cx="2158200" cy="727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Aft>
                <a:spcPts val="1600"/>
              </a:spcAft>
            </a:pPr>
            <a:r>
              <a:rPr lang="en-US"/>
              <a:t>Yes, Saturn is the ringed planet. It’s a gas giant, composed mostly of hydrogen and helium</a:t>
            </a:r>
          </a:p>
        </p:txBody>
      </p:sp>
      <p:sp>
        <p:nvSpPr>
          <p:cNvPr id="72" name="Google Shape;419;p43"/>
          <p:cNvSpPr/>
          <p:nvPr/>
        </p:nvSpPr>
        <p:spPr>
          <a:xfrm>
            <a:off x="820050" y="1945242"/>
            <a:ext cx="1208700" cy="119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0;p43"/>
          <p:cNvSpPr/>
          <p:nvPr/>
        </p:nvSpPr>
        <p:spPr>
          <a:xfrm>
            <a:off x="969886" y="2093442"/>
            <a:ext cx="909000" cy="899100"/>
          </a:xfrm>
          <a:prstGeom prst="ellipse">
            <a:avLst/>
          </a:prstGeom>
          <a:solidFill>
            <a:schemeClr val="accent1"/>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2;p43"/>
          <p:cNvSpPr/>
          <p:nvPr/>
        </p:nvSpPr>
        <p:spPr>
          <a:xfrm flipH="1">
            <a:off x="7128418" y="925617"/>
            <a:ext cx="1208700" cy="119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3;p43"/>
          <p:cNvSpPr/>
          <p:nvPr/>
        </p:nvSpPr>
        <p:spPr>
          <a:xfrm flipH="1">
            <a:off x="7278282" y="1073817"/>
            <a:ext cx="909000" cy="899100"/>
          </a:xfrm>
          <a:prstGeom prst="ellipse">
            <a:avLst/>
          </a:prstGeom>
          <a:solidFill>
            <a:schemeClr val="accent2"/>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5;p43"/>
          <p:cNvSpPr/>
          <p:nvPr/>
        </p:nvSpPr>
        <p:spPr>
          <a:xfrm flipH="1">
            <a:off x="7128418" y="2835942"/>
            <a:ext cx="1208700" cy="119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6;p43"/>
          <p:cNvSpPr/>
          <p:nvPr/>
        </p:nvSpPr>
        <p:spPr>
          <a:xfrm flipH="1">
            <a:off x="7278282" y="2984142"/>
            <a:ext cx="909000" cy="899100"/>
          </a:xfrm>
          <a:prstGeom prst="ellipse">
            <a:avLst/>
          </a:prstGeom>
          <a:solidFill>
            <a:schemeClr val="accent4"/>
          </a:solidFill>
          <a:ln w="762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427;p43"/>
          <p:cNvGrpSpPr/>
          <p:nvPr/>
        </p:nvGrpSpPr>
        <p:grpSpPr>
          <a:xfrm>
            <a:off x="7547288" y="3249730"/>
            <a:ext cx="370975" cy="367925"/>
            <a:chOff x="1679325" y="831100"/>
            <a:chExt cx="370975" cy="367925"/>
          </a:xfrm>
        </p:grpSpPr>
        <p:sp>
          <p:nvSpPr>
            <p:cNvPr id="81" name="Google Shape;428;p43"/>
            <p:cNvSpPr/>
            <p:nvPr/>
          </p:nvSpPr>
          <p:spPr>
            <a:xfrm>
              <a:off x="1679325" y="1050875"/>
              <a:ext cx="151225" cy="148150"/>
            </a:xfrm>
            <a:custGeom>
              <a:avLst/>
              <a:gdLst/>
              <a:ahLst/>
              <a:cxnLst/>
              <a:rect l="l" t="t" r="r" b="b"/>
              <a:pathLst>
                <a:path w="6049" h="5926" extrusionOk="0">
                  <a:moveTo>
                    <a:pt x="5448" y="1"/>
                  </a:moveTo>
                  <a:lnTo>
                    <a:pt x="4691" y="757"/>
                  </a:lnTo>
                  <a:lnTo>
                    <a:pt x="4621" y="683"/>
                  </a:lnTo>
                  <a:cubicBezTo>
                    <a:pt x="4372" y="434"/>
                    <a:pt x="4045" y="309"/>
                    <a:pt x="3718" y="309"/>
                  </a:cubicBezTo>
                  <a:cubicBezTo>
                    <a:pt x="3392" y="309"/>
                    <a:pt x="3065" y="434"/>
                    <a:pt x="2816" y="683"/>
                  </a:cubicBezTo>
                  <a:lnTo>
                    <a:pt x="495" y="3007"/>
                  </a:lnTo>
                  <a:cubicBezTo>
                    <a:pt x="0" y="3506"/>
                    <a:pt x="0" y="4310"/>
                    <a:pt x="495" y="4809"/>
                  </a:cubicBezTo>
                  <a:lnTo>
                    <a:pt x="1240" y="5554"/>
                  </a:lnTo>
                  <a:cubicBezTo>
                    <a:pt x="1490" y="5801"/>
                    <a:pt x="1815" y="5925"/>
                    <a:pt x="2141" y="5925"/>
                  </a:cubicBezTo>
                  <a:cubicBezTo>
                    <a:pt x="2467" y="5925"/>
                    <a:pt x="2792" y="5801"/>
                    <a:pt x="3042" y="5554"/>
                  </a:cubicBezTo>
                  <a:lnTo>
                    <a:pt x="5366" y="3230"/>
                  </a:lnTo>
                  <a:cubicBezTo>
                    <a:pt x="5861" y="2730"/>
                    <a:pt x="5861" y="1923"/>
                    <a:pt x="5366" y="1428"/>
                  </a:cubicBezTo>
                  <a:lnTo>
                    <a:pt x="5292" y="1354"/>
                  </a:lnTo>
                  <a:lnTo>
                    <a:pt x="6048" y="601"/>
                  </a:lnTo>
                  <a:cubicBezTo>
                    <a:pt x="5939" y="508"/>
                    <a:pt x="5838" y="414"/>
                    <a:pt x="5736" y="313"/>
                  </a:cubicBezTo>
                  <a:cubicBezTo>
                    <a:pt x="5635" y="211"/>
                    <a:pt x="5541" y="106"/>
                    <a:pt x="54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2" name="Google Shape;429;p43"/>
            <p:cNvSpPr/>
            <p:nvPr/>
          </p:nvSpPr>
          <p:spPr>
            <a:xfrm>
              <a:off x="1788025" y="831100"/>
              <a:ext cx="262275" cy="249025"/>
            </a:xfrm>
            <a:custGeom>
              <a:avLst/>
              <a:gdLst/>
              <a:ahLst/>
              <a:cxnLst/>
              <a:rect l="l" t="t" r="r" b="b"/>
              <a:pathLst>
                <a:path w="10491" h="9961" extrusionOk="0">
                  <a:moveTo>
                    <a:pt x="5227" y="2575"/>
                  </a:moveTo>
                  <a:cubicBezTo>
                    <a:pt x="5336" y="2575"/>
                    <a:pt x="5444" y="2617"/>
                    <a:pt x="5526" y="2701"/>
                  </a:cubicBezTo>
                  <a:lnTo>
                    <a:pt x="6095" y="3270"/>
                  </a:lnTo>
                  <a:cubicBezTo>
                    <a:pt x="6259" y="3434"/>
                    <a:pt x="6259" y="3703"/>
                    <a:pt x="6095" y="3866"/>
                  </a:cubicBezTo>
                  <a:lnTo>
                    <a:pt x="6095" y="3870"/>
                  </a:lnTo>
                  <a:cubicBezTo>
                    <a:pt x="6011" y="3952"/>
                    <a:pt x="5902" y="3993"/>
                    <a:pt x="5793" y="3993"/>
                  </a:cubicBezTo>
                  <a:cubicBezTo>
                    <a:pt x="5685" y="3993"/>
                    <a:pt x="5577" y="3952"/>
                    <a:pt x="5495" y="3870"/>
                  </a:cubicBezTo>
                  <a:lnTo>
                    <a:pt x="4925" y="3301"/>
                  </a:lnTo>
                  <a:cubicBezTo>
                    <a:pt x="4762" y="3133"/>
                    <a:pt x="4762" y="2864"/>
                    <a:pt x="4925" y="2701"/>
                  </a:cubicBezTo>
                  <a:cubicBezTo>
                    <a:pt x="5009" y="2617"/>
                    <a:pt x="5118" y="2575"/>
                    <a:pt x="5227" y="2575"/>
                  </a:cubicBezTo>
                  <a:close/>
                  <a:moveTo>
                    <a:pt x="4096" y="4274"/>
                  </a:moveTo>
                  <a:cubicBezTo>
                    <a:pt x="4205" y="4274"/>
                    <a:pt x="4313" y="4315"/>
                    <a:pt x="4395" y="4397"/>
                  </a:cubicBezTo>
                  <a:cubicBezTo>
                    <a:pt x="4559" y="4565"/>
                    <a:pt x="4559" y="4834"/>
                    <a:pt x="4395" y="4997"/>
                  </a:cubicBezTo>
                  <a:lnTo>
                    <a:pt x="3830" y="5567"/>
                  </a:lnTo>
                  <a:cubicBezTo>
                    <a:pt x="3747" y="5653"/>
                    <a:pt x="3636" y="5696"/>
                    <a:pt x="3525" y="5696"/>
                  </a:cubicBezTo>
                  <a:cubicBezTo>
                    <a:pt x="3415" y="5696"/>
                    <a:pt x="3305" y="5654"/>
                    <a:pt x="3221" y="5571"/>
                  </a:cubicBezTo>
                  <a:cubicBezTo>
                    <a:pt x="3054" y="5403"/>
                    <a:pt x="3057" y="5130"/>
                    <a:pt x="3229" y="4966"/>
                  </a:cubicBezTo>
                  <a:lnTo>
                    <a:pt x="3794" y="4397"/>
                  </a:lnTo>
                  <a:cubicBezTo>
                    <a:pt x="3878" y="4315"/>
                    <a:pt x="3987" y="4274"/>
                    <a:pt x="4096" y="4274"/>
                  </a:cubicBezTo>
                  <a:close/>
                  <a:moveTo>
                    <a:pt x="7498" y="4270"/>
                  </a:moveTo>
                  <a:cubicBezTo>
                    <a:pt x="7606" y="4270"/>
                    <a:pt x="7715" y="4311"/>
                    <a:pt x="7799" y="4393"/>
                  </a:cubicBezTo>
                  <a:cubicBezTo>
                    <a:pt x="7967" y="4561"/>
                    <a:pt x="7963" y="4837"/>
                    <a:pt x="7792" y="5001"/>
                  </a:cubicBezTo>
                  <a:lnTo>
                    <a:pt x="7226" y="5567"/>
                  </a:lnTo>
                  <a:cubicBezTo>
                    <a:pt x="7143" y="5654"/>
                    <a:pt x="7030" y="5698"/>
                    <a:pt x="6918" y="5698"/>
                  </a:cubicBezTo>
                  <a:cubicBezTo>
                    <a:pt x="6809" y="5698"/>
                    <a:pt x="6700" y="5657"/>
                    <a:pt x="6618" y="5575"/>
                  </a:cubicBezTo>
                  <a:cubicBezTo>
                    <a:pt x="6450" y="5407"/>
                    <a:pt x="6454" y="5130"/>
                    <a:pt x="6626" y="4966"/>
                  </a:cubicBezTo>
                  <a:lnTo>
                    <a:pt x="7191" y="4401"/>
                  </a:lnTo>
                  <a:cubicBezTo>
                    <a:pt x="7274" y="4313"/>
                    <a:pt x="7386" y="4270"/>
                    <a:pt x="7498" y="4270"/>
                  </a:cubicBezTo>
                  <a:close/>
                  <a:moveTo>
                    <a:pt x="5226" y="5971"/>
                  </a:moveTo>
                  <a:cubicBezTo>
                    <a:pt x="5335" y="5971"/>
                    <a:pt x="5444" y="6013"/>
                    <a:pt x="5526" y="6097"/>
                  </a:cubicBezTo>
                  <a:lnTo>
                    <a:pt x="6095" y="6662"/>
                  </a:lnTo>
                  <a:cubicBezTo>
                    <a:pt x="6263" y="6826"/>
                    <a:pt x="6263" y="7099"/>
                    <a:pt x="6095" y="7267"/>
                  </a:cubicBezTo>
                  <a:cubicBezTo>
                    <a:pt x="6011" y="7349"/>
                    <a:pt x="5902" y="7390"/>
                    <a:pt x="5793" y="7390"/>
                  </a:cubicBezTo>
                  <a:cubicBezTo>
                    <a:pt x="5685" y="7390"/>
                    <a:pt x="5577" y="7349"/>
                    <a:pt x="5495" y="7267"/>
                  </a:cubicBezTo>
                  <a:lnTo>
                    <a:pt x="4925" y="6698"/>
                  </a:lnTo>
                  <a:cubicBezTo>
                    <a:pt x="4762" y="6534"/>
                    <a:pt x="4758" y="6265"/>
                    <a:pt x="4925" y="6097"/>
                  </a:cubicBezTo>
                  <a:cubicBezTo>
                    <a:pt x="5007" y="6013"/>
                    <a:pt x="5116" y="5971"/>
                    <a:pt x="5226" y="5971"/>
                  </a:cubicBezTo>
                  <a:close/>
                  <a:moveTo>
                    <a:pt x="5508" y="0"/>
                  </a:moveTo>
                  <a:cubicBezTo>
                    <a:pt x="4550" y="0"/>
                    <a:pt x="3588" y="276"/>
                    <a:pt x="2745" y="840"/>
                  </a:cubicBezTo>
                  <a:cubicBezTo>
                    <a:pt x="768" y="2158"/>
                    <a:pt x="0" y="4689"/>
                    <a:pt x="909" y="6885"/>
                  </a:cubicBezTo>
                  <a:cubicBezTo>
                    <a:pt x="1690" y="8770"/>
                    <a:pt x="3526" y="9960"/>
                    <a:pt x="5506" y="9960"/>
                  </a:cubicBezTo>
                  <a:cubicBezTo>
                    <a:pt x="5827" y="9960"/>
                    <a:pt x="6152" y="9929"/>
                    <a:pt x="6477" y="9864"/>
                  </a:cubicBezTo>
                  <a:cubicBezTo>
                    <a:pt x="8809" y="9400"/>
                    <a:pt x="10486" y="7357"/>
                    <a:pt x="10490" y="4982"/>
                  </a:cubicBezTo>
                  <a:cubicBezTo>
                    <a:pt x="10486" y="3660"/>
                    <a:pt x="9964" y="2396"/>
                    <a:pt x="9032" y="1460"/>
                  </a:cubicBezTo>
                  <a:cubicBezTo>
                    <a:pt x="8068" y="497"/>
                    <a:pt x="6793" y="0"/>
                    <a:pt x="5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3" name="Google Shape;430;p43"/>
          <p:cNvGrpSpPr/>
          <p:nvPr/>
        </p:nvGrpSpPr>
        <p:grpSpPr>
          <a:xfrm>
            <a:off x="1240400" y="2390880"/>
            <a:ext cx="367950" cy="304225"/>
            <a:chOff x="1666925" y="1999525"/>
            <a:chExt cx="367950" cy="304225"/>
          </a:xfrm>
        </p:grpSpPr>
        <p:sp>
          <p:nvSpPr>
            <p:cNvPr id="84" name="Google Shape;431;p43"/>
            <p:cNvSpPr/>
            <p:nvPr/>
          </p:nvSpPr>
          <p:spPr>
            <a:xfrm>
              <a:off x="1974700" y="2126875"/>
              <a:ext cx="60075" cy="42525"/>
            </a:xfrm>
            <a:custGeom>
              <a:avLst/>
              <a:gdLst/>
              <a:ahLst/>
              <a:cxnLst/>
              <a:rect l="l" t="t" r="r" b="b"/>
              <a:pathLst>
                <a:path w="2403" h="1701" extrusionOk="0">
                  <a:moveTo>
                    <a:pt x="1" y="0"/>
                  </a:moveTo>
                  <a:lnTo>
                    <a:pt x="1" y="1276"/>
                  </a:lnTo>
                  <a:cubicBezTo>
                    <a:pt x="1" y="1509"/>
                    <a:pt x="188" y="1701"/>
                    <a:pt x="422" y="1701"/>
                  </a:cubicBezTo>
                  <a:lnTo>
                    <a:pt x="2403" y="1701"/>
                  </a:lnTo>
                  <a:lnTo>
                    <a:pt x="2403" y="425"/>
                  </a:lnTo>
                  <a:cubicBezTo>
                    <a:pt x="2403" y="191"/>
                    <a:pt x="2216" y="0"/>
                    <a:pt x="19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 name="Google Shape;432;p43"/>
            <p:cNvSpPr/>
            <p:nvPr/>
          </p:nvSpPr>
          <p:spPr>
            <a:xfrm>
              <a:off x="1666925" y="2126875"/>
              <a:ext cx="367950" cy="176875"/>
            </a:xfrm>
            <a:custGeom>
              <a:avLst/>
              <a:gdLst/>
              <a:ahLst/>
              <a:cxnLst/>
              <a:rect l="l" t="t" r="r" b="b"/>
              <a:pathLst>
                <a:path w="14718" h="7075" extrusionOk="0">
                  <a:moveTo>
                    <a:pt x="3257" y="0"/>
                  </a:moveTo>
                  <a:lnTo>
                    <a:pt x="3257" y="1276"/>
                  </a:lnTo>
                  <a:cubicBezTo>
                    <a:pt x="3257" y="1977"/>
                    <a:pt x="2688" y="2547"/>
                    <a:pt x="1982" y="2547"/>
                  </a:cubicBezTo>
                  <a:lnTo>
                    <a:pt x="1" y="2547"/>
                  </a:lnTo>
                  <a:lnTo>
                    <a:pt x="1" y="4820"/>
                  </a:lnTo>
                  <a:cubicBezTo>
                    <a:pt x="5" y="6064"/>
                    <a:pt x="1015" y="7074"/>
                    <a:pt x="2259" y="7074"/>
                  </a:cubicBezTo>
                  <a:lnTo>
                    <a:pt x="3963" y="7074"/>
                  </a:lnTo>
                  <a:cubicBezTo>
                    <a:pt x="3966" y="7074"/>
                    <a:pt x="3970" y="7074"/>
                    <a:pt x="3973" y="7074"/>
                  </a:cubicBezTo>
                  <a:cubicBezTo>
                    <a:pt x="4827" y="7074"/>
                    <a:pt x="5602" y="6591"/>
                    <a:pt x="5983" y="5826"/>
                  </a:cubicBezTo>
                  <a:lnTo>
                    <a:pt x="6100" y="5588"/>
                  </a:lnTo>
                  <a:cubicBezTo>
                    <a:pt x="6359" y="5070"/>
                    <a:pt x="6859" y="4810"/>
                    <a:pt x="7359" y="4810"/>
                  </a:cubicBezTo>
                  <a:cubicBezTo>
                    <a:pt x="7859" y="4810"/>
                    <a:pt x="8360" y="5070"/>
                    <a:pt x="8619" y="5588"/>
                  </a:cubicBezTo>
                  <a:lnTo>
                    <a:pt x="8740" y="5826"/>
                  </a:lnTo>
                  <a:cubicBezTo>
                    <a:pt x="9117" y="6591"/>
                    <a:pt x="9896" y="7074"/>
                    <a:pt x="10746" y="7074"/>
                  </a:cubicBezTo>
                  <a:cubicBezTo>
                    <a:pt x="10749" y="7074"/>
                    <a:pt x="10752" y="7074"/>
                    <a:pt x="10756" y="7074"/>
                  </a:cubicBezTo>
                  <a:lnTo>
                    <a:pt x="12460" y="7074"/>
                  </a:lnTo>
                  <a:cubicBezTo>
                    <a:pt x="13708" y="7074"/>
                    <a:pt x="14714" y="6064"/>
                    <a:pt x="14718" y="4820"/>
                  </a:cubicBezTo>
                  <a:lnTo>
                    <a:pt x="14718" y="2547"/>
                  </a:lnTo>
                  <a:lnTo>
                    <a:pt x="12737" y="2547"/>
                  </a:lnTo>
                  <a:cubicBezTo>
                    <a:pt x="12031" y="2547"/>
                    <a:pt x="11462" y="1977"/>
                    <a:pt x="11462" y="1276"/>
                  </a:cubicBezTo>
                  <a:lnTo>
                    <a:pt x="11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6" name="Google Shape;433;p43"/>
            <p:cNvSpPr/>
            <p:nvPr/>
          </p:nvSpPr>
          <p:spPr>
            <a:xfrm>
              <a:off x="1666925" y="2126875"/>
              <a:ext cx="60175" cy="42525"/>
            </a:xfrm>
            <a:custGeom>
              <a:avLst/>
              <a:gdLst/>
              <a:ahLst/>
              <a:cxnLst/>
              <a:rect l="l" t="t" r="r" b="b"/>
              <a:pathLst>
                <a:path w="2407" h="1701" extrusionOk="0">
                  <a:moveTo>
                    <a:pt x="426" y="0"/>
                  </a:moveTo>
                  <a:cubicBezTo>
                    <a:pt x="192" y="0"/>
                    <a:pt x="1" y="191"/>
                    <a:pt x="1" y="425"/>
                  </a:cubicBezTo>
                  <a:lnTo>
                    <a:pt x="1" y="1701"/>
                  </a:lnTo>
                  <a:lnTo>
                    <a:pt x="1982" y="1701"/>
                  </a:lnTo>
                  <a:cubicBezTo>
                    <a:pt x="2216" y="1701"/>
                    <a:pt x="2407" y="1509"/>
                    <a:pt x="2407" y="1276"/>
                  </a:cubicBezTo>
                  <a:lnTo>
                    <a:pt x="2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7" name="Google Shape;434;p43"/>
            <p:cNvSpPr/>
            <p:nvPr/>
          </p:nvSpPr>
          <p:spPr>
            <a:xfrm>
              <a:off x="1882675" y="1999525"/>
              <a:ext cx="129600" cy="106225"/>
            </a:xfrm>
            <a:custGeom>
              <a:avLst/>
              <a:gdLst/>
              <a:ahLst/>
              <a:cxnLst/>
              <a:rect l="l" t="t" r="r" b="b"/>
              <a:pathLst>
                <a:path w="5184" h="4249" extrusionOk="0">
                  <a:moveTo>
                    <a:pt x="1190" y="0"/>
                  </a:moveTo>
                  <a:cubicBezTo>
                    <a:pt x="1058" y="0"/>
                    <a:pt x="925" y="22"/>
                    <a:pt x="796" y="68"/>
                  </a:cubicBezTo>
                  <a:cubicBezTo>
                    <a:pt x="320" y="235"/>
                    <a:pt x="1" y="688"/>
                    <a:pt x="5" y="1191"/>
                  </a:cubicBezTo>
                  <a:lnTo>
                    <a:pt x="5" y="1557"/>
                  </a:lnTo>
                  <a:cubicBezTo>
                    <a:pt x="1" y="1791"/>
                    <a:pt x="192" y="1982"/>
                    <a:pt x="426" y="1982"/>
                  </a:cubicBezTo>
                  <a:cubicBezTo>
                    <a:pt x="664" y="1982"/>
                    <a:pt x="851" y="1791"/>
                    <a:pt x="851" y="1557"/>
                  </a:cubicBezTo>
                  <a:lnTo>
                    <a:pt x="851" y="1191"/>
                  </a:lnTo>
                  <a:cubicBezTo>
                    <a:pt x="851" y="984"/>
                    <a:pt x="1020" y="851"/>
                    <a:pt x="1195" y="851"/>
                  </a:cubicBezTo>
                  <a:cubicBezTo>
                    <a:pt x="1290" y="851"/>
                    <a:pt x="1387" y="891"/>
                    <a:pt x="1459" y="980"/>
                  </a:cubicBezTo>
                  <a:lnTo>
                    <a:pt x="4091" y="4248"/>
                  </a:lnTo>
                  <a:lnTo>
                    <a:pt x="5183" y="4248"/>
                  </a:lnTo>
                  <a:lnTo>
                    <a:pt x="2118" y="446"/>
                  </a:lnTo>
                  <a:cubicBezTo>
                    <a:pt x="1888" y="159"/>
                    <a:pt x="1544" y="0"/>
                    <a:pt x="1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 name="Google Shape;435;p43"/>
            <p:cNvSpPr/>
            <p:nvPr/>
          </p:nvSpPr>
          <p:spPr>
            <a:xfrm>
              <a:off x="1689650" y="1999550"/>
              <a:ext cx="129500" cy="106200"/>
            </a:xfrm>
            <a:custGeom>
              <a:avLst/>
              <a:gdLst/>
              <a:ahLst/>
              <a:cxnLst/>
              <a:rect l="l" t="t" r="r" b="b"/>
              <a:pathLst>
                <a:path w="5180" h="4248" extrusionOk="0">
                  <a:moveTo>
                    <a:pt x="3985" y="1"/>
                  </a:moveTo>
                  <a:cubicBezTo>
                    <a:pt x="3633" y="1"/>
                    <a:pt x="3291" y="159"/>
                    <a:pt x="3062" y="445"/>
                  </a:cubicBezTo>
                  <a:lnTo>
                    <a:pt x="0" y="4247"/>
                  </a:lnTo>
                  <a:lnTo>
                    <a:pt x="1088" y="4247"/>
                  </a:lnTo>
                  <a:lnTo>
                    <a:pt x="3721" y="979"/>
                  </a:lnTo>
                  <a:cubicBezTo>
                    <a:pt x="3792" y="890"/>
                    <a:pt x="3889" y="850"/>
                    <a:pt x="3985" y="850"/>
                  </a:cubicBezTo>
                  <a:cubicBezTo>
                    <a:pt x="4160" y="850"/>
                    <a:pt x="4329" y="983"/>
                    <a:pt x="4329" y="1190"/>
                  </a:cubicBezTo>
                  <a:lnTo>
                    <a:pt x="4329" y="1556"/>
                  </a:lnTo>
                  <a:cubicBezTo>
                    <a:pt x="4329" y="1790"/>
                    <a:pt x="4516" y="1981"/>
                    <a:pt x="4754" y="1981"/>
                  </a:cubicBezTo>
                  <a:cubicBezTo>
                    <a:pt x="4988" y="1981"/>
                    <a:pt x="5179" y="1790"/>
                    <a:pt x="5179" y="1556"/>
                  </a:cubicBezTo>
                  <a:lnTo>
                    <a:pt x="5179" y="1190"/>
                  </a:lnTo>
                  <a:cubicBezTo>
                    <a:pt x="5179" y="687"/>
                    <a:pt x="4859" y="238"/>
                    <a:pt x="4384" y="71"/>
                  </a:cubicBezTo>
                  <a:cubicBezTo>
                    <a:pt x="4253" y="24"/>
                    <a:pt x="4118" y="1"/>
                    <a:pt x="3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9" name="Google Shape;436;p43"/>
          <p:cNvGrpSpPr/>
          <p:nvPr/>
        </p:nvGrpSpPr>
        <p:grpSpPr>
          <a:xfrm>
            <a:off x="7588000" y="1339405"/>
            <a:ext cx="289550" cy="367900"/>
            <a:chOff x="1105600" y="2545250"/>
            <a:chExt cx="289550" cy="367900"/>
          </a:xfrm>
        </p:grpSpPr>
        <p:sp>
          <p:nvSpPr>
            <p:cNvPr id="90" name="Google Shape;437;p43"/>
            <p:cNvSpPr/>
            <p:nvPr/>
          </p:nvSpPr>
          <p:spPr>
            <a:xfrm>
              <a:off x="1319475" y="2545250"/>
              <a:ext cx="51025" cy="48025"/>
            </a:xfrm>
            <a:custGeom>
              <a:avLst/>
              <a:gdLst/>
              <a:ahLst/>
              <a:cxnLst/>
              <a:rect l="l" t="t" r="r" b="b"/>
              <a:pathLst>
                <a:path w="2041" h="1921" extrusionOk="0">
                  <a:moveTo>
                    <a:pt x="648" y="1"/>
                  </a:moveTo>
                  <a:cubicBezTo>
                    <a:pt x="425" y="1"/>
                    <a:pt x="202" y="59"/>
                    <a:pt x="1" y="178"/>
                  </a:cubicBezTo>
                  <a:cubicBezTo>
                    <a:pt x="204" y="279"/>
                    <a:pt x="387" y="412"/>
                    <a:pt x="547" y="572"/>
                  </a:cubicBezTo>
                  <a:lnTo>
                    <a:pt x="1350" y="1375"/>
                  </a:lnTo>
                  <a:cubicBezTo>
                    <a:pt x="1510" y="1535"/>
                    <a:pt x="1642" y="1718"/>
                    <a:pt x="1744" y="1921"/>
                  </a:cubicBezTo>
                  <a:cubicBezTo>
                    <a:pt x="2040" y="1422"/>
                    <a:pt x="1958" y="782"/>
                    <a:pt x="1549" y="373"/>
                  </a:cubicBezTo>
                  <a:cubicBezTo>
                    <a:pt x="1304" y="128"/>
                    <a:pt x="978" y="1"/>
                    <a:pt x="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 name="Google Shape;438;p43"/>
            <p:cNvSpPr/>
            <p:nvPr/>
          </p:nvSpPr>
          <p:spPr>
            <a:xfrm>
              <a:off x="1191575" y="2565250"/>
              <a:ext cx="158925" cy="153225"/>
            </a:xfrm>
            <a:custGeom>
              <a:avLst/>
              <a:gdLst/>
              <a:ahLst/>
              <a:cxnLst/>
              <a:rect l="l" t="t" r="r" b="b"/>
              <a:pathLst>
                <a:path w="6357" h="6129" extrusionOk="0">
                  <a:moveTo>
                    <a:pt x="4157" y="1"/>
                  </a:moveTo>
                  <a:cubicBezTo>
                    <a:pt x="3832" y="1"/>
                    <a:pt x="3506" y="125"/>
                    <a:pt x="3257" y="372"/>
                  </a:cubicBezTo>
                  <a:lnTo>
                    <a:pt x="1256" y="2373"/>
                  </a:lnTo>
                  <a:cubicBezTo>
                    <a:pt x="921" y="2708"/>
                    <a:pt x="800" y="3199"/>
                    <a:pt x="940" y="3652"/>
                  </a:cubicBezTo>
                  <a:lnTo>
                    <a:pt x="531" y="4003"/>
                  </a:lnTo>
                  <a:cubicBezTo>
                    <a:pt x="145" y="4326"/>
                    <a:pt x="0" y="4861"/>
                    <a:pt x="176" y="5336"/>
                  </a:cubicBezTo>
                  <a:cubicBezTo>
                    <a:pt x="351" y="5812"/>
                    <a:pt x="804" y="6128"/>
                    <a:pt x="1311" y="6128"/>
                  </a:cubicBezTo>
                  <a:lnTo>
                    <a:pt x="1361" y="6128"/>
                  </a:lnTo>
                  <a:cubicBezTo>
                    <a:pt x="1697" y="6112"/>
                    <a:pt x="2013" y="5960"/>
                    <a:pt x="2231" y="5703"/>
                  </a:cubicBezTo>
                  <a:lnTo>
                    <a:pt x="2578" y="5290"/>
                  </a:lnTo>
                  <a:cubicBezTo>
                    <a:pt x="2703" y="5330"/>
                    <a:pt x="2832" y="5349"/>
                    <a:pt x="2960" y="5349"/>
                  </a:cubicBezTo>
                  <a:cubicBezTo>
                    <a:pt x="3293" y="5349"/>
                    <a:pt x="3619" y="5217"/>
                    <a:pt x="3861" y="4978"/>
                  </a:cubicBezTo>
                  <a:lnTo>
                    <a:pt x="5858" y="2977"/>
                  </a:lnTo>
                  <a:cubicBezTo>
                    <a:pt x="6357" y="2478"/>
                    <a:pt x="6357" y="1671"/>
                    <a:pt x="5858" y="1176"/>
                  </a:cubicBezTo>
                  <a:lnTo>
                    <a:pt x="5058" y="372"/>
                  </a:lnTo>
                  <a:cubicBezTo>
                    <a:pt x="4809" y="125"/>
                    <a:pt x="4483" y="1"/>
                    <a:pt x="41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 name="Google Shape;439;p43"/>
            <p:cNvSpPr/>
            <p:nvPr/>
          </p:nvSpPr>
          <p:spPr>
            <a:xfrm>
              <a:off x="1304950" y="2646875"/>
              <a:ext cx="83875" cy="175800"/>
            </a:xfrm>
            <a:custGeom>
              <a:avLst/>
              <a:gdLst/>
              <a:ahLst/>
              <a:cxnLst/>
              <a:rect l="l" t="t" r="r" b="b"/>
              <a:pathLst>
                <a:path w="3355" h="7032" extrusionOk="0">
                  <a:moveTo>
                    <a:pt x="2184" y="1"/>
                  </a:moveTo>
                  <a:cubicBezTo>
                    <a:pt x="2106" y="110"/>
                    <a:pt x="2025" y="215"/>
                    <a:pt x="1931" y="309"/>
                  </a:cubicBezTo>
                  <a:lnTo>
                    <a:pt x="184" y="2056"/>
                  </a:lnTo>
                  <a:cubicBezTo>
                    <a:pt x="695" y="2918"/>
                    <a:pt x="621" y="4002"/>
                    <a:pt x="1" y="4786"/>
                  </a:cubicBezTo>
                  <a:cubicBezTo>
                    <a:pt x="79" y="4832"/>
                    <a:pt x="157" y="4883"/>
                    <a:pt x="235" y="4934"/>
                  </a:cubicBezTo>
                  <a:cubicBezTo>
                    <a:pt x="862" y="5355"/>
                    <a:pt x="1346" y="5955"/>
                    <a:pt x="1627" y="6661"/>
                  </a:cubicBezTo>
                  <a:lnTo>
                    <a:pt x="1775" y="7032"/>
                  </a:lnTo>
                  <a:cubicBezTo>
                    <a:pt x="2785" y="6049"/>
                    <a:pt x="3350" y="4700"/>
                    <a:pt x="3350" y="3292"/>
                  </a:cubicBezTo>
                  <a:cubicBezTo>
                    <a:pt x="3354" y="2465"/>
                    <a:pt x="3155" y="1646"/>
                    <a:pt x="2777" y="909"/>
                  </a:cubicBezTo>
                  <a:cubicBezTo>
                    <a:pt x="2613" y="586"/>
                    <a:pt x="2411" y="282"/>
                    <a:pt x="2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 name="Google Shape;440;p43"/>
            <p:cNvSpPr/>
            <p:nvPr/>
          </p:nvSpPr>
          <p:spPr>
            <a:xfrm>
              <a:off x="1105600" y="2746800"/>
              <a:ext cx="126450" cy="77925"/>
            </a:xfrm>
            <a:custGeom>
              <a:avLst/>
              <a:gdLst/>
              <a:ahLst/>
              <a:cxnLst/>
              <a:rect l="l" t="t" r="r" b="b"/>
              <a:pathLst>
                <a:path w="5058" h="3117" extrusionOk="0">
                  <a:moveTo>
                    <a:pt x="1275" y="1"/>
                  </a:moveTo>
                  <a:cubicBezTo>
                    <a:pt x="573" y="1"/>
                    <a:pt x="4" y="570"/>
                    <a:pt x="4" y="1276"/>
                  </a:cubicBezTo>
                  <a:lnTo>
                    <a:pt x="4" y="1841"/>
                  </a:lnTo>
                  <a:cubicBezTo>
                    <a:pt x="0" y="2543"/>
                    <a:pt x="573" y="3113"/>
                    <a:pt x="1275" y="3117"/>
                  </a:cubicBezTo>
                  <a:lnTo>
                    <a:pt x="2398" y="3117"/>
                  </a:lnTo>
                  <a:lnTo>
                    <a:pt x="2578" y="2664"/>
                  </a:lnTo>
                  <a:cubicBezTo>
                    <a:pt x="3014" y="1572"/>
                    <a:pt x="3927" y="750"/>
                    <a:pt x="5058" y="430"/>
                  </a:cubicBezTo>
                  <a:cubicBezTo>
                    <a:pt x="4816" y="157"/>
                    <a:pt x="4469" y="1"/>
                    <a:pt x="4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 name="Google Shape;441;p43"/>
            <p:cNvSpPr/>
            <p:nvPr/>
          </p:nvSpPr>
          <p:spPr>
            <a:xfrm>
              <a:off x="1119225" y="2775175"/>
              <a:ext cx="275925" cy="137975"/>
            </a:xfrm>
            <a:custGeom>
              <a:avLst/>
              <a:gdLst/>
              <a:ahLst/>
              <a:cxnLst/>
              <a:rect l="l" t="t" r="r" b="b"/>
              <a:pathLst>
                <a:path w="11037" h="5519" extrusionOk="0">
                  <a:moveTo>
                    <a:pt x="6108" y="1697"/>
                  </a:moveTo>
                  <a:cubicBezTo>
                    <a:pt x="6342" y="1697"/>
                    <a:pt x="6533" y="1888"/>
                    <a:pt x="6533" y="2122"/>
                  </a:cubicBezTo>
                  <a:cubicBezTo>
                    <a:pt x="6533" y="2356"/>
                    <a:pt x="6342" y="2547"/>
                    <a:pt x="6108" y="2547"/>
                  </a:cubicBezTo>
                  <a:lnTo>
                    <a:pt x="4977" y="2547"/>
                  </a:lnTo>
                  <a:cubicBezTo>
                    <a:pt x="4743" y="2547"/>
                    <a:pt x="4552" y="2356"/>
                    <a:pt x="4552" y="2122"/>
                  </a:cubicBezTo>
                  <a:cubicBezTo>
                    <a:pt x="4552" y="1888"/>
                    <a:pt x="4743" y="1697"/>
                    <a:pt x="4977" y="1697"/>
                  </a:cubicBezTo>
                  <a:close/>
                  <a:moveTo>
                    <a:pt x="5542" y="1"/>
                  </a:moveTo>
                  <a:cubicBezTo>
                    <a:pt x="4345" y="1"/>
                    <a:pt x="3265" y="730"/>
                    <a:pt x="2820" y="1841"/>
                  </a:cubicBezTo>
                  <a:lnTo>
                    <a:pt x="2427" y="2828"/>
                  </a:lnTo>
                  <a:lnTo>
                    <a:pt x="1370" y="2828"/>
                  </a:lnTo>
                  <a:cubicBezTo>
                    <a:pt x="1363" y="2828"/>
                    <a:pt x="1355" y="2828"/>
                    <a:pt x="1348" y="2828"/>
                  </a:cubicBezTo>
                  <a:cubicBezTo>
                    <a:pt x="605" y="2828"/>
                    <a:pt x="1" y="3428"/>
                    <a:pt x="1" y="4173"/>
                  </a:cubicBezTo>
                  <a:cubicBezTo>
                    <a:pt x="1" y="4919"/>
                    <a:pt x="605" y="5519"/>
                    <a:pt x="1348" y="5519"/>
                  </a:cubicBezTo>
                  <a:cubicBezTo>
                    <a:pt x="1355" y="5519"/>
                    <a:pt x="1363" y="5519"/>
                    <a:pt x="1370" y="5518"/>
                  </a:cubicBezTo>
                  <a:lnTo>
                    <a:pt x="9719" y="5518"/>
                  </a:lnTo>
                  <a:cubicBezTo>
                    <a:pt x="10448" y="5503"/>
                    <a:pt x="11037" y="4906"/>
                    <a:pt x="11037" y="4173"/>
                  </a:cubicBezTo>
                  <a:cubicBezTo>
                    <a:pt x="11037" y="3440"/>
                    <a:pt x="10448" y="2843"/>
                    <a:pt x="9719" y="2828"/>
                  </a:cubicBezTo>
                  <a:lnTo>
                    <a:pt x="8662" y="2828"/>
                  </a:lnTo>
                  <a:lnTo>
                    <a:pt x="8264" y="1841"/>
                  </a:lnTo>
                  <a:cubicBezTo>
                    <a:pt x="7820" y="730"/>
                    <a:pt x="6743" y="1"/>
                    <a:pt x="5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689556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7" name="Google Shape;446;p44"/>
          <p:cNvSpPr/>
          <p:nvPr/>
        </p:nvSpPr>
        <p:spPr>
          <a:xfrm>
            <a:off x="2208137" y="1456602"/>
            <a:ext cx="5773500" cy="1538700"/>
          </a:xfrm>
          <a:prstGeom prst="roundRect">
            <a:avLst>
              <a:gd name="adj" fmla="val 923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7;p44"/>
          <p:cNvSpPr/>
          <p:nvPr/>
        </p:nvSpPr>
        <p:spPr>
          <a:xfrm>
            <a:off x="1013837" y="2376852"/>
            <a:ext cx="5905800" cy="2416200"/>
          </a:xfrm>
          <a:prstGeom prst="roundRect">
            <a:avLst>
              <a:gd name="adj" fmla="val 923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8;p44"/>
          <p:cNvSpPr/>
          <p:nvPr/>
        </p:nvSpPr>
        <p:spPr>
          <a:xfrm>
            <a:off x="2208137" y="2376850"/>
            <a:ext cx="5773500" cy="24519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0" name="Google Shape;449;p44"/>
          <p:cNvGraphicFramePr/>
          <p:nvPr>
            <p:extLst>
              <p:ext uri="{D42A27DB-BD31-4B8C-83A1-F6EECF244321}">
                <p14:modId xmlns:p14="http://schemas.microsoft.com/office/powerpoint/2010/main" val="249536528"/>
              </p:ext>
            </p:extLst>
          </p:nvPr>
        </p:nvGraphicFramePr>
        <p:xfrm>
          <a:off x="814608" y="1208947"/>
          <a:ext cx="7063175" cy="3508050"/>
        </p:xfrm>
        <a:graphic>
          <a:graphicData uri="http://schemas.openxmlformats.org/drawingml/2006/table">
            <a:tbl>
              <a:tblPr>
                <a:noFill/>
                <a:tableStyleId>{984D846C-A8E1-4A4F-8E60-4B7033B3BFCC}</a:tableStyleId>
              </a:tblPr>
              <a:tblGrid>
                <a:gridCol w="1562750">
                  <a:extLst>
                    <a:ext uri="{9D8B030D-6E8A-4147-A177-3AD203B41FA5}">
                      <a16:colId xmlns:a16="http://schemas.microsoft.com/office/drawing/2014/main" val="20000"/>
                    </a:ext>
                  </a:extLst>
                </a:gridCol>
                <a:gridCol w="1833475">
                  <a:extLst>
                    <a:ext uri="{9D8B030D-6E8A-4147-A177-3AD203B41FA5}">
                      <a16:colId xmlns:a16="http://schemas.microsoft.com/office/drawing/2014/main" val="20001"/>
                    </a:ext>
                  </a:extLst>
                </a:gridCol>
                <a:gridCol w="1833475">
                  <a:extLst>
                    <a:ext uri="{9D8B030D-6E8A-4147-A177-3AD203B41FA5}">
                      <a16:colId xmlns:a16="http://schemas.microsoft.com/office/drawing/2014/main" val="20002"/>
                    </a:ext>
                  </a:extLst>
                </a:gridCol>
                <a:gridCol w="1833475">
                  <a:extLst>
                    <a:ext uri="{9D8B030D-6E8A-4147-A177-3AD203B41FA5}">
                      <a16:colId xmlns:a16="http://schemas.microsoft.com/office/drawing/2014/main" val="20003"/>
                    </a:ext>
                  </a:extLst>
                </a:gridCol>
              </a:tblGrid>
              <a:tr h="1202925">
                <a:tc>
                  <a:txBody>
                    <a:bodyPr/>
                    <a:lstStyle/>
                    <a:p>
                      <a:pPr marL="0" lvl="0" indent="0" algn="ctr" rtl="0">
                        <a:spcBef>
                          <a:spcPts val="0"/>
                        </a:spcBef>
                        <a:spcAft>
                          <a:spcPts val="0"/>
                        </a:spcAft>
                        <a:buNone/>
                      </a:pPr>
                      <a:endParaRPr>
                        <a:solidFill>
                          <a:schemeClr val="tx1"/>
                        </a:solidFill>
                      </a:endParaRPr>
                    </a:p>
                  </a:txBody>
                  <a:tcPr marL="91425" marR="91425" marT="91425" marB="91425">
                    <a:lnL w="9525"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9525"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dirty="0">
                          <a:solidFill>
                            <a:schemeClr val="tx1"/>
                          </a:solidFill>
                          <a:latin typeface="Teko Light"/>
                          <a:ea typeface="Teko Light"/>
                          <a:cs typeface="Teko Light"/>
                          <a:sym typeface="Teko Light"/>
                        </a:rPr>
                        <a:t>MASS</a:t>
                      </a:r>
                      <a:endParaRPr sz="2400" dirty="0">
                        <a:solidFill>
                          <a:schemeClr val="tx1"/>
                        </a:solidFill>
                        <a:latin typeface="Teko Light"/>
                        <a:ea typeface="Teko Light"/>
                        <a:cs typeface="Teko Light"/>
                        <a:sym typeface="Teko Light"/>
                      </a:endParaRPr>
                    </a:p>
                    <a:p>
                      <a:pPr marL="0" lvl="0" indent="0" algn="ctr" rtl="0">
                        <a:spcBef>
                          <a:spcPts val="0"/>
                        </a:spcBef>
                        <a:spcAft>
                          <a:spcPts val="0"/>
                        </a:spcAft>
                        <a:buNone/>
                      </a:pPr>
                      <a:r>
                        <a:rPr lang="en" sz="1800" dirty="0">
                          <a:solidFill>
                            <a:schemeClr val="tx1"/>
                          </a:solidFill>
                          <a:latin typeface="Teko Light"/>
                          <a:ea typeface="Teko Light"/>
                          <a:cs typeface="Teko Light"/>
                          <a:sym typeface="Teko Light"/>
                        </a:rPr>
                        <a:t>(EARTHS)</a:t>
                      </a:r>
                      <a:endParaRPr sz="1800" dirty="0">
                        <a:solidFill>
                          <a:schemeClr val="tx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dirty="0">
                          <a:solidFill>
                            <a:schemeClr val="tx1"/>
                          </a:solidFill>
                          <a:latin typeface="Teko Light"/>
                          <a:ea typeface="Teko Light"/>
                          <a:cs typeface="Teko Light"/>
                          <a:sym typeface="Teko Light"/>
                        </a:rPr>
                        <a:t>GRAVITY</a:t>
                      </a:r>
                      <a:endParaRPr sz="2400" dirty="0">
                        <a:solidFill>
                          <a:schemeClr val="tx1"/>
                        </a:solidFill>
                        <a:latin typeface="Teko Light"/>
                        <a:ea typeface="Teko Light"/>
                        <a:cs typeface="Teko Light"/>
                        <a:sym typeface="Teko Light"/>
                      </a:endParaRPr>
                    </a:p>
                    <a:p>
                      <a:pPr marL="0" lvl="0" indent="0" algn="ctr" rtl="0">
                        <a:spcBef>
                          <a:spcPts val="0"/>
                        </a:spcBef>
                        <a:spcAft>
                          <a:spcPts val="0"/>
                        </a:spcAft>
                        <a:buNone/>
                      </a:pPr>
                      <a:r>
                        <a:rPr lang="en" sz="1800" dirty="0">
                          <a:solidFill>
                            <a:schemeClr val="tx1"/>
                          </a:solidFill>
                          <a:latin typeface="Teko Light"/>
                          <a:ea typeface="Teko Light"/>
                          <a:cs typeface="Teko Light"/>
                          <a:sym typeface="Teko Light"/>
                        </a:rPr>
                        <a:t>(EARTHS)</a:t>
                      </a:r>
                      <a:endParaRPr sz="1800" dirty="0">
                        <a:solidFill>
                          <a:schemeClr val="tx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400">
                          <a:solidFill>
                            <a:schemeClr val="tx1"/>
                          </a:solidFill>
                          <a:latin typeface="Teko Light"/>
                          <a:ea typeface="Teko Light"/>
                          <a:cs typeface="Teko Light"/>
                          <a:sym typeface="Teko Light"/>
                        </a:rPr>
                        <a:t>DIAMETER</a:t>
                      </a:r>
                      <a:endParaRPr sz="2400">
                        <a:solidFill>
                          <a:schemeClr val="tx1"/>
                        </a:solidFill>
                        <a:latin typeface="Teko Light"/>
                        <a:ea typeface="Teko Light"/>
                        <a:cs typeface="Teko Light"/>
                        <a:sym typeface="Teko Light"/>
                      </a:endParaRPr>
                    </a:p>
                    <a:p>
                      <a:pPr marL="0" lvl="0" indent="0" algn="ctr" rtl="0">
                        <a:spcBef>
                          <a:spcPts val="0"/>
                        </a:spcBef>
                        <a:spcAft>
                          <a:spcPts val="0"/>
                        </a:spcAft>
                        <a:buNone/>
                      </a:pPr>
                      <a:r>
                        <a:rPr lang="en" sz="1800">
                          <a:solidFill>
                            <a:schemeClr val="tx1"/>
                          </a:solidFill>
                          <a:latin typeface="Teko Light"/>
                          <a:ea typeface="Teko Light"/>
                          <a:cs typeface="Teko Light"/>
                          <a:sym typeface="Teko Light"/>
                        </a:rPr>
                        <a:t>(EARTHS)</a:t>
                      </a:r>
                      <a:endParaRPr sz="1800">
                        <a:solidFill>
                          <a:schemeClr val="tx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chemeClr val="dk2">
                          <a:alpha val="0"/>
                        </a:scheme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tcPr>
                </a:tc>
                <a:extLst>
                  <a:ext uri="{0D108BD9-81ED-4DB2-BD59-A6C34878D82A}">
                    <a16:rowId xmlns:a16="http://schemas.microsoft.com/office/drawing/2014/main" val="10000"/>
                  </a:ext>
                </a:extLst>
              </a:tr>
              <a:tr h="768375">
                <a:tc>
                  <a:txBody>
                    <a:bodyPr/>
                    <a:lstStyle/>
                    <a:p>
                      <a:pPr marL="0" lvl="0" indent="0" algn="ctr" rtl="0">
                        <a:spcBef>
                          <a:spcPts val="0"/>
                        </a:spcBef>
                        <a:spcAft>
                          <a:spcPts val="0"/>
                        </a:spcAft>
                        <a:buNone/>
                      </a:pPr>
                      <a:r>
                        <a:rPr lang="en" sz="2400">
                          <a:solidFill>
                            <a:schemeClr val="tx1"/>
                          </a:solidFill>
                          <a:latin typeface="Teko Light"/>
                          <a:ea typeface="Teko Light"/>
                          <a:cs typeface="Teko Light"/>
                          <a:sym typeface="Teko Light"/>
                        </a:rPr>
                        <a:t>MARS</a:t>
                      </a:r>
                      <a:endParaRPr sz="2400">
                        <a:solidFill>
                          <a:schemeClr val="tx1"/>
                        </a:solidFill>
                        <a:latin typeface="Teko Light"/>
                        <a:ea typeface="Teko Light"/>
                        <a:cs typeface="Teko Light"/>
                        <a:sym typeface="Teko Light"/>
                      </a:endParaRPr>
                    </a:p>
                  </a:txBody>
                  <a:tcPr marL="91425" marR="81625" marT="91425" marB="91425" anchor="ctr">
                    <a:lnL w="19050" cap="flat" cmpd="sng">
                      <a:solidFill>
                        <a:schemeClr val="dk2">
                          <a:alpha val="0"/>
                        </a:scheme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100</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355</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370</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68375">
                <a:tc>
                  <a:txBody>
                    <a:bodyPr/>
                    <a:lstStyle/>
                    <a:p>
                      <a:pPr marL="0" marR="0" lvl="0" indent="0" algn="ctr" rtl="0">
                        <a:spcBef>
                          <a:spcPts val="0"/>
                        </a:spcBef>
                        <a:spcAft>
                          <a:spcPts val="0"/>
                        </a:spcAft>
                        <a:buNone/>
                      </a:pPr>
                      <a:r>
                        <a:rPr lang="en" sz="2400">
                          <a:solidFill>
                            <a:schemeClr val="tx1"/>
                          </a:solidFill>
                          <a:latin typeface="Teko Light"/>
                          <a:ea typeface="Teko Light"/>
                          <a:cs typeface="Teko Light"/>
                          <a:sym typeface="Teko Light"/>
                        </a:rPr>
                        <a:t>MERCURY</a:t>
                      </a:r>
                      <a:endParaRPr sz="2400">
                        <a:solidFill>
                          <a:schemeClr val="tx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490</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150</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890</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68375">
                <a:tc>
                  <a:txBody>
                    <a:bodyPr/>
                    <a:lstStyle/>
                    <a:p>
                      <a:pPr marL="0" marR="0" lvl="0" indent="0" algn="ctr" rtl="0">
                        <a:spcBef>
                          <a:spcPts val="0"/>
                        </a:spcBef>
                        <a:spcAft>
                          <a:spcPts val="0"/>
                        </a:spcAft>
                        <a:buNone/>
                      </a:pPr>
                      <a:r>
                        <a:rPr lang="en" sz="2400">
                          <a:solidFill>
                            <a:schemeClr val="tx1"/>
                          </a:solidFill>
                          <a:latin typeface="Teko Light"/>
                          <a:ea typeface="Teko Light"/>
                          <a:cs typeface="Teko Light"/>
                          <a:sym typeface="Teko Light"/>
                        </a:rPr>
                        <a:t>VENUS</a:t>
                      </a:r>
                      <a:endParaRPr sz="2400">
                        <a:solidFill>
                          <a:schemeClr val="tx1"/>
                        </a:solidFill>
                        <a:latin typeface="Teko Light"/>
                        <a:ea typeface="Teko Light"/>
                        <a:cs typeface="Teko Light"/>
                        <a:sym typeface="Teko Light"/>
                      </a:endParaRPr>
                    </a:p>
                  </a:txBody>
                  <a:tcPr marL="91425" marR="91425" marT="91425" marB="91425" anchor="ctr">
                    <a:lnL w="19050" cap="flat" cmpd="sng">
                      <a:solidFill>
                        <a:schemeClr val="dk2">
                          <a:alpha val="0"/>
                        </a:scheme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chemeClr val="dk2">
                          <a:alpha val="0"/>
                        </a:scheme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1,000</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a:solidFill>
                            <a:schemeClr val="tx1"/>
                          </a:solidFill>
                          <a:latin typeface="Hind Vadodara Light"/>
                          <a:ea typeface="Hind Vadodara Light"/>
                          <a:cs typeface="Hind Vadodara Light"/>
                          <a:sym typeface="Hind Vadodara Light"/>
                        </a:rPr>
                        <a:t>260</a:t>
                      </a:r>
                      <a:endParaRPr sz="160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600" dirty="0">
                          <a:solidFill>
                            <a:schemeClr val="tx1"/>
                          </a:solidFill>
                          <a:latin typeface="Hind Vadodara Light"/>
                          <a:ea typeface="Hind Vadodara Light"/>
                          <a:cs typeface="Hind Vadodara Light"/>
                          <a:sym typeface="Hind Vadodara Light"/>
                        </a:rPr>
                        <a:t>245</a:t>
                      </a:r>
                      <a:endParaRPr sz="1600" dirty="0">
                        <a:solidFill>
                          <a:schemeClr val="tx1"/>
                        </a:solidFill>
                        <a:latin typeface="Hind Vadodara Light"/>
                        <a:ea typeface="Hind Vadodara Light"/>
                        <a:cs typeface="Hind Vadodara Light"/>
                        <a:sym typeface="Hind Vadodara Light"/>
                      </a:endParaRPr>
                    </a:p>
                  </a:txBody>
                  <a:tcPr marL="91425" marR="91425" marT="91425" marB="91425" anchor="ctr">
                    <a:lnL w="19050" cap="flat" cmpd="sng">
                      <a:solidFill>
                        <a:srgbClr val="434343">
                          <a:alpha val="0"/>
                        </a:srgbClr>
                      </a:solidFill>
                      <a:prstDash val="solid"/>
                      <a:round/>
                      <a:headEnd type="none" w="sm" len="sm"/>
                      <a:tailEnd type="none" w="sm" len="sm"/>
                    </a:lnL>
                    <a:lnR w="19050" cap="flat" cmpd="sng">
                      <a:solidFill>
                        <a:srgbClr val="434343">
                          <a:alpha val="0"/>
                        </a:srgbClr>
                      </a:solidFill>
                      <a:prstDash val="solid"/>
                      <a:round/>
                      <a:headEnd type="none" w="sm" len="sm"/>
                      <a:tailEnd type="none" w="sm" len="sm"/>
                    </a:lnR>
                    <a:lnT w="19050" cap="flat" cmpd="sng">
                      <a:solidFill>
                        <a:srgbClr val="434343">
                          <a:alpha val="0"/>
                        </a:srgbClr>
                      </a:solidFill>
                      <a:prstDash val="solid"/>
                      <a:round/>
                      <a:headEnd type="none" w="sm" len="sm"/>
                      <a:tailEnd type="none" w="sm" len="sm"/>
                    </a:lnT>
                    <a:lnB w="19050" cap="flat" cmpd="sng">
                      <a:solidFill>
                        <a:srgbClr val="434343">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11" name="Google Shape;450;p44"/>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OUR NUMBERS</a:t>
            </a:r>
          </a:p>
        </p:txBody>
      </p:sp>
    </p:spTree>
    <p:extLst>
      <p:ext uri="{BB962C8B-B14F-4D97-AF65-F5344CB8AC3E}">
        <p14:creationId xmlns:p14="http://schemas.microsoft.com/office/powerpoint/2010/main" val="1450880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270" name="Google Shape;455;p45"/>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OUR LOCATIONS</a:t>
            </a:r>
          </a:p>
        </p:txBody>
      </p:sp>
      <p:grpSp>
        <p:nvGrpSpPr>
          <p:cNvPr id="271" name="Google Shape;456;p45"/>
          <p:cNvGrpSpPr/>
          <p:nvPr/>
        </p:nvGrpSpPr>
        <p:grpSpPr>
          <a:xfrm>
            <a:off x="2068068" y="1528033"/>
            <a:ext cx="5007849" cy="2771994"/>
            <a:chOff x="2654821" y="2311071"/>
            <a:chExt cx="2279715" cy="1262120"/>
          </a:xfrm>
        </p:grpSpPr>
        <p:grpSp>
          <p:nvGrpSpPr>
            <p:cNvPr id="272" name="Google Shape;457;p45"/>
            <p:cNvGrpSpPr/>
            <p:nvPr/>
          </p:nvGrpSpPr>
          <p:grpSpPr>
            <a:xfrm>
              <a:off x="4034269" y="2840745"/>
              <a:ext cx="40212" cy="36437"/>
              <a:chOff x="4293400" y="2574725"/>
              <a:chExt cx="84425" cy="80100"/>
            </a:xfrm>
          </p:grpSpPr>
          <p:sp>
            <p:nvSpPr>
              <p:cNvPr id="795" name="Google Shape;458;p45"/>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lt1"/>
              </a:solidFill>
              <a:ln>
                <a:noFill/>
              </a:ln>
            </p:spPr>
          </p:sp>
          <p:sp>
            <p:nvSpPr>
              <p:cNvPr id="796" name="Google Shape;459;p45"/>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460;p45"/>
            <p:cNvGrpSpPr/>
            <p:nvPr/>
          </p:nvGrpSpPr>
          <p:grpSpPr>
            <a:xfrm>
              <a:off x="3894606" y="2334874"/>
              <a:ext cx="913198" cy="518984"/>
              <a:chOff x="4000175" y="1462675"/>
              <a:chExt cx="1917275" cy="1140875"/>
            </a:xfrm>
          </p:grpSpPr>
          <p:sp>
            <p:nvSpPr>
              <p:cNvPr id="787" name="Google Shape;461;p45"/>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lt1"/>
              </a:solidFill>
              <a:ln>
                <a:noFill/>
              </a:ln>
            </p:spPr>
          </p:sp>
          <p:grpSp>
            <p:nvGrpSpPr>
              <p:cNvPr id="788" name="Google Shape;462;p45"/>
              <p:cNvGrpSpPr/>
              <p:nvPr/>
            </p:nvGrpSpPr>
            <p:grpSpPr>
              <a:xfrm>
                <a:off x="4000175" y="1462675"/>
                <a:ext cx="1917275" cy="1140875"/>
                <a:chOff x="4000175" y="1462675"/>
                <a:chExt cx="1917275" cy="1140875"/>
              </a:xfrm>
            </p:grpSpPr>
            <p:sp>
              <p:nvSpPr>
                <p:cNvPr id="789" name="Google Shape;463;p45"/>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lt1"/>
                </a:solidFill>
                <a:ln>
                  <a:noFill/>
                </a:ln>
              </p:spPr>
            </p:sp>
            <p:sp>
              <p:nvSpPr>
                <p:cNvPr id="790" name="Google Shape;464;p45"/>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465;p45"/>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466;p45"/>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467;p45"/>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794" name="Google Shape;468;p45"/>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4" name="Google Shape;469;p45"/>
            <p:cNvGrpSpPr/>
            <p:nvPr/>
          </p:nvGrpSpPr>
          <p:grpSpPr>
            <a:xfrm>
              <a:off x="3875768" y="2846704"/>
              <a:ext cx="44796" cy="47366"/>
              <a:chOff x="3960625" y="2587825"/>
              <a:chExt cx="94050" cy="104125"/>
            </a:xfrm>
          </p:grpSpPr>
          <p:sp>
            <p:nvSpPr>
              <p:cNvPr id="785" name="Google Shape;470;p45"/>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lt1"/>
              </a:solidFill>
              <a:ln>
                <a:noFill/>
              </a:ln>
            </p:spPr>
          </p:sp>
          <p:sp>
            <p:nvSpPr>
              <p:cNvPr id="786" name="Google Shape;471;p45"/>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472;p45"/>
            <p:cNvGrpSpPr/>
            <p:nvPr/>
          </p:nvGrpSpPr>
          <p:grpSpPr>
            <a:xfrm>
              <a:off x="3782759" y="2807162"/>
              <a:ext cx="82686" cy="85487"/>
              <a:chOff x="3765350" y="2500900"/>
              <a:chExt cx="173600" cy="187925"/>
            </a:xfrm>
          </p:grpSpPr>
          <p:sp>
            <p:nvSpPr>
              <p:cNvPr id="779" name="Google Shape;473;p45"/>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lt1"/>
              </a:solidFill>
              <a:ln>
                <a:noFill/>
              </a:ln>
            </p:spPr>
          </p:sp>
          <p:sp>
            <p:nvSpPr>
              <p:cNvPr id="780" name="Google Shape;474;p45"/>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475;p45"/>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476;p45"/>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477;p45"/>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478;p45"/>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479;p45"/>
            <p:cNvGrpSpPr/>
            <p:nvPr/>
          </p:nvGrpSpPr>
          <p:grpSpPr>
            <a:xfrm>
              <a:off x="3775674" y="2798496"/>
              <a:ext cx="40545" cy="23564"/>
              <a:chOff x="3750475" y="2481850"/>
              <a:chExt cx="85125" cy="51800"/>
            </a:xfrm>
          </p:grpSpPr>
          <p:sp>
            <p:nvSpPr>
              <p:cNvPr id="777" name="Google Shape;480;p45"/>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481;p45"/>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lt1"/>
              </a:solidFill>
              <a:ln>
                <a:noFill/>
              </a:ln>
            </p:spPr>
          </p:sp>
        </p:grpSp>
        <p:grpSp>
          <p:nvGrpSpPr>
            <p:cNvPr id="277" name="Google Shape;482;p45"/>
            <p:cNvGrpSpPr/>
            <p:nvPr/>
          </p:nvGrpSpPr>
          <p:grpSpPr>
            <a:xfrm>
              <a:off x="3716946" y="2776024"/>
              <a:ext cx="81971" cy="76912"/>
              <a:chOff x="3627175" y="2432450"/>
              <a:chExt cx="172100" cy="169075"/>
            </a:xfrm>
          </p:grpSpPr>
          <p:sp>
            <p:nvSpPr>
              <p:cNvPr id="774" name="Google Shape;483;p45"/>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484;p45"/>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lt1"/>
              </a:solidFill>
              <a:ln>
                <a:noFill/>
              </a:ln>
            </p:spPr>
          </p:sp>
          <p:sp>
            <p:nvSpPr>
              <p:cNvPr id="776" name="Google Shape;485;p45"/>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lt1"/>
              </a:solidFill>
              <a:ln>
                <a:noFill/>
              </a:ln>
            </p:spPr>
          </p:sp>
        </p:grpSp>
        <p:grpSp>
          <p:nvGrpSpPr>
            <p:cNvPr id="278" name="Google Shape;486;p45"/>
            <p:cNvGrpSpPr/>
            <p:nvPr/>
          </p:nvGrpSpPr>
          <p:grpSpPr>
            <a:xfrm>
              <a:off x="3685682" y="2845624"/>
              <a:ext cx="29311" cy="45055"/>
              <a:chOff x="3561536" y="2585450"/>
              <a:chExt cx="61539" cy="99045"/>
            </a:xfrm>
          </p:grpSpPr>
          <p:sp>
            <p:nvSpPr>
              <p:cNvPr id="772" name="Google Shape;487;p45"/>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488;p45"/>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lt1"/>
              </a:solidFill>
              <a:ln>
                <a:noFill/>
              </a:ln>
            </p:spPr>
          </p:sp>
        </p:grpSp>
        <p:grpSp>
          <p:nvGrpSpPr>
            <p:cNvPr id="279" name="Google Shape;489;p45"/>
            <p:cNvGrpSpPr/>
            <p:nvPr/>
          </p:nvGrpSpPr>
          <p:grpSpPr>
            <a:xfrm>
              <a:off x="3849905" y="2572252"/>
              <a:ext cx="74339" cy="119559"/>
              <a:chOff x="3906325" y="1984500"/>
              <a:chExt cx="156075" cy="262825"/>
            </a:xfrm>
          </p:grpSpPr>
          <p:sp>
            <p:nvSpPr>
              <p:cNvPr id="770" name="Google Shape;490;p45"/>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lt1"/>
              </a:solidFill>
              <a:ln>
                <a:noFill/>
              </a:ln>
            </p:spPr>
          </p:sp>
          <p:sp>
            <p:nvSpPr>
              <p:cNvPr id="771" name="Google Shape;491;p45"/>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492;p45"/>
            <p:cNvGrpSpPr/>
            <p:nvPr/>
          </p:nvGrpSpPr>
          <p:grpSpPr>
            <a:xfrm>
              <a:off x="2654821" y="2414345"/>
              <a:ext cx="667570" cy="558731"/>
              <a:chOff x="1397225" y="1637375"/>
              <a:chExt cx="1401575" cy="1228250"/>
            </a:xfrm>
          </p:grpSpPr>
          <p:sp>
            <p:nvSpPr>
              <p:cNvPr id="766" name="Google Shape;493;p45"/>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lt1"/>
              </a:solidFill>
              <a:ln>
                <a:noFill/>
              </a:ln>
            </p:spPr>
          </p:sp>
          <p:grpSp>
            <p:nvGrpSpPr>
              <p:cNvPr id="767" name="Google Shape;494;p45"/>
              <p:cNvGrpSpPr/>
              <p:nvPr/>
            </p:nvGrpSpPr>
            <p:grpSpPr>
              <a:xfrm>
                <a:off x="1397225" y="1637375"/>
                <a:ext cx="1398775" cy="1228250"/>
                <a:chOff x="1397225" y="1637375"/>
                <a:chExt cx="1398775" cy="1228250"/>
              </a:xfrm>
            </p:grpSpPr>
            <p:sp>
              <p:nvSpPr>
                <p:cNvPr id="768" name="Google Shape;495;p45"/>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496;p45"/>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 name="Google Shape;497;p45"/>
            <p:cNvGrpSpPr/>
            <p:nvPr/>
          </p:nvGrpSpPr>
          <p:grpSpPr>
            <a:xfrm>
              <a:off x="3230417" y="3103734"/>
              <a:ext cx="282982" cy="280332"/>
              <a:chOff x="2605700" y="3152850"/>
              <a:chExt cx="594125" cy="616250"/>
            </a:xfrm>
          </p:grpSpPr>
          <p:sp>
            <p:nvSpPr>
              <p:cNvPr id="764" name="Google Shape;498;p45"/>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lt1"/>
              </a:solidFill>
              <a:ln>
                <a:noFill/>
              </a:ln>
            </p:spPr>
          </p:sp>
          <p:sp>
            <p:nvSpPr>
              <p:cNvPr id="765" name="Google Shape;499;p45"/>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282" name="Google Shape;500;p45"/>
            <p:cNvGrpSpPr/>
            <p:nvPr/>
          </p:nvGrpSpPr>
          <p:grpSpPr>
            <a:xfrm>
              <a:off x="3265985" y="3226989"/>
              <a:ext cx="87151" cy="346202"/>
              <a:chOff x="2680375" y="3423800"/>
              <a:chExt cx="182975" cy="761050"/>
            </a:xfrm>
          </p:grpSpPr>
          <p:sp>
            <p:nvSpPr>
              <p:cNvPr id="762" name="Google Shape;501;p45"/>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lt1"/>
              </a:solidFill>
              <a:ln>
                <a:noFill/>
              </a:ln>
            </p:spPr>
          </p:sp>
          <p:sp>
            <p:nvSpPr>
              <p:cNvPr id="763" name="Google Shape;502;p45"/>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503;p45"/>
            <p:cNvGrpSpPr/>
            <p:nvPr/>
          </p:nvGrpSpPr>
          <p:grpSpPr>
            <a:xfrm>
              <a:off x="3855466" y="3289811"/>
              <a:ext cx="112514" cy="94210"/>
              <a:chOff x="3918000" y="3561900"/>
              <a:chExt cx="236225" cy="207100"/>
            </a:xfrm>
          </p:grpSpPr>
          <p:sp>
            <p:nvSpPr>
              <p:cNvPr id="760" name="Google Shape;504;p45"/>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lt1"/>
              </a:solidFill>
              <a:ln>
                <a:noFill/>
              </a:ln>
            </p:spPr>
          </p:sp>
          <p:sp>
            <p:nvSpPr>
              <p:cNvPr id="761" name="Google Shape;505;p45"/>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506;p45"/>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07;p45"/>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08;p45"/>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287" name="Google Shape;509;p45"/>
            <p:cNvGrpSpPr/>
            <p:nvPr/>
          </p:nvGrpSpPr>
          <p:grpSpPr>
            <a:xfrm>
              <a:off x="2905224" y="2311071"/>
              <a:ext cx="596721" cy="528992"/>
              <a:chOff x="1922950" y="1410350"/>
              <a:chExt cx="1252825" cy="1162875"/>
            </a:xfrm>
          </p:grpSpPr>
          <p:sp>
            <p:nvSpPr>
              <p:cNvPr id="744" name="Google Shape;510;p45"/>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511;p45"/>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512;p45"/>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513;p45"/>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514;p45"/>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515;p45"/>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516;p45"/>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517;p45"/>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518;p45"/>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519;p45"/>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520;p45"/>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521;p45"/>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522;p45"/>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523;p45"/>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524;p45"/>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525;p45"/>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288" name="Google Shape;526;p45"/>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27;p45"/>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28;p45"/>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29;p45"/>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p45"/>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1;p45"/>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2;p45"/>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3;p45"/>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4;p45"/>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5;p45"/>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6;p45"/>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37;p45"/>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38;p45"/>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9;p45"/>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40;p45"/>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41;p45"/>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42;p45"/>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43;p45"/>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44;p45"/>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45;p45"/>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308" name="Google Shape;546;p45"/>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309" name="Google Shape;547;p45"/>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548;p45"/>
            <p:cNvGrpSpPr/>
            <p:nvPr/>
          </p:nvGrpSpPr>
          <p:grpSpPr>
            <a:xfrm>
              <a:off x="3280929" y="3294542"/>
              <a:ext cx="109894" cy="272224"/>
              <a:chOff x="2711750" y="3572300"/>
              <a:chExt cx="230725" cy="598425"/>
            </a:xfrm>
          </p:grpSpPr>
          <p:sp>
            <p:nvSpPr>
              <p:cNvPr id="742" name="Google Shape;549;p45"/>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550;p45"/>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551;p45"/>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552;p45"/>
            <p:cNvGrpSpPr/>
            <p:nvPr/>
          </p:nvGrpSpPr>
          <p:grpSpPr>
            <a:xfrm>
              <a:off x="3790439" y="2408636"/>
              <a:ext cx="73017" cy="75684"/>
              <a:chOff x="3781475" y="1624825"/>
              <a:chExt cx="153300" cy="166375"/>
            </a:xfrm>
          </p:grpSpPr>
          <p:sp>
            <p:nvSpPr>
              <p:cNvPr id="738" name="Google Shape;553;p45"/>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554;p45"/>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555;p45"/>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556;p45"/>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557;p45"/>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58;p45"/>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59;p45"/>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60;p45"/>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61;p45"/>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62;p45"/>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63;p45"/>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564;p45"/>
            <p:cNvGrpSpPr/>
            <p:nvPr/>
          </p:nvGrpSpPr>
          <p:grpSpPr>
            <a:xfrm>
              <a:off x="4403342" y="3107749"/>
              <a:ext cx="316680" cy="101374"/>
              <a:chOff x="5068275" y="3161675"/>
              <a:chExt cx="664875" cy="222850"/>
            </a:xfrm>
          </p:grpSpPr>
          <p:sp>
            <p:nvSpPr>
              <p:cNvPr id="734" name="Google Shape;565;p45"/>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566;p45"/>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567;p45"/>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568;p45"/>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569;p45"/>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70;p45"/>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71;p45"/>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72;p45"/>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73;p45"/>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74;p45"/>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75;p45"/>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76;p45"/>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77;p45"/>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78;p45"/>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79;p45"/>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80;p45"/>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81;p45"/>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82;p45"/>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83;p45"/>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84;p45"/>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85;p45"/>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86;p45"/>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87;p45"/>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88;p45"/>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89;p45"/>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90;p45"/>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91;p45"/>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92;p45"/>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93;p45"/>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94;p45"/>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95;p45"/>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96;p45"/>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97;p45"/>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 name="Google Shape;598;p45"/>
            <p:cNvGrpSpPr/>
            <p:nvPr/>
          </p:nvGrpSpPr>
          <p:grpSpPr>
            <a:xfrm>
              <a:off x="3697513" y="2707266"/>
              <a:ext cx="59549" cy="79733"/>
              <a:chOff x="3586375" y="2281300"/>
              <a:chExt cx="125025" cy="175275"/>
            </a:xfrm>
          </p:grpSpPr>
          <p:sp>
            <p:nvSpPr>
              <p:cNvPr id="732" name="Google Shape;599;p45"/>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600;p45"/>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601;p45"/>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602;p45"/>
            <p:cNvGrpSpPr/>
            <p:nvPr/>
          </p:nvGrpSpPr>
          <p:grpSpPr>
            <a:xfrm>
              <a:off x="4513224" y="3221724"/>
              <a:ext cx="274563" cy="280321"/>
              <a:chOff x="5298975" y="3412225"/>
              <a:chExt cx="576450" cy="616225"/>
            </a:xfrm>
          </p:grpSpPr>
          <p:sp>
            <p:nvSpPr>
              <p:cNvPr id="730" name="Google Shape;603;p45"/>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731" name="Google Shape;604;p45"/>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605;p45"/>
            <p:cNvGrpSpPr/>
            <p:nvPr/>
          </p:nvGrpSpPr>
          <p:grpSpPr>
            <a:xfrm>
              <a:off x="4824403" y="3421846"/>
              <a:ext cx="110132" cy="130647"/>
              <a:chOff x="5952300" y="3852150"/>
              <a:chExt cx="231225" cy="287200"/>
            </a:xfrm>
          </p:grpSpPr>
          <p:sp>
            <p:nvSpPr>
              <p:cNvPr id="728" name="Google Shape;606;p45"/>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607;p45"/>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608;p45"/>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609;p45"/>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610;p45"/>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611;p45"/>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612;p45"/>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613;p45"/>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614;p45"/>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615;p45"/>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616;p45"/>
            <p:cNvGrpSpPr/>
            <p:nvPr/>
          </p:nvGrpSpPr>
          <p:grpSpPr>
            <a:xfrm>
              <a:off x="4295710" y="3079670"/>
              <a:ext cx="14968" cy="27135"/>
              <a:chOff x="4842300" y="3099950"/>
              <a:chExt cx="31425" cy="59650"/>
            </a:xfrm>
          </p:grpSpPr>
          <p:sp>
            <p:nvSpPr>
              <p:cNvPr id="724" name="Google Shape;617;p45"/>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618;p45"/>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619;p45"/>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620;p45"/>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621;p45"/>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622;p45"/>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623;p45"/>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624;p45"/>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625;p45"/>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626;p45"/>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627;p45"/>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628;p45"/>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629;p45"/>
            <p:cNvGrpSpPr/>
            <p:nvPr/>
          </p:nvGrpSpPr>
          <p:grpSpPr>
            <a:xfrm>
              <a:off x="3831056" y="2816010"/>
              <a:ext cx="37378" cy="27612"/>
              <a:chOff x="3866750" y="2520350"/>
              <a:chExt cx="78475" cy="60700"/>
            </a:xfrm>
          </p:grpSpPr>
          <p:sp>
            <p:nvSpPr>
              <p:cNvPr id="452" name="Google Shape;630;p45"/>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631;p45"/>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632;p45"/>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633;p45"/>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634;p45"/>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635;p45"/>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636;p45"/>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637;p45"/>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638;p45"/>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639;p45"/>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640;p45"/>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641;p45"/>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642;p45"/>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643;p45"/>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644;p45"/>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645;p45"/>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646;p45"/>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647;p45"/>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648;p45"/>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649;p45"/>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650;p45"/>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389" name="Google Shape;651;p45"/>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652;p45"/>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653;p45"/>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654;p45"/>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655;p45"/>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656;p45"/>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657;p45"/>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658;p45"/>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659;p45"/>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660;p45"/>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661;p45"/>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662;p45"/>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401" name="Google Shape;663;p45"/>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664;p45"/>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665;p45"/>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666;p45"/>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667;p45"/>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668;p45"/>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669;p45"/>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670;p45"/>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671;p45"/>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672;p45"/>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673;p45"/>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674;p45"/>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675;p45"/>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 name="Google Shape;676;p45"/>
            <p:cNvGrpSpPr/>
            <p:nvPr/>
          </p:nvGrpSpPr>
          <p:grpSpPr>
            <a:xfrm>
              <a:off x="3632736" y="3051591"/>
              <a:ext cx="63288" cy="45217"/>
              <a:chOff x="3450375" y="3038225"/>
              <a:chExt cx="132875" cy="99400"/>
            </a:xfrm>
          </p:grpSpPr>
          <p:sp>
            <p:nvSpPr>
              <p:cNvPr id="450" name="Google Shape;677;p45"/>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678;p45"/>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679;p45"/>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680;p45"/>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681;p45"/>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682;p45"/>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683;p45"/>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684;p45"/>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685;p45"/>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686;p45"/>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687;p45"/>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424" name="Google Shape;688;p45"/>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689;p45"/>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690;p45"/>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691;p45"/>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692;p45"/>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693;p45"/>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694;p45"/>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695;p45"/>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696;p45"/>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697;p45"/>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434" name="Google Shape;698;p45"/>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699;p45"/>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700;p45"/>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701;p45"/>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702;p45"/>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703;p45"/>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440" name="Google Shape;704;p45"/>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705;p45"/>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706;p45"/>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707;p45"/>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708;p45"/>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709;p45"/>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710;p45"/>
            <p:cNvSpPr/>
            <p:nvPr/>
          </p:nvSpPr>
          <p:spPr>
            <a:xfrm>
              <a:off x="4036853" y="2853608"/>
              <a:ext cx="1250" cy="1205"/>
            </a:xfrm>
            <a:custGeom>
              <a:avLst/>
              <a:gdLst/>
              <a:ahLst/>
              <a:cxnLst/>
              <a:rect l="l" t="t" r="r" b="b"/>
              <a:pathLst>
                <a:path w="105" h="106" fill="none" extrusionOk="0">
                  <a:moveTo>
                    <a:pt x="105" y="105"/>
                  </a:moveTo>
                  <a:lnTo>
                    <a:pt x="0" y="1"/>
                  </a:lnTo>
                </a:path>
              </a:pathLst>
            </a:custGeom>
            <a:solidFill>
              <a:schemeClr val="lt1"/>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711;p45"/>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712;p45"/>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713;p45"/>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714;p45"/>
          <p:cNvSpPr txBox="1">
            <a:spLocks/>
          </p:cNvSpPr>
          <p:nvPr/>
        </p:nvSpPr>
        <p:spPr>
          <a:xfrm>
            <a:off x="1050600" y="1626049"/>
            <a:ext cx="892800" cy="58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sz="1600" dirty="0"/>
              <a:t>MARS</a:t>
            </a:r>
          </a:p>
        </p:txBody>
      </p:sp>
      <p:sp>
        <p:nvSpPr>
          <p:cNvPr id="798" name="Google Shape;715;p45"/>
          <p:cNvSpPr txBox="1">
            <a:spLocks/>
          </p:cNvSpPr>
          <p:nvPr/>
        </p:nvSpPr>
        <p:spPr>
          <a:xfrm>
            <a:off x="491400" y="1948732"/>
            <a:ext cx="1452000" cy="849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Aft>
                <a:spcPts val="1600"/>
              </a:spcAft>
            </a:pPr>
            <a:r>
              <a:rPr lang="en-US" dirty="0">
                <a:solidFill>
                  <a:schemeClr val="dk1"/>
                </a:solidFill>
              </a:rPr>
              <a:t>Despite being red, Mars is </a:t>
            </a:r>
            <a:r>
              <a:rPr lang="en-US" dirty="0"/>
              <a:t>a cold place</a:t>
            </a:r>
            <a:endParaRPr lang="en-US" dirty="0">
              <a:solidFill>
                <a:schemeClr val="dk1"/>
              </a:solidFill>
            </a:endParaRPr>
          </a:p>
        </p:txBody>
      </p:sp>
      <p:sp>
        <p:nvSpPr>
          <p:cNvPr id="799" name="Google Shape;716;p45"/>
          <p:cNvSpPr txBox="1">
            <a:spLocks/>
          </p:cNvSpPr>
          <p:nvPr/>
        </p:nvSpPr>
        <p:spPr>
          <a:xfrm>
            <a:off x="7073833" y="2387684"/>
            <a:ext cx="1314900" cy="58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sz="1600" dirty="0"/>
              <a:t>MERCURY</a:t>
            </a:r>
          </a:p>
        </p:txBody>
      </p:sp>
      <p:sp>
        <p:nvSpPr>
          <p:cNvPr id="800" name="Google Shape;717;p45"/>
          <p:cNvSpPr txBox="1">
            <a:spLocks/>
          </p:cNvSpPr>
          <p:nvPr/>
        </p:nvSpPr>
        <p:spPr>
          <a:xfrm>
            <a:off x="7073833" y="2713875"/>
            <a:ext cx="1620300" cy="899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a:t>Mercury is the closest planet to the Sun</a:t>
            </a:r>
          </a:p>
        </p:txBody>
      </p:sp>
      <p:sp>
        <p:nvSpPr>
          <p:cNvPr id="801" name="Google Shape;718;p45"/>
          <p:cNvSpPr txBox="1">
            <a:spLocks/>
          </p:cNvSpPr>
          <p:nvPr/>
        </p:nvSpPr>
        <p:spPr>
          <a:xfrm>
            <a:off x="588600" y="3059692"/>
            <a:ext cx="1354800" cy="58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sz="1600" dirty="0"/>
              <a:t>SATURN</a:t>
            </a:r>
          </a:p>
        </p:txBody>
      </p:sp>
      <p:sp>
        <p:nvSpPr>
          <p:cNvPr id="802" name="Google Shape;719;p45"/>
          <p:cNvSpPr txBox="1">
            <a:spLocks/>
          </p:cNvSpPr>
          <p:nvPr/>
        </p:nvSpPr>
        <p:spPr>
          <a:xfrm>
            <a:off x="588600" y="3379382"/>
            <a:ext cx="1354800" cy="727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Aft>
                <a:spcPts val="1600"/>
              </a:spcAft>
            </a:pPr>
            <a:r>
              <a:rPr lang="en-US"/>
              <a:t>Saturn is the ringed planet and a gas giant</a:t>
            </a:r>
          </a:p>
        </p:txBody>
      </p:sp>
      <p:sp>
        <p:nvSpPr>
          <p:cNvPr id="803" name="Google Shape;720;p45"/>
          <p:cNvSpPr/>
          <p:nvPr/>
        </p:nvSpPr>
        <p:spPr>
          <a:xfrm>
            <a:off x="1562700" y="1355766"/>
            <a:ext cx="304500" cy="304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721;p45"/>
          <p:cNvSpPr/>
          <p:nvPr/>
        </p:nvSpPr>
        <p:spPr>
          <a:xfrm>
            <a:off x="1562700" y="2791857"/>
            <a:ext cx="304500" cy="304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722;p45"/>
          <p:cNvSpPr/>
          <p:nvPr/>
        </p:nvSpPr>
        <p:spPr>
          <a:xfrm>
            <a:off x="7150033" y="2124450"/>
            <a:ext cx="304500" cy="304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354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9;p46">
            <a:extLst>
              <a:ext uri="{FF2B5EF4-FFF2-40B4-BE49-F238E27FC236}">
                <a16:creationId xmlns:a16="http://schemas.microsoft.com/office/drawing/2014/main" id="{94993338-870C-4D5B-B7CB-87DFB7FACF41}"/>
              </a:ext>
            </a:extLst>
          </p:cNvPr>
          <p:cNvSpPr txBox="1">
            <a:spLocks/>
          </p:cNvSpPr>
          <p:nvPr/>
        </p:nvSpPr>
        <p:spPr>
          <a:xfrm flipH="1">
            <a:off x="5283647" y="1792129"/>
            <a:ext cx="25599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t>You could enter a subtitle here if you need it</a:t>
            </a:r>
          </a:p>
        </p:txBody>
      </p:sp>
      <p:sp>
        <p:nvSpPr>
          <p:cNvPr id="3" name="Google Shape;316;p39">
            <a:extLst>
              <a:ext uri="{FF2B5EF4-FFF2-40B4-BE49-F238E27FC236}">
                <a16:creationId xmlns:a16="http://schemas.microsoft.com/office/drawing/2014/main" id="{86F8AB23-2F92-4FFD-A753-20AF496BBB35}"/>
              </a:ext>
            </a:extLst>
          </p:cNvPr>
          <p:cNvSpPr txBox="1">
            <a:spLocks/>
          </p:cNvSpPr>
          <p:nvPr/>
        </p:nvSpPr>
        <p:spPr>
          <a:xfrm>
            <a:off x="4731398" y="1173891"/>
            <a:ext cx="3259107" cy="757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sz="3600" dirty="0">
                <a:solidFill>
                  <a:srgbClr val="5DB3E5"/>
                </a:solidFill>
                <a:latin typeface="Arial Black" panose="020B0A04020102020204" pitchFamily="34" charset="0"/>
              </a:rPr>
              <a:t>PLASMATIC</a:t>
            </a:r>
          </a:p>
        </p:txBody>
      </p:sp>
      <p:pic>
        <p:nvPicPr>
          <p:cNvPr id="4" name="Imagen 3">
            <a:extLst>
              <a:ext uri="{FF2B5EF4-FFF2-40B4-BE49-F238E27FC236}">
                <a16:creationId xmlns:a16="http://schemas.microsoft.com/office/drawing/2014/main" id="{2CD08CAA-1F45-436B-B64A-F3F0E77847F0}"/>
              </a:ext>
            </a:extLst>
          </p:cNvPr>
          <p:cNvPicPr>
            <a:picLocks noChangeAspect="1"/>
          </p:cNvPicPr>
          <p:nvPr/>
        </p:nvPicPr>
        <p:blipFill>
          <a:blip r:embed="rId2"/>
          <a:stretch>
            <a:fillRect/>
          </a:stretch>
        </p:blipFill>
        <p:spPr>
          <a:xfrm>
            <a:off x="6084634" y="2636635"/>
            <a:ext cx="1758913" cy="1754623"/>
          </a:xfrm>
          <a:prstGeom prst="rect">
            <a:avLst/>
          </a:prstGeom>
        </p:spPr>
      </p:pic>
      <p:sp>
        <p:nvSpPr>
          <p:cNvPr id="5" name="Google Shape;161;p30">
            <a:extLst>
              <a:ext uri="{FF2B5EF4-FFF2-40B4-BE49-F238E27FC236}">
                <a16:creationId xmlns:a16="http://schemas.microsoft.com/office/drawing/2014/main" id="{F25D7DD7-8423-445E-B7D8-D1524B559E6B}"/>
              </a:ext>
            </a:extLst>
          </p:cNvPr>
          <p:cNvSpPr txBox="1">
            <a:spLocks/>
          </p:cNvSpPr>
          <p:nvPr/>
        </p:nvSpPr>
        <p:spPr>
          <a:xfrm>
            <a:off x="2178669" y="2238094"/>
            <a:ext cx="10530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solidFill>
                  <a:schemeClr val="bg1"/>
                </a:solidFill>
                <a:latin typeface="+mj-lt"/>
              </a:rPr>
              <a:t>04</a:t>
            </a:r>
          </a:p>
        </p:txBody>
      </p:sp>
    </p:spTree>
    <p:extLst>
      <p:ext uri="{BB962C8B-B14F-4D97-AF65-F5344CB8AC3E}">
        <p14:creationId xmlns:p14="http://schemas.microsoft.com/office/powerpoint/2010/main" val="1594816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E8371C8-16F0-49F6-8C92-1CE67A083851}"/>
              </a:ext>
            </a:extLst>
          </p:cNvPr>
          <p:cNvSpPr>
            <a:spLocks noGrp="1"/>
          </p:cNvSpPr>
          <p:nvPr>
            <p:ph type="body" sz="quarter" idx="10"/>
          </p:nvPr>
        </p:nvSpPr>
        <p:spPr/>
        <p:txBody>
          <a:bodyPr/>
          <a:lstStyle/>
          <a:p>
            <a:endParaRPr lang="es-PE"/>
          </a:p>
        </p:txBody>
      </p:sp>
      <p:sp>
        <p:nvSpPr>
          <p:cNvPr id="23" name="Rounded Rectangle 1032">
            <a:extLst>
              <a:ext uri="{FF2B5EF4-FFF2-40B4-BE49-F238E27FC236}">
                <a16:creationId xmlns:a16="http://schemas.microsoft.com/office/drawing/2014/main" id="{7EBA4736-4A33-4B59-BFB1-DDC78419E291}"/>
              </a:ext>
            </a:extLst>
          </p:cNvPr>
          <p:cNvSpPr/>
          <p:nvPr/>
        </p:nvSpPr>
        <p:spPr>
          <a:xfrm>
            <a:off x="690392" y="1636774"/>
            <a:ext cx="3535786" cy="586136"/>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ysClr val="window" lastClr="FFFFFF">
                  <a:lumMod val="96000"/>
                </a:sysClr>
              </a:gs>
              <a:gs pos="100000">
                <a:sysClr val="window" lastClr="FFFFFF"/>
              </a:gs>
            </a:gsLst>
            <a:lin ang="8400000" scaled="0"/>
            <a:tileRect/>
          </a:gradFill>
          <a:ln w="19050" cap="flat" cmpd="sng" algn="ctr">
            <a:solidFill>
              <a:srgbClr val="64C8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24" name="Rounded Rectangle 1032">
            <a:extLst>
              <a:ext uri="{FF2B5EF4-FFF2-40B4-BE49-F238E27FC236}">
                <a16:creationId xmlns:a16="http://schemas.microsoft.com/office/drawing/2014/main" id="{EFC6BCBC-78F6-4CE8-BE23-99D4505BD509}"/>
              </a:ext>
            </a:extLst>
          </p:cNvPr>
          <p:cNvSpPr/>
          <p:nvPr/>
        </p:nvSpPr>
        <p:spPr>
          <a:xfrm>
            <a:off x="691963" y="1636774"/>
            <a:ext cx="818963" cy="586136"/>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64C8F0"/>
          </a:solidFill>
          <a:ln w="19050" cap="flat" cmpd="sng" algn="ctr">
            <a:solidFill>
              <a:srgbClr val="64C8F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25" name="TextBox 5">
            <a:extLst>
              <a:ext uri="{FF2B5EF4-FFF2-40B4-BE49-F238E27FC236}">
                <a16:creationId xmlns:a16="http://schemas.microsoft.com/office/drawing/2014/main" id="{789B16F1-20BB-40C5-8F98-F9292EABB81F}"/>
              </a:ext>
            </a:extLst>
          </p:cNvPr>
          <p:cNvSpPr txBox="1"/>
          <p:nvPr/>
        </p:nvSpPr>
        <p:spPr>
          <a:xfrm>
            <a:off x="832988" y="1704286"/>
            <a:ext cx="536917" cy="369332"/>
          </a:xfrm>
          <a:prstGeom prst="rect">
            <a:avLst/>
          </a:prstGeom>
          <a:noFill/>
        </p:spPr>
        <p:txBody>
          <a:bodyPr wrap="square" rtlCol="0">
            <a:spAutoFit/>
          </a:bodyPr>
          <a:lstStyle/>
          <a:p>
            <a:pPr algn="ctr" defTabSz="685800">
              <a:buClrTx/>
            </a:pPr>
            <a:r>
              <a:rPr lang="en-US" altLang="ko-KR" sz="1800" b="1" kern="1200" dirty="0">
                <a:solidFill>
                  <a:prstClr val="white"/>
                </a:solidFill>
                <a:latin typeface="Calibri" pitchFamily="34" charset="0"/>
                <a:cs typeface="Calibri" pitchFamily="34" charset="0"/>
              </a:rPr>
              <a:t>01</a:t>
            </a:r>
            <a:endParaRPr lang="ko-KR" altLang="en-US" sz="1800" b="1" kern="1200" dirty="0">
              <a:solidFill>
                <a:prstClr val="white"/>
              </a:solidFill>
              <a:latin typeface="Calibri" pitchFamily="34" charset="0"/>
              <a:cs typeface="Calibri" pitchFamily="34" charset="0"/>
            </a:endParaRPr>
          </a:p>
        </p:txBody>
      </p:sp>
      <p:sp>
        <p:nvSpPr>
          <p:cNvPr id="26" name="TextBox 6">
            <a:extLst>
              <a:ext uri="{FF2B5EF4-FFF2-40B4-BE49-F238E27FC236}">
                <a16:creationId xmlns:a16="http://schemas.microsoft.com/office/drawing/2014/main" id="{B75F8267-F0FF-4BB5-A32A-4871FDC488DB}"/>
              </a:ext>
            </a:extLst>
          </p:cNvPr>
          <p:cNvSpPr txBox="1"/>
          <p:nvPr/>
        </p:nvSpPr>
        <p:spPr>
          <a:xfrm>
            <a:off x="1591239" y="1642192"/>
            <a:ext cx="2523561" cy="5078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r>
              <a:rPr kumimoji="0" lang="en-US" altLang="ko-KR" sz="900" b="0" i="0" u="none" strike="noStrike" kern="1200" cap="none" spc="0" normalizeH="0" baseline="0" noProof="0" dirty="0">
                <a:ln>
                  <a:noFill/>
                </a:ln>
                <a:solidFill>
                  <a:prstClr val="black">
                    <a:lumMod val="75000"/>
                    <a:lumOff val="25000"/>
                  </a:prstClr>
                </a:solidFill>
                <a:effectLst/>
                <a:uLnTx/>
                <a:uFillTx/>
              </a:rPr>
              <a:t>  Easy to change colors, photos.</a:t>
            </a:r>
            <a:endParaRPr kumimoji="0" lang="ko-KR" altLang="en-US" sz="900" b="0" i="0" u="none" strike="noStrike" kern="1200" cap="none" spc="0" normalizeH="0" baseline="0" noProof="0" dirty="0">
              <a:ln>
                <a:noFill/>
              </a:ln>
              <a:solidFill>
                <a:prstClr val="black">
                  <a:lumMod val="75000"/>
                  <a:lumOff val="25000"/>
                </a:prstClr>
              </a:solidFill>
              <a:effectLst/>
              <a:uLnTx/>
              <a:uFillTx/>
            </a:endParaRPr>
          </a:p>
        </p:txBody>
      </p:sp>
      <p:sp>
        <p:nvSpPr>
          <p:cNvPr id="27" name="TextBox 7">
            <a:extLst>
              <a:ext uri="{FF2B5EF4-FFF2-40B4-BE49-F238E27FC236}">
                <a16:creationId xmlns:a16="http://schemas.microsoft.com/office/drawing/2014/main" id="{368D3BEF-B3AC-47B9-8D2D-D22FBA935B21}"/>
              </a:ext>
            </a:extLst>
          </p:cNvPr>
          <p:cNvSpPr txBox="1"/>
          <p:nvPr/>
        </p:nvSpPr>
        <p:spPr>
          <a:xfrm>
            <a:off x="690391" y="2284846"/>
            <a:ext cx="3538931" cy="6463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Example Text :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Get a modern PowerPoint  Presentation that is beautifully designed. </a:t>
            </a: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endParaRPr kumimoji="0" lang="ko-KR" altLang="en-US" sz="900" b="0" i="0" u="none" strike="noStrike" kern="1200" cap="none" spc="0" normalizeH="0" baseline="0" noProof="0" dirty="0">
              <a:ln>
                <a:noFill/>
              </a:ln>
              <a:solidFill>
                <a:prstClr val="black">
                  <a:lumMod val="75000"/>
                  <a:lumOff val="25000"/>
                </a:prstClr>
              </a:solidFill>
              <a:effectLst/>
              <a:uLnTx/>
              <a:uFillTx/>
            </a:endParaRPr>
          </a:p>
        </p:txBody>
      </p:sp>
      <p:sp>
        <p:nvSpPr>
          <p:cNvPr id="28" name="Rounded Rectangle 1032">
            <a:extLst>
              <a:ext uri="{FF2B5EF4-FFF2-40B4-BE49-F238E27FC236}">
                <a16:creationId xmlns:a16="http://schemas.microsoft.com/office/drawing/2014/main" id="{CD0A9A91-1F2A-4F79-95C3-7375329395AF}"/>
              </a:ext>
            </a:extLst>
          </p:cNvPr>
          <p:cNvSpPr/>
          <p:nvPr/>
        </p:nvSpPr>
        <p:spPr>
          <a:xfrm>
            <a:off x="4921468" y="1636774"/>
            <a:ext cx="3535786" cy="586136"/>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ysClr val="window" lastClr="FFFFFF">
                  <a:lumMod val="96000"/>
                </a:sysClr>
              </a:gs>
              <a:gs pos="100000">
                <a:sysClr val="window" lastClr="FFFFFF"/>
              </a:gs>
            </a:gsLst>
            <a:lin ang="8400000" scaled="0"/>
            <a:tileRect/>
          </a:gradFill>
          <a:ln w="19050" cap="flat" cmpd="sng" algn="ctr">
            <a:solidFill>
              <a:srgbClr val="00AAE6"/>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29" name="Rounded Rectangle 1032">
            <a:extLst>
              <a:ext uri="{FF2B5EF4-FFF2-40B4-BE49-F238E27FC236}">
                <a16:creationId xmlns:a16="http://schemas.microsoft.com/office/drawing/2014/main" id="{2137B36B-942E-4C53-9326-E1577C183683}"/>
              </a:ext>
            </a:extLst>
          </p:cNvPr>
          <p:cNvSpPr/>
          <p:nvPr/>
        </p:nvSpPr>
        <p:spPr>
          <a:xfrm>
            <a:off x="4923040" y="1636774"/>
            <a:ext cx="818963" cy="586136"/>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00AAE6"/>
          </a:solidFill>
          <a:ln w="19050" cap="flat" cmpd="sng" algn="ctr">
            <a:solidFill>
              <a:srgbClr val="00AAE6"/>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30" name="TextBox 10">
            <a:extLst>
              <a:ext uri="{FF2B5EF4-FFF2-40B4-BE49-F238E27FC236}">
                <a16:creationId xmlns:a16="http://schemas.microsoft.com/office/drawing/2014/main" id="{D6AE093C-5EC4-49AB-A337-8AF4E3D508A1}"/>
              </a:ext>
            </a:extLst>
          </p:cNvPr>
          <p:cNvSpPr txBox="1"/>
          <p:nvPr/>
        </p:nvSpPr>
        <p:spPr>
          <a:xfrm>
            <a:off x="5064064" y="1704286"/>
            <a:ext cx="536917" cy="369332"/>
          </a:xfrm>
          <a:prstGeom prst="rect">
            <a:avLst/>
          </a:prstGeom>
          <a:noFill/>
        </p:spPr>
        <p:txBody>
          <a:bodyPr wrap="square" rtlCol="0">
            <a:spAutoFit/>
          </a:bodyPr>
          <a:lstStyle/>
          <a:p>
            <a:pPr algn="ctr" defTabSz="685800">
              <a:buClrTx/>
            </a:pPr>
            <a:r>
              <a:rPr lang="en-US" altLang="ko-KR" sz="1800" b="1" kern="1200" dirty="0">
                <a:solidFill>
                  <a:prstClr val="white"/>
                </a:solidFill>
                <a:latin typeface="Calibri" pitchFamily="34" charset="0"/>
                <a:cs typeface="Calibri" pitchFamily="34" charset="0"/>
              </a:rPr>
              <a:t>02</a:t>
            </a:r>
            <a:endParaRPr lang="ko-KR" altLang="en-US" sz="1800" b="1" kern="1200" dirty="0">
              <a:solidFill>
                <a:prstClr val="white"/>
              </a:solidFill>
              <a:latin typeface="Calibri" pitchFamily="34" charset="0"/>
              <a:cs typeface="Calibri" pitchFamily="34" charset="0"/>
            </a:endParaRPr>
          </a:p>
        </p:txBody>
      </p:sp>
      <p:sp>
        <p:nvSpPr>
          <p:cNvPr id="31" name="TextBox 11">
            <a:extLst>
              <a:ext uri="{FF2B5EF4-FFF2-40B4-BE49-F238E27FC236}">
                <a16:creationId xmlns:a16="http://schemas.microsoft.com/office/drawing/2014/main" id="{EE9463A9-6095-47FB-BB17-5F7EAC28759B}"/>
              </a:ext>
            </a:extLst>
          </p:cNvPr>
          <p:cNvSpPr txBox="1"/>
          <p:nvPr/>
        </p:nvSpPr>
        <p:spPr>
          <a:xfrm>
            <a:off x="5822315" y="1642192"/>
            <a:ext cx="2523561" cy="6463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r>
              <a:rPr kumimoji="0" lang="en-US" altLang="ko-KR" sz="900" b="0" i="0" u="none" strike="noStrike" kern="1200" cap="none" spc="0" normalizeH="0" baseline="0" noProof="0" dirty="0">
                <a:ln>
                  <a:noFill/>
                </a:ln>
                <a:solidFill>
                  <a:prstClr val="black">
                    <a:lumMod val="75000"/>
                    <a:lumOff val="25000"/>
                  </a:prstClr>
                </a:solidFill>
                <a:effectLst/>
                <a:uLnTx/>
                <a:uFillTx/>
              </a:rPr>
              <a:t>  Easy to change colors, photos.</a:t>
            </a:r>
          </a:p>
          <a:p>
            <a:pPr marL="0" marR="0" lvl="0" indent="0" defTabSz="685800" eaLnBrk="1" fontAlgn="auto" latinLnBrk="0" hangingPunct="1">
              <a:lnSpc>
                <a:spcPct val="100000"/>
              </a:lnSpc>
              <a:spcBef>
                <a:spcPts val="0"/>
              </a:spcBef>
              <a:spcAft>
                <a:spcPts val="0"/>
              </a:spcAft>
              <a:buClrTx/>
              <a:buSzTx/>
              <a:buFontTx/>
              <a:buNone/>
              <a:tabLst/>
              <a:defRPr/>
            </a:pPr>
            <a:endParaRPr kumimoji="0" lang="ko-KR" altLang="en-US" sz="900" b="0" i="0" u="none" strike="noStrike" kern="1200" cap="none" spc="0" normalizeH="0" baseline="0" noProof="0" dirty="0">
              <a:ln>
                <a:noFill/>
              </a:ln>
              <a:solidFill>
                <a:prstClr val="black">
                  <a:lumMod val="75000"/>
                  <a:lumOff val="25000"/>
                </a:prstClr>
              </a:solidFill>
              <a:effectLst/>
              <a:uLnTx/>
              <a:uFillTx/>
            </a:endParaRPr>
          </a:p>
        </p:txBody>
      </p:sp>
      <p:sp>
        <p:nvSpPr>
          <p:cNvPr id="32" name="TextBox 12">
            <a:extLst>
              <a:ext uri="{FF2B5EF4-FFF2-40B4-BE49-F238E27FC236}">
                <a16:creationId xmlns:a16="http://schemas.microsoft.com/office/drawing/2014/main" id="{17856635-0B24-4762-A350-410009466AA2}"/>
              </a:ext>
            </a:extLst>
          </p:cNvPr>
          <p:cNvSpPr txBox="1"/>
          <p:nvPr/>
        </p:nvSpPr>
        <p:spPr>
          <a:xfrm>
            <a:off x="4921468" y="2284846"/>
            <a:ext cx="3538931" cy="6463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Example Text :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Get a modern PowerPoint  Presentation that is beautifully designed. </a:t>
            </a: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endParaRPr kumimoji="0" lang="ko-KR" altLang="en-US" sz="900" b="0" i="0" u="none" strike="noStrike" kern="1200" cap="none" spc="0" normalizeH="0" baseline="0" noProof="0" dirty="0">
              <a:ln>
                <a:noFill/>
              </a:ln>
              <a:solidFill>
                <a:prstClr val="black">
                  <a:lumMod val="75000"/>
                  <a:lumOff val="25000"/>
                </a:prstClr>
              </a:solidFill>
              <a:effectLst/>
              <a:uLnTx/>
              <a:uFillTx/>
            </a:endParaRPr>
          </a:p>
        </p:txBody>
      </p:sp>
      <p:sp>
        <p:nvSpPr>
          <p:cNvPr id="33" name="Rounded Rectangle 1032">
            <a:extLst>
              <a:ext uri="{FF2B5EF4-FFF2-40B4-BE49-F238E27FC236}">
                <a16:creationId xmlns:a16="http://schemas.microsoft.com/office/drawing/2014/main" id="{6393912F-CF8B-407C-91EC-15B3C8757B36}"/>
              </a:ext>
            </a:extLst>
          </p:cNvPr>
          <p:cNvSpPr/>
          <p:nvPr/>
        </p:nvSpPr>
        <p:spPr>
          <a:xfrm>
            <a:off x="693537" y="3158088"/>
            <a:ext cx="3535786" cy="586136"/>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ysClr val="window" lastClr="FFFFFF">
                  <a:lumMod val="96000"/>
                </a:sysClr>
              </a:gs>
              <a:gs pos="100000">
                <a:sysClr val="window" lastClr="FFFFFF"/>
              </a:gs>
            </a:gsLst>
            <a:lin ang="8400000" scaled="0"/>
            <a:tileRect/>
          </a:gradFill>
          <a:ln w="19050" cap="flat" cmpd="sng" algn="ctr">
            <a:solidFill>
              <a:srgbClr val="05AF9B"/>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34" name="Rounded Rectangle 1032">
            <a:extLst>
              <a:ext uri="{FF2B5EF4-FFF2-40B4-BE49-F238E27FC236}">
                <a16:creationId xmlns:a16="http://schemas.microsoft.com/office/drawing/2014/main" id="{2C2BE43C-2007-4974-98B9-1D7F886227CA}"/>
              </a:ext>
            </a:extLst>
          </p:cNvPr>
          <p:cNvSpPr/>
          <p:nvPr/>
        </p:nvSpPr>
        <p:spPr>
          <a:xfrm>
            <a:off x="691963" y="3158088"/>
            <a:ext cx="818963" cy="586136"/>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05AF9B"/>
          </a:solidFill>
          <a:ln w="19050" cap="flat" cmpd="sng" algn="ctr">
            <a:solidFill>
              <a:srgbClr val="05AF9B"/>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dirty="0">
              <a:ln>
                <a:noFill/>
              </a:ln>
              <a:solidFill>
                <a:prstClr val="black">
                  <a:lumMod val="65000"/>
                  <a:lumOff val="35000"/>
                </a:prstClr>
              </a:solidFill>
              <a:effectLst/>
              <a:uLnTx/>
              <a:uFillTx/>
              <a:latin typeface="Arial"/>
              <a:cs typeface="+mn-cs"/>
            </a:endParaRPr>
          </a:p>
        </p:txBody>
      </p:sp>
      <p:sp>
        <p:nvSpPr>
          <p:cNvPr id="35" name="TextBox 15">
            <a:extLst>
              <a:ext uri="{FF2B5EF4-FFF2-40B4-BE49-F238E27FC236}">
                <a16:creationId xmlns:a16="http://schemas.microsoft.com/office/drawing/2014/main" id="{0548964E-A98E-4795-AE3B-551DB99A5396}"/>
              </a:ext>
            </a:extLst>
          </p:cNvPr>
          <p:cNvSpPr txBox="1"/>
          <p:nvPr/>
        </p:nvSpPr>
        <p:spPr>
          <a:xfrm>
            <a:off x="832988" y="3225599"/>
            <a:ext cx="536917" cy="369332"/>
          </a:xfrm>
          <a:prstGeom prst="rect">
            <a:avLst/>
          </a:prstGeom>
          <a:noFill/>
        </p:spPr>
        <p:txBody>
          <a:bodyPr wrap="square" rtlCol="0">
            <a:spAutoFit/>
          </a:bodyPr>
          <a:lstStyle/>
          <a:p>
            <a:pPr algn="ctr" defTabSz="685800">
              <a:buClrTx/>
            </a:pPr>
            <a:r>
              <a:rPr lang="en-US" altLang="ko-KR" sz="1800" b="1" kern="1200" dirty="0">
                <a:solidFill>
                  <a:prstClr val="white"/>
                </a:solidFill>
                <a:latin typeface="Calibri" pitchFamily="34" charset="0"/>
                <a:cs typeface="Calibri" pitchFamily="34" charset="0"/>
              </a:rPr>
              <a:t>03</a:t>
            </a:r>
            <a:endParaRPr lang="ko-KR" altLang="en-US" sz="1800" b="1" kern="1200" dirty="0">
              <a:solidFill>
                <a:prstClr val="white"/>
              </a:solidFill>
              <a:latin typeface="Calibri" pitchFamily="34" charset="0"/>
              <a:cs typeface="Calibri" pitchFamily="34" charset="0"/>
            </a:endParaRPr>
          </a:p>
        </p:txBody>
      </p:sp>
      <p:sp>
        <p:nvSpPr>
          <p:cNvPr id="36" name="TextBox 16">
            <a:extLst>
              <a:ext uri="{FF2B5EF4-FFF2-40B4-BE49-F238E27FC236}">
                <a16:creationId xmlns:a16="http://schemas.microsoft.com/office/drawing/2014/main" id="{BD7F9C29-1924-45D4-8E7B-638854ABEC54}"/>
              </a:ext>
            </a:extLst>
          </p:cNvPr>
          <p:cNvSpPr txBox="1"/>
          <p:nvPr/>
        </p:nvSpPr>
        <p:spPr>
          <a:xfrm>
            <a:off x="1594384" y="3163505"/>
            <a:ext cx="2523561" cy="5078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r>
              <a:rPr kumimoji="0" lang="en-US" altLang="ko-KR" sz="900" b="0" i="0" u="none" strike="noStrike" kern="1200" cap="none" spc="0" normalizeH="0" baseline="0" noProof="0" dirty="0">
                <a:ln>
                  <a:noFill/>
                </a:ln>
                <a:solidFill>
                  <a:prstClr val="black">
                    <a:lumMod val="75000"/>
                    <a:lumOff val="25000"/>
                  </a:prstClr>
                </a:solidFill>
                <a:effectLst/>
                <a:uLnTx/>
                <a:uFillTx/>
              </a:rPr>
              <a:t> Easy to change colors, photos.</a:t>
            </a:r>
          </a:p>
        </p:txBody>
      </p:sp>
      <p:sp>
        <p:nvSpPr>
          <p:cNvPr id="37" name="TextBox 17">
            <a:extLst>
              <a:ext uri="{FF2B5EF4-FFF2-40B4-BE49-F238E27FC236}">
                <a16:creationId xmlns:a16="http://schemas.microsoft.com/office/drawing/2014/main" id="{89D9A68D-7871-480B-8CC5-01EA525BBCF0}"/>
              </a:ext>
            </a:extLst>
          </p:cNvPr>
          <p:cNvSpPr txBox="1"/>
          <p:nvPr/>
        </p:nvSpPr>
        <p:spPr>
          <a:xfrm>
            <a:off x="693537" y="3806160"/>
            <a:ext cx="3538931" cy="6463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Example Text :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Get a modern PowerPoint  Presentation that is beautifully designed. </a:t>
            </a: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endParaRPr kumimoji="0" lang="ko-KR" altLang="en-US" sz="900" b="0" i="0" u="none" strike="noStrike" kern="1200" cap="none" spc="0" normalizeH="0" baseline="0" noProof="0" dirty="0">
              <a:ln>
                <a:noFill/>
              </a:ln>
              <a:solidFill>
                <a:prstClr val="black">
                  <a:lumMod val="75000"/>
                  <a:lumOff val="25000"/>
                </a:prstClr>
              </a:solidFill>
              <a:effectLst/>
              <a:uLnTx/>
              <a:uFillTx/>
            </a:endParaRPr>
          </a:p>
        </p:txBody>
      </p:sp>
      <p:sp>
        <p:nvSpPr>
          <p:cNvPr id="38" name="Rounded Rectangle 1032">
            <a:extLst>
              <a:ext uri="{FF2B5EF4-FFF2-40B4-BE49-F238E27FC236}">
                <a16:creationId xmlns:a16="http://schemas.microsoft.com/office/drawing/2014/main" id="{04D498F7-C16D-4A64-8EE9-D444A7D85AA0}"/>
              </a:ext>
            </a:extLst>
          </p:cNvPr>
          <p:cNvSpPr/>
          <p:nvPr/>
        </p:nvSpPr>
        <p:spPr>
          <a:xfrm>
            <a:off x="4924613" y="3158088"/>
            <a:ext cx="3535786" cy="586136"/>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ysClr val="window" lastClr="FFFFFF">
                  <a:lumMod val="96000"/>
                </a:sysClr>
              </a:gs>
              <a:gs pos="100000">
                <a:sysClr val="window" lastClr="FFFFFF"/>
              </a:gs>
            </a:gsLst>
            <a:lin ang="8400000" scaled="0"/>
            <a:tileRect/>
          </a:gradFill>
          <a:ln w="19050" cap="flat" cmpd="sng" algn="ctr">
            <a:solidFill>
              <a:srgbClr val="73CDCD"/>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39" name="Rounded Rectangle 1032">
            <a:extLst>
              <a:ext uri="{FF2B5EF4-FFF2-40B4-BE49-F238E27FC236}">
                <a16:creationId xmlns:a16="http://schemas.microsoft.com/office/drawing/2014/main" id="{BD96DA14-C02B-4C46-87F5-0B755A8C5731}"/>
              </a:ext>
            </a:extLst>
          </p:cNvPr>
          <p:cNvSpPr/>
          <p:nvPr/>
        </p:nvSpPr>
        <p:spPr>
          <a:xfrm>
            <a:off x="4923040" y="3158088"/>
            <a:ext cx="818963" cy="586136"/>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rgbClr val="73CDCD"/>
          </a:solidFill>
          <a:ln w="19050" cap="flat" cmpd="sng" algn="ctr">
            <a:solidFill>
              <a:srgbClr val="73CDCD"/>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a:ln>
                <a:noFill/>
              </a:ln>
              <a:solidFill>
                <a:prstClr val="black">
                  <a:lumMod val="65000"/>
                  <a:lumOff val="35000"/>
                </a:prstClr>
              </a:solidFill>
              <a:effectLst/>
              <a:uLnTx/>
              <a:uFillTx/>
              <a:latin typeface="Arial"/>
              <a:cs typeface="+mn-cs"/>
            </a:endParaRPr>
          </a:p>
        </p:txBody>
      </p:sp>
      <p:sp>
        <p:nvSpPr>
          <p:cNvPr id="40" name="TextBox 20">
            <a:extLst>
              <a:ext uri="{FF2B5EF4-FFF2-40B4-BE49-F238E27FC236}">
                <a16:creationId xmlns:a16="http://schemas.microsoft.com/office/drawing/2014/main" id="{DAD9F0CB-341B-4F2A-A03B-5473F286CA69}"/>
              </a:ext>
            </a:extLst>
          </p:cNvPr>
          <p:cNvSpPr txBox="1"/>
          <p:nvPr/>
        </p:nvSpPr>
        <p:spPr>
          <a:xfrm>
            <a:off x="5064064" y="3225599"/>
            <a:ext cx="536917" cy="369332"/>
          </a:xfrm>
          <a:prstGeom prst="rect">
            <a:avLst/>
          </a:prstGeom>
          <a:noFill/>
        </p:spPr>
        <p:txBody>
          <a:bodyPr wrap="square" rtlCol="0">
            <a:spAutoFit/>
          </a:bodyPr>
          <a:lstStyle/>
          <a:p>
            <a:pPr algn="ctr" defTabSz="685800">
              <a:buClrTx/>
            </a:pPr>
            <a:r>
              <a:rPr lang="en-US" altLang="ko-KR" sz="1800" b="1" kern="1200" dirty="0">
                <a:solidFill>
                  <a:prstClr val="white"/>
                </a:solidFill>
                <a:latin typeface="Calibri" pitchFamily="34" charset="0"/>
                <a:cs typeface="Calibri" pitchFamily="34" charset="0"/>
              </a:rPr>
              <a:t>04</a:t>
            </a:r>
            <a:endParaRPr lang="ko-KR" altLang="en-US" sz="1800" b="1" kern="1200" dirty="0">
              <a:solidFill>
                <a:prstClr val="white"/>
              </a:solidFill>
              <a:latin typeface="Calibri" pitchFamily="34" charset="0"/>
              <a:cs typeface="Calibri" pitchFamily="34" charset="0"/>
            </a:endParaRPr>
          </a:p>
        </p:txBody>
      </p:sp>
      <p:sp>
        <p:nvSpPr>
          <p:cNvPr id="41" name="TextBox 21">
            <a:extLst>
              <a:ext uri="{FF2B5EF4-FFF2-40B4-BE49-F238E27FC236}">
                <a16:creationId xmlns:a16="http://schemas.microsoft.com/office/drawing/2014/main" id="{977DCB9D-AF56-4E4C-8D27-B4269137DA5E}"/>
              </a:ext>
            </a:extLst>
          </p:cNvPr>
          <p:cNvSpPr txBox="1"/>
          <p:nvPr/>
        </p:nvSpPr>
        <p:spPr>
          <a:xfrm>
            <a:off x="5825460" y="3163505"/>
            <a:ext cx="2523561" cy="6463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r>
              <a:rPr kumimoji="0" lang="en-US" altLang="ko-KR" sz="900" b="0" i="0" u="none" strike="noStrike" kern="1200" cap="none" spc="0" normalizeH="0" baseline="0" noProof="0" dirty="0">
                <a:ln>
                  <a:noFill/>
                </a:ln>
                <a:solidFill>
                  <a:prstClr val="black">
                    <a:lumMod val="75000"/>
                    <a:lumOff val="25000"/>
                  </a:prstClr>
                </a:solidFill>
                <a:effectLst/>
                <a:uLnTx/>
                <a:uFillTx/>
              </a:rPr>
              <a:t>  Easy to change colors, photos.</a:t>
            </a:r>
          </a:p>
          <a:p>
            <a:pPr marL="0" marR="0" lvl="0" indent="0" defTabSz="685800" eaLnBrk="1" fontAlgn="auto" latinLnBrk="0" hangingPunct="1">
              <a:lnSpc>
                <a:spcPct val="100000"/>
              </a:lnSpc>
              <a:spcBef>
                <a:spcPts val="0"/>
              </a:spcBef>
              <a:spcAft>
                <a:spcPts val="0"/>
              </a:spcAft>
              <a:buClrTx/>
              <a:buSzTx/>
              <a:buFontTx/>
              <a:buNone/>
              <a:tabLst/>
              <a:defRPr/>
            </a:pPr>
            <a:endParaRPr kumimoji="0" lang="ko-KR" altLang="en-US" sz="900" b="0" i="0" u="none" strike="noStrike" kern="1200" cap="none" spc="0" normalizeH="0" baseline="0" noProof="0" dirty="0">
              <a:ln>
                <a:noFill/>
              </a:ln>
              <a:solidFill>
                <a:prstClr val="black">
                  <a:lumMod val="75000"/>
                  <a:lumOff val="25000"/>
                </a:prstClr>
              </a:solidFill>
              <a:effectLst/>
              <a:uLnTx/>
              <a:uFillTx/>
            </a:endParaRPr>
          </a:p>
        </p:txBody>
      </p:sp>
      <p:sp>
        <p:nvSpPr>
          <p:cNvPr id="42" name="TextBox 22">
            <a:extLst>
              <a:ext uri="{FF2B5EF4-FFF2-40B4-BE49-F238E27FC236}">
                <a16:creationId xmlns:a16="http://schemas.microsoft.com/office/drawing/2014/main" id="{94565666-6FDC-45D9-A5CB-E001310E2226}"/>
              </a:ext>
            </a:extLst>
          </p:cNvPr>
          <p:cNvSpPr txBox="1"/>
          <p:nvPr/>
        </p:nvSpPr>
        <p:spPr>
          <a:xfrm>
            <a:off x="4924612" y="3806160"/>
            <a:ext cx="3538931" cy="646331"/>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Example Text :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black">
                    <a:lumMod val="75000"/>
                    <a:lumOff val="25000"/>
                  </a:prstClr>
                </a:solidFill>
                <a:effectLst/>
                <a:uLnTx/>
                <a:uFillTx/>
              </a:rPr>
              <a:t>Get a modern PowerPoint  Presentation that is beautifully designed. </a:t>
            </a:r>
            <a:r>
              <a:rPr kumimoji="0" lang="en-US" altLang="ko-KR" sz="900" b="0" i="0" u="none" strike="noStrike" kern="1200" cap="none" spc="0" normalizeH="0" baseline="0" noProof="0" dirty="0">
                <a:ln>
                  <a:noFill/>
                </a:ln>
                <a:solidFill>
                  <a:prstClr val="black">
                    <a:lumMod val="75000"/>
                    <a:lumOff val="25000"/>
                  </a:prstClr>
                </a:solidFill>
                <a:effectLst/>
                <a:uLnTx/>
                <a:uFillTx/>
                <a:cs typeface="Arial" pitchFamily="34" charset="0"/>
              </a:rPr>
              <a:t>You can simply impress your audience and add a unique zing and appeal to your Presentations.</a:t>
            </a:r>
            <a:endParaRPr kumimoji="0" lang="ko-KR" altLang="en-US" sz="900" b="0" i="0" u="none" strike="noStrike" kern="1200" cap="none" spc="0" normalizeH="0" baseline="0" noProof="0" dirty="0">
              <a:ln>
                <a:noFill/>
              </a:ln>
              <a:solidFill>
                <a:prstClr val="black">
                  <a:lumMod val="75000"/>
                  <a:lumOff val="25000"/>
                </a:prstClr>
              </a:solidFill>
              <a:effectLst/>
              <a:uLnTx/>
              <a:uFillTx/>
            </a:endParaRPr>
          </a:p>
        </p:txBody>
      </p:sp>
    </p:spTree>
    <p:extLst>
      <p:ext uri="{BB962C8B-B14F-4D97-AF65-F5344CB8AC3E}">
        <p14:creationId xmlns:p14="http://schemas.microsoft.com/office/powerpoint/2010/main" val="305150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3" name="Cubo 2"/>
          <p:cNvSpPr/>
          <p:nvPr/>
        </p:nvSpPr>
        <p:spPr>
          <a:xfrm>
            <a:off x="7258929" y="562707"/>
            <a:ext cx="1406770" cy="1406770"/>
          </a:xfrm>
          <a:prstGeom prst="cube">
            <a:avLst/>
          </a:prstGeom>
          <a:solidFill>
            <a:srgbClr val="A5B7C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Cubo 20"/>
          <p:cNvSpPr/>
          <p:nvPr/>
        </p:nvSpPr>
        <p:spPr>
          <a:xfrm>
            <a:off x="6947095" y="1969477"/>
            <a:ext cx="1406770" cy="1406770"/>
          </a:xfrm>
          <a:prstGeom prst="cube">
            <a:avLst/>
          </a:prstGeom>
          <a:solidFill>
            <a:srgbClr val="C3CCA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Cubo 21"/>
          <p:cNvSpPr/>
          <p:nvPr/>
        </p:nvSpPr>
        <p:spPr>
          <a:xfrm>
            <a:off x="6635261" y="3376247"/>
            <a:ext cx="1406770" cy="1406770"/>
          </a:xfrm>
          <a:prstGeom prst="cube">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Esquina doblada 3"/>
          <p:cNvSpPr/>
          <p:nvPr/>
        </p:nvSpPr>
        <p:spPr>
          <a:xfrm rot="10800000">
            <a:off x="154743" y="140676"/>
            <a:ext cx="2686929" cy="4783015"/>
          </a:xfrm>
          <a:prstGeom prst="foldedCorner">
            <a:avLst/>
          </a:prstGeom>
          <a:solidFill>
            <a:srgbClr val="5D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TextBox 7">
            <a:extLst>
              <a:ext uri="{FF2B5EF4-FFF2-40B4-BE49-F238E27FC236}">
                <a16:creationId xmlns:a16="http://schemas.microsoft.com/office/drawing/2014/main" id="{810D9C49-6963-448C-864A-B645C0A5A158}"/>
              </a:ext>
            </a:extLst>
          </p:cNvPr>
          <p:cNvSpPr txBox="1"/>
          <p:nvPr/>
        </p:nvSpPr>
        <p:spPr>
          <a:xfrm>
            <a:off x="292069" y="1403170"/>
            <a:ext cx="2380793" cy="2862322"/>
          </a:xfrm>
          <a:prstGeom prst="rect">
            <a:avLst/>
          </a:prstGeom>
          <a:noFill/>
        </p:spPr>
        <p:txBody>
          <a:bodyPr wrap="square" rtlCol="0">
            <a:spAutoFit/>
          </a:bodyPr>
          <a:lstStyle/>
          <a:p>
            <a:r>
              <a:rPr lang="en-GB" altLang="ko-KR" sz="3600" dirty="0">
                <a:solidFill>
                  <a:schemeClr val="bg1"/>
                </a:solidFill>
                <a:cs typeface="Arial" pitchFamily="34" charset="0"/>
              </a:rPr>
              <a:t>ALLPPT </a:t>
            </a:r>
          </a:p>
          <a:p>
            <a:r>
              <a:rPr lang="en-GB" altLang="ko-KR" sz="3600" dirty="0">
                <a:solidFill>
                  <a:schemeClr val="bg1"/>
                </a:solidFill>
                <a:cs typeface="Arial" pitchFamily="34" charset="0"/>
              </a:rPr>
              <a:t>Slide </a:t>
            </a:r>
          </a:p>
          <a:p>
            <a:r>
              <a:rPr lang="en-GB" altLang="ko-KR" sz="3600" dirty="0">
                <a:solidFill>
                  <a:schemeClr val="bg1"/>
                </a:solidFill>
                <a:cs typeface="Arial" pitchFamily="34" charset="0"/>
              </a:rPr>
              <a:t>for your </a:t>
            </a:r>
          </a:p>
          <a:p>
            <a:r>
              <a:rPr lang="en-GB" altLang="ko-KR" sz="3600" dirty="0">
                <a:solidFill>
                  <a:schemeClr val="bg1"/>
                </a:solidFill>
                <a:cs typeface="Arial" pitchFamily="34" charset="0"/>
              </a:rPr>
              <a:t>Presentation</a:t>
            </a:r>
            <a:endParaRPr lang="ko-KR" altLang="en-US" sz="3600" dirty="0">
              <a:solidFill>
                <a:schemeClr val="bg1"/>
              </a:solidFill>
              <a:cs typeface="Arial" pitchFamily="34" charset="0"/>
            </a:endParaRPr>
          </a:p>
        </p:txBody>
      </p:sp>
      <p:sp>
        <p:nvSpPr>
          <p:cNvPr id="25" name="Google Shape;271;p36"/>
          <p:cNvSpPr txBox="1">
            <a:spLocks/>
          </p:cNvSpPr>
          <p:nvPr/>
        </p:nvSpPr>
        <p:spPr>
          <a:xfrm flipH="1">
            <a:off x="6947095" y="1114270"/>
            <a:ext cx="1560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800" dirty="0">
                <a:solidFill>
                  <a:schemeClr val="lt1"/>
                </a:solidFill>
              </a:rPr>
              <a:t>01</a:t>
            </a:r>
          </a:p>
        </p:txBody>
      </p:sp>
      <p:sp>
        <p:nvSpPr>
          <p:cNvPr id="26" name="Google Shape;271;p36"/>
          <p:cNvSpPr txBox="1">
            <a:spLocks/>
          </p:cNvSpPr>
          <p:nvPr/>
        </p:nvSpPr>
        <p:spPr>
          <a:xfrm flipH="1">
            <a:off x="6793265" y="2521040"/>
            <a:ext cx="1560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800" dirty="0">
                <a:solidFill>
                  <a:schemeClr val="lt1"/>
                </a:solidFill>
              </a:rPr>
              <a:t>02</a:t>
            </a:r>
          </a:p>
        </p:txBody>
      </p:sp>
      <p:sp>
        <p:nvSpPr>
          <p:cNvPr id="27" name="Google Shape;271;p36"/>
          <p:cNvSpPr txBox="1">
            <a:spLocks/>
          </p:cNvSpPr>
          <p:nvPr/>
        </p:nvSpPr>
        <p:spPr>
          <a:xfrm flipH="1">
            <a:off x="6401714" y="3976592"/>
            <a:ext cx="1560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800" dirty="0">
                <a:solidFill>
                  <a:schemeClr val="lt1"/>
                </a:solidFill>
              </a:rPr>
              <a:t>03</a:t>
            </a:r>
          </a:p>
        </p:txBody>
      </p:sp>
      <p:sp>
        <p:nvSpPr>
          <p:cNvPr id="28" name="Google Shape;223;p32"/>
          <p:cNvSpPr txBox="1">
            <a:spLocks/>
          </p:cNvSpPr>
          <p:nvPr/>
        </p:nvSpPr>
        <p:spPr>
          <a:xfrm flipH="1">
            <a:off x="4219954" y="3376247"/>
            <a:ext cx="2012950" cy="57785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a:t>SATURN</a:t>
            </a:r>
            <a:endParaRPr lang="es-PE" dirty="0"/>
          </a:p>
        </p:txBody>
      </p:sp>
      <p:sp>
        <p:nvSpPr>
          <p:cNvPr id="29" name="Google Shape;224;p32"/>
          <p:cNvSpPr txBox="1">
            <a:spLocks/>
          </p:cNvSpPr>
          <p:nvPr/>
        </p:nvSpPr>
        <p:spPr>
          <a:xfrm flipH="1">
            <a:off x="4219954" y="3773122"/>
            <a:ext cx="2286000" cy="8747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solidFill>
                  <a:schemeClr val="bg1"/>
                </a:solidFill>
              </a:rPr>
              <a:t>Saturn is the ringed planet. It’s composed mostly of hydrogen and helium</a:t>
            </a:r>
          </a:p>
        </p:txBody>
      </p:sp>
      <p:sp>
        <p:nvSpPr>
          <p:cNvPr id="30" name="Google Shape;223;p32"/>
          <p:cNvSpPr txBox="1">
            <a:spLocks/>
          </p:cNvSpPr>
          <p:nvPr/>
        </p:nvSpPr>
        <p:spPr>
          <a:xfrm flipH="1">
            <a:off x="4661095" y="2023900"/>
            <a:ext cx="2012950" cy="57785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a:t>SATURN</a:t>
            </a:r>
            <a:endParaRPr lang="es-PE" dirty="0"/>
          </a:p>
        </p:txBody>
      </p:sp>
      <p:sp>
        <p:nvSpPr>
          <p:cNvPr id="31" name="Google Shape;224;p32"/>
          <p:cNvSpPr txBox="1">
            <a:spLocks/>
          </p:cNvSpPr>
          <p:nvPr/>
        </p:nvSpPr>
        <p:spPr>
          <a:xfrm flipH="1">
            <a:off x="4661095" y="2420775"/>
            <a:ext cx="2286000" cy="8747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solidFill>
                  <a:schemeClr val="bg1"/>
                </a:solidFill>
              </a:rPr>
              <a:t>Saturn is the ringed planet. It’s composed mostly of hydrogen and helium</a:t>
            </a:r>
          </a:p>
        </p:txBody>
      </p:sp>
      <p:sp>
        <p:nvSpPr>
          <p:cNvPr id="32" name="Google Shape;223;p32"/>
          <p:cNvSpPr txBox="1">
            <a:spLocks/>
          </p:cNvSpPr>
          <p:nvPr/>
        </p:nvSpPr>
        <p:spPr>
          <a:xfrm flipH="1">
            <a:off x="4963093" y="604446"/>
            <a:ext cx="2012950" cy="57785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dirty="0"/>
              <a:t>SATURN</a:t>
            </a:r>
          </a:p>
        </p:txBody>
      </p:sp>
      <p:sp>
        <p:nvSpPr>
          <p:cNvPr id="33" name="Google Shape;224;p32"/>
          <p:cNvSpPr txBox="1">
            <a:spLocks/>
          </p:cNvSpPr>
          <p:nvPr/>
        </p:nvSpPr>
        <p:spPr>
          <a:xfrm flipH="1">
            <a:off x="4963093" y="1001321"/>
            <a:ext cx="2286000" cy="8747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solidFill>
                  <a:schemeClr val="bg1"/>
                </a:solidFill>
              </a:rPr>
              <a:t>Saturn is the ringed planet. It’s composed mostly of hydrogen and helium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24" name="Group 4">
            <a:extLst>
              <a:ext uri="{FF2B5EF4-FFF2-40B4-BE49-F238E27FC236}">
                <a16:creationId xmlns:a16="http://schemas.microsoft.com/office/drawing/2014/main" id="{5BB08B6E-43B6-494D-9CC9-272BF8AF9B0D}"/>
              </a:ext>
            </a:extLst>
          </p:cNvPr>
          <p:cNvGrpSpPr>
            <a:grpSpLocks noChangeAspect="1"/>
          </p:cNvGrpSpPr>
          <p:nvPr/>
        </p:nvGrpSpPr>
        <p:grpSpPr bwMode="auto">
          <a:xfrm>
            <a:off x="-187377" y="0"/>
            <a:ext cx="9331377" cy="5146675"/>
            <a:chOff x="0" y="0"/>
            <a:chExt cx="5760" cy="3242"/>
          </a:xfrm>
        </p:grpSpPr>
        <p:sp>
          <p:nvSpPr>
            <p:cNvPr id="25" name="AutoShape 3">
              <a:extLst>
                <a:ext uri="{FF2B5EF4-FFF2-40B4-BE49-F238E27FC236}">
                  <a16:creationId xmlns:a16="http://schemas.microsoft.com/office/drawing/2014/main" id="{DDBFF186-2EDC-4E25-8F72-1DBDC3074348}"/>
                </a:ext>
              </a:extLst>
            </p:cNvPr>
            <p:cNvSpPr>
              <a:spLocks noChangeAspect="1" noChangeArrowheads="1" noTextEdit="1"/>
            </p:cNvSpPr>
            <p:nvPr/>
          </p:nvSpPr>
          <p:spPr bwMode="auto">
            <a:xfrm>
              <a:off x="0" y="0"/>
              <a:ext cx="5760"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7">
              <a:extLst>
                <a:ext uri="{FF2B5EF4-FFF2-40B4-BE49-F238E27FC236}">
                  <a16:creationId xmlns:a16="http://schemas.microsoft.com/office/drawing/2014/main" id="{9E1B7FD5-8DFB-441E-9D1C-7255B71F2C26}"/>
                </a:ext>
              </a:extLst>
            </p:cNvPr>
            <p:cNvSpPr>
              <a:spLocks noEditPoints="1"/>
            </p:cNvSpPr>
            <p:nvPr userDrawn="1"/>
          </p:nvSpPr>
          <p:spPr bwMode="auto">
            <a:xfrm>
              <a:off x="0" y="0"/>
              <a:ext cx="5760" cy="3242"/>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moveTo>
                    <a:pt x="5760" y="0"/>
                  </a:moveTo>
                  <a:lnTo>
                    <a:pt x="0" y="0"/>
                  </a:lnTo>
                  <a:lnTo>
                    <a:pt x="0" y="3242"/>
                  </a:lnTo>
                  <a:lnTo>
                    <a:pt x="5760" y="3242"/>
                  </a:lnTo>
                  <a:lnTo>
                    <a:pt x="5760" y="0"/>
                  </a:lnTo>
                  <a:lnTo>
                    <a:pt x="5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
        <p:nvSpPr>
          <p:cNvPr id="13" name="Google Shape;734;p47"/>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800" b="1" dirty="0">
                <a:solidFill>
                  <a:schemeClr val="bg1"/>
                </a:solidFill>
                <a:latin typeface="Arial Black" panose="020B0A04020102020204" pitchFamily="34" charset="0"/>
              </a:rPr>
              <a:t>WELCOME</a:t>
            </a:r>
          </a:p>
        </p:txBody>
      </p:sp>
      <p:sp>
        <p:nvSpPr>
          <p:cNvPr id="15" name="Google Shape;736;p47"/>
          <p:cNvSpPr/>
          <p:nvPr/>
        </p:nvSpPr>
        <p:spPr>
          <a:xfrm>
            <a:off x="1378900" y="1001085"/>
            <a:ext cx="2459700" cy="2459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737;p47"/>
          <p:cNvPicPr preferRelativeResize="0"/>
          <p:nvPr/>
        </p:nvPicPr>
        <p:blipFill rotWithShape="1">
          <a:blip r:embed="rId3">
            <a:alphaModFix/>
          </a:blip>
          <a:srcRect t="2967" b="30343"/>
          <a:stretch/>
        </p:blipFill>
        <p:spPr>
          <a:xfrm>
            <a:off x="1712391" y="1334274"/>
            <a:ext cx="1792500" cy="1793100"/>
          </a:xfrm>
          <a:prstGeom prst="ellipse">
            <a:avLst/>
          </a:prstGeom>
          <a:noFill/>
          <a:ln w="76200" cap="flat" cmpd="sng">
            <a:solidFill>
              <a:schemeClr val="lt2"/>
            </a:solidFill>
            <a:prstDash val="solid"/>
            <a:round/>
            <a:headEnd type="none" w="sm" len="sm"/>
            <a:tailEnd type="none" w="sm" len="sm"/>
          </a:ln>
        </p:spPr>
      </p:pic>
      <p:sp>
        <p:nvSpPr>
          <p:cNvPr id="18" name="Google Shape;739;p47"/>
          <p:cNvSpPr txBox="1">
            <a:spLocks/>
          </p:cNvSpPr>
          <p:nvPr/>
        </p:nvSpPr>
        <p:spPr>
          <a:xfrm flipH="1">
            <a:off x="1487982" y="3374569"/>
            <a:ext cx="2205600" cy="629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t>HELENA PATTERSON</a:t>
            </a:r>
          </a:p>
        </p:txBody>
      </p:sp>
      <p:sp>
        <p:nvSpPr>
          <p:cNvPr id="19" name="Google Shape;740;p47"/>
          <p:cNvSpPr txBox="1">
            <a:spLocks/>
          </p:cNvSpPr>
          <p:nvPr/>
        </p:nvSpPr>
        <p:spPr>
          <a:xfrm flipH="1">
            <a:off x="1465743" y="3834450"/>
            <a:ext cx="2250000" cy="613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You can replace the image on the screen with your own</a:t>
            </a:r>
          </a:p>
        </p:txBody>
      </p:sp>
      <p:sp>
        <p:nvSpPr>
          <p:cNvPr id="20" name="Google Shape;741;p47"/>
          <p:cNvSpPr txBox="1">
            <a:spLocks/>
          </p:cNvSpPr>
          <p:nvPr/>
        </p:nvSpPr>
        <p:spPr>
          <a:xfrm flipH="1">
            <a:off x="5349516" y="1344315"/>
            <a:ext cx="2250000" cy="613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You can replace the image on the screen with your own</a:t>
            </a:r>
          </a:p>
        </p:txBody>
      </p:sp>
      <p:sp>
        <p:nvSpPr>
          <p:cNvPr id="21" name="Google Shape;742;p47"/>
          <p:cNvSpPr txBox="1">
            <a:spLocks/>
          </p:cNvSpPr>
          <p:nvPr/>
        </p:nvSpPr>
        <p:spPr>
          <a:xfrm flipH="1">
            <a:off x="5349516" y="933952"/>
            <a:ext cx="2250000" cy="577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JULIA LARA</a:t>
            </a:r>
          </a:p>
        </p:txBody>
      </p:sp>
      <p:sp>
        <p:nvSpPr>
          <p:cNvPr id="22" name="Google Shape;743;p47"/>
          <p:cNvSpPr/>
          <p:nvPr/>
        </p:nvSpPr>
        <p:spPr>
          <a:xfrm>
            <a:off x="5303217" y="2324960"/>
            <a:ext cx="2459700" cy="2459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744;p47"/>
          <p:cNvPicPr preferRelativeResize="0"/>
          <p:nvPr/>
        </p:nvPicPr>
        <p:blipFill rotWithShape="1">
          <a:blip r:embed="rId4">
            <a:alphaModFix/>
          </a:blip>
          <a:srcRect l="19474" r="26035" b="18240"/>
          <a:stretch/>
        </p:blipFill>
        <p:spPr>
          <a:xfrm>
            <a:off x="5636816" y="2666247"/>
            <a:ext cx="1792500" cy="1793100"/>
          </a:xfrm>
          <a:prstGeom prst="ellipse">
            <a:avLst/>
          </a:prstGeom>
          <a:noFill/>
          <a:ln w="76200" cap="flat" cmpd="sng">
            <a:solidFill>
              <a:schemeClr val="lt2"/>
            </a:solidFill>
            <a:prstDash val="solid"/>
            <a:round/>
            <a:headEnd type="none" w="sm" len="sm"/>
            <a:tailEnd type="none" w="sm" len="sm"/>
          </a:ln>
        </p:spPr>
      </p:pic>
      <p:grpSp>
        <p:nvGrpSpPr>
          <p:cNvPr id="32" name="Group 4">
            <a:extLst>
              <a:ext uri="{FF2B5EF4-FFF2-40B4-BE49-F238E27FC236}">
                <a16:creationId xmlns:a16="http://schemas.microsoft.com/office/drawing/2014/main" id="{B5254E42-8B71-4649-9FB4-4DDE244F7AF7}"/>
              </a:ext>
            </a:extLst>
          </p:cNvPr>
          <p:cNvGrpSpPr>
            <a:grpSpLocks noChangeAspect="1"/>
          </p:cNvGrpSpPr>
          <p:nvPr/>
        </p:nvGrpSpPr>
        <p:grpSpPr bwMode="auto">
          <a:xfrm>
            <a:off x="-187377" y="-3175"/>
            <a:ext cx="9331377" cy="5146675"/>
            <a:chOff x="0" y="0"/>
            <a:chExt cx="5760" cy="3242"/>
          </a:xfrm>
        </p:grpSpPr>
        <p:sp>
          <p:nvSpPr>
            <p:cNvPr id="33" name="AutoShape 3">
              <a:extLst>
                <a:ext uri="{FF2B5EF4-FFF2-40B4-BE49-F238E27FC236}">
                  <a16:creationId xmlns:a16="http://schemas.microsoft.com/office/drawing/2014/main" id="{4B4D9F1C-2A92-4E02-B554-9639F720C29F}"/>
                </a:ext>
              </a:extLst>
            </p:cNvPr>
            <p:cNvSpPr>
              <a:spLocks noChangeAspect="1" noChangeArrowheads="1" noTextEdit="1"/>
            </p:cNvSpPr>
            <p:nvPr/>
          </p:nvSpPr>
          <p:spPr bwMode="auto">
            <a:xfrm>
              <a:off x="0" y="0"/>
              <a:ext cx="5760"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34" name="Freeform 7">
              <a:extLst>
                <a:ext uri="{FF2B5EF4-FFF2-40B4-BE49-F238E27FC236}">
                  <a16:creationId xmlns:a16="http://schemas.microsoft.com/office/drawing/2014/main" id="{74929569-3F06-4BAA-9481-79922C5DB895}"/>
                </a:ext>
              </a:extLst>
            </p:cNvPr>
            <p:cNvSpPr>
              <a:spLocks noEditPoints="1"/>
            </p:cNvSpPr>
            <p:nvPr userDrawn="1"/>
          </p:nvSpPr>
          <p:spPr bwMode="auto">
            <a:xfrm>
              <a:off x="0" y="0"/>
              <a:ext cx="5760" cy="3242"/>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moveTo>
                    <a:pt x="5760" y="0"/>
                  </a:moveTo>
                  <a:lnTo>
                    <a:pt x="0" y="0"/>
                  </a:lnTo>
                  <a:lnTo>
                    <a:pt x="0" y="3242"/>
                  </a:lnTo>
                  <a:lnTo>
                    <a:pt x="5760" y="3242"/>
                  </a:lnTo>
                  <a:lnTo>
                    <a:pt x="5760" y="0"/>
                  </a:lnTo>
                  <a:lnTo>
                    <a:pt x="5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
        <p:nvSpPr>
          <p:cNvPr id="26" name="Freeform 6">
            <a:extLst>
              <a:ext uri="{FF2B5EF4-FFF2-40B4-BE49-F238E27FC236}">
                <a16:creationId xmlns:a16="http://schemas.microsoft.com/office/drawing/2014/main" id="{CB22EA36-4422-4313-9714-56D7BC66FE4A}"/>
              </a:ext>
            </a:extLst>
          </p:cNvPr>
          <p:cNvSpPr>
            <a:spLocks noEditPoints="1"/>
          </p:cNvSpPr>
          <p:nvPr/>
        </p:nvSpPr>
        <p:spPr bwMode="auto">
          <a:xfrm>
            <a:off x="0" y="0"/>
            <a:ext cx="9144000" cy="5146675"/>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5DB3E5">
              <a:alpha val="4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Tree>
    <p:extLst>
      <p:ext uri="{BB962C8B-B14F-4D97-AF65-F5344CB8AC3E}">
        <p14:creationId xmlns:p14="http://schemas.microsoft.com/office/powerpoint/2010/main" val="998955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5" name="Google Shape;749;p48"/>
          <p:cNvSpPr txBox="1">
            <a:spLocks/>
          </p:cNvSpPr>
          <p:nvPr/>
        </p:nvSpPr>
        <p:spPr>
          <a:xfrm flipH="1">
            <a:off x="1890534" y="452734"/>
            <a:ext cx="3690300" cy="453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sz="4000" dirty="0">
                <a:solidFill>
                  <a:srgbClr val="FFC000"/>
                </a:solidFill>
                <a:latin typeface="Arial Black" panose="020B0A04020102020204" pitchFamily="34" charset="0"/>
              </a:rPr>
              <a:t>EVENTS</a:t>
            </a:r>
          </a:p>
        </p:txBody>
      </p:sp>
      <p:sp>
        <p:nvSpPr>
          <p:cNvPr id="7" name="Google Shape;751;p48"/>
          <p:cNvSpPr txBox="1">
            <a:spLocks/>
          </p:cNvSpPr>
          <p:nvPr/>
        </p:nvSpPr>
        <p:spPr>
          <a:xfrm flipH="1">
            <a:off x="1793336" y="4008264"/>
            <a:ext cx="1955409"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You could enter a subtitle here if you need it</a:t>
            </a:r>
          </a:p>
        </p:txBody>
      </p:sp>
      <p:sp>
        <p:nvSpPr>
          <p:cNvPr id="8" name="Google Shape;5425;p62"/>
          <p:cNvSpPr/>
          <p:nvPr/>
        </p:nvSpPr>
        <p:spPr>
          <a:xfrm rot="10800000">
            <a:off x="1996816" y="1182530"/>
            <a:ext cx="1548452" cy="2825734"/>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25;p62"/>
          <p:cNvSpPr/>
          <p:nvPr/>
        </p:nvSpPr>
        <p:spPr>
          <a:xfrm rot="10800000">
            <a:off x="3952224" y="1182530"/>
            <a:ext cx="1548452" cy="2825734"/>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63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25;p62"/>
          <p:cNvSpPr/>
          <p:nvPr/>
        </p:nvSpPr>
        <p:spPr>
          <a:xfrm rot="10800000">
            <a:off x="5784314" y="1182530"/>
            <a:ext cx="1548452" cy="2825734"/>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ángulo 1"/>
          <p:cNvSpPr/>
          <p:nvPr/>
        </p:nvSpPr>
        <p:spPr>
          <a:xfrm>
            <a:off x="2096756" y="1282222"/>
            <a:ext cx="1251356" cy="2246769"/>
          </a:xfrm>
          <a:prstGeom prst="rect">
            <a:avLst/>
          </a:prstGeom>
        </p:spPr>
        <p:txBody>
          <a:bodyPr wrap="square">
            <a:spAutoFit/>
          </a:bodyPr>
          <a:lstStyle/>
          <a:p>
            <a:pPr lvl="0">
              <a:spcBef>
                <a:spcPts val="300"/>
              </a:spcBef>
            </a:pPr>
            <a:r>
              <a:rPr lang="en-US" sz="2000" dirty="0">
                <a:solidFill>
                  <a:schemeClr val="bg1"/>
                </a:solidFill>
                <a:latin typeface="+mn-lt"/>
                <a:ea typeface="Teko Light"/>
                <a:cs typeface="Teko Light"/>
                <a:sym typeface="Teko Light"/>
              </a:rPr>
              <a:t>DAY</a:t>
            </a:r>
            <a:endParaRPr lang="en-US" sz="2000" dirty="0">
              <a:solidFill>
                <a:schemeClr val="bg1"/>
              </a:solidFill>
              <a:latin typeface="+mn-lt"/>
            </a:endParaRPr>
          </a:p>
          <a:p>
            <a:pPr marL="241300" lvl="0" indent="-203200">
              <a:buClr>
                <a:schemeClr val="accent1"/>
              </a:buClr>
              <a:buSzPts val="1200"/>
              <a:buFont typeface="Hind Vadodara"/>
              <a:buChar char="●"/>
            </a:pPr>
            <a:r>
              <a:rPr lang="en-US" sz="1200" dirty="0">
                <a:solidFill>
                  <a:schemeClr val="bg1"/>
                </a:solidFill>
                <a:uFill>
                  <a:noFill/>
                </a:uFill>
                <a:latin typeface="+mn-lt"/>
              </a:rPr>
              <a:t>Female student sitting with book and smiling</a:t>
            </a:r>
            <a:endParaRPr lang="en-US" sz="1200" dirty="0">
              <a:solidFill>
                <a:schemeClr val="bg1"/>
              </a:solidFill>
              <a:latin typeface="+mn-lt"/>
            </a:endParaRPr>
          </a:p>
          <a:p>
            <a:pPr marL="241300" lvl="0" indent="-203200">
              <a:buClr>
                <a:schemeClr val="accent1"/>
              </a:buClr>
              <a:buSzPts val="1200"/>
              <a:buFont typeface="Hind Vadodara"/>
              <a:buChar char="●"/>
            </a:pPr>
            <a:r>
              <a:rPr lang="en-US" sz="1200" dirty="0">
                <a:solidFill>
                  <a:schemeClr val="bg1"/>
                </a:solidFill>
                <a:uFill>
                  <a:noFill/>
                </a:uFill>
                <a:latin typeface="+mn-lt"/>
              </a:rPr>
              <a:t>Teenage student sitting at table in classroom</a:t>
            </a:r>
            <a:endParaRPr lang="en-US" sz="1200" dirty="0">
              <a:solidFill>
                <a:schemeClr val="bg1"/>
              </a:solidFill>
              <a:latin typeface="+mn-lt"/>
            </a:endParaRPr>
          </a:p>
        </p:txBody>
      </p:sp>
      <p:sp>
        <p:nvSpPr>
          <p:cNvPr id="12" name="Rectángulo 11"/>
          <p:cNvSpPr/>
          <p:nvPr/>
        </p:nvSpPr>
        <p:spPr>
          <a:xfrm>
            <a:off x="4100771" y="1282222"/>
            <a:ext cx="1251356" cy="2246769"/>
          </a:xfrm>
          <a:prstGeom prst="rect">
            <a:avLst/>
          </a:prstGeom>
        </p:spPr>
        <p:txBody>
          <a:bodyPr wrap="square">
            <a:spAutoFit/>
          </a:bodyPr>
          <a:lstStyle/>
          <a:p>
            <a:pPr lvl="0">
              <a:spcBef>
                <a:spcPts val="300"/>
              </a:spcBef>
            </a:pPr>
            <a:r>
              <a:rPr lang="en-US" sz="2000" dirty="0">
                <a:solidFill>
                  <a:schemeClr val="bg1"/>
                </a:solidFill>
                <a:latin typeface="+mn-lt"/>
                <a:ea typeface="Teko Light"/>
                <a:cs typeface="Teko Light"/>
                <a:sym typeface="Teko Light"/>
              </a:rPr>
              <a:t>DAY</a:t>
            </a:r>
            <a:endParaRPr lang="en-US" sz="2000" dirty="0">
              <a:solidFill>
                <a:schemeClr val="bg1"/>
              </a:solidFill>
              <a:latin typeface="+mn-lt"/>
            </a:endParaRPr>
          </a:p>
          <a:p>
            <a:pPr marL="241300" lvl="0" indent="-203200">
              <a:buClr>
                <a:schemeClr val="accent1"/>
              </a:buClr>
              <a:buSzPts val="1200"/>
              <a:buFont typeface="Hind Vadodara"/>
              <a:buChar char="●"/>
            </a:pPr>
            <a:r>
              <a:rPr lang="en-US" sz="1200" dirty="0">
                <a:solidFill>
                  <a:schemeClr val="bg1"/>
                </a:solidFill>
                <a:uFill>
                  <a:noFill/>
                </a:uFill>
                <a:latin typeface="+mn-lt"/>
              </a:rPr>
              <a:t>Female student sitting with book and smiling</a:t>
            </a:r>
            <a:endParaRPr lang="en-US" sz="1200" dirty="0">
              <a:solidFill>
                <a:schemeClr val="bg1"/>
              </a:solidFill>
              <a:latin typeface="+mn-lt"/>
            </a:endParaRPr>
          </a:p>
          <a:p>
            <a:pPr marL="241300" lvl="0" indent="-203200">
              <a:buClr>
                <a:schemeClr val="accent1"/>
              </a:buClr>
              <a:buSzPts val="1200"/>
              <a:buFont typeface="Hind Vadodara"/>
              <a:buChar char="●"/>
            </a:pPr>
            <a:r>
              <a:rPr lang="en-US" sz="1200" dirty="0">
                <a:solidFill>
                  <a:schemeClr val="bg1"/>
                </a:solidFill>
                <a:uFill>
                  <a:noFill/>
                </a:uFill>
                <a:latin typeface="+mn-lt"/>
              </a:rPr>
              <a:t>Teenage student sitting at table in classroom</a:t>
            </a:r>
            <a:endParaRPr lang="en-US" sz="1200" dirty="0">
              <a:solidFill>
                <a:schemeClr val="bg1"/>
              </a:solidFill>
              <a:latin typeface="+mn-lt"/>
            </a:endParaRPr>
          </a:p>
        </p:txBody>
      </p:sp>
      <p:sp>
        <p:nvSpPr>
          <p:cNvPr id="13" name="Rectángulo 12"/>
          <p:cNvSpPr/>
          <p:nvPr/>
        </p:nvSpPr>
        <p:spPr>
          <a:xfrm>
            <a:off x="5932861" y="1282222"/>
            <a:ext cx="1251356" cy="2246769"/>
          </a:xfrm>
          <a:prstGeom prst="rect">
            <a:avLst/>
          </a:prstGeom>
        </p:spPr>
        <p:txBody>
          <a:bodyPr wrap="square">
            <a:spAutoFit/>
          </a:bodyPr>
          <a:lstStyle/>
          <a:p>
            <a:pPr lvl="0">
              <a:spcBef>
                <a:spcPts val="300"/>
              </a:spcBef>
            </a:pPr>
            <a:r>
              <a:rPr lang="en-US" sz="2000" dirty="0">
                <a:solidFill>
                  <a:schemeClr val="bg1"/>
                </a:solidFill>
                <a:latin typeface="+mn-lt"/>
                <a:ea typeface="Teko Light"/>
                <a:cs typeface="Teko Light"/>
                <a:sym typeface="Teko Light"/>
              </a:rPr>
              <a:t>DAY</a:t>
            </a:r>
            <a:endParaRPr lang="en-US" sz="2000" dirty="0">
              <a:solidFill>
                <a:schemeClr val="bg1"/>
              </a:solidFill>
              <a:latin typeface="+mn-lt"/>
            </a:endParaRPr>
          </a:p>
          <a:p>
            <a:pPr marL="241300" lvl="0" indent="-203200">
              <a:buClr>
                <a:schemeClr val="accent1"/>
              </a:buClr>
              <a:buSzPts val="1200"/>
              <a:buFont typeface="Hind Vadodara"/>
              <a:buChar char="●"/>
            </a:pPr>
            <a:r>
              <a:rPr lang="en-US" sz="1200" dirty="0">
                <a:solidFill>
                  <a:schemeClr val="bg1"/>
                </a:solidFill>
                <a:uFill>
                  <a:noFill/>
                </a:uFill>
                <a:latin typeface="+mn-lt"/>
              </a:rPr>
              <a:t>Female student sitting with book and smiling</a:t>
            </a:r>
            <a:endParaRPr lang="en-US" sz="1200" dirty="0">
              <a:solidFill>
                <a:schemeClr val="bg1"/>
              </a:solidFill>
              <a:latin typeface="+mn-lt"/>
            </a:endParaRPr>
          </a:p>
          <a:p>
            <a:pPr marL="241300" lvl="0" indent="-203200">
              <a:buClr>
                <a:schemeClr val="accent1"/>
              </a:buClr>
              <a:buSzPts val="1200"/>
              <a:buFont typeface="Hind Vadodara"/>
              <a:buChar char="●"/>
            </a:pPr>
            <a:r>
              <a:rPr lang="en-US" sz="1200" dirty="0">
                <a:solidFill>
                  <a:schemeClr val="bg1"/>
                </a:solidFill>
                <a:uFill>
                  <a:noFill/>
                </a:uFill>
                <a:latin typeface="+mn-lt"/>
              </a:rPr>
              <a:t>Teenage student sitting at table in classroom</a:t>
            </a:r>
            <a:endParaRPr lang="en-US" sz="1200" dirty="0">
              <a:solidFill>
                <a:schemeClr val="bg1"/>
              </a:solidFill>
              <a:latin typeface="+mn-lt"/>
            </a:endParaRPr>
          </a:p>
        </p:txBody>
      </p:sp>
      <p:sp>
        <p:nvSpPr>
          <p:cNvPr id="14" name="Google Shape;751;p48"/>
          <p:cNvSpPr txBox="1">
            <a:spLocks/>
          </p:cNvSpPr>
          <p:nvPr/>
        </p:nvSpPr>
        <p:spPr>
          <a:xfrm flipH="1">
            <a:off x="3788824" y="3965036"/>
            <a:ext cx="1955409"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You could enter a subtitle here if you need it</a:t>
            </a:r>
          </a:p>
        </p:txBody>
      </p:sp>
      <p:sp>
        <p:nvSpPr>
          <p:cNvPr id="15" name="Google Shape;751;p48"/>
          <p:cNvSpPr txBox="1">
            <a:spLocks/>
          </p:cNvSpPr>
          <p:nvPr/>
        </p:nvSpPr>
        <p:spPr>
          <a:xfrm flipH="1">
            <a:off x="5580834" y="3965036"/>
            <a:ext cx="1955409"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You could enter a subtitle here if you need it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31" name="Google Shape;756;p49"/>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000" dirty="0">
                <a:solidFill>
                  <a:srgbClr val="D49421"/>
                </a:solidFill>
                <a:latin typeface="Arial Black" panose="020B0A04020102020204" pitchFamily="34" charset="0"/>
              </a:rPr>
              <a:t>REVIEW OF PAST EVENTS</a:t>
            </a:r>
          </a:p>
        </p:txBody>
      </p:sp>
      <p:sp>
        <p:nvSpPr>
          <p:cNvPr id="32" name="Google Shape;757;p49"/>
          <p:cNvSpPr txBox="1">
            <a:spLocks/>
          </p:cNvSpPr>
          <p:nvPr/>
        </p:nvSpPr>
        <p:spPr>
          <a:xfrm flipH="1">
            <a:off x="610104" y="3638807"/>
            <a:ext cx="17238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a:t>It’s the biggest planet of them all</a:t>
            </a:r>
          </a:p>
        </p:txBody>
      </p:sp>
      <p:sp>
        <p:nvSpPr>
          <p:cNvPr id="33" name="Google Shape;758;p49"/>
          <p:cNvSpPr txBox="1">
            <a:spLocks/>
          </p:cNvSpPr>
          <p:nvPr/>
        </p:nvSpPr>
        <p:spPr>
          <a:xfrm flipH="1">
            <a:off x="691770" y="327254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200" dirty="0">
                <a:solidFill>
                  <a:srgbClr val="D49421"/>
                </a:solidFill>
              </a:rPr>
              <a:t>JUPITER</a:t>
            </a:r>
          </a:p>
        </p:txBody>
      </p:sp>
      <p:sp>
        <p:nvSpPr>
          <p:cNvPr id="34" name="Google Shape;759;p49"/>
          <p:cNvSpPr txBox="1">
            <a:spLocks/>
          </p:cNvSpPr>
          <p:nvPr/>
        </p:nvSpPr>
        <p:spPr>
          <a:xfrm flipH="1">
            <a:off x="3665091" y="3638807"/>
            <a:ext cx="18549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a:t>Mercury is the closest planet to the Sun </a:t>
            </a:r>
          </a:p>
        </p:txBody>
      </p:sp>
      <p:sp>
        <p:nvSpPr>
          <p:cNvPr id="35" name="Google Shape;760;p49"/>
          <p:cNvSpPr txBox="1">
            <a:spLocks/>
          </p:cNvSpPr>
          <p:nvPr/>
        </p:nvSpPr>
        <p:spPr>
          <a:xfrm flipH="1">
            <a:off x="3812270" y="327254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200" dirty="0">
                <a:solidFill>
                  <a:srgbClr val="88AFA6"/>
                </a:solidFill>
              </a:rPr>
              <a:t>MERCUR</a:t>
            </a:r>
            <a:r>
              <a:rPr lang="es-PE" sz="2200" dirty="0"/>
              <a:t>Y</a:t>
            </a:r>
          </a:p>
        </p:txBody>
      </p:sp>
      <p:sp>
        <p:nvSpPr>
          <p:cNvPr id="36" name="Google Shape;761;p49"/>
          <p:cNvSpPr txBox="1">
            <a:spLocks/>
          </p:cNvSpPr>
          <p:nvPr/>
        </p:nvSpPr>
        <p:spPr>
          <a:xfrm flipH="1">
            <a:off x="6821281" y="3638807"/>
            <a:ext cx="17238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a:t>It’s the second planet from the Sun</a:t>
            </a:r>
          </a:p>
        </p:txBody>
      </p:sp>
      <p:sp>
        <p:nvSpPr>
          <p:cNvPr id="37" name="Google Shape;762;p49"/>
          <p:cNvSpPr txBox="1">
            <a:spLocks/>
          </p:cNvSpPr>
          <p:nvPr/>
        </p:nvSpPr>
        <p:spPr>
          <a:xfrm flipH="1">
            <a:off x="6902946" y="327254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200" dirty="0">
                <a:solidFill>
                  <a:srgbClr val="D49421"/>
                </a:solidFill>
              </a:rPr>
              <a:t>VENUS</a:t>
            </a:r>
          </a:p>
        </p:txBody>
      </p:sp>
      <p:sp>
        <p:nvSpPr>
          <p:cNvPr id="38" name="Google Shape;763;p49"/>
          <p:cNvSpPr txBox="1">
            <a:spLocks/>
          </p:cNvSpPr>
          <p:nvPr/>
        </p:nvSpPr>
        <p:spPr>
          <a:xfrm flipH="1">
            <a:off x="5253640" y="1622811"/>
            <a:ext cx="17238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a:t>It’s the farthest planet from the Sun</a:t>
            </a:r>
          </a:p>
        </p:txBody>
      </p:sp>
      <p:sp>
        <p:nvSpPr>
          <p:cNvPr id="39" name="Google Shape;764;p49"/>
          <p:cNvSpPr txBox="1">
            <a:spLocks/>
          </p:cNvSpPr>
          <p:nvPr/>
        </p:nvSpPr>
        <p:spPr>
          <a:xfrm flipH="1">
            <a:off x="5335240" y="125733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200" dirty="0">
                <a:solidFill>
                  <a:srgbClr val="88AFA6"/>
                </a:solidFill>
              </a:rPr>
              <a:t>NEPTUNE</a:t>
            </a:r>
          </a:p>
        </p:txBody>
      </p:sp>
      <p:sp>
        <p:nvSpPr>
          <p:cNvPr id="40" name="Google Shape;765;p49"/>
          <p:cNvSpPr txBox="1">
            <a:spLocks/>
          </p:cNvSpPr>
          <p:nvPr/>
        </p:nvSpPr>
        <p:spPr>
          <a:xfrm flipH="1">
            <a:off x="2154399" y="1622811"/>
            <a:ext cx="1723800" cy="875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a:t>Saturn is the ringed one and a gas giant</a:t>
            </a:r>
          </a:p>
        </p:txBody>
      </p:sp>
      <p:sp>
        <p:nvSpPr>
          <p:cNvPr id="41" name="Google Shape;766;p49"/>
          <p:cNvSpPr txBox="1">
            <a:spLocks/>
          </p:cNvSpPr>
          <p:nvPr/>
        </p:nvSpPr>
        <p:spPr>
          <a:xfrm flipH="1">
            <a:off x="2236064" y="125733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200" dirty="0">
                <a:solidFill>
                  <a:srgbClr val="88AFA6"/>
                </a:solidFill>
              </a:rPr>
              <a:t>SATURN</a:t>
            </a:r>
          </a:p>
        </p:txBody>
      </p:sp>
      <p:grpSp>
        <p:nvGrpSpPr>
          <p:cNvPr id="42" name="Google Shape;767;p49"/>
          <p:cNvGrpSpPr/>
          <p:nvPr/>
        </p:nvGrpSpPr>
        <p:grpSpPr>
          <a:xfrm>
            <a:off x="1257254" y="2429325"/>
            <a:ext cx="2171408" cy="741991"/>
            <a:chOff x="1166400" y="2429325"/>
            <a:chExt cx="2171408" cy="741991"/>
          </a:xfrm>
        </p:grpSpPr>
        <p:sp>
          <p:nvSpPr>
            <p:cNvPr id="43" name="Google Shape;768;p49"/>
            <p:cNvSpPr/>
            <p:nvPr/>
          </p:nvSpPr>
          <p:spPr>
            <a:xfrm>
              <a:off x="1166400"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9;p49"/>
            <p:cNvSpPr/>
            <p:nvPr/>
          </p:nvSpPr>
          <p:spPr>
            <a:xfrm>
              <a:off x="1183285" y="2583183"/>
              <a:ext cx="424800" cy="424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770;p49"/>
          <p:cNvSpPr/>
          <p:nvPr/>
        </p:nvSpPr>
        <p:spPr>
          <a:xfrm>
            <a:off x="7470669" y="2583183"/>
            <a:ext cx="424800" cy="42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771;p49"/>
          <p:cNvGrpSpPr/>
          <p:nvPr/>
        </p:nvGrpSpPr>
        <p:grpSpPr>
          <a:xfrm>
            <a:off x="2796570" y="2429325"/>
            <a:ext cx="2171408" cy="741991"/>
            <a:chOff x="2705717" y="2429325"/>
            <a:chExt cx="2171408" cy="741991"/>
          </a:xfrm>
        </p:grpSpPr>
        <p:sp>
          <p:nvSpPr>
            <p:cNvPr id="47" name="Google Shape;772;p49"/>
            <p:cNvSpPr/>
            <p:nvPr/>
          </p:nvSpPr>
          <p:spPr>
            <a:xfrm>
              <a:off x="2705717"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73;p49"/>
            <p:cNvSpPr/>
            <p:nvPr/>
          </p:nvSpPr>
          <p:spPr>
            <a:xfrm>
              <a:off x="2727706" y="2575856"/>
              <a:ext cx="424800" cy="424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774;p49"/>
          <p:cNvGrpSpPr/>
          <p:nvPr/>
        </p:nvGrpSpPr>
        <p:grpSpPr>
          <a:xfrm>
            <a:off x="4346724" y="2429325"/>
            <a:ext cx="2171408" cy="741991"/>
            <a:chOff x="4255870" y="2429325"/>
            <a:chExt cx="2171408" cy="741991"/>
          </a:xfrm>
        </p:grpSpPr>
        <p:sp>
          <p:nvSpPr>
            <p:cNvPr id="50" name="Google Shape;775;p49"/>
            <p:cNvSpPr/>
            <p:nvPr/>
          </p:nvSpPr>
          <p:spPr>
            <a:xfrm>
              <a:off x="4255870"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76;p49"/>
            <p:cNvSpPr/>
            <p:nvPr/>
          </p:nvSpPr>
          <p:spPr>
            <a:xfrm>
              <a:off x="4273846" y="2583183"/>
              <a:ext cx="424800" cy="4248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777;p49"/>
          <p:cNvGrpSpPr/>
          <p:nvPr/>
        </p:nvGrpSpPr>
        <p:grpSpPr>
          <a:xfrm>
            <a:off x="5896878" y="2429325"/>
            <a:ext cx="2171408" cy="741991"/>
            <a:chOff x="5806024" y="2429325"/>
            <a:chExt cx="2171408" cy="741991"/>
          </a:xfrm>
        </p:grpSpPr>
        <p:sp>
          <p:nvSpPr>
            <p:cNvPr id="53" name="Google Shape;778;p49"/>
            <p:cNvSpPr/>
            <p:nvPr/>
          </p:nvSpPr>
          <p:spPr>
            <a:xfrm>
              <a:off x="5806024"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79;p49"/>
            <p:cNvSpPr/>
            <p:nvPr/>
          </p:nvSpPr>
          <p:spPr>
            <a:xfrm>
              <a:off x="5815127" y="2583183"/>
              <a:ext cx="424800" cy="424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780;p49"/>
          <p:cNvSpPr txBox="1">
            <a:spLocks/>
          </p:cNvSpPr>
          <p:nvPr/>
        </p:nvSpPr>
        <p:spPr>
          <a:xfrm flipH="1">
            <a:off x="2740126" y="2471525"/>
            <a:ext cx="552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200">
                <a:solidFill>
                  <a:schemeClr val="lt1"/>
                </a:solidFill>
              </a:rPr>
              <a:t>02</a:t>
            </a:r>
          </a:p>
        </p:txBody>
      </p:sp>
      <p:sp>
        <p:nvSpPr>
          <p:cNvPr id="56" name="Google Shape;781;p49"/>
          <p:cNvSpPr txBox="1">
            <a:spLocks/>
          </p:cNvSpPr>
          <p:nvPr/>
        </p:nvSpPr>
        <p:spPr>
          <a:xfrm flipH="1">
            <a:off x="1195705" y="2486502"/>
            <a:ext cx="552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200">
                <a:solidFill>
                  <a:schemeClr val="lt1"/>
                </a:solidFill>
              </a:rPr>
              <a:t>01</a:t>
            </a:r>
          </a:p>
        </p:txBody>
      </p:sp>
      <p:sp>
        <p:nvSpPr>
          <p:cNvPr id="57" name="Google Shape;782;p49"/>
          <p:cNvSpPr txBox="1">
            <a:spLocks/>
          </p:cNvSpPr>
          <p:nvPr/>
        </p:nvSpPr>
        <p:spPr>
          <a:xfrm flipH="1">
            <a:off x="4286266" y="2486502"/>
            <a:ext cx="552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200">
                <a:solidFill>
                  <a:schemeClr val="lt1"/>
                </a:solidFill>
              </a:rPr>
              <a:t>03</a:t>
            </a:r>
          </a:p>
        </p:txBody>
      </p:sp>
      <p:sp>
        <p:nvSpPr>
          <p:cNvPr id="58" name="Google Shape;783;p49"/>
          <p:cNvSpPr txBox="1">
            <a:spLocks/>
          </p:cNvSpPr>
          <p:nvPr/>
        </p:nvSpPr>
        <p:spPr>
          <a:xfrm flipH="1">
            <a:off x="5839240" y="2486502"/>
            <a:ext cx="552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200">
                <a:solidFill>
                  <a:schemeClr val="lt1"/>
                </a:solidFill>
              </a:rPr>
              <a:t>04</a:t>
            </a:r>
          </a:p>
        </p:txBody>
      </p:sp>
      <p:sp>
        <p:nvSpPr>
          <p:cNvPr id="59" name="Google Shape;784;p49"/>
          <p:cNvSpPr txBox="1">
            <a:spLocks/>
          </p:cNvSpPr>
          <p:nvPr/>
        </p:nvSpPr>
        <p:spPr>
          <a:xfrm flipH="1">
            <a:off x="7392235" y="2486502"/>
            <a:ext cx="5526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200">
                <a:solidFill>
                  <a:schemeClr val="lt1"/>
                </a:solidFill>
              </a:rPr>
              <a:t>05</a:t>
            </a:r>
          </a:p>
        </p:txBody>
      </p:sp>
    </p:spTree>
    <p:extLst>
      <p:ext uri="{BB962C8B-B14F-4D97-AF65-F5344CB8AC3E}">
        <p14:creationId xmlns:p14="http://schemas.microsoft.com/office/powerpoint/2010/main" val="1018900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grpSp>
        <p:nvGrpSpPr>
          <p:cNvPr id="28" name="Google Shape;789;p50"/>
          <p:cNvGrpSpPr/>
          <p:nvPr/>
        </p:nvGrpSpPr>
        <p:grpSpPr>
          <a:xfrm>
            <a:off x="2000121" y="2688307"/>
            <a:ext cx="5143757" cy="2455193"/>
            <a:chOff x="4821100" y="4107225"/>
            <a:chExt cx="1146650" cy="700075"/>
          </a:xfrm>
        </p:grpSpPr>
        <p:sp>
          <p:nvSpPr>
            <p:cNvPr id="29" name="Google Shape;790;p50"/>
            <p:cNvSpPr/>
            <p:nvPr/>
          </p:nvSpPr>
          <p:spPr>
            <a:xfrm>
              <a:off x="4990425" y="4117125"/>
              <a:ext cx="111275" cy="550575"/>
            </a:xfrm>
            <a:custGeom>
              <a:avLst/>
              <a:gdLst/>
              <a:ahLst/>
              <a:cxnLst/>
              <a:rect l="l" t="t" r="r" b="b"/>
              <a:pathLst>
                <a:path w="4451" h="22023" extrusionOk="0">
                  <a:moveTo>
                    <a:pt x="1" y="1"/>
                  </a:moveTo>
                  <a:lnTo>
                    <a:pt x="1" y="19798"/>
                  </a:lnTo>
                  <a:cubicBezTo>
                    <a:pt x="1" y="21024"/>
                    <a:pt x="1000" y="22023"/>
                    <a:pt x="2226" y="22023"/>
                  </a:cubicBezTo>
                  <a:cubicBezTo>
                    <a:pt x="3452" y="22023"/>
                    <a:pt x="4451" y="21024"/>
                    <a:pt x="4451" y="19798"/>
                  </a:cubicBezTo>
                  <a:lnTo>
                    <a:pt x="4451"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1;p50"/>
            <p:cNvSpPr/>
            <p:nvPr/>
          </p:nvSpPr>
          <p:spPr>
            <a:xfrm>
              <a:off x="5009750" y="4136275"/>
              <a:ext cx="72825" cy="512125"/>
            </a:xfrm>
            <a:custGeom>
              <a:avLst/>
              <a:gdLst/>
              <a:ahLst/>
              <a:cxnLst/>
              <a:rect l="l" t="t" r="r" b="b"/>
              <a:pathLst>
                <a:path w="2913" h="20485" extrusionOk="0">
                  <a:moveTo>
                    <a:pt x="0" y="0"/>
                  </a:moveTo>
                  <a:lnTo>
                    <a:pt x="0" y="19032"/>
                  </a:lnTo>
                  <a:cubicBezTo>
                    <a:pt x="0" y="19833"/>
                    <a:pt x="652" y="20485"/>
                    <a:pt x="1453" y="20485"/>
                  </a:cubicBezTo>
                  <a:cubicBezTo>
                    <a:pt x="2261" y="20485"/>
                    <a:pt x="2905" y="19833"/>
                    <a:pt x="2912" y="19032"/>
                  </a:cubicBezTo>
                  <a:lnTo>
                    <a:pt x="2912" y="0"/>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2;p50"/>
            <p:cNvSpPr/>
            <p:nvPr/>
          </p:nvSpPr>
          <p:spPr>
            <a:xfrm>
              <a:off x="4967950" y="4107225"/>
              <a:ext cx="156425" cy="16850"/>
            </a:xfrm>
            <a:custGeom>
              <a:avLst/>
              <a:gdLst/>
              <a:ahLst/>
              <a:cxnLst/>
              <a:rect l="l" t="t" r="r" b="b"/>
              <a:pathLst>
                <a:path w="6257" h="674" extrusionOk="0">
                  <a:moveTo>
                    <a:pt x="446" y="0"/>
                  </a:moveTo>
                  <a:cubicBezTo>
                    <a:pt x="0" y="0"/>
                    <a:pt x="0" y="673"/>
                    <a:pt x="446" y="673"/>
                  </a:cubicBezTo>
                  <a:lnTo>
                    <a:pt x="5803" y="673"/>
                  </a:lnTo>
                  <a:cubicBezTo>
                    <a:pt x="6257" y="673"/>
                    <a:pt x="6257" y="0"/>
                    <a:pt x="5803"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3;p50"/>
            <p:cNvSpPr/>
            <p:nvPr/>
          </p:nvSpPr>
          <p:spPr>
            <a:xfrm>
              <a:off x="4990425" y="4117125"/>
              <a:ext cx="111275" cy="550575"/>
            </a:xfrm>
            <a:custGeom>
              <a:avLst/>
              <a:gdLst/>
              <a:ahLst/>
              <a:cxnLst/>
              <a:rect l="l" t="t" r="r" b="b"/>
              <a:pathLst>
                <a:path w="4451" h="22023" extrusionOk="0">
                  <a:moveTo>
                    <a:pt x="1" y="1"/>
                  </a:moveTo>
                  <a:lnTo>
                    <a:pt x="1" y="19798"/>
                  </a:lnTo>
                  <a:cubicBezTo>
                    <a:pt x="1" y="21024"/>
                    <a:pt x="1000" y="22023"/>
                    <a:pt x="2226" y="22023"/>
                  </a:cubicBezTo>
                  <a:cubicBezTo>
                    <a:pt x="3452" y="22023"/>
                    <a:pt x="4451" y="21024"/>
                    <a:pt x="4451" y="19798"/>
                  </a:cubicBezTo>
                  <a:lnTo>
                    <a:pt x="4451"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4;p50"/>
            <p:cNvSpPr/>
            <p:nvPr/>
          </p:nvSpPr>
          <p:spPr>
            <a:xfrm>
              <a:off x="5009750" y="4334500"/>
              <a:ext cx="72825" cy="319750"/>
            </a:xfrm>
            <a:custGeom>
              <a:avLst/>
              <a:gdLst/>
              <a:ahLst/>
              <a:cxnLst/>
              <a:rect l="l" t="t" r="r" b="b"/>
              <a:pathLst>
                <a:path w="2913" h="12790" extrusionOk="0">
                  <a:moveTo>
                    <a:pt x="2113" y="1"/>
                  </a:moveTo>
                  <a:cubicBezTo>
                    <a:pt x="1528" y="1"/>
                    <a:pt x="955" y="71"/>
                    <a:pt x="399" y="71"/>
                  </a:cubicBezTo>
                  <a:cubicBezTo>
                    <a:pt x="265" y="71"/>
                    <a:pt x="132" y="67"/>
                    <a:pt x="0" y="57"/>
                  </a:cubicBezTo>
                  <a:lnTo>
                    <a:pt x="0" y="11372"/>
                  </a:lnTo>
                  <a:cubicBezTo>
                    <a:pt x="21" y="12159"/>
                    <a:pt x="666" y="12789"/>
                    <a:pt x="1453" y="12789"/>
                  </a:cubicBezTo>
                  <a:cubicBezTo>
                    <a:pt x="2246" y="12789"/>
                    <a:pt x="2891" y="12159"/>
                    <a:pt x="2912" y="11372"/>
                  </a:cubicBezTo>
                  <a:lnTo>
                    <a:pt x="2912" y="57"/>
                  </a:lnTo>
                  <a:cubicBezTo>
                    <a:pt x="2644" y="15"/>
                    <a:pt x="2377" y="1"/>
                    <a:pt x="2113"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5;p50"/>
            <p:cNvSpPr/>
            <p:nvPr/>
          </p:nvSpPr>
          <p:spPr>
            <a:xfrm>
              <a:off x="4967950" y="4107225"/>
              <a:ext cx="156425" cy="16850"/>
            </a:xfrm>
            <a:custGeom>
              <a:avLst/>
              <a:gdLst/>
              <a:ahLst/>
              <a:cxnLst/>
              <a:rect l="l" t="t" r="r" b="b"/>
              <a:pathLst>
                <a:path w="6257" h="674" extrusionOk="0">
                  <a:moveTo>
                    <a:pt x="446" y="0"/>
                  </a:moveTo>
                  <a:cubicBezTo>
                    <a:pt x="0" y="0"/>
                    <a:pt x="0" y="673"/>
                    <a:pt x="446" y="673"/>
                  </a:cubicBezTo>
                  <a:lnTo>
                    <a:pt x="5803" y="673"/>
                  </a:lnTo>
                  <a:cubicBezTo>
                    <a:pt x="6257" y="673"/>
                    <a:pt x="6257" y="0"/>
                    <a:pt x="5803"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6;p50"/>
            <p:cNvSpPr/>
            <p:nvPr/>
          </p:nvSpPr>
          <p:spPr>
            <a:xfrm>
              <a:off x="5338700" y="4117125"/>
              <a:ext cx="111250" cy="550575"/>
            </a:xfrm>
            <a:custGeom>
              <a:avLst/>
              <a:gdLst/>
              <a:ahLst/>
              <a:cxnLst/>
              <a:rect l="l" t="t" r="r" b="b"/>
              <a:pathLst>
                <a:path w="4450" h="22023" extrusionOk="0">
                  <a:moveTo>
                    <a:pt x="0" y="1"/>
                  </a:moveTo>
                  <a:lnTo>
                    <a:pt x="0" y="21258"/>
                  </a:lnTo>
                  <a:cubicBezTo>
                    <a:pt x="0" y="21676"/>
                    <a:pt x="340" y="22023"/>
                    <a:pt x="765" y="22023"/>
                  </a:cubicBezTo>
                  <a:lnTo>
                    <a:pt x="3692" y="22023"/>
                  </a:lnTo>
                  <a:cubicBezTo>
                    <a:pt x="4110" y="22023"/>
                    <a:pt x="4450" y="21676"/>
                    <a:pt x="4450" y="21258"/>
                  </a:cubicBezTo>
                  <a:lnTo>
                    <a:pt x="4450"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7;p50"/>
            <p:cNvSpPr/>
            <p:nvPr/>
          </p:nvSpPr>
          <p:spPr>
            <a:xfrm>
              <a:off x="5358000" y="4521550"/>
              <a:ext cx="72825" cy="125975"/>
            </a:xfrm>
            <a:custGeom>
              <a:avLst/>
              <a:gdLst/>
              <a:ahLst/>
              <a:cxnLst/>
              <a:rect l="l" t="t" r="r" b="b"/>
              <a:pathLst>
                <a:path w="2913" h="5039" extrusionOk="0">
                  <a:moveTo>
                    <a:pt x="0" y="0"/>
                  </a:moveTo>
                  <a:lnTo>
                    <a:pt x="0" y="3621"/>
                  </a:lnTo>
                  <a:cubicBezTo>
                    <a:pt x="22" y="4408"/>
                    <a:pt x="667" y="5038"/>
                    <a:pt x="1453" y="5038"/>
                  </a:cubicBezTo>
                  <a:cubicBezTo>
                    <a:pt x="2247" y="5038"/>
                    <a:pt x="2891" y="4408"/>
                    <a:pt x="2913" y="3621"/>
                  </a:cubicBezTo>
                  <a:lnTo>
                    <a:pt x="2913" y="0"/>
                  </a:ln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8;p50"/>
            <p:cNvSpPr/>
            <p:nvPr/>
          </p:nvSpPr>
          <p:spPr>
            <a:xfrm>
              <a:off x="5316200" y="4107225"/>
              <a:ext cx="156425" cy="16850"/>
            </a:xfrm>
            <a:custGeom>
              <a:avLst/>
              <a:gdLst/>
              <a:ahLst/>
              <a:cxnLst/>
              <a:rect l="l" t="t" r="r" b="b"/>
              <a:pathLst>
                <a:path w="6257" h="674" extrusionOk="0">
                  <a:moveTo>
                    <a:pt x="454" y="0"/>
                  </a:moveTo>
                  <a:cubicBezTo>
                    <a:pt x="0" y="0"/>
                    <a:pt x="0" y="673"/>
                    <a:pt x="454" y="673"/>
                  </a:cubicBezTo>
                  <a:lnTo>
                    <a:pt x="5803" y="673"/>
                  </a:lnTo>
                  <a:cubicBezTo>
                    <a:pt x="6257" y="673"/>
                    <a:pt x="6257" y="0"/>
                    <a:pt x="5803"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p50"/>
            <p:cNvSpPr/>
            <p:nvPr/>
          </p:nvSpPr>
          <p:spPr>
            <a:xfrm>
              <a:off x="5686950" y="4117125"/>
              <a:ext cx="111450" cy="550575"/>
            </a:xfrm>
            <a:custGeom>
              <a:avLst/>
              <a:gdLst/>
              <a:ahLst/>
              <a:cxnLst/>
              <a:rect l="l" t="t" r="r" b="b"/>
              <a:pathLst>
                <a:path w="4458" h="22023" extrusionOk="0">
                  <a:moveTo>
                    <a:pt x="0" y="1"/>
                  </a:moveTo>
                  <a:lnTo>
                    <a:pt x="0" y="19798"/>
                  </a:lnTo>
                  <a:cubicBezTo>
                    <a:pt x="0" y="21024"/>
                    <a:pt x="1000" y="22023"/>
                    <a:pt x="2232" y="22023"/>
                  </a:cubicBezTo>
                  <a:cubicBezTo>
                    <a:pt x="3458" y="22023"/>
                    <a:pt x="4450" y="21024"/>
                    <a:pt x="4457" y="19798"/>
                  </a:cubicBezTo>
                  <a:lnTo>
                    <a:pt x="4457"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0;p50"/>
            <p:cNvSpPr/>
            <p:nvPr/>
          </p:nvSpPr>
          <p:spPr>
            <a:xfrm>
              <a:off x="5706250" y="4299400"/>
              <a:ext cx="72825" cy="348125"/>
            </a:xfrm>
            <a:custGeom>
              <a:avLst/>
              <a:gdLst/>
              <a:ahLst/>
              <a:cxnLst/>
              <a:rect l="l" t="t" r="r" b="b"/>
              <a:pathLst>
                <a:path w="2913" h="13925" extrusionOk="0">
                  <a:moveTo>
                    <a:pt x="2913" y="1"/>
                  </a:moveTo>
                  <a:cubicBezTo>
                    <a:pt x="1942" y="8"/>
                    <a:pt x="986" y="1"/>
                    <a:pt x="1" y="36"/>
                  </a:cubicBezTo>
                  <a:lnTo>
                    <a:pt x="1" y="12507"/>
                  </a:lnTo>
                  <a:cubicBezTo>
                    <a:pt x="22" y="13294"/>
                    <a:pt x="667" y="13924"/>
                    <a:pt x="1460" y="13924"/>
                  </a:cubicBezTo>
                  <a:cubicBezTo>
                    <a:pt x="2247" y="13924"/>
                    <a:pt x="2892" y="13294"/>
                    <a:pt x="2913" y="12507"/>
                  </a:cubicBezTo>
                  <a:lnTo>
                    <a:pt x="2913" y="1"/>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p50"/>
            <p:cNvSpPr/>
            <p:nvPr/>
          </p:nvSpPr>
          <p:spPr>
            <a:xfrm>
              <a:off x="5664450" y="4107225"/>
              <a:ext cx="156450" cy="16850"/>
            </a:xfrm>
            <a:custGeom>
              <a:avLst/>
              <a:gdLst/>
              <a:ahLst/>
              <a:cxnLst/>
              <a:rect l="l" t="t" r="r" b="b"/>
              <a:pathLst>
                <a:path w="6258" h="674" extrusionOk="0">
                  <a:moveTo>
                    <a:pt x="454" y="0"/>
                  </a:moveTo>
                  <a:cubicBezTo>
                    <a:pt x="1" y="0"/>
                    <a:pt x="1" y="673"/>
                    <a:pt x="454" y="673"/>
                  </a:cubicBezTo>
                  <a:lnTo>
                    <a:pt x="5811" y="673"/>
                  </a:lnTo>
                  <a:cubicBezTo>
                    <a:pt x="6257" y="673"/>
                    <a:pt x="6257" y="0"/>
                    <a:pt x="5811"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2;p50"/>
            <p:cNvSpPr/>
            <p:nvPr/>
          </p:nvSpPr>
          <p:spPr>
            <a:xfrm>
              <a:off x="4821100" y="4185675"/>
              <a:ext cx="1146650" cy="621625"/>
            </a:xfrm>
            <a:custGeom>
              <a:avLst/>
              <a:gdLst/>
              <a:ahLst/>
              <a:cxnLst/>
              <a:rect l="l" t="t" r="r" b="b"/>
              <a:pathLst>
                <a:path w="45866" h="24865" extrusionOk="0">
                  <a:moveTo>
                    <a:pt x="45093" y="3395"/>
                  </a:moveTo>
                  <a:lnTo>
                    <a:pt x="45093" y="22512"/>
                  </a:lnTo>
                  <a:lnTo>
                    <a:pt x="772" y="22512"/>
                  </a:lnTo>
                  <a:lnTo>
                    <a:pt x="772" y="3395"/>
                  </a:lnTo>
                  <a:close/>
                  <a:moveTo>
                    <a:pt x="1275" y="1"/>
                  </a:moveTo>
                  <a:cubicBezTo>
                    <a:pt x="574" y="1"/>
                    <a:pt x="0" y="568"/>
                    <a:pt x="0" y="1276"/>
                  </a:cubicBezTo>
                  <a:lnTo>
                    <a:pt x="0" y="24864"/>
                  </a:lnTo>
                  <a:lnTo>
                    <a:pt x="45865" y="24864"/>
                  </a:lnTo>
                  <a:lnTo>
                    <a:pt x="45865" y="1276"/>
                  </a:lnTo>
                  <a:cubicBezTo>
                    <a:pt x="45865" y="568"/>
                    <a:pt x="45291" y="1"/>
                    <a:pt x="44590"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3;p50"/>
            <p:cNvSpPr/>
            <p:nvPr/>
          </p:nvSpPr>
          <p:spPr>
            <a:xfrm>
              <a:off x="4821100" y="4291075"/>
              <a:ext cx="1146650" cy="516225"/>
            </a:xfrm>
            <a:custGeom>
              <a:avLst/>
              <a:gdLst/>
              <a:ahLst/>
              <a:cxnLst/>
              <a:rect l="l" t="t" r="r" b="b"/>
              <a:pathLst>
                <a:path w="45866" h="20649" extrusionOk="0">
                  <a:moveTo>
                    <a:pt x="45865" y="1"/>
                  </a:moveTo>
                  <a:cubicBezTo>
                    <a:pt x="45617" y="454"/>
                    <a:pt x="45362" y="894"/>
                    <a:pt x="45093" y="1326"/>
                  </a:cubicBezTo>
                  <a:lnTo>
                    <a:pt x="45093" y="18296"/>
                  </a:lnTo>
                  <a:lnTo>
                    <a:pt x="772" y="18296"/>
                  </a:lnTo>
                  <a:lnTo>
                    <a:pt x="772" y="16829"/>
                  </a:lnTo>
                  <a:lnTo>
                    <a:pt x="0" y="16907"/>
                  </a:lnTo>
                  <a:lnTo>
                    <a:pt x="0" y="20648"/>
                  </a:lnTo>
                  <a:lnTo>
                    <a:pt x="45865" y="20648"/>
                  </a:lnTo>
                  <a:lnTo>
                    <a:pt x="458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4;p50"/>
            <p:cNvSpPr/>
            <p:nvPr/>
          </p:nvSpPr>
          <p:spPr>
            <a:xfrm>
              <a:off x="4853675" y="4198275"/>
              <a:ext cx="447850" cy="6575"/>
            </a:xfrm>
            <a:custGeom>
              <a:avLst/>
              <a:gdLst/>
              <a:ahLst/>
              <a:cxnLst/>
              <a:rect l="l" t="t" r="r" b="b"/>
              <a:pathLst>
                <a:path w="17914" h="263" extrusionOk="0">
                  <a:moveTo>
                    <a:pt x="178" y="0"/>
                  </a:moveTo>
                  <a:cubicBezTo>
                    <a:pt x="1" y="0"/>
                    <a:pt x="1" y="262"/>
                    <a:pt x="178" y="262"/>
                  </a:cubicBezTo>
                  <a:lnTo>
                    <a:pt x="17743" y="262"/>
                  </a:lnTo>
                  <a:cubicBezTo>
                    <a:pt x="17913" y="262"/>
                    <a:pt x="17913" y="0"/>
                    <a:pt x="17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805;p50"/>
          <p:cNvSpPr txBox="1">
            <a:spLocks/>
          </p:cNvSpPr>
          <p:nvPr/>
        </p:nvSpPr>
        <p:spPr>
          <a:xfrm flipH="1">
            <a:off x="3953395" y="2892331"/>
            <a:ext cx="1237200" cy="458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solidFill>
                  <a:schemeClr val="lt1"/>
                </a:solidFill>
              </a:rPr>
              <a:t>MAY 04</a:t>
            </a:r>
          </a:p>
        </p:txBody>
      </p:sp>
      <p:sp>
        <p:nvSpPr>
          <p:cNvPr id="46" name="Google Shape;807;p50"/>
          <p:cNvSpPr txBox="1">
            <a:spLocks/>
          </p:cNvSpPr>
          <p:nvPr/>
        </p:nvSpPr>
        <p:spPr>
          <a:xfrm flipH="1">
            <a:off x="5717016" y="1896538"/>
            <a:ext cx="2114400" cy="64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a:t>Despite being red, Mars is actually a cold place</a:t>
            </a:r>
          </a:p>
        </p:txBody>
      </p:sp>
      <p:sp>
        <p:nvSpPr>
          <p:cNvPr id="47" name="Google Shape;808;p50"/>
          <p:cNvSpPr txBox="1">
            <a:spLocks/>
          </p:cNvSpPr>
          <p:nvPr/>
        </p:nvSpPr>
        <p:spPr>
          <a:xfrm flipH="1">
            <a:off x="5717016" y="150958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a:t>MARS</a:t>
            </a:r>
          </a:p>
        </p:txBody>
      </p:sp>
      <p:sp>
        <p:nvSpPr>
          <p:cNvPr id="48" name="Google Shape;809;p50"/>
          <p:cNvSpPr txBox="1">
            <a:spLocks/>
          </p:cNvSpPr>
          <p:nvPr/>
        </p:nvSpPr>
        <p:spPr>
          <a:xfrm flipH="1">
            <a:off x="1299104" y="1896538"/>
            <a:ext cx="2114400" cy="615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Aft>
                <a:spcPts val="1600"/>
              </a:spcAft>
            </a:pPr>
            <a:r>
              <a:rPr lang="en-US"/>
              <a:t>Mercury is the closest planet to the Sun</a:t>
            </a:r>
          </a:p>
        </p:txBody>
      </p:sp>
      <p:sp>
        <p:nvSpPr>
          <p:cNvPr id="49" name="Google Shape;810;p50"/>
          <p:cNvSpPr txBox="1">
            <a:spLocks/>
          </p:cNvSpPr>
          <p:nvPr/>
        </p:nvSpPr>
        <p:spPr>
          <a:xfrm flipH="1">
            <a:off x="1852904" y="150958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dirty="0"/>
              <a:t>MERCURY</a:t>
            </a:r>
          </a:p>
        </p:txBody>
      </p:sp>
      <p:sp>
        <p:nvSpPr>
          <p:cNvPr id="50" name="Google Shape;811;p50"/>
          <p:cNvSpPr txBox="1">
            <a:spLocks/>
          </p:cNvSpPr>
          <p:nvPr/>
        </p:nvSpPr>
        <p:spPr>
          <a:xfrm flipH="1">
            <a:off x="3526255" y="1896538"/>
            <a:ext cx="2114400" cy="64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a:t>Venus is the second planet from the Sun</a:t>
            </a:r>
          </a:p>
        </p:txBody>
      </p:sp>
      <p:sp>
        <p:nvSpPr>
          <p:cNvPr id="51" name="Google Shape;812;p50"/>
          <p:cNvSpPr txBox="1">
            <a:spLocks/>
          </p:cNvSpPr>
          <p:nvPr/>
        </p:nvSpPr>
        <p:spPr>
          <a:xfrm flipH="1">
            <a:off x="3803155" y="1509589"/>
            <a:ext cx="15606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VENUS</a:t>
            </a:r>
          </a:p>
        </p:txBody>
      </p:sp>
      <p:sp>
        <p:nvSpPr>
          <p:cNvPr id="52" name="Google Shape;813;p50"/>
          <p:cNvSpPr txBox="1">
            <a:spLocks/>
          </p:cNvSpPr>
          <p:nvPr/>
        </p:nvSpPr>
        <p:spPr>
          <a:xfrm flipH="1">
            <a:off x="2176304" y="2892331"/>
            <a:ext cx="1237200" cy="458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dirty="0">
                <a:solidFill>
                  <a:schemeClr val="lt1"/>
                </a:solidFill>
              </a:rPr>
              <a:t>APRIL 12</a:t>
            </a:r>
          </a:p>
        </p:txBody>
      </p:sp>
      <p:sp>
        <p:nvSpPr>
          <p:cNvPr id="53" name="Google Shape;814;p50"/>
          <p:cNvSpPr txBox="1">
            <a:spLocks/>
          </p:cNvSpPr>
          <p:nvPr/>
        </p:nvSpPr>
        <p:spPr>
          <a:xfrm flipH="1">
            <a:off x="5717016" y="2892318"/>
            <a:ext cx="1237200" cy="458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dirty="0">
                <a:solidFill>
                  <a:schemeClr val="lt1"/>
                </a:solidFill>
              </a:rPr>
              <a:t>JUNE 23</a:t>
            </a:r>
          </a:p>
        </p:txBody>
      </p:sp>
      <p:sp>
        <p:nvSpPr>
          <p:cNvPr id="54" name="Google Shape;749;p48"/>
          <p:cNvSpPr txBox="1">
            <a:spLocks/>
          </p:cNvSpPr>
          <p:nvPr/>
        </p:nvSpPr>
        <p:spPr>
          <a:xfrm flipH="1">
            <a:off x="2846386" y="677692"/>
            <a:ext cx="3690300" cy="453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4000" dirty="0">
                <a:solidFill>
                  <a:srgbClr val="FFC000"/>
                </a:solidFill>
                <a:latin typeface="Arial Black" panose="020B0A04020102020204" pitchFamily="34" charset="0"/>
              </a:rPr>
              <a:t>EVENTS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5" name="Google Shape;749;p48"/>
          <p:cNvSpPr txBox="1">
            <a:spLocks/>
          </p:cNvSpPr>
          <p:nvPr/>
        </p:nvSpPr>
        <p:spPr>
          <a:xfrm flipH="1">
            <a:off x="1162554" y="557279"/>
            <a:ext cx="6873592" cy="453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4000" dirty="0">
                <a:solidFill>
                  <a:srgbClr val="FFC000"/>
                </a:solidFill>
                <a:latin typeface="Arial Black" panose="020B0A04020102020204" pitchFamily="34" charset="0"/>
              </a:rPr>
              <a:t>4 STATES OF MATTER</a:t>
            </a:r>
          </a:p>
        </p:txBody>
      </p:sp>
      <p:sp>
        <p:nvSpPr>
          <p:cNvPr id="6" name="Google Shape;750;p48"/>
          <p:cNvSpPr txBox="1">
            <a:spLocks/>
          </p:cNvSpPr>
          <p:nvPr/>
        </p:nvSpPr>
        <p:spPr>
          <a:xfrm flipH="1">
            <a:off x="128913" y="1968185"/>
            <a:ext cx="22407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b="1" dirty="0">
                <a:solidFill>
                  <a:srgbClr val="88AFA6"/>
                </a:solidFill>
                <a:latin typeface="Arial Black" panose="020B0A04020102020204" pitchFamily="34" charset="0"/>
              </a:rPr>
              <a:t>1</a:t>
            </a:r>
          </a:p>
        </p:txBody>
      </p:sp>
      <p:sp>
        <p:nvSpPr>
          <p:cNvPr id="7" name="Google Shape;751;p48"/>
          <p:cNvSpPr txBox="1">
            <a:spLocks/>
          </p:cNvSpPr>
          <p:nvPr/>
        </p:nvSpPr>
        <p:spPr>
          <a:xfrm flipH="1">
            <a:off x="3439319" y="1026449"/>
            <a:ext cx="25599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t>You could enter a subtitle here if you need it</a:t>
            </a:r>
          </a:p>
        </p:txBody>
      </p:sp>
      <p:pic>
        <p:nvPicPr>
          <p:cNvPr id="8" name="Imagen 7"/>
          <p:cNvPicPr>
            <a:picLocks noChangeAspect="1"/>
          </p:cNvPicPr>
          <p:nvPr/>
        </p:nvPicPr>
        <p:blipFill>
          <a:blip r:embed="rId3"/>
          <a:stretch>
            <a:fillRect/>
          </a:stretch>
        </p:blipFill>
        <p:spPr>
          <a:xfrm>
            <a:off x="779816" y="3020987"/>
            <a:ext cx="938895" cy="1511554"/>
          </a:xfrm>
          <a:prstGeom prst="rect">
            <a:avLst/>
          </a:prstGeom>
        </p:spPr>
      </p:pic>
      <p:pic>
        <p:nvPicPr>
          <p:cNvPr id="9" name="Imagen 8"/>
          <p:cNvPicPr>
            <a:picLocks noChangeAspect="1"/>
          </p:cNvPicPr>
          <p:nvPr/>
        </p:nvPicPr>
        <p:blipFill>
          <a:blip r:embed="rId4"/>
          <a:stretch>
            <a:fillRect/>
          </a:stretch>
        </p:blipFill>
        <p:spPr>
          <a:xfrm>
            <a:off x="2628863" y="3338385"/>
            <a:ext cx="1423959" cy="1194156"/>
          </a:xfrm>
          <a:prstGeom prst="rect">
            <a:avLst/>
          </a:prstGeom>
        </p:spPr>
      </p:pic>
      <p:sp>
        <p:nvSpPr>
          <p:cNvPr id="10" name="Google Shape;750;p48"/>
          <p:cNvSpPr txBox="1">
            <a:spLocks/>
          </p:cNvSpPr>
          <p:nvPr/>
        </p:nvSpPr>
        <p:spPr>
          <a:xfrm flipH="1">
            <a:off x="2184428" y="1893517"/>
            <a:ext cx="22407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b="1" dirty="0">
                <a:solidFill>
                  <a:srgbClr val="5AC5F1"/>
                </a:solidFill>
                <a:latin typeface="Arial Black" panose="020B0A04020102020204" pitchFamily="34" charset="0"/>
              </a:rPr>
              <a:t>2</a:t>
            </a:r>
          </a:p>
        </p:txBody>
      </p:sp>
      <p:sp>
        <p:nvSpPr>
          <p:cNvPr id="11" name="Google Shape;750;p48"/>
          <p:cNvSpPr txBox="1">
            <a:spLocks/>
          </p:cNvSpPr>
          <p:nvPr/>
        </p:nvSpPr>
        <p:spPr>
          <a:xfrm flipH="1">
            <a:off x="4248474" y="1876366"/>
            <a:ext cx="22407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b="1" dirty="0">
                <a:solidFill>
                  <a:srgbClr val="88AFA6"/>
                </a:solidFill>
                <a:latin typeface="Arial Black" panose="020B0A04020102020204" pitchFamily="34" charset="0"/>
              </a:rPr>
              <a:t>3</a:t>
            </a:r>
          </a:p>
        </p:txBody>
      </p:sp>
      <p:pic>
        <p:nvPicPr>
          <p:cNvPr id="12" name="Imagen 11"/>
          <p:cNvPicPr>
            <a:picLocks noChangeAspect="1"/>
          </p:cNvPicPr>
          <p:nvPr/>
        </p:nvPicPr>
        <p:blipFill>
          <a:blip r:embed="rId5"/>
          <a:stretch>
            <a:fillRect/>
          </a:stretch>
        </p:blipFill>
        <p:spPr>
          <a:xfrm>
            <a:off x="5000898" y="2545985"/>
            <a:ext cx="735853" cy="1969490"/>
          </a:xfrm>
          <a:prstGeom prst="rect">
            <a:avLst/>
          </a:prstGeom>
        </p:spPr>
      </p:pic>
      <p:pic>
        <p:nvPicPr>
          <p:cNvPr id="13" name="Imagen 12"/>
          <p:cNvPicPr>
            <a:picLocks noChangeAspect="1"/>
          </p:cNvPicPr>
          <p:nvPr/>
        </p:nvPicPr>
        <p:blipFill>
          <a:blip r:embed="rId6"/>
          <a:stretch>
            <a:fillRect/>
          </a:stretch>
        </p:blipFill>
        <p:spPr>
          <a:xfrm>
            <a:off x="7060825" y="3118682"/>
            <a:ext cx="1417316" cy="1413859"/>
          </a:xfrm>
          <a:prstGeom prst="rect">
            <a:avLst/>
          </a:prstGeom>
        </p:spPr>
      </p:pic>
      <p:sp>
        <p:nvSpPr>
          <p:cNvPr id="14" name="Google Shape;750;p48"/>
          <p:cNvSpPr txBox="1">
            <a:spLocks/>
          </p:cNvSpPr>
          <p:nvPr/>
        </p:nvSpPr>
        <p:spPr>
          <a:xfrm flipH="1">
            <a:off x="6649133" y="1825591"/>
            <a:ext cx="22407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b="1" dirty="0">
                <a:solidFill>
                  <a:srgbClr val="637E8D"/>
                </a:solidFill>
                <a:latin typeface="Arial Black" panose="020B0A04020102020204" pitchFamily="34" charset="0"/>
              </a:rPr>
              <a:t>4</a:t>
            </a:r>
          </a:p>
        </p:txBody>
      </p:sp>
      <p:sp>
        <p:nvSpPr>
          <p:cNvPr id="2" name="Flecha a la derecha con bandas 1"/>
          <p:cNvSpPr/>
          <p:nvPr/>
        </p:nvSpPr>
        <p:spPr>
          <a:xfrm>
            <a:off x="1898345" y="3354255"/>
            <a:ext cx="914400" cy="452927"/>
          </a:xfrm>
          <a:prstGeom prst="stripedRightArrow">
            <a:avLst/>
          </a:prstGeom>
          <a:solidFill>
            <a:srgbClr val="88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Flecha a la derecha con bandas 14"/>
          <p:cNvSpPr/>
          <p:nvPr/>
        </p:nvSpPr>
        <p:spPr>
          <a:xfrm>
            <a:off x="3998343" y="3354255"/>
            <a:ext cx="914400" cy="452927"/>
          </a:xfrm>
          <a:prstGeom prst="stripedRightArrow">
            <a:avLst/>
          </a:prstGeom>
          <a:solidFill>
            <a:srgbClr val="88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Flecha a la derecha con bandas 15"/>
          <p:cNvSpPr/>
          <p:nvPr/>
        </p:nvSpPr>
        <p:spPr>
          <a:xfrm>
            <a:off x="5901007" y="3323837"/>
            <a:ext cx="914400" cy="452927"/>
          </a:xfrm>
          <a:prstGeom prst="stripedRightArrow">
            <a:avLst/>
          </a:prstGeom>
          <a:solidFill>
            <a:srgbClr val="88A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2"/>
          <p:cNvSpPr/>
          <p:nvPr/>
        </p:nvSpPr>
        <p:spPr>
          <a:xfrm>
            <a:off x="0" y="4548411"/>
            <a:ext cx="9144000" cy="595089"/>
          </a:xfrm>
          <a:prstGeom prst="rect">
            <a:avLst/>
          </a:prstGeom>
          <a:solidFill>
            <a:srgbClr val="5D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7" name="Group 4">
            <a:extLst>
              <a:ext uri="{FF2B5EF4-FFF2-40B4-BE49-F238E27FC236}">
                <a16:creationId xmlns:a16="http://schemas.microsoft.com/office/drawing/2014/main" id="{DA44B1E0-1EBC-4595-B633-6515689EF428}"/>
              </a:ext>
            </a:extLst>
          </p:cNvPr>
          <p:cNvGrpSpPr>
            <a:grpSpLocks noChangeAspect="1"/>
          </p:cNvGrpSpPr>
          <p:nvPr/>
        </p:nvGrpSpPr>
        <p:grpSpPr bwMode="auto">
          <a:xfrm>
            <a:off x="0" y="0"/>
            <a:ext cx="9144000" cy="5146675"/>
            <a:chOff x="0" y="0"/>
            <a:chExt cx="5760" cy="3242"/>
          </a:xfrm>
        </p:grpSpPr>
        <p:sp>
          <p:nvSpPr>
            <p:cNvPr id="18" name="AutoShape 3">
              <a:extLst>
                <a:ext uri="{FF2B5EF4-FFF2-40B4-BE49-F238E27FC236}">
                  <a16:creationId xmlns:a16="http://schemas.microsoft.com/office/drawing/2014/main" id="{9CF3478F-2603-4B3E-A3C7-382AE92E498D}"/>
                </a:ext>
              </a:extLst>
            </p:cNvPr>
            <p:cNvSpPr>
              <a:spLocks noChangeAspect="1" noChangeArrowheads="1" noTextEdit="1"/>
            </p:cNvSpPr>
            <p:nvPr userDrawn="1"/>
          </p:nvSpPr>
          <p:spPr bwMode="auto">
            <a:xfrm>
              <a:off x="0" y="0"/>
              <a:ext cx="5760"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0" name="Freeform 7">
              <a:extLst>
                <a:ext uri="{FF2B5EF4-FFF2-40B4-BE49-F238E27FC236}">
                  <a16:creationId xmlns:a16="http://schemas.microsoft.com/office/drawing/2014/main" id="{CEBDE275-9A3A-4994-BAAB-B8DB02D72049}"/>
                </a:ext>
              </a:extLst>
            </p:cNvPr>
            <p:cNvSpPr>
              <a:spLocks noEditPoints="1"/>
            </p:cNvSpPr>
            <p:nvPr userDrawn="1"/>
          </p:nvSpPr>
          <p:spPr bwMode="auto">
            <a:xfrm>
              <a:off x="0" y="0"/>
              <a:ext cx="5760" cy="3242"/>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moveTo>
                    <a:pt x="5760" y="0"/>
                  </a:moveTo>
                  <a:lnTo>
                    <a:pt x="0" y="0"/>
                  </a:lnTo>
                  <a:lnTo>
                    <a:pt x="0" y="3242"/>
                  </a:lnTo>
                  <a:lnTo>
                    <a:pt x="5760" y="3242"/>
                  </a:lnTo>
                  <a:lnTo>
                    <a:pt x="5760" y="0"/>
                  </a:lnTo>
                  <a:lnTo>
                    <a:pt x="5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3969194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1" name="Google Shape;6221;p64"/>
          <p:cNvSpPr/>
          <p:nvPr/>
        </p:nvSpPr>
        <p:spPr>
          <a:xfrm>
            <a:off x="2138385" y="3515454"/>
            <a:ext cx="2325541" cy="1159206"/>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2" name="Google Shape;6221;p64"/>
          <p:cNvSpPr/>
          <p:nvPr/>
        </p:nvSpPr>
        <p:spPr>
          <a:xfrm>
            <a:off x="4680074" y="2356248"/>
            <a:ext cx="2325541" cy="1159206"/>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 name="Google Shape;6221;p64"/>
          <p:cNvSpPr/>
          <p:nvPr/>
        </p:nvSpPr>
        <p:spPr>
          <a:xfrm>
            <a:off x="4658353" y="3566859"/>
            <a:ext cx="2325541" cy="1159206"/>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9" name="Google Shape;6221;p64"/>
          <p:cNvSpPr/>
          <p:nvPr/>
        </p:nvSpPr>
        <p:spPr>
          <a:xfrm>
            <a:off x="4659710" y="1145637"/>
            <a:ext cx="2325541" cy="1159206"/>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 name="Google Shape;6221;p64"/>
          <p:cNvSpPr/>
          <p:nvPr/>
        </p:nvSpPr>
        <p:spPr>
          <a:xfrm>
            <a:off x="2160106" y="2334290"/>
            <a:ext cx="2325541" cy="1159206"/>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6221;p64"/>
          <p:cNvSpPr/>
          <p:nvPr/>
        </p:nvSpPr>
        <p:spPr>
          <a:xfrm>
            <a:off x="2184031" y="1153126"/>
            <a:ext cx="2325541" cy="1159206"/>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99" name="Google Shape;299;p38"/>
          <p:cNvSpPr txBox="1">
            <a:spLocks noGrp="1"/>
          </p:cNvSpPr>
          <p:nvPr>
            <p:ph type="title" idx="4294967295"/>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dirty="0">
                <a:solidFill>
                  <a:srgbClr val="85ADA4"/>
                </a:solidFill>
                <a:latin typeface="Segoe UI Historic" panose="020B0502040204020203" pitchFamily="34" charset="0"/>
                <a:ea typeface="Segoe UI Historic" panose="020B0502040204020203" pitchFamily="34" charset="0"/>
                <a:cs typeface="Segoe UI Historic" panose="020B0502040204020203" pitchFamily="34" charset="0"/>
              </a:rPr>
              <a:t>SECTOR NEWS</a:t>
            </a:r>
            <a:endParaRPr sz="4000" b="1" dirty="0">
              <a:solidFill>
                <a:srgbClr val="85ADA4"/>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00" name="Google Shape;300;p38"/>
          <p:cNvSpPr txBox="1">
            <a:spLocks noGrp="1"/>
          </p:cNvSpPr>
          <p:nvPr>
            <p:ph type="subTitle" idx="4294967295"/>
          </p:nvPr>
        </p:nvSpPr>
        <p:spPr>
          <a:xfrm flipH="1">
            <a:off x="2266603" y="1627785"/>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rPr>
              <a:t>Venus has a beautiful name, but it’s terribly hot</a:t>
            </a:r>
            <a:endParaRPr dirty="0">
              <a:solidFill>
                <a:srgbClr val="FFC000"/>
              </a:solidFill>
            </a:endParaRPr>
          </a:p>
        </p:txBody>
      </p:sp>
      <p:sp>
        <p:nvSpPr>
          <p:cNvPr id="301" name="Google Shape;301;p38"/>
          <p:cNvSpPr txBox="1">
            <a:spLocks noGrp="1"/>
          </p:cNvSpPr>
          <p:nvPr>
            <p:ph type="subTitle" idx="4294967295"/>
          </p:nvPr>
        </p:nvSpPr>
        <p:spPr>
          <a:xfrm flipH="1">
            <a:off x="2266608" y="2798596"/>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rPr>
              <a:t>Despite being red, Mars is actually a cold place</a:t>
            </a:r>
            <a:endParaRPr dirty="0">
              <a:solidFill>
                <a:srgbClr val="FFC000"/>
              </a:solidFill>
            </a:endParaRPr>
          </a:p>
        </p:txBody>
      </p:sp>
      <p:sp>
        <p:nvSpPr>
          <p:cNvPr id="302" name="Google Shape;302;p38"/>
          <p:cNvSpPr txBox="1">
            <a:spLocks noGrp="1"/>
          </p:cNvSpPr>
          <p:nvPr>
            <p:ph type="ctrTitle" idx="4294967295"/>
          </p:nvPr>
        </p:nvSpPr>
        <p:spPr>
          <a:xfrm flipH="1">
            <a:off x="2543653" y="124595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VENUS</a:t>
            </a:r>
            <a:endParaRPr dirty="0"/>
          </a:p>
        </p:txBody>
      </p:sp>
      <p:sp>
        <p:nvSpPr>
          <p:cNvPr id="303" name="Google Shape;303;p38"/>
          <p:cNvSpPr txBox="1">
            <a:spLocks noGrp="1"/>
          </p:cNvSpPr>
          <p:nvPr>
            <p:ph type="ctrTitle" idx="4294967295"/>
          </p:nvPr>
        </p:nvSpPr>
        <p:spPr>
          <a:xfrm flipH="1">
            <a:off x="2543653" y="358170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SATURN</a:t>
            </a:r>
            <a:endParaRPr/>
          </a:p>
        </p:txBody>
      </p:sp>
      <p:sp>
        <p:nvSpPr>
          <p:cNvPr id="304" name="Google Shape;304;p38"/>
          <p:cNvSpPr txBox="1">
            <a:spLocks noGrp="1"/>
          </p:cNvSpPr>
          <p:nvPr>
            <p:ph type="subTitle" idx="4294967295"/>
          </p:nvPr>
        </p:nvSpPr>
        <p:spPr>
          <a:xfrm flipH="1">
            <a:off x="2266608" y="3964721"/>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rPr>
              <a:t>Saturn is the ringed one and a gas giant</a:t>
            </a:r>
            <a:endParaRPr dirty="0">
              <a:solidFill>
                <a:srgbClr val="FFC000"/>
              </a:solidFill>
            </a:endParaRPr>
          </a:p>
        </p:txBody>
      </p:sp>
      <p:sp>
        <p:nvSpPr>
          <p:cNvPr id="305" name="Google Shape;305;p38"/>
          <p:cNvSpPr txBox="1">
            <a:spLocks noGrp="1"/>
          </p:cNvSpPr>
          <p:nvPr>
            <p:ph type="ctrTitle" idx="4294967295"/>
          </p:nvPr>
        </p:nvSpPr>
        <p:spPr>
          <a:xfrm flipH="1">
            <a:off x="2543653" y="2416768"/>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sp>
        <p:nvSpPr>
          <p:cNvPr id="306" name="Google Shape;306;p38"/>
          <p:cNvSpPr txBox="1">
            <a:spLocks noGrp="1"/>
          </p:cNvSpPr>
          <p:nvPr>
            <p:ph type="ctrTitle" idx="4294967295"/>
          </p:nvPr>
        </p:nvSpPr>
        <p:spPr>
          <a:xfrm flipH="1">
            <a:off x="5039747" y="2416767"/>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NEPTUNE</a:t>
            </a:r>
            <a:endParaRPr/>
          </a:p>
        </p:txBody>
      </p:sp>
      <p:sp>
        <p:nvSpPr>
          <p:cNvPr id="307" name="Google Shape;307;p38"/>
          <p:cNvSpPr txBox="1">
            <a:spLocks noGrp="1"/>
          </p:cNvSpPr>
          <p:nvPr>
            <p:ph type="subTitle" idx="4294967295"/>
          </p:nvPr>
        </p:nvSpPr>
        <p:spPr>
          <a:xfrm flipH="1">
            <a:off x="4762697" y="2799777"/>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rPr>
              <a:t>Neptune is the farthest planet from the Sun</a:t>
            </a:r>
            <a:endParaRPr dirty="0">
              <a:solidFill>
                <a:srgbClr val="FFC000"/>
              </a:solidFill>
            </a:endParaRPr>
          </a:p>
        </p:txBody>
      </p:sp>
      <p:sp>
        <p:nvSpPr>
          <p:cNvPr id="308" name="Google Shape;308;p38"/>
          <p:cNvSpPr txBox="1">
            <a:spLocks noGrp="1"/>
          </p:cNvSpPr>
          <p:nvPr>
            <p:ph type="ctrTitle" idx="4294967295"/>
          </p:nvPr>
        </p:nvSpPr>
        <p:spPr>
          <a:xfrm flipH="1">
            <a:off x="5039747" y="358170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JUPITER</a:t>
            </a:r>
            <a:endParaRPr/>
          </a:p>
        </p:txBody>
      </p:sp>
      <p:sp>
        <p:nvSpPr>
          <p:cNvPr id="309" name="Google Shape;309;p38"/>
          <p:cNvSpPr txBox="1">
            <a:spLocks noGrp="1"/>
          </p:cNvSpPr>
          <p:nvPr>
            <p:ph type="subTitle" idx="4294967295"/>
          </p:nvPr>
        </p:nvSpPr>
        <p:spPr>
          <a:xfrm flipH="1">
            <a:off x="4762697" y="3964715"/>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rPr>
              <a:t>It’s the biggest planet in our Solar System</a:t>
            </a:r>
            <a:endParaRPr dirty="0">
              <a:solidFill>
                <a:srgbClr val="FFC000"/>
              </a:solidFill>
            </a:endParaRPr>
          </a:p>
        </p:txBody>
      </p:sp>
      <p:sp>
        <p:nvSpPr>
          <p:cNvPr id="310" name="Google Shape;310;p38"/>
          <p:cNvSpPr txBox="1">
            <a:spLocks noGrp="1"/>
          </p:cNvSpPr>
          <p:nvPr>
            <p:ph type="ctrTitle" idx="4294967295"/>
          </p:nvPr>
        </p:nvSpPr>
        <p:spPr>
          <a:xfrm flipH="1">
            <a:off x="5039747" y="1245955"/>
            <a:ext cx="15606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311" name="Google Shape;311;p38"/>
          <p:cNvSpPr txBox="1">
            <a:spLocks noGrp="1"/>
          </p:cNvSpPr>
          <p:nvPr>
            <p:ph type="subTitle" idx="4294967295"/>
          </p:nvPr>
        </p:nvSpPr>
        <p:spPr>
          <a:xfrm flipH="1">
            <a:off x="4762697" y="1627785"/>
            <a:ext cx="2114700" cy="87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rPr>
              <a:t>Mercury is the closest planet to the Sun </a:t>
            </a:r>
            <a:endParaRPr dirty="0">
              <a:solidFill>
                <a:srgbClr val="FFC000"/>
              </a:solidFill>
            </a:endParaRPr>
          </a:p>
          <a:p>
            <a:pPr marL="0" lvl="0" indent="0" algn="ctr" rtl="0">
              <a:spcBef>
                <a:spcPts val="0"/>
              </a:spcBef>
              <a:spcAft>
                <a:spcPts val="0"/>
              </a:spcAft>
              <a:buNone/>
            </a:pPr>
            <a:endParaRPr dirty="0"/>
          </a:p>
        </p:txBody>
      </p:sp>
      <p:grpSp>
        <p:nvGrpSpPr>
          <p:cNvPr id="24" name="Group 4">
            <a:extLst>
              <a:ext uri="{FF2B5EF4-FFF2-40B4-BE49-F238E27FC236}">
                <a16:creationId xmlns:a16="http://schemas.microsoft.com/office/drawing/2014/main" id="{1D4E314F-0A7E-47C8-AEE2-BDFA01552C20}"/>
              </a:ext>
            </a:extLst>
          </p:cNvPr>
          <p:cNvGrpSpPr>
            <a:grpSpLocks noChangeAspect="1"/>
          </p:cNvGrpSpPr>
          <p:nvPr/>
        </p:nvGrpSpPr>
        <p:grpSpPr bwMode="auto">
          <a:xfrm>
            <a:off x="0" y="0"/>
            <a:ext cx="9144000" cy="5146675"/>
            <a:chOff x="0" y="0"/>
            <a:chExt cx="5760" cy="3242"/>
          </a:xfrm>
        </p:grpSpPr>
        <p:sp>
          <p:nvSpPr>
            <p:cNvPr id="25" name="AutoShape 3">
              <a:extLst>
                <a:ext uri="{FF2B5EF4-FFF2-40B4-BE49-F238E27FC236}">
                  <a16:creationId xmlns:a16="http://schemas.microsoft.com/office/drawing/2014/main" id="{79D9B51A-0D9A-4285-9A79-721191410BBD}"/>
                </a:ext>
              </a:extLst>
            </p:cNvPr>
            <p:cNvSpPr>
              <a:spLocks noChangeAspect="1" noChangeArrowheads="1" noTextEdit="1"/>
            </p:cNvSpPr>
            <p:nvPr userDrawn="1"/>
          </p:nvSpPr>
          <p:spPr bwMode="auto">
            <a:xfrm>
              <a:off x="0" y="0"/>
              <a:ext cx="5760" cy="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6">
              <a:extLst>
                <a:ext uri="{FF2B5EF4-FFF2-40B4-BE49-F238E27FC236}">
                  <a16:creationId xmlns:a16="http://schemas.microsoft.com/office/drawing/2014/main" id="{2002C77F-0F18-4536-9DB9-87160A16A6C7}"/>
                </a:ext>
              </a:extLst>
            </p:cNvPr>
            <p:cNvSpPr>
              <a:spLocks noEditPoints="1"/>
            </p:cNvSpPr>
            <p:nvPr userDrawn="1"/>
          </p:nvSpPr>
          <p:spPr bwMode="auto">
            <a:xfrm>
              <a:off x="0" y="0"/>
              <a:ext cx="5760" cy="3242"/>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close/>
                  <a:moveTo>
                    <a:pt x="5760" y="0"/>
                  </a:moveTo>
                  <a:lnTo>
                    <a:pt x="0" y="0"/>
                  </a:lnTo>
                  <a:lnTo>
                    <a:pt x="0" y="3242"/>
                  </a:lnTo>
                  <a:lnTo>
                    <a:pt x="5760" y="3242"/>
                  </a:lnTo>
                  <a:lnTo>
                    <a:pt x="5760" y="0"/>
                  </a:lnTo>
                  <a:lnTo>
                    <a:pt x="5760" y="0"/>
                  </a:lnTo>
                  <a:close/>
                </a:path>
              </a:pathLst>
            </a:custGeom>
            <a:solidFill>
              <a:srgbClr val="E4E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7">
              <a:extLst>
                <a:ext uri="{FF2B5EF4-FFF2-40B4-BE49-F238E27FC236}">
                  <a16:creationId xmlns:a16="http://schemas.microsoft.com/office/drawing/2014/main" id="{4F9A9CDF-EEC9-4D68-A5C6-BCA1FA9F5CE8}"/>
                </a:ext>
              </a:extLst>
            </p:cNvPr>
            <p:cNvSpPr>
              <a:spLocks noEditPoints="1"/>
            </p:cNvSpPr>
            <p:nvPr userDrawn="1"/>
          </p:nvSpPr>
          <p:spPr bwMode="auto">
            <a:xfrm>
              <a:off x="0" y="0"/>
              <a:ext cx="5760" cy="3242"/>
            </a:xfrm>
            <a:custGeom>
              <a:avLst/>
              <a:gdLst>
                <a:gd name="T0" fmla="*/ 5652 w 5760"/>
                <a:gd name="T1" fmla="*/ 108 h 3242"/>
                <a:gd name="T2" fmla="*/ 5652 w 5760"/>
                <a:gd name="T3" fmla="*/ 3134 h 3242"/>
                <a:gd name="T4" fmla="*/ 108 w 5760"/>
                <a:gd name="T5" fmla="*/ 3134 h 3242"/>
                <a:gd name="T6" fmla="*/ 108 w 5760"/>
                <a:gd name="T7" fmla="*/ 108 h 3242"/>
                <a:gd name="T8" fmla="*/ 5652 w 5760"/>
                <a:gd name="T9" fmla="*/ 108 h 3242"/>
                <a:gd name="T10" fmla="*/ 5760 w 5760"/>
                <a:gd name="T11" fmla="*/ 0 h 3242"/>
                <a:gd name="T12" fmla="*/ 0 w 5760"/>
                <a:gd name="T13" fmla="*/ 0 h 3242"/>
                <a:gd name="T14" fmla="*/ 0 w 5760"/>
                <a:gd name="T15" fmla="*/ 3242 h 3242"/>
                <a:gd name="T16" fmla="*/ 5760 w 5760"/>
                <a:gd name="T17" fmla="*/ 3242 h 3242"/>
                <a:gd name="T18" fmla="*/ 5760 w 5760"/>
                <a:gd name="T19" fmla="*/ 0 h 3242"/>
                <a:gd name="T20" fmla="*/ 5760 w 5760"/>
                <a:gd name="T21"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0" h="3242">
                  <a:moveTo>
                    <a:pt x="5652" y="108"/>
                  </a:moveTo>
                  <a:lnTo>
                    <a:pt x="5652" y="3134"/>
                  </a:lnTo>
                  <a:lnTo>
                    <a:pt x="108" y="3134"/>
                  </a:lnTo>
                  <a:lnTo>
                    <a:pt x="108" y="108"/>
                  </a:lnTo>
                  <a:lnTo>
                    <a:pt x="5652" y="108"/>
                  </a:lnTo>
                  <a:moveTo>
                    <a:pt x="5760" y="0"/>
                  </a:moveTo>
                  <a:lnTo>
                    <a:pt x="0" y="0"/>
                  </a:lnTo>
                  <a:lnTo>
                    <a:pt x="0" y="3242"/>
                  </a:lnTo>
                  <a:lnTo>
                    <a:pt x="5760" y="3242"/>
                  </a:lnTo>
                  <a:lnTo>
                    <a:pt x="5760" y="0"/>
                  </a:lnTo>
                  <a:lnTo>
                    <a:pt x="57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18" name="Google Shape;5360;p62"/>
          <p:cNvSpPr/>
          <p:nvPr/>
        </p:nvSpPr>
        <p:spPr>
          <a:xfrm>
            <a:off x="4383968" y="4393419"/>
            <a:ext cx="545782" cy="272911"/>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61;p62"/>
          <p:cNvSpPr/>
          <p:nvPr/>
        </p:nvSpPr>
        <p:spPr>
          <a:xfrm>
            <a:off x="4594484" y="3631615"/>
            <a:ext cx="118380" cy="768898"/>
          </a:xfrm>
          <a:custGeom>
            <a:avLst/>
            <a:gdLst/>
            <a:ahLst/>
            <a:cxnLst/>
            <a:rect l="l" t="t" r="r" b="b"/>
            <a:pathLst>
              <a:path w="5891" h="38263" extrusionOk="0">
                <a:moveTo>
                  <a:pt x="3276" y="0"/>
                </a:moveTo>
                <a:lnTo>
                  <a:pt x="0" y="38263"/>
                </a:lnTo>
                <a:lnTo>
                  <a:pt x="5890" y="38194"/>
                </a:lnTo>
                <a:lnTo>
                  <a:pt x="327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62;p62"/>
          <p:cNvSpPr/>
          <p:nvPr/>
        </p:nvSpPr>
        <p:spPr>
          <a:xfrm>
            <a:off x="4647555" y="4113474"/>
            <a:ext cx="674672" cy="506838"/>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upo 1"/>
          <p:cNvGrpSpPr/>
          <p:nvPr/>
        </p:nvGrpSpPr>
        <p:grpSpPr>
          <a:xfrm>
            <a:off x="1516300" y="1654279"/>
            <a:ext cx="6262509" cy="2993165"/>
            <a:chOff x="1787504" y="1699770"/>
            <a:chExt cx="5738711" cy="2742816"/>
          </a:xfrm>
        </p:grpSpPr>
        <p:sp>
          <p:nvSpPr>
            <p:cNvPr id="21" name="Google Shape;5363;p62"/>
            <p:cNvSpPr/>
            <p:nvPr/>
          </p:nvSpPr>
          <p:spPr>
            <a:xfrm>
              <a:off x="6612211" y="3290897"/>
              <a:ext cx="914004" cy="1151689"/>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64;p62"/>
            <p:cNvSpPr/>
            <p:nvPr/>
          </p:nvSpPr>
          <p:spPr>
            <a:xfrm>
              <a:off x="5811161" y="2138385"/>
              <a:ext cx="1418049" cy="1428739"/>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chemeClr val="bg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65;p62"/>
            <p:cNvSpPr/>
            <p:nvPr/>
          </p:nvSpPr>
          <p:spPr>
            <a:xfrm>
              <a:off x="4660316" y="1699770"/>
              <a:ext cx="1524071" cy="1001458"/>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6;p62"/>
            <p:cNvSpPr/>
            <p:nvPr/>
          </p:nvSpPr>
          <p:spPr>
            <a:xfrm>
              <a:off x="3131804" y="1699770"/>
              <a:ext cx="1528532" cy="1000071"/>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67;p62"/>
            <p:cNvSpPr/>
            <p:nvPr/>
          </p:nvSpPr>
          <p:spPr>
            <a:xfrm>
              <a:off x="2085192" y="2136737"/>
              <a:ext cx="1419858" cy="1429282"/>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85A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68;p62"/>
            <p:cNvSpPr/>
            <p:nvPr/>
          </p:nvSpPr>
          <p:spPr>
            <a:xfrm>
              <a:off x="1787504" y="3289652"/>
              <a:ext cx="914708" cy="1152794"/>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5369;p62"/>
          <p:cNvSpPr/>
          <p:nvPr/>
        </p:nvSpPr>
        <p:spPr>
          <a:xfrm>
            <a:off x="3143143" y="2558699"/>
            <a:ext cx="3032837" cy="1323324"/>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70;p62"/>
          <p:cNvSpPr/>
          <p:nvPr/>
        </p:nvSpPr>
        <p:spPr>
          <a:xfrm>
            <a:off x="2423102" y="3150862"/>
            <a:ext cx="1451344" cy="1515425"/>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6E4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71;p62"/>
          <p:cNvSpPr/>
          <p:nvPr/>
        </p:nvSpPr>
        <p:spPr>
          <a:xfrm>
            <a:off x="5448075" y="3152397"/>
            <a:ext cx="1446002" cy="151389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6350;p64"/>
          <p:cNvGrpSpPr/>
          <p:nvPr/>
        </p:nvGrpSpPr>
        <p:grpSpPr>
          <a:xfrm>
            <a:off x="1701249" y="3792080"/>
            <a:ext cx="574813" cy="574813"/>
            <a:chOff x="1492675" y="4992125"/>
            <a:chExt cx="481825" cy="481825"/>
          </a:xfrm>
          <a:solidFill>
            <a:schemeClr val="bg1"/>
          </a:solidFill>
        </p:grpSpPr>
        <p:sp>
          <p:nvSpPr>
            <p:cNvPr id="31" name="Google Shape;6351;p64"/>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6352;p64"/>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6" name="Google Shape;6353;p64"/>
          <p:cNvGrpSpPr/>
          <p:nvPr/>
        </p:nvGrpSpPr>
        <p:grpSpPr>
          <a:xfrm>
            <a:off x="2356116" y="2721838"/>
            <a:ext cx="452818" cy="452818"/>
            <a:chOff x="2085525" y="4992125"/>
            <a:chExt cx="481825" cy="481825"/>
          </a:xfrm>
          <a:solidFill>
            <a:schemeClr val="bg1"/>
          </a:solidFill>
        </p:grpSpPr>
        <p:sp>
          <p:nvSpPr>
            <p:cNvPr id="37" name="Google Shape;6354;p64"/>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 name="Google Shape;6355;p64"/>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0" name="Google Shape;6353;p64"/>
          <p:cNvGrpSpPr/>
          <p:nvPr/>
        </p:nvGrpSpPr>
        <p:grpSpPr>
          <a:xfrm>
            <a:off x="6530463" y="2767543"/>
            <a:ext cx="452818" cy="452818"/>
            <a:chOff x="2085525" y="4992125"/>
            <a:chExt cx="481825" cy="481825"/>
          </a:xfrm>
          <a:solidFill>
            <a:schemeClr val="bg1"/>
          </a:solidFill>
        </p:grpSpPr>
        <p:sp>
          <p:nvSpPr>
            <p:cNvPr id="41" name="Google Shape;6354;p64"/>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 name="Google Shape;6355;p64"/>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3" name="Google Shape;6350;p64"/>
          <p:cNvGrpSpPr/>
          <p:nvPr/>
        </p:nvGrpSpPr>
        <p:grpSpPr>
          <a:xfrm>
            <a:off x="3647379" y="1866061"/>
            <a:ext cx="574813" cy="574813"/>
            <a:chOff x="1492675" y="4992125"/>
            <a:chExt cx="481825" cy="481825"/>
          </a:xfrm>
          <a:solidFill>
            <a:schemeClr val="bg1"/>
          </a:solidFill>
        </p:grpSpPr>
        <p:sp>
          <p:nvSpPr>
            <p:cNvPr id="44" name="Google Shape;6351;p64"/>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 name="Google Shape;6352;p64"/>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6" name="Google Shape;6350;p64"/>
          <p:cNvGrpSpPr/>
          <p:nvPr/>
        </p:nvGrpSpPr>
        <p:grpSpPr>
          <a:xfrm>
            <a:off x="5218676" y="1866061"/>
            <a:ext cx="574813" cy="574813"/>
            <a:chOff x="1492675" y="4992125"/>
            <a:chExt cx="481825" cy="481825"/>
          </a:xfrm>
          <a:solidFill>
            <a:schemeClr val="bg1"/>
          </a:solidFill>
        </p:grpSpPr>
        <p:sp>
          <p:nvSpPr>
            <p:cNvPr id="47" name="Google Shape;6351;p64"/>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8" name="Google Shape;6352;p64"/>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9" name="Google Shape;6350;p64"/>
          <p:cNvGrpSpPr/>
          <p:nvPr/>
        </p:nvGrpSpPr>
        <p:grpSpPr>
          <a:xfrm>
            <a:off x="7054475" y="3867104"/>
            <a:ext cx="574813" cy="574813"/>
            <a:chOff x="1492675" y="4992125"/>
            <a:chExt cx="481825" cy="481825"/>
          </a:xfrm>
          <a:solidFill>
            <a:schemeClr val="bg1">
              <a:lumMod val="65000"/>
            </a:schemeClr>
          </a:solidFill>
        </p:grpSpPr>
        <p:sp>
          <p:nvSpPr>
            <p:cNvPr id="50" name="Google Shape;6351;p64"/>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1" name="Google Shape;6352;p64"/>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2" name="Google Shape;6353;p64"/>
          <p:cNvGrpSpPr/>
          <p:nvPr/>
        </p:nvGrpSpPr>
        <p:grpSpPr>
          <a:xfrm>
            <a:off x="2919344" y="3973075"/>
            <a:ext cx="452818" cy="452818"/>
            <a:chOff x="2085525" y="4992125"/>
            <a:chExt cx="481825" cy="481825"/>
          </a:xfrm>
          <a:solidFill>
            <a:schemeClr val="bg1"/>
          </a:solidFill>
        </p:grpSpPr>
        <p:sp>
          <p:nvSpPr>
            <p:cNvPr id="53" name="Google Shape;6354;p64"/>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 name="Google Shape;6355;p64"/>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5" name="Google Shape;6353;p64"/>
          <p:cNvGrpSpPr/>
          <p:nvPr/>
        </p:nvGrpSpPr>
        <p:grpSpPr>
          <a:xfrm>
            <a:off x="4404362" y="2836663"/>
            <a:ext cx="452818" cy="452818"/>
            <a:chOff x="2085525" y="4992125"/>
            <a:chExt cx="481825" cy="481825"/>
          </a:xfrm>
          <a:solidFill>
            <a:schemeClr val="bg1"/>
          </a:solidFill>
        </p:grpSpPr>
        <p:sp>
          <p:nvSpPr>
            <p:cNvPr id="56" name="Google Shape;6354;p64"/>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7" name="Google Shape;6355;p64"/>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8" name="Google Shape;6353;p64"/>
          <p:cNvGrpSpPr/>
          <p:nvPr/>
        </p:nvGrpSpPr>
        <p:grpSpPr>
          <a:xfrm>
            <a:off x="6030879" y="3944314"/>
            <a:ext cx="452818" cy="452818"/>
            <a:chOff x="2085525" y="4992125"/>
            <a:chExt cx="481825" cy="481825"/>
          </a:xfrm>
          <a:solidFill>
            <a:schemeClr val="bg1"/>
          </a:solidFill>
        </p:grpSpPr>
        <p:sp>
          <p:nvSpPr>
            <p:cNvPr id="59" name="Google Shape;6354;p64"/>
            <p:cNvSpPr/>
            <p:nvPr/>
          </p:nvSpPr>
          <p:spPr>
            <a:xfrm>
              <a:off x="2244150" y="5152125"/>
              <a:ext cx="164500" cy="161825"/>
            </a:xfrm>
            <a:custGeom>
              <a:avLst/>
              <a:gdLst/>
              <a:ahLst/>
              <a:cxnLst/>
              <a:rect l="l" t="t" r="r" b="b"/>
              <a:pathLst>
                <a:path w="6580" h="6473" extrusionOk="0">
                  <a:moveTo>
                    <a:pt x="618" y="1"/>
                  </a:moveTo>
                  <a:cubicBezTo>
                    <a:pt x="474" y="1"/>
                    <a:pt x="329" y="56"/>
                    <a:pt x="220" y="165"/>
                  </a:cubicBezTo>
                  <a:cubicBezTo>
                    <a:pt x="3" y="385"/>
                    <a:pt x="0" y="737"/>
                    <a:pt x="214" y="957"/>
                  </a:cubicBezTo>
                  <a:lnTo>
                    <a:pt x="2093" y="2836"/>
                  </a:lnTo>
                  <a:cubicBezTo>
                    <a:pt x="2313" y="3059"/>
                    <a:pt x="2313" y="3414"/>
                    <a:pt x="2093" y="3637"/>
                  </a:cubicBezTo>
                  <a:lnTo>
                    <a:pt x="214" y="5516"/>
                  </a:lnTo>
                  <a:cubicBezTo>
                    <a:pt x="0" y="5736"/>
                    <a:pt x="3" y="6088"/>
                    <a:pt x="220" y="6308"/>
                  </a:cubicBezTo>
                  <a:cubicBezTo>
                    <a:pt x="329" y="6418"/>
                    <a:pt x="474" y="6473"/>
                    <a:pt x="618" y="6473"/>
                  </a:cubicBezTo>
                  <a:cubicBezTo>
                    <a:pt x="760" y="6473"/>
                    <a:pt x="902" y="6420"/>
                    <a:pt x="1012" y="6314"/>
                  </a:cubicBezTo>
                  <a:lnTo>
                    <a:pt x="1018" y="6308"/>
                  </a:lnTo>
                  <a:lnTo>
                    <a:pt x="2897" y="4495"/>
                  </a:lnTo>
                  <a:cubicBezTo>
                    <a:pt x="3007" y="4390"/>
                    <a:pt x="3148" y="4337"/>
                    <a:pt x="3290" y="4337"/>
                  </a:cubicBezTo>
                  <a:cubicBezTo>
                    <a:pt x="3431" y="4337"/>
                    <a:pt x="3573" y="4390"/>
                    <a:pt x="3683" y="4495"/>
                  </a:cubicBezTo>
                  <a:lnTo>
                    <a:pt x="5562" y="6308"/>
                  </a:lnTo>
                  <a:lnTo>
                    <a:pt x="5568" y="6314"/>
                  </a:lnTo>
                  <a:cubicBezTo>
                    <a:pt x="5678" y="6420"/>
                    <a:pt x="5820" y="6473"/>
                    <a:pt x="5962" y="6473"/>
                  </a:cubicBezTo>
                  <a:cubicBezTo>
                    <a:pt x="6106" y="6473"/>
                    <a:pt x="6250" y="6418"/>
                    <a:pt x="6360" y="6308"/>
                  </a:cubicBezTo>
                  <a:cubicBezTo>
                    <a:pt x="6577" y="6088"/>
                    <a:pt x="6580" y="5736"/>
                    <a:pt x="6366" y="5516"/>
                  </a:cubicBezTo>
                  <a:lnTo>
                    <a:pt x="4487" y="3637"/>
                  </a:lnTo>
                  <a:cubicBezTo>
                    <a:pt x="4267" y="3414"/>
                    <a:pt x="4267" y="3059"/>
                    <a:pt x="4487" y="2836"/>
                  </a:cubicBezTo>
                  <a:lnTo>
                    <a:pt x="6366" y="957"/>
                  </a:lnTo>
                  <a:cubicBezTo>
                    <a:pt x="6580" y="737"/>
                    <a:pt x="6577" y="385"/>
                    <a:pt x="6360" y="165"/>
                  </a:cubicBezTo>
                  <a:cubicBezTo>
                    <a:pt x="6250" y="56"/>
                    <a:pt x="6106" y="1"/>
                    <a:pt x="5962" y="1"/>
                  </a:cubicBezTo>
                  <a:cubicBezTo>
                    <a:pt x="5820" y="1"/>
                    <a:pt x="5678" y="53"/>
                    <a:pt x="5568" y="159"/>
                  </a:cubicBezTo>
                  <a:lnTo>
                    <a:pt x="5562" y="165"/>
                  </a:lnTo>
                  <a:lnTo>
                    <a:pt x="3683" y="1978"/>
                  </a:lnTo>
                  <a:cubicBezTo>
                    <a:pt x="3573" y="2083"/>
                    <a:pt x="3431" y="2136"/>
                    <a:pt x="3290" y="2136"/>
                  </a:cubicBezTo>
                  <a:cubicBezTo>
                    <a:pt x="3148" y="2136"/>
                    <a:pt x="3007" y="2083"/>
                    <a:pt x="2897" y="1978"/>
                  </a:cubicBezTo>
                  <a:lnTo>
                    <a:pt x="1018" y="165"/>
                  </a:lnTo>
                  <a:lnTo>
                    <a:pt x="1012" y="159"/>
                  </a:lnTo>
                  <a:cubicBezTo>
                    <a:pt x="902" y="53"/>
                    <a:pt x="760" y="1"/>
                    <a:pt x="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0" name="Google Shape;6355;p64"/>
            <p:cNvSpPr/>
            <p:nvPr/>
          </p:nvSpPr>
          <p:spPr>
            <a:xfrm>
              <a:off x="2085525" y="4992125"/>
              <a:ext cx="481825" cy="481825"/>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 name="Rectángulo 2"/>
          <p:cNvSpPr/>
          <p:nvPr/>
        </p:nvSpPr>
        <p:spPr>
          <a:xfrm>
            <a:off x="1150461" y="4645538"/>
            <a:ext cx="6994187" cy="1025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2" name="Google Shape;143;p29"/>
          <p:cNvSpPr txBox="1">
            <a:spLocks/>
          </p:cNvSpPr>
          <p:nvPr/>
        </p:nvSpPr>
        <p:spPr>
          <a:xfrm flipH="1">
            <a:off x="236121" y="3392441"/>
            <a:ext cx="1391608" cy="9493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lumMod val="50000"/>
                  </a:schemeClr>
                </a:solidFill>
                <a:latin typeface="+mn-lt"/>
              </a:rPr>
              <a:t>Here you could describe the topic of the section</a:t>
            </a:r>
          </a:p>
        </p:txBody>
      </p:sp>
      <p:sp>
        <p:nvSpPr>
          <p:cNvPr id="63" name="Google Shape;143;p29"/>
          <p:cNvSpPr txBox="1">
            <a:spLocks/>
          </p:cNvSpPr>
          <p:nvPr/>
        </p:nvSpPr>
        <p:spPr>
          <a:xfrm flipH="1">
            <a:off x="2480499" y="1024889"/>
            <a:ext cx="1391608" cy="9493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lumMod val="50000"/>
                  </a:schemeClr>
                </a:solidFill>
                <a:latin typeface="+mn-lt"/>
              </a:rPr>
              <a:t>Here you could describe the topic of the section</a:t>
            </a:r>
          </a:p>
        </p:txBody>
      </p:sp>
      <p:sp>
        <p:nvSpPr>
          <p:cNvPr id="64" name="Google Shape;143;p29"/>
          <p:cNvSpPr txBox="1">
            <a:spLocks/>
          </p:cNvSpPr>
          <p:nvPr/>
        </p:nvSpPr>
        <p:spPr>
          <a:xfrm flipH="1">
            <a:off x="5604238" y="1032307"/>
            <a:ext cx="1391608" cy="9493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lumMod val="50000"/>
                  </a:schemeClr>
                </a:solidFill>
                <a:latin typeface="+mn-lt"/>
              </a:rPr>
              <a:t>Here you could describe the topic of the section</a:t>
            </a:r>
          </a:p>
        </p:txBody>
      </p:sp>
      <p:sp>
        <p:nvSpPr>
          <p:cNvPr id="65" name="Google Shape;143;p29"/>
          <p:cNvSpPr txBox="1">
            <a:spLocks/>
          </p:cNvSpPr>
          <p:nvPr/>
        </p:nvSpPr>
        <p:spPr>
          <a:xfrm flipH="1">
            <a:off x="7626812" y="3407360"/>
            <a:ext cx="1391608" cy="9493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lumMod val="50000"/>
                  </a:schemeClr>
                </a:solidFill>
                <a:latin typeface="+mn-lt"/>
              </a:rPr>
              <a:t>Here you could describe the topic of the section</a:t>
            </a:r>
          </a:p>
        </p:txBody>
      </p:sp>
      <p:sp>
        <p:nvSpPr>
          <p:cNvPr id="66" name="Google Shape;411;p43"/>
          <p:cNvSpPr txBox="1">
            <a:spLocks/>
          </p:cNvSpPr>
          <p:nvPr/>
        </p:nvSpPr>
        <p:spPr>
          <a:xfrm>
            <a:off x="2453275" y="24853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sz="2400" dirty="0">
                <a:solidFill>
                  <a:srgbClr val="85ADA4"/>
                </a:solidFill>
                <a:latin typeface="Arial Black" panose="020B0A04020102020204" pitchFamily="34" charset="0"/>
              </a:rPr>
              <a:t>TEST HOOP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56" name="Text Placeholder 1">
            <a:extLst>
              <a:ext uri="{FF2B5EF4-FFF2-40B4-BE49-F238E27FC236}">
                <a16:creationId xmlns:a16="http://schemas.microsoft.com/office/drawing/2014/main" id="{CF2ED1B7-7AC0-4FEC-A5A0-5B77F6EB0B9F}"/>
              </a:ext>
            </a:extLst>
          </p:cNvPr>
          <p:cNvSpPr txBox="1">
            <a:spLocks/>
          </p:cNvSpPr>
          <p:nvPr/>
        </p:nvSpPr>
        <p:spPr>
          <a:xfrm>
            <a:off x="0" y="0"/>
            <a:ext cx="8604592" cy="53823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Infographic Style</a:t>
            </a:r>
            <a:endParaRPr lang="en-US" dirty="0">
              <a:solidFill>
                <a:schemeClr val="bg1"/>
              </a:solidFill>
            </a:endParaRPr>
          </a:p>
        </p:txBody>
      </p:sp>
      <p:grpSp>
        <p:nvGrpSpPr>
          <p:cNvPr id="57" name="Group 4">
            <a:extLst>
              <a:ext uri="{FF2B5EF4-FFF2-40B4-BE49-F238E27FC236}">
                <a16:creationId xmlns:a16="http://schemas.microsoft.com/office/drawing/2014/main" id="{047BC315-E344-4512-8F5D-CD41DCAC6526}"/>
              </a:ext>
            </a:extLst>
          </p:cNvPr>
          <p:cNvGrpSpPr/>
          <p:nvPr/>
        </p:nvGrpSpPr>
        <p:grpSpPr>
          <a:xfrm>
            <a:off x="78086" y="608935"/>
            <a:ext cx="2014336" cy="3970738"/>
            <a:chOff x="827584" y="1340768"/>
            <a:chExt cx="2736304" cy="5340504"/>
          </a:xfrm>
          <a:solidFill>
            <a:srgbClr val="5DB3E5"/>
          </a:solidFill>
        </p:grpSpPr>
        <p:sp>
          <p:nvSpPr>
            <p:cNvPr id="58" name="Rectangle 16">
              <a:extLst>
                <a:ext uri="{FF2B5EF4-FFF2-40B4-BE49-F238E27FC236}">
                  <a16:creationId xmlns:a16="http://schemas.microsoft.com/office/drawing/2014/main" id="{B2A79A34-D343-46FD-BF33-170D56191C3C}"/>
                </a:ext>
              </a:extLst>
            </p:cNvPr>
            <p:cNvSpPr/>
            <p:nvPr/>
          </p:nvSpPr>
          <p:spPr>
            <a:xfrm>
              <a:off x="827584" y="1340768"/>
              <a:ext cx="2736304" cy="211832"/>
            </a:xfrm>
            <a:custGeom>
              <a:avLst/>
              <a:gdLst>
                <a:gd name="connsiteX0" fmla="*/ 0 w 2736304"/>
                <a:gd name="connsiteY0" fmla="*/ 0 h 211832"/>
                <a:gd name="connsiteX1" fmla="*/ 2736304 w 2736304"/>
                <a:gd name="connsiteY1" fmla="*/ 0 h 211832"/>
                <a:gd name="connsiteX2" fmla="*/ 2736304 w 2736304"/>
                <a:gd name="connsiteY2" fmla="*/ 211832 h 211832"/>
                <a:gd name="connsiteX3" fmla="*/ 0 w 2736304"/>
                <a:gd name="connsiteY3" fmla="*/ 211832 h 211832"/>
                <a:gd name="connsiteX4" fmla="*/ 0 w 2736304"/>
                <a:gd name="connsiteY4" fmla="*/ 0 h 211832"/>
                <a:gd name="connsiteX0" fmla="*/ 220980 w 2736304"/>
                <a:gd name="connsiteY0" fmla="*/ 0 h 211832"/>
                <a:gd name="connsiteX1" fmla="*/ 2736304 w 2736304"/>
                <a:gd name="connsiteY1" fmla="*/ 0 h 211832"/>
                <a:gd name="connsiteX2" fmla="*/ 2736304 w 2736304"/>
                <a:gd name="connsiteY2" fmla="*/ 211832 h 211832"/>
                <a:gd name="connsiteX3" fmla="*/ 0 w 2736304"/>
                <a:gd name="connsiteY3" fmla="*/ 211832 h 211832"/>
                <a:gd name="connsiteX4" fmla="*/ 220980 w 2736304"/>
                <a:gd name="connsiteY4" fmla="*/ 0 h 21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304" h="211832">
                  <a:moveTo>
                    <a:pt x="220980" y="0"/>
                  </a:moveTo>
                  <a:lnTo>
                    <a:pt x="2736304" y="0"/>
                  </a:lnTo>
                  <a:lnTo>
                    <a:pt x="2736304" y="211832"/>
                  </a:lnTo>
                  <a:lnTo>
                    <a:pt x="0" y="211832"/>
                  </a:lnTo>
                  <a:lnTo>
                    <a:pt x="22098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Rectangle 6">
              <a:extLst>
                <a:ext uri="{FF2B5EF4-FFF2-40B4-BE49-F238E27FC236}">
                  <a16:creationId xmlns:a16="http://schemas.microsoft.com/office/drawing/2014/main" id="{1FD90781-D2A5-4033-82A5-FB8B65CBF0EE}"/>
                </a:ext>
              </a:extLst>
            </p:cNvPr>
            <p:cNvSpPr/>
            <p:nvPr/>
          </p:nvSpPr>
          <p:spPr>
            <a:xfrm>
              <a:off x="1043608" y="1340768"/>
              <a:ext cx="2520280" cy="53405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0" name="TextBox 7">
            <a:extLst>
              <a:ext uri="{FF2B5EF4-FFF2-40B4-BE49-F238E27FC236}">
                <a16:creationId xmlns:a16="http://schemas.microsoft.com/office/drawing/2014/main" id="{810D9C49-6963-448C-864A-B645C0A5A158}"/>
              </a:ext>
            </a:extLst>
          </p:cNvPr>
          <p:cNvSpPr txBox="1"/>
          <p:nvPr/>
        </p:nvSpPr>
        <p:spPr>
          <a:xfrm>
            <a:off x="292069" y="1403170"/>
            <a:ext cx="1745397" cy="2246769"/>
          </a:xfrm>
          <a:prstGeom prst="rect">
            <a:avLst/>
          </a:prstGeom>
          <a:noFill/>
        </p:spPr>
        <p:txBody>
          <a:bodyPr wrap="square" rtlCol="0">
            <a:spAutoFit/>
          </a:bodyPr>
          <a:lstStyle/>
          <a:p>
            <a:r>
              <a:rPr lang="en-GB" altLang="ko-KR" sz="2800" dirty="0">
                <a:solidFill>
                  <a:schemeClr val="bg1"/>
                </a:solidFill>
                <a:cs typeface="Arial" pitchFamily="34" charset="0"/>
              </a:rPr>
              <a:t>ALLPPT </a:t>
            </a:r>
          </a:p>
          <a:p>
            <a:r>
              <a:rPr lang="en-GB" altLang="ko-KR" sz="2800" dirty="0">
                <a:solidFill>
                  <a:schemeClr val="bg1"/>
                </a:solidFill>
                <a:cs typeface="Arial" pitchFamily="34" charset="0"/>
              </a:rPr>
              <a:t>Slide </a:t>
            </a:r>
          </a:p>
          <a:p>
            <a:r>
              <a:rPr lang="en-GB" altLang="ko-KR" sz="2800" dirty="0">
                <a:solidFill>
                  <a:schemeClr val="bg1"/>
                </a:solidFill>
                <a:cs typeface="Arial" pitchFamily="34" charset="0"/>
              </a:rPr>
              <a:t>for your </a:t>
            </a:r>
          </a:p>
          <a:p>
            <a:r>
              <a:rPr lang="en-GB" altLang="ko-KR" sz="2800" dirty="0">
                <a:solidFill>
                  <a:schemeClr val="bg1"/>
                </a:solidFill>
                <a:cs typeface="Arial" pitchFamily="34" charset="0"/>
              </a:rPr>
              <a:t>Presentation</a:t>
            </a:r>
            <a:endParaRPr lang="ko-KR" altLang="en-US" sz="2800" dirty="0">
              <a:solidFill>
                <a:schemeClr val="bg1"/>
              </a:solidFill>
              <a:cs typeface="Arial" pitchFamily="34" charset="0"/>
            </a:endParaRPr>
          </a:p>
        </p:txBody>
      </p:sp>
      <p:sp>
        <p:nvSpPr>
          <p:cNvPr id="61" name="TextBox 9">
            <a:extLst>
              <a:ext uri="{FF2B5EF4-FFF2-40B4-BE49-F238E27FC236}">
                <a16:creationId xmlns:a16="http://schemas.microsoft.com/office/drawing/2014/main" id="{E41C3CF5-D108-4227-BF9C-B33D69002D72}"/>
              </a:ext>
            </a:extLst>
          </p:cNvPr>
          <p:cNvSpPr txBox="1"/>
          <p:nvPr/>
        </p:nvSpPr>
        <p:spPr>
          <a:xfrm>
            <a:off x="2545955" y="3508724"/>
            <a:ext cx="1611441" cy="1200329"/>
          </a:xfrm>
          <a:prstGeom prst="rect">
            <a:avLst/>
          </a:prstGeom>
          <a:noFill/>
        </p:spPr>
        <p:txBody>
          <a:bodyPr wrap="square" rtlCol="0">
            <a:spAutoFit/>
          </a:bodyPr>
          <a:lstStyle/>
          <a:p>
            <a:r>
              <a:rPr lang="en-US" altLang="ko-KR" sz="1200" dirty="0">
                <a:solidFill>
                  <a:srgbClr val="72C2AE"/>
                </a:solidFill>
                <a:cs typeface="Arial" pitchFamily="34" charset="0"/>
              </a:rPr>
              <a:t>You can simply impress your audience and add a unique zing and appeal to your Presentations.  </a:t>
            </a:r>
            <a:endParaRPr lang="ko-KR" altLang="en-US" sz="1200" dirty="0">
              <a:solidFill>
                <a:srgbClr val="72C2AE"/>
              </a:solidFill>
              <a:cs typeface="Arial" pitchFamily="34" charset="0"/>
            </a:endParaRPr>
          </a:p>
        </p:txBody>
      </p:sp>
      <p:sp>
        <p:nvSpPr>
          <p:cNvPr id="62" name="Freeform: Shape 20">
            <a:extLst>
              <a:ext uri="{FF2B5EF4-FFF2-40B4-BE49-F238E27FC236}">
                <a16:creationId xmlns:a16="http://schemas.microsoft.com/office/drawing/2014/main" id="{17658674-BBED-4EC5-8BCE-5EECF79D1DC4}"/>
              </a:ext>
            </a:extLst>
          </p:cNvPr>
          <p:cNvSpPr/>
          <p:nvPr/>
        </p:nvSpPr>
        <p:spPr>
          <a:xfrm>
            <a:off x="351646" y="1103797"/>
            <a:ext cx="257569" cy="238214"/>
          </a:xfrm>
          <a:custGeom>
            <a:avLst/>
            <a:gdLst/>
            <a:ahLst/>
            <a:cxnLst/>
            <a:rect l="l" t="t" r="r" b="b"/>
            <a:pathLst>
              <a:path w="89311" h="82600">
                <a:moveTo>
                  <a:pt x="81739" y="0"/>
                </a:moveTo>
                <a:lnTo>
                  <a:pt x="89311" y="12046"/>
                </a:lnTo>
                <a:cubicBezTo>
                  <a:pt x="83001" y="14684"/>
                  <a:pt x="78355" y="18614"/>
                  <a:pt x="75372" y="23834"/>
                </a:cubicBezTo>
                <a:cubicBezTo>
                  <a:pt x="72389" y="29053"/>
                  <a:pt x="70726" y="36654"/>
                  <a:pt x="70382" y="46634"/>
                </a:cubicBezTo>
                <a:lnTo>
                  <a:pt x="86558" y="46634"/>
                </a:lnTo>
                <a:lnTo>
                  <a:pt x="86558" y="82600"/>
                </a:lnTo>
                <a:lnTo>
                  <a:pt x="53346" y="82600"/>
                </a:lnTo>
                <a:lnTo>
                  <a:pt x="53346" y="54206"/>
                </a:lnTo>
                <a:cubicBezTo>
                  <a:pt x="53346" y="38833"/>
                  <a:pt x="55181" y="27705"/>
                  <a:pt x="58852" y="20822"/>
                </a:cubicBezTo>
                <a:cubicBezTo>
                  <a:pt x="63671" y="11644"/>
                  <a:pt x="71300" y="4704"/>
                  <a:pt x="81739" y="0"/>
                </a:cubicBezTo>
                <a:close/>
                <a:moveTo>
                  <a:pt x="28394" y="0"/>
                </a:moveTo>
                <a:lnTo>
                  <a:pt x="35965" y="12046"/>
                </a:lnTo>
                <a:cubicBezTo>
                  <a:pt x="29656" y="14684"/>
                  <a:pt x="25009" y="18614"/>
                  <a:pt x="22027" y="23834"/>
                </a:cubicBezTo>
                <a:cubicBezTo>
                  <a:pt x="19044" y="29053"/>
                  <a:pt x="17380" y="36654"/>
                  <a:pt x="17036" y="46634"/>
                </a:cubicBezTo>
                <a:lnTo>
                  <a:pt x="33212" y="46634"/>
                </a:lnTo>
                <a:lnTo>
                  <a:pt x="33212" y="82600"/>
                </a:lnTo>
                <a:lnTo>
                  <a:pt x="0" y="82600"/>
                </a:lnTo>
                <a:lnTo>
                  <a:pt x="0" y="54206"/>
                </a:lnTo>
                <a:cubicBezTo>
                  <a:pt x="0" y="38833"/>
                  <a:pt x="1836" y="27705"/>
                  <a:pt x="5507" y="20822"/>
                </a:cubicBezTo>
                <a:cubicBezTo>
                  <a:pt x="10325" y="11644"/>
                  <a:pt x="17954" y="4704"/>
                  <a:pt x="283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21">
            <a:extLst>
              <a:ext uri="{FF2B5EF4-FFF2-40B4-BE49-F238E27FC236}">
                <a16:creationId xmlns:a16="http://schemas.microsoft.com/office/drawing/2014/main" id="{06ED665D-D7A6-418C-9C0D-95D7C85BF539}"/>
              </a:ext>
            </a:extLst>
          </p:cNvPr>
          <p:cNvSpPr/>
          <p:nvPr/>
        </p:nvSpPr>
        <p:spPr>
          <a:xfrm rot="10800000">
            <a:off x="1602430" y="3441653"/>
            <a:ext cx="257569" cy="238214"/>
          </a:xfrm>
          <a:custGeom>
            <a:avLst/>
            <a:gdLst/>
            <a:ahLst/>
            <a:cxnLst/>
            <a:rect l="l" t="t" r="r" b="b"/>
            <a:pathLst>
              <a:path w="89311" h="82600">
                <a:moveTo>
                  <a:pt x="81739" y="0"/>
                </a:moveTo>
                <a:lnTo>
                  <a:pt x="89311" y="12046"/>
                </a:lnTo>
                <a:cubicBezTo>
                  <a:pt x="83001" y="14684"/>
                  <a:pt x="78355" y="18614"/>
                  <a:pt x="75372" y="23834"/>
                </a:cubicBezTo>
                <a:cubicBezTo>
                  <a:pt x="72389" y="29053"/>
                  <a:pt x="70726" y="36654"/>
                  <a:pt x="70382" y="46634"/>
                </a:cubicBezTo>
                <a:lnTo>
                  <a:pt x="86558" y="46634"/>
                </a:lnTo>
                <a:lnTo>
                  <a:pt x="86558" y="82600"/>
                </a:lnTo>
                <a:lnTo>
                  <a:pt x="53346" y="82600"/>
                </a:lnTo>
                <a:lnTo>
                  <a:pt x="53346" y="54206"/>
                </a:lnTo>
                <a:cubicBezTo>
                  <a:pt x="53346" y="38833"/>
                  <a:pt x="55181" y="27705"/>
                  <a:pt x="58852" y="20822"/>
                </a:cubicBezTo>
                <a:cubicBezTo>
                  <a:pt x="63671" y="11644"/>
                  <a:pt x="71300" y="4704"/>
                  <a:pt x="81739" y="0"/>
                </a:cubicBezTo>
                <a:close/>
                <a:moveTo>
                  <a:pt x="28394" y="0"/>
                </a:moveTo>
                <a:lnTo>
                  <a:pt x="35965" y="12046"/>
                </a:lnTo>
                <a:cubicBezTo>
                  <a:pt x="29656" y="14684"/>
                  <a:pt x="25009" y="18614"/>
                  <a:pt x="22027" y="23834"/>
                </a:cubicBezTo>
                <a:cubicBezTo>
                  <a:pt x="19044" y="29053"/>
                  <a:pt x="17380" y="36654"/>
                  <a:pt x="17036" y="46634"/>
                </a:cubicBezTo>
                <a:lnTo>
                  <a:pt x="33212" y="46634"/>
                </a:lnTo>
                <a:lnTo>
                  <a:pt x="33212" y="82600"/>
                </a:lnTo>
                <a:lnTo>
                  <a:pt x="0" y="82600"/>
                </a:lnTo>
                <a:lnTo>
                  <a:pt x="0" y="54206"/>
                </a:lnTo>
                <a:cubicBezTo>
                  <a:pt x="0" y="38833"/>
                  <a:pt x="1836" y="27705"/>
                  <a:pt x="5507" y="20822"/>
                </a:cubicBezTo>
                <a:cubicBezTo>
                  <a:pt x="10325" y="11644"/>
                  <a:pt x="17954" y="4704"/>
                  <a:pt x="283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13">
            <a:extLst>
              <a:ext uri="{FF2B5EF4-FFF2-40B4-BE49-F238E27FC236}">
                <a16:creationId xmlns:a16="http://schemas.microsoft.com/office/drawing/2014/main" id="{4CD0AC59-9F12-4D29-BA33-3110D939B89A}"/>
              </a:ext>
            </a:extLst>
          </p:cNvPr>
          <p:cNvSpPr txBox="1"/>
          <p:nvPr/>
        </p:nvSpPr>
        <p:spPr>
          <a:xfrm>
            <a:off x="2678112" y="3279888"/>
            <a:ext cx="1611441" cy="228836"/>
          </a:xfrm>
          <a:prstGeom prst="rect">
            <a:avLst/>
          </a:prstGeom>
          <a:noFill/>
        </p:spPr>
        <p:txBody>
          <a:bodyPr wrap="square" rtlCol="0">
            <a:spAutoFit/>
          </a:bodyPr>
          <a:lstStyle/>
          <a:p>
            <a:r>
              <a:rPr lang="en-US" altLang="ko-KR" sz="1400" b="1" dirty="0">
                <a:solidFill>
                  <a:schemeClr val="bg1"/>
                </a:solidFill>
                <a:cs typeface="Arial" pitchFamily="34" charset="0"/>
              </a:rPr>
              <a:t>Add Title</a:t>
            </a:r>
            <a:endParaRPr lang="ko-KR" altLang="en-US" sz="1400" b="1" dirty="0">
              <a:solidFill>
                <a:schemeClr val="bg1"/>
              </a:solidFill>
              <a:cs typeface="Arial" pitchFamily="34" charset="0"/>
            </a:endParaRPr>
          </a:p>
        </p:txBody>
      </p:sp>
      <p:sp>
        <p:nvSpPr>
          <p:cNvPr id="65" name="TextBox 9">
            <a:extLst>
              <a:ext uri="{FF2B5EF4-FFF2-40B4-BE49-F238E27FC236}">
                <a16:creationId xmlns:a16="http://schemas.microsoft.com/office/drawing/2014/main" id="{E41C3CF5-D108-4227-BF9C-B33D69002D72}"/>
              </a:ext>
            </a:extLst>
          </p:cNvPr>
          <p:cNvSpPr txBox="1"/>
          <p:nvPr/>
        </p:nvSpPr>
        <p:spPr>
          <a:xfrm>
            <a:off x="4289553" y="3508461"/>
            <a:ext cx="1611441" cy="1200329"/>
          </a:xfrm>
          <a:prstGeom prst="rect">
            <a:avLst/>
          </a:prstGeom>
          <a:noFill/>
        </p:spPr>
        <p:txBody>
          <a:bodyPr wrap="square" rtlCol="0">
            <a:spAutoFit/>
          </a:bodyPr>
          <a:lstStyle/>
          <a:p>
            <a:r>
              <a:rPr lang="en-US" altLang="ko-KR" sz="1200" dirty="0">
                <a:solidFill>
                  <a:srgbClr val="72C2AE"/>
                </a:solidFill>
                <a:cs typeface="Arial" pitchFamily="34" charset="0"/>
              </a:rPr>
              <a:t>You can simply impress your audience and add a unique zing and appeal to your Presentations.  </a:t>
            </a:r>
            <a:endParaRPr lang="ko-KR" altLang="en-US" sz="1200" dirty="0">
              <a:solidFill>
                <a:srgbClr val="72C2AE"/>
              </a:solidFill>
              <a:cs typeface="Arial" pitchFamily="34" charset="0"/>
            </a:endParaRPr>
          </a:p>
        </p:txBody>
      </p:sp>
      <p:sp>
        <p:nvSpPr>
          <p:cNvPr id="66" name="TextBox 13">
            <a:extLst>
              <a:ext uri="{FF2B5EF4-FFF2-40B4-BE49-F238E27FC236}">
                <a16:creationId xmlns:a16="http://schemas.microsoft.com/office/drawing/2014/main" id="{4CD0AC59-9F12-4D29-BA33-3110D939B89A}"/>
              </a:ext>
            </a:extLst>
          </p:cNvPr>
          <p:cNvSpPr txBox="1"/>
          <p:nvPr/>
        </p:nvSpPr>
        <p:spPr>
          <a:xfrm>
            <a:off x="4421711" y="3279625"/>
            <a:ext cx="1611441" cy="228836"/>
          </a:xfrm>
          <a:prstGeom prst="rect">
            <a:avLst/>
          </a:prstGeom>
          <a:noFill/>
        </p:spPr>
        <p:txBody>
          <a:bodyPr wrap="square" rtlCol="0">
            <a:spAutoFit/>
          </a:bodyPr>
          <a:lstStyle/>
          <a:p>
            <a:r>
              <a:rPr lang="en-US" altLang="ko-KR" sz="1400" b="1" dirty="0">
                <a:solidFill>
                  <a:schemeClr val="bg1"/>
                </a:solidFill>
                <a:cs typeface="Arial" pitchFamily="34" charset="0"/>
              </a:rPr>
              <a:t>Add Title</a:t>
            </a:r>
            <a:endParaRPr lang="ko-KR" altLang="en-US" sz="1400" b="1" dirty="0">
              <a:solidFill>
                <a:schemeClr val="bg1"/>
              </a:solidFill>
              <a:cs typeface="Arial" pitchFamily="34" charset="0"/>
            </a:endParaRPr>
          </a:p>
        </p:txBody>
      </p:sp>
      <p:sp>
        <p:nvSpPr>
          <p:cNvPr id="67" name="TextBox 9">
            <a:extLst>
              <a:ext uri="{FF2B5EF4-FFF2-40B4-BE49-F238E27FC236}">
                <a16:creationId xmlns:a16="http://schemas.microsoft.com/office/drawing/2014/main" id="{E41C3CF5-D108-4227-BF9C-B33D69002D72}"/>
              </a:ext>
            </a:extLst>
          </p:cNvPr>
          <p:cNvSpPr txBox="1"/>
          <p:nvPr/>
        </p:nvSpPr>
        <p:spPr>
          <a:xfrm>
            <a:off x="5900994" y="3508461"/>
            <a:ext cx="1611441" cy="1200329"/>
          </a:xfrm>
          <a:prstGeom prst="rect">
            <a:avLst/>
          </a:prstGeom>
          <a:noFill/>
        </p:spPr>
        <p:txBody>
          <a:bodyPr wrap="square" rtlCol="0">
            <a:spAutoFit/>
          </a:bodyPr>
          <a:lstStyle/>
          <a:p>
            <a:r>
              <a:rPr lang="en-US" altLang="ko-KR" sz="1200" dirty="0">
                <a:solidFill>
                  <a:srgbClr val="72C2AE"/>
                </a:solidFill>
                <a:cs typeface="Arial" pitchFamily="34" charset="0"/>
              </a:rPr>
              <a:t>You can simply impress your audience and add a unique zing and appeal to your Presentations.  </a:t>
            </a:r>
            <a:endParaRPr lang="ko-KR" altLang="en-US" sz="1200" dirty="0">
              <a:solidFill>
                <a:srgbClr val="72C2AE"/>
              </a:solidFill>
              <a:cs typeface="Arial" pitchFamily="34" charset="0"/>
            </a:endParaRPr>
          </a:p>
        </p:txBody>
      </p:sp>
      <p:sp>
        <p:nvSpPr>
          <p:cNvPr id="68" name="TextBox 13">
            <a:extLst>
              <a:ext uri="{FF2B5EF4-FFF2-40B4-BE49-F238E27FC236}">
                <a16:creationId xmlns:a16="http://schemas.microsoft.com/office/drawing/2014/main" id="{4CD0AC59-9F12-4D29-BA33-3110D939B89A}"/>
              </a:ext>
            </a:extLst>
          </p:cNvPr>
          <p:cNvSpPr txBox="1"/>
          <p:nvPr/>
        </p:nvSpPr>
        <p:spPr>
          <a:xfrm>
            <a:off x="6033152" y="3279625"/>
            <a:ext cx="1611441" cy="228836"/>
          </a:xfrm>
          <a:prstGeom prst="rect">
            <a:avLst/>
          </a:prstGeom>
          <a:noFill/>
        </p:spPr>
        <p:txBody>
          <a:bodyPr wrap="square" rtlCol="0">
            <a:spAutoFit/>
          </a:bodyPr>
          <a:lstStyle/>
          <a:p>
            <a:r>
              <a:rPr lang="en-US" altLang="ko-KR" sz="1400" b="1" dirty="0">
                <a:solidFill>
                  <a:schemeClr val="bg1"/>
                </a:solidFill>
                <a:cs typeface="Arial" pitchFamily="34" charset="0"/>
              </a:rPr>
              <a:t>Add Title</a:t>
            </a:r>
            <a:endParaRPr lang="ko-KR" altLang="en-US" sz="1400" b="1" dirty="0">
              <a:solidFill>
                <a:schemeClr val="bg1"/>
              </a:solidFill>
              <a:cs typeface="Arial" pitchFamily="34" charset="0"/>
            </a:endParaRPr>
          </a:p>
        </p:txBody>
      </p:sp>
    </p:spTree>
    <p:extLst>
      <p:ext uri="{BB962C8B-B14F-4D97-AF65-F5344CB8AC3E}">
        <p14:creationId xmlns:p14="http://schemas.microsoft.com/office/powerpoint/2010/main" val="973187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7"/>
          <p:cNvSpPr txBox="1">
            <a:spLocks noGrp="1"/>
          </p:cNvSpPr>
          <p:nvPr>
            <p:ph type="ctrTitle" idx="4294967295"/>
          </p:nvPr>
        </p:nvSpPr>
        <p:spPr>
          <a:xfrm>
            <a:off x="1236662" y="1134549"/>
            <a:ext cx="4181475" cy="1744663"/>
          </a:xfrm>
          <a:prstGeom prst="rect">
            <a:avLst/>
          </a:prstGeom>
        </p:spPr>
        <p:txBody>
          <a:bodyPr spcFirstLastPara="1" wrap="square" lIns="91425" tIns="91425" rIns="91425" bIns="91425" anchor="b" anchorCtr="0">
            <a:noAutofit/>
          </a:bodyPr>
          <a:lstStyle/>
          <a:p>
            <a:pPr lvl="0"/>
            <a:r>
              <a:rPr lang="es-PE" sz="3600" dirty="0">
                <a:solidFill>
                  <a:srgbClr val="D49421"/>
                </a:solidFill>
                <a:latin typeface="Arial Black" panose="020B0A04020102020204" pitchFamily="34" charset="0"/>
              </a:rPr>
              <a:t>THANKS</a:t>
            </a:r>
            <a:endParaRPr sz="3600" dirty="0">
              <a:solidFill>
                <a:srgbClr val="D49421"/>
              </a:solidFill>
              <a:latin typeface="Arial Black" panose="020B0A04020102020204" pitchFamily="34" charset="0"/>
            </a:endParaRPr>
          </a:p>
        </p:txBody>
      </p:sp>
      <p:sp>
        <p:nvSpPr>
          <p:cNvPr id="130" name="Google Shape;130;p27"/>
          <p:cNvSpPr txBox="1">
            <a:spLocks noGrp="1"/>
          </p:cNvSpPr>
          <p:nvPr>
            <p:ph type="subTitle" idx="4294967295"/>
          </p:nvPr>
        </p:nvSpPr>
        <p:spPr>
          <a:xfrm>
            <a:off x="1125416" y="2879212"/>
            <a:ext cx="2473325" cy="4778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mn-lt"/>
              </a:rPr>
              <a:t>Here is where your presentation begins</a:t>
            </a:r>
            <a:endParaRPr dirty="0">
              <a:latin typeface="+mn-lt"/>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48" t="34506" r="5519" b="17591"/>
          <a:stretch/>
        </p:blipFill>
        <p:spPr>
          <a:xfrm>
            <a:off x="3868616" y="379828"/>
            <a:ext cx="4825218" cy="3691011"/>
          </a:xfrm>
          <a:prstGeom prst="rect">
            <a:avLst/>
          </a:prstGeom>
        </p:spPr>
      </p:pic>
      <p:sp>
        <p:nvSpPr>
          <p:cNvPr id="2" name="Rectángulo 1"/>
          <p:cNvSpPr/>
          <p:nvPr/>
        </p:nvSpPr>
        <p:spPr>
          <a:xfrm>
            <a:off x="3854548" y="379828"/>
            <a:ext cx="4853354" cy="3671667"/>
          </a:xfrm>
          <a:prstGeom prst="rect">
            <a:avLst/>
          </a:prstGeom>
          <a:noFill/>
          <a:ln w="76200">
            <a:solidFill>
              <a:srgbClr val="D494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553897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29" name="Google Shape;819;p51"/>
          <p:cNvSpPr txBox="1">
            <a:spLocks/>
          </p:cNvSpPr>
          <p:nvPr/>
        </p:nvSpPr>
        <p:spPr>
          <a:xfrm>
            <a:off x="2426373"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SNEAK PEEK</a:t>
            </a:r>
          </a:p>
        </p:txBody>
      </p:sp>
      <p:sp>
        <p:nvSpPr>
          <p:cNvPr id="30" name="Google Shape;823;p51"/>
          <p:cNvSpPr txBox="1">
            <a:spLocks/>
          </p:cNvSpPr>
          <p:nvPr/>
        </p:nvSpPr>
        <p:spPr>
          <a:xfrm flipH="1">
            <a:off x="2468673" y="1197629"/>
            <a:ext cx="4217400" cy="1107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You can replace the images on the screen with your own work. Just delete these ones and add yours</a:t>
            </a:r>
          </a:p>
        </p:txBody>
      </p:sp>
      <p:grpSp>
        <p:nvGrpSpPr>
          <p:cNvPr id="31" name="Google Shape;824;p51"/>
          <p:cNvGrpSpPr/>
          <p:nvPr/>
        </p:nvGrpSpPr>
        <p:grpSpPr>
          <a:xfrm>
            <a:off x="2946557" y="2044531"/>
            <a:ext cx="3256598" cy="2558967"/>
            <a:chOff x="4147875" y="986011"/>
            <a:chExt cx="3842140" cy="3019074"/>
          </a:xfrm>
        </p:grpSpPr>
        <p:sp>
          <p:nvSpPr>
            <p:cNvPr id="32" name="Google Shape;825;p51"/>
            <p:cNvSpPr/>
            <p:nvPr/>
          </p:nvSpPr>
          <p:spPr>
            <a:xfrm>
              <a:off x="5591742" y="3553821"/>
              <a:ext cx="954407" cy="419279"/>
            </a:xfrm>
            <a:custGeom>
              <a:avLst/>
              <a:gdLst/>
              <a:ahLst/>
              <a:cxnLst/>
              <a:rect l="l" t="t" r="r" b="b"/>
              <a:pathLst>
                <a:path w="20326" h="9884" extrusionOk="0">
                  <a:moveTo>
                    <a:pt x="2967" y="0"/>
                  </a:moveTo>
                  <a:lnTo>
                    <a:pt x="0" y="9884"/>
                  </a:lnTo>
                  <a:lnTo>
                    <a:pt x="20325" y="9884"/>
                  </a:lnTo>
                  <a:lnTo>
                    <a:pt x="173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26;p51"/>
            <p:cNvSpPr/>
            <p:nvPr/>
          </p:nvSpPr>
          <p:spPr>
            <a:xfrm>
              <a:off x="5619445" y="3553821"/>
              <a:ext cx="849745" cy="335160"/>
            </a:xfrm>
            <a:custGeom>
              <a:avLst/>
              <a:gdLst/>
              <a:ahLst/>
              <a:cxnLst/>
              <a:rect l="l" t="t" r="r" b="b"/>
              <a:pathLst>
                <a:path w="18097" h="7901" extrusionOk="0">
                  <a:moveTo>
                    <a:pt x="2377" y="0"/>
                  </a:moveTo>
                  <a:lnTo>
                    <a:pt x="0" y="7901"/>
                  </a:lnTo>
                  <a:cubicBezTo>
                    <a:pt x="6032" y="6753"/>
                    <a:pt x="12064" y="5557"/>
                    <a:pt x="18096" y="4442"/>
                  </a:cubicBezTo>
                  <a:lnTo>
                    <a:pt x="167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7;p51"/>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8;p51"/>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29;p51"/>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30;p51"/>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31;p51"/>
            <p:cNvSpPr/>
            <p:nvPr/>
          </p:nvSpPr>
          <p:spPr>
            <a:xfrm>
              <a:off x="6008800" y="3421088"/>
              <a:ext cx="120300" cy="120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 name="Google Shape;832;p51"/>
          <p:cNvPicPr preferRelativeResize="0"/>
          <p:nvPr/>
        </p:nvPicPr>
        <p:blipFill rotWithShape="1">
          <a:blip r:embed="rId3">
            <a:alphaModFix/>
          </a:blip>
          <a:srcRect/>
          <a:stretch/>
        </p:blipFill>
        <p:spPr>
          <a:xfrm>
            <a:off x="3111633" y="2180929"/>
            <a:ext cx="2926680" cy="1646063"/>
          </a:xfrm>
          <a:prstGeom prst="rect">
            <a:avLst/>
          </a:prstGeom>
          <a:noFill/>
          <a:ln>
            <a:noFill/>
          </a:ln>
        </p:spPr>
      </p:pic>
      <p:grpSp>
        <p:nvGrpSpPr>
          <p:cNvPr id="40" name="Google Shape;833;p51"/>
          <p:cNvGrpSpPr/>
          <p:nvPr/>
        </p:nvGrpSpPr>
        <p:grpSpPr>
          <a:xfrm>
            <a:off x="6862130" y="2875481"/>
            <a:ext cx="945191" cy="1728011"/>
            <a:chOff x="6417224" y="2247097"/>
            <a:chExt cx="951950" cy="1740368"/>
          </a:xfrm>
        </p:grpSpPr>
        <p:sp>
          <p:nvSpPr>
            <p:cNvPr id="41" name="Google Shape;834;p51"/>
            <p:cNvSpPr/>
            <p:nvPr/>
          </p:nvSpPr>
          <p:spPr>
            <a:xfrm>
              <a:off x="6505324" y="2247511"/>
              <a:ext cx="863850" cy="1739954"/>
            </a:xfrm>
            <a:custGeom>
              <a:avLst/>
              <a:gdLst/>
              <a:ahLst/>
              <a:cxnLst/>
              <a:rect l="l" t="t" r="r" b="b"/>
              <a:pathLst>
                <a:path w="34554" h="71434" extrusionOk="0">
                  <a:moveTo>
                    <a:pt x="1575" y="0"/>
                  </a:moveTo>
                  <a:cubicBezTo>
                    <a:pt x="706" y="0"/>
                    <a:pt x="1" y="689"/>
                    <a:pt x="1" y="1557"/>
                  </a:cubicBezTo>
                  <a:lnTo>
                    <a:pt x="1" y="69876"/>
                  </a:lnTo>
                  <a:cubicBezTo>
                    <a:pt x="1" y="70728"/>
                    <a:pt x="706" y="71433"/>
                    <a:pt x="1575" y="71433"/>
                  </a:cubicBezTo>
                  <a:lnTo>
                    <a:pt x="32980" y="71433"/>
                  </a:lnTo>
                  <a:cubicBezTo>
                    <a:pt x="33849" y="71433"/>
                    <a:pt x="34554" y="70728"/>
                    <a:pt x="34554" y="69876"/>
                  </a:cubicBezTo>
                  <a:lnTo>
                    <a:pt x="34554" y="1557"/>
                  </a:lnTo>
                  <a:cubicBezTo>
                    <a:pt x="34554" y="689"/>
                    <a:pt x="33849" y="0"/>
                    <a:pt x="32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35;p51"/>
            <p:cNvSpPr/>
            <p:nvPr/>
          </p:nvSpPr>
          <p:spPr>
            <a:xfrm>
              <a:off x="6417224" y="2247097"/>
              <a:ext cx="868375" cy="1740368"/>
            </a:xfrm>
            <a:custGeom>
              <a:avLst/>
              <a:gdLst/>
              <a:ahLst/>
              <a:cxnLst/>
              <a:rect l="l" t="t" r="r" b="b"/>
              <a:pathLst>
                <a:path w="34735" h="71451" extrusionOk="0">
                  <a:moveTo>
                    <a:pt x="1787" y="1"/>
                  </a:moveTo>
                  <a:cubicBezTo>
                    <a:pt x="804" y="1"/>
                    <a:pt x="1" y="1115"/>
                    <a:pt x="1" y="2492"/>
                  </a:cubicBezTo>
                  <a:lnTo>
                    <a:pt x="1" y="68975"/>
                  </a:lnTo>
                  <a:cubicBezTo>
                    <a:pt x="1" y="70336"/>
                    <a:pt x="804" y="71450"/>
                    <a:pt x="1787" y="71450"/>
                  </a:cubicBezTo>
                  <a:lnTo>
                    <a:pt x="34734" y="71450"/>
                  </a:lnTo>
                  <a:lnTo>
                    <a:pt x="34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36;p51"/>
            <p:cNvSpPr/>
            <p:nvPr/>
          </p:nvSpPr>
          <p:spPr>
            <a:xfrm>
              <a:off x="6492619" y="2340952"/>
              <a:ext cx="813450" cy="1457323"/>
            </a:xfrm>
            <a:custGeom>
              <a:avLst/>
              <a:gdLst/>
              <a:ahLst/>
              <a:cxnLst/>
              <a:rect l="l" t="t" r="r" b="b"/>
              <a:pathLst>
                <a:path w="32538" h="60944" extrusionOk="0">
                  <a:moveTo>
                    <a:pt x="427" y="0"/>
                  </a:moveTo>
                  <a:cubicBezTo>
                    <a:pt x="198" y="0"/>
                    <a:pt x="1" y="197"/>
                    <a:pt x="1" y="426"/>
                  </a:cubicBezTo>
                  <a:lnTo>
                    <a:pt x="1" y="60533"/>
                  </a:lnTo>
                  <a:cubicBezTo>
                    <a:pt x="1" y="60763"/>
                    <a:pt x="198" y="60943"/>
                    <a:pt x="427" y="60943"/>
                  </a:cubicBezTo>
                  <a:lnTo>
                    <a:pt x="32128" y="60943"/>
                  </a:lnTo>
                  <a:cubicBezTo>
                    <a:pt x="32357" y="60943"/>
                    <a:pt x="32538" y="60763"/>
                    <a:pt x="32538" y="60533"/>
                  </a:cubicBezTo>
                  <a:lnTo>
                    <a:pt x="32538" y="426"/>
                  </a:lnTo>
                  <a:cubicBezTo>
                    <a:pt x="32538" y="197"/>
                    <a:pt x="32357" y="0"/>
                    <a:pt x="32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37;p51"/>
            <p:cNvSpPr/>
            <p:nvPr/>
          </p:nvSpPr>
          <p:spPr>
            <a:xfrm>
              <a:off x="6856100" y="3843492"/>
              <a:ext cx="96750" cy="83150"/>
            </a:xfrm>
            <a:custGeom>
              <a:avLst/>
              <a:gdLst/>
              <a:ahLst/>
              <a:cxnLst/>
              <a:rect l="l" t="t" r="r" b="b"/>
              <a:pathLst>
                <a:path w="3870" h="3326" extrusionOk="0">
                  <a:moveTo>
                    <a:pt x="2214" y="358"/>
                  </a:moveTo>
                  <a:lnTo>
                    <a:pt x="2214" y="375"/>
                  </a:lnTo>
                  <a:cubicBezTo>
                    <a:pt x="2935" y="375"/>
                    <a:pt x="3509" y="948"/>
                    <a:pt x="3525" y="1670"/>
                  </a:cubicBezTo>
                  <a:cubicBezTo>
                    <a:pt x="3525" y="2456"/>
                    <a:pt x="2882" y="2973"/>
                    <a:pt x="2212" y="2973"/>
                  </a:cubicBezTo>
                  <a:cubicBezTo>
                    <a:pt x="1890" y="2973"/>
                    <a:pt x="1562" y="2853"/>
                    <a:pt x="1296" y="2587"/>
                  </a:cubicBezTo>
                  <a:cubicBezTo>
                    <a:pt x="476" y="1768"/>
                    <a:pt x="1066" y="358"/>
                    <a:pt x="2214" y="358"/>
                  </a:cubicBezTo>
                  <a:close/>
                  <a:moveTo>
                    <a:pt x="2197" y="1"/>
                  </a:moveTo>
                  <a:cubicBezTo>
                    <a:pt x="1793" y="1"/>
                    <a:pt x="1383" y="152"/>
                    <a:pt x="1050" y="489"/>
                  </a:cubicBezTo>
                  <a:cubicBezTo>
                    <a:pt x="1" y="1538"/>
                    <a:pt x="739" y="3325"/>
                    <a:pt x="2214" y="3325"/>
                  </a:cubicBezTo>
                  <a:cubicBezTo>
                    <a:pt x="3132" y="3325"/>
                    <a:pt x="3869" y="2587"/>
                    <a:pt x="3869" y="1670"/>
                  </a:cubicBezTo>
                  <a:cubicBezTo>
                    <a:pt x="3869" y="669"/>
                    <a:pt x="3048" y="1"/>
                    <a:pt x="2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38;p51"/>
            <p:cNvSpPr/>
            <p:nvPr/>
          </p:nvSpPr>
          <p:spPr>
            <a:xfrm>
              <a:off x="6623350" y="3880717"/>
              <a:ext cx="82800" cy="9025"/>
            </a:xfrm>
            <a:custGeom>
              <a:avLst/>
              <a:gdLst/>
              <a:ahLst/>
              <a:cxnLst/>
              <a:rect l="l" t="t" r="r" b="b"/>
              <a:pathLst>
                <a:path w="3312" h="361" extrusionOk="0">
                  <a:moveTo>
                    <a:pt x="1" y="0"/>
                  </a:moveTo>
                  <a:lnTo>
                    <a:pt x="1" y="361"/>
                  </a:lnTo>
                  <a:lnTo>
                    <a:pt x="3312" y="361"/>
                  </a:lnTo>
                  <a:lnTo>
                    <a:pt x="33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39;p51"/>
            <p:cNvSpPr/>
            <p:nvPr/>
          </p:nvSpPr>
          <p:spPr>
            <a:xfrm>
              <a:off x="7116325" y="3860642"/>
              <a:ext cx="60675" cy="48775"/>
            </a:xfrm>
            <a:custGeom>
              <a:avLst/>
              <a:gdLst/>
              <a:ahLst/>
              <a:cxnLst/>
              <a:rect l="l" t="t" r="r" b="b"/>
              <a:pathLst>
                <a:path w="2427" h="1951" extrusionOk="0">
                  <a:moveTo>
                    <a:pt x="2328" y="0"/>
                  </a:moveTo>
                  <a:lnTo>
                    <a:pt x="328" y="656"/>
                  </a:lnTo>
                  <a:cubicBezTo>
                    <a:pt x="148" y="688"/>
                    <a:pt x="0" y="836"/>
                    <a:pt x="0" y="1033"/>
                  </a:cubicBezTo>
                  <a:cubicBezTo>
                    <a:pt x="0" y="1197"/>
                    <a:pt x="132" y="1328"/>
                    <a:pt x="361" y="1393"/>
                  </a:cubicBezTo>
                  <a:lnTo>
                    <a:pt x="2328" y="1951"/>
                  </a:lnTo>
                  <a:lnTo>
                    <a:pt x="2426" y="1606"/>
                  </a:lnTo>
                  <a:lnTo>
                    <a:pt x="459" y="1049"/>
                  </a:lnTo>
                  <a:cubicBezTo>
                    <a:pt x="427" y="1049"/>
                    <a:pt x="394" y="1033"/>
                    <a:pt x="377" y="1016"/>
                  </a:cubicBezTo>
                  <a:lnTo>
                    <a:pt x="427" y="1000"/>
                  </a:lnTo>
                  <a:lnTo>
                    <a:pt x="2426" y="344"/>
                  </a:lnTo>
                  <a:lnTo>
                    <a:pt x="23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40;p51"/>
            <p:cNvSpPr/>
            <p:nvPr/>
          </p:nvSpPr>
          <p:spPr>
            <a:xfrm>
              <a:off x="6785429" y="2287275"/>
              <a:ext cx="238100" cy="14350"/>
            </a:xfrm>
            <a:custGeom>
              <a:avLst/>
              <a:gdLst/>
              <a:ahLst/>
              <a:cxnLst/>
              <a:rect l="l" t="t" r="r" b="b"/>
              <a:pathLst>
                <a:path w="9524" h="574" extrusionOk="0">
                  <a:moveTo>
                    <a:pt x="164" y="0"/>
                  </a:moveTo>
                  <a:cubicBezTo>
                    <a:pt x="82" y="0"/>
                    <a:pt x="0" y="82"/>
                    <a:pt x="0" y="164"/>
                  </a:cubicBezTo>
                  <a:lnTo>
                    <a:pt x="0" y="410"/>
                  </a:lnTo>
                  <a:cubicBezTo>
                    <a:pt x="0" y="492"/>
                    <a:pt x="82" y="574"/>
                    <a:pt x="164" y="574"/>
                  </a:cubicBezTo>
                  <a:lnTo>
                    <a:pt x="9359" y="574"/>
                  </a:lnTo>
                  <a:cubicBezTo>
                    <a:pt x="9458" y="574"/>
                    <a:pt x="9523" y="492"/>
                    <a:pt x="9523" y="410"/>
                  </a:cubicBezTo>
                  <a:lnTo>
                    <a:pt x="9523" y="164"/>
                  </a:lnTo>
                  <a:cubicBezTo>
                    <a:pt x="9523" y="82"/>
                    <a:pt x="9458" y="0"/>
                    <a:pt x="9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Google Shape;841;p51"/>
          <p:cNvPicPr preferRelativeResize="0"/>
          <p:nvPr/>
        </p:nvPicPr>
        <p:blipFill rotWithShape="1">
          <a:blip r:embed="rId4">
            <a:alphaModFix/>
          </a:blip>
          <a:srcRect l="-10" b="-4460"/>
          <a:stretch/>
        </p:blipFill>
        <p:spPr>
          <a:xfrm>
            <a:off x="6926207" y="2962425"/>
            <a:ext cx="817047" cy="1517155"/>
          </a:xfrm>
          <a:prstGeom prst="rect">
            <a:avLst/>
          </a:prstGeom>
          <a:noFill/>
          <a:ln>
            <a:noFill/>
          </a:ln>
        </p:spPr>
      </p:pic>
      <p:grpSp>
        <p:nvGrpSpPr>
          <p:cNvPr id="49" name="Google Shape;842;p51"/>
          <p:cNvGrpSpPr/>
          <p:nvPr/>
        </p:nvGrpSpPr>
        <p:grpSpPr>
          <a:xfrm>
            <a:off x="1000418" y="2721486"/>
            <a:ext cx="1417013" cy="1882019"/>
            <a:chOff x="3580725" y="2020075"/>
            <a:chExt cx="1344925" cy="1786275"/>
          </a:xfrm>
        </p:grpSpPr>
        <p:sp>
          <p:nvSpPr>
            <p:cNvPr id="50" name="Google Shape;843;p51"/>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44;p51"/>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45;p51"/>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rgbClr val="F46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46;p51"/>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rgbClr val="0DA9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47;p51"/>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 name="Google Shape;848;p51"/>
          <p:cNvPicPr preferRelativeResize="0"/>
          <p:nvPr/>
        </p:nvPicPr>
        <p:blipFill rotWithShape="1">
          <a:blip r:embed="rId5">
            <a:alphaModFix/>
          </a:blip>
          <a:srcRect t="108" b="1096"/>
          <a:stretch/>
        </p:blipFill>
        <p:spPr>
          <a:xfrm>
            <a:off x="1097229" y="2805433"/>
            <a:ext cx="1219768" cy="1607454"/>
          </a:xfrm>
          <a:prstGeom prst="rect">
            <a:avLst/>
          </a:prstGeom>
          <a:noFill/>
          <a:ln>
            <a:noFill/>
          </a:ln>
        </p:spPr>
      </p:pic>
    </p:spTree>
    <p:extLst>
      <p:ext uri="{BB962C8B-B14F-4D97-AF65-F5344CB8AC3E}">
        <p14:creationId xmlns:p14="http://schemas.microsoft.com/office/powerpoint/2010/main" val="283166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0" name="Google Shape;169;p31"/>
          <p:cNvSpPr/>
          <p:nvPr/>
        </p:nvSpPr>
        <p:spPr>
          <a:xfrm>
            <a:off x="582111" y="1255825"/>
            <a:ext cx="2083070" cy="2083070"/>
          </a:xfrm>
          <a:prstGeom prst="ellipse">
            <a:avLst/>
          </a:prstGeom>
          <a:solidFill>
            <a:srgbClr val="BEE4F8"/>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9;p31"/>
          <p:cNvSpPr/>
          <p:nvPr/>
        </p:nvSpPr>
        <p:spPr>
          <a:xfrm>
            <a:off x="1228447" y="2165433"/>
            <a:ext cx="1997754" cy="1997754"/>
          </a:xfrm>
          <a:prstGeom prst="ellipse">
            <a:avLst/>
          </a:prstGeom>
          <a:solidFill>
            <a:srgbClr val="99CCFF"/>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9;p31"/>
          <p:cNvSpPr/>
          <p:nvPr/>
        </p:nvSpPr>
        <p:spPr>
          <a:xfrm>
            <a:off x="1753199" y="1234118"/>
            <a:ext cx="2083070" cy="2083070"/>
          </a:xfrm>
          <a:prstGeom prst="ellipse">
            <a:avLst/>
          </a:prstGeom>
          <a:solidFill>
            <a:srgbClr val="BEE4F8"/>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1"/>
          <p:cNvSpPr/>
          <p:nvPr/>
        </p:nvSpPr>
        <p:spPr>
          <a:xfrm>
            <a:off x="909810" y="1312074"/>
            <a:ext cx="2541455" cy="2541455"/>
          </a:xfrm>
          <a:prstGeom prst="ellipse">
            <a:avLst/>
          </a:prstGeom>
          <a:solidFill>
            <a:srgbClr val="5DB3E5"/>
          </a:solidFill>
          <a:ln>
            <a:noFill/>
          </a:ln>
          <a:effectLst>
            <a:innerShdw blurRad="114300">
              <a:prstClr val="black"/>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1"/>
          <p:cNvSpPr txBox="1">
            <a:spLocks noGrp="1"/>
          </p:cNvSpPr>
          <p:nvPr>
            <p:ph type="title" idx="4294967295"/>
          </p:nvPr>
        </p:nvSpPr>
        <p:spPr>
          <a:xfrm>
            <a:off x="2774779" y="305852"/>
            <a:ext cx="4302125" cy="630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5DB3E5"/>
                </a:solidFill>
                <a:latin typeface="Arial Black" panose="020B0A04020102020204" pitchFamily="34" charset="0"/>
              </a:rPr>
              <a:t>Estados de la Materia</a:t>
            </a:r>
            <a:endParaRPr sz="2400" dirty="0">
              <a:solidFill>
                <a:srgbClr val="5DB3E5"/>
              </a:solidFill>
              <a:latin typeface="Arial Black" panose="020B0A04020102020204" pitchFamily="34" charset="0"/>
            </a:endParaRPr>
          </a:p>
        </p:txBody>
      </p:sp>
      <p:sp>
        <p:nvSpPr>
          <p:cNvPr id="170" name="Google Shape;170;p31"/>
          <p:cNvSpPr txBox="1">
            <a:spLocks noGrp="1"/>
          </p:cNvSpPr>
          <p:nvPr>
            <p:ph type="body" idx="4294967295"/>
          </p:nvPr>
        </p:nvSpPr>
        <p:spPr>
          <a:xfrm>
            <a:off x="1014233" y="1982655"/>
            <a:ext cx="2297268" cy="1500194"/>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n" dirty="0">
                <a:solidFill>
                  <a:schemeClr val="bg1"/>
                </a:solidFill>
              </a:rPr>
              <a:t>Mercury is the closest planet to the Sun and the smallest one in our Solar System it’s only a bit larger than our Moon</a:t>
            </a:r>
            <a:endParaRPr dirty="0">
              <a:solidFill>
                <a:schemeClr val="bg1"/>
              </a:solidFill>
            </a:endParaRPr>
          </a:p>
        </p:txBody>
      </p:sp>
      <p:grpSp>
        <p:nvGrpSpPr>
          <p:cNvPr id="51" name="Grupo 50">
            <a:extLst>
              <a:ext uri="{FF2B5EF4-FFF2-40B4-BE49-F238E27FC236}">
                <a16:creationId xmlns:a16="http://schemas.microsoft.com/office/drawing/2014/main" id="{FBBEC2EE-AC17-4587-954B-87B6B2AEF860}"/>
              </a:ext>
            </a:extLst>
          </p:cNvPr>
          <p:cNvGrpSpPr/>
          <p:nvPr/>
        </p:nvGrpSpPr>
        <p:grpSpPr>
          <a:xfrm>
            <a:off x="4572000" y="1121967"/>
            <a:ext cx="3541310" cy="2899566"/>
            <a:chOff x="844219" y="3307233"/>
            <a:chExt cx="1540030" cy="1260951"/>
          </a:xfrm>
        </p:grpSpPr>
        <p:sp>
          <p:nvSpPr>
            <p:cNvPr id="52" name="Forma libre: forma 51">
              <a:extLst>
                <a:ext uri="{FF2B5EF4-FFF2-40B4-BE49-F238E27FC236}">
                  <a16:creationId xmlns:a16="http://schemas.microsoft.com/office/drawing/2014/main" id="{F1E1BCF9-C216-497C-A34C-243CAD118CB7}"/>
                </a:ext>
              </a:extLst>
            </p:cNvPr>
            <p:cNvSpPr/>
            <p:nvPr/>
          </p:nvSpPr>
          <p:spPr>
            <a:xfrm>
              <a:off x="844219" y="4167925"/>
              <a:ext cx="429267" cy="115708"/>
            </a:xfrm>
            <a:custGeom>
              <a:avLst/>
              <a:gdLst>
                <a:gd name="connsiteX0" fmla="*/ 0 w 429267"/>
                <a:gd name="connsiteY0" fmla="*/ 58154 h 115708"/>
                <a:gd name="connsiteX1" fmla="*/ 215814 w 429267"/>
                <a:gd name="connsiteY1" fmla="*/ 0 h 115708"/>
                <a:gd name="connsiteX2" fmla="*/ 429268 w 429267"/>
                <a:gd name="connsiteY2" fmla="*/ 58154 h 115708"/>
                <a:gd name="connsiteX3" fmla="*/ 214616 w 429267"/>
                <a:gd name="connsiteY3" fmla="*/ 115709 h 115708"/>
              </a:gdLst>
              <a:ahLst/>
              <a:cxnLst>
                <a:cxn ang="0">
                  <a:pos x="connsiteX0" y="connsiteY0"/>
                </a:cxn>
                <a:cxn ang="0">
                  <a:pos x="connsiteX1" y="connsiteY1"/>
                </a:cxn>
                <a:cxn ang="0">
                  <a:pos x="connsiteX2" y="connsiteY2"/>
                </a:cxn>
                <a:cxn ang="0">
                  <a:pos x="connsiteX3" y="connsiteY3"/>
                </a:cxn>
              </a:cxnLst>
              <a:rect l="l" t="t" r="r" b="b"/>
              <a:pathLst>
                <a:path w="429267" h="115708">
                  <a:moveTo>
                    <a:pt x="0" y="58154"/>
                  </a:moveTo>
                  <a:lnTo>
                    <a:pt x="215814" y="0"/>
                  </a:lnTo>
                  <a:lnTo>
                    <a:pt x="429268" y="58154"/>
                  </a:lnTo>
                  <a:lnTo>
                    <a:pt x="214616" y="115709"/>
                  </a:lnTo>
                  <a:close/>
                </a:path>
              </a:pathLst>
            </a:custGeom>
            <a:solidFill>
              <a:srgbClr val="6B94B5"/>
            </a:solidFill>
            <a:ln w="3522" cap="flat">
              <a:noFill/>
              <a:prstDash val="solid"/>
              <a:miter/>
            </a:ln>
          </p:spPr>
          <p:txBody>
            <a:bodyPr rtlCol="0" anchor="ctr"/>
            <a:lstStyle/>
            <a:p>
              <a:endParaRPr lang="es-PE"/>
            </a:p>
          </p:txBody>
        </p:sp>
        <p:sp>
          <p:nvSpPr>
            <p:cNvPr id="53" name="Forma libre: forma 52">
              <a:extLst>
                <a:ext uri="{FF2B5EF4-FFF2-40B4-BE49-F238E27FC236}">
                  <a16:creationId xmlns:a16="http://schemas.microsoft.com/office/drawing/2014/main" id="{B8F47B5A-8E8D-4A7A-812E-6E669E563324}"/>
                </a:ext>
              </a:extLst>
            </p:cNvPr>
            <p:cNvSpPr/>
            <p:nvPr/>
          </p:nvSpPr>
          <p:spPr>
            <a:xfrm>
              <a:off x="844219" y="4225198"/>
              <a:ext cx="214616" cy="330043"/>
            </a:xfrm>
            <a:custGeom>
              <a:avLst/>
              <a:gdLst>
                <a:gd name="connsiteX0" fmla="*/ 0 w 214616"/>
                <a:gd name="connsiteY0" fmla="*/ 0 h 330043"/>
                <a:gd name="connsiteX1" fmla="*/ 0 w 214616"/>
                <a:gd name="connsiteY1" fmla="*/ 251812 h 330043"/>
                <a:gd name="connsiteX2" fmla="*/ 214616 w 214616"/>
                <a:gd name="connsiteY2" fmla="*/ 330043 h 330043"/>
                <a:gd name="connsiteX3" fmla="*/ 214616 w 214616"/>
                <a:gd name="connsiteY3" fmla="*/ 58436 h 330043"/>
              </a:gdLst>
              <a:ahLst/>
              <a:cxnLst>
                <a:cxn ang="0">
                  <a:pos x="connsiteX0" y="connsiteY0"/>
                </a:cxn>
                <a:cxn ang="0">
                  <a:pos x="connsiteX1" y="connsiteY1"/>
                </a:cxn>
                <a:cxn ang="0">
                  <a:pos x="connsiteX2" y="connsiteY2"/>
                </a:cxn>
                <a:cxn ang="0">
                  <a:pos x="connsiteX3" y="connsiteY3"/>
                </a:cxn>
              </a:cxnLst>
              <a:rect l="l" t="t" r="r" b="b"/>
              <a:pathLst>
                <a:path w="214616" h="330043">
                  <a:moveTo>
                    <a:pt x="0" y="0"/>
                  </a:moveTo>
                  <a:lnTo>
                    <a:pt x="0" y="251812"/>
                  </a:lnTo>
                  <a:lnTo>
                    <a:pt x="214616" y="330043"/>
                  </a:lnTo>
                  <a:lnTo>
                    <a:pt x="214616" y="58436"/>
                  </a:lnTo>
                  <a:close/>
                </a:path>
              </a:pathLst>
            </a:custGeom>
            <a:solidFill>
              <a:srgbClr val="5DB3E5"/>
            </a:solidFill>
            <a:ln w="3522" cap="flat">
              <a:noFill/>
              <a:prstDash val="solid"/>
              <a:miter/>
            </a:ln>
          </p:spPr>
          <p:txBody>
            <a:bodyPr rtlCol="0" anchor="ctr"/>
            <a:lstStyle/>
            <a:p>
              <a:endParaRPr lang="es-PE"/>
            </a:p>
          </p:txBody>
        </p:sp>
        <p:sp>
          <p:nvSpPr>
            <p:cNvPr id="54" name="Forma libre: forma 53">
              <a:extLst>
                <a:ext uri="{FF2B5EF4-FFF2-40B4-BE49-F238E27FC236}">
                  <a16:creationId xmlns:a16="http://schemas.microsoft.com/office/drawing/2014/main" id="{404594F7-890F-416A-8521-4295683863EC}"/>
                </a:ext>
              </a:extLst>
            </p:cNvPr>
            <p:cNvSpPr/>
            <p:nvPr/>
          </p:nvSpPr>
          <p:spPr>
            <a:xfrm>
              <a:off x="1058835" y="4225198"/>
              <a:ext cx="218244" cy="330043"/>
            </a:xfrm>
            <a:custGeom>
              <a:avLst/>
              <a:gdLst>
                <a:gd name="connsiteX0" fmla="*/ 0 w 218244"/>
                <a:gd name="connsiteY0" fmla="*/ 59034 h 330043"/>
                <a:gd name="connsiteX1" fmla="*/ 0 w 218244"/>
                <a:gd name="connsiteY1" fmla="*/ 330043 h 330043"/>
                <a:gd name="connsiteX2" fmla="*/ 218244 w 218244"/>
                <a:gd name="connsiteY2" fmla="*/ 252094 h 330043"/>
                <a:gd name="connsiteX3" fmla="*/ 214652 w 218244"/>
                <a:gd name="connsiteY3" fmla="*/ 0 h 330043"/>
              </a:gdLst>
              <a:ahLst/>
              <a:cxnLst>
                <a:cxn ang="0">
                  <a:pos x="connsiteX0" y="connsiteY0"/>
                </a:cxn>
                <a:cxn ang="0">
                  <a:pos x="connsiteX1" y="connsiteY1"/>
                </a:cxn>
                <a:cxn ang="0">
                  <a:pos x="connsiteX2" y="connsiteY2"/>
                </a:cxn>
                <a:cxn ang="0">
                  <a:pos x="connsiteX3" y="connsiteY3"/>
                </a:cxn>
              </a:cxnLst>
              <a:rect l="l" t="t" r="r" b="b"/>
              <a:pathLst>
                <a:path w="218244" h="330043">
                  <a:moveTo>
                    <a:pt x="0" y="59034"/>
                  </a:moveTo>
                  <a:lnTo>
                    <a:pt x="0" y="330043"/>
                  </a:lnTo>
                  <a:lnTo>
                    <a:pt x="218244" y="252094"/>
                  </a:lnTo>
                  <a:lnTo>
                    <a:pt x="214652" y="0"/>
                  </a:lnTo>
                  <a:close/>
                </a:path>
              </a:pathLst>
            </a:custGeom>
            <a:solidFill>
              <a:srgbClr val="5AC5F1"/>
            </a:solidFill>
            <a:ln w="3522" cap="flat">
              <a:noFill/>
              <a:prstDash val="solid"/>
              <a:miter/>
            </a:ln>
          </p:spPr>
          <p:txBody>
            <a:bodyPr rtlCol="0" anchor="ctr"/>
            <a:lstStyle/>
            <a:p>
              <a:endParaRPr lang="es-PE"/>
            </a:p>
          </p:txBody>
        </p:sp>
        <p:sp>
          <p:nvSpPr>
            <p:cNvPr id="55" name="Forma libre: forma 54">
              <a:extLst>
                <a:ext uri="{FF2B5EF4-FFF2-40B4-BE49-F238E27FC236}">
                  <a16:creationId xmlns:a16="http://schemas.microsoft.com/office/drawing/2014/main" id="{CF45BEE8-BCD9-4A27-BC5B-D75B5FCA74A3}"/>
                </a:ext>
              </a:extLst>
            </p:cNvPr>
            <p:cNvSpPr/>
            <p:nvPr/>
          </p:nvSpPr>
          <p:spPr>
            <a:xfrm>
              <a:off x="1882482" y="4179482"/>
              <a:ext cx="501767" cy="388702"/>
            </a:xfrm>
            <a:custGeom>
              <a:avLst/>
              <a:gdLst>
                <a:gd name="connsiteX0" fmla="*/ 103258 w 501767"/>
                <a:gd name="connsiteY0" fmla="*/ 120953 h 388702"/>
                <a:gd name="connsiteX1" fmla="*/ 103258 w 501767"/>
                <a:gd name="connsiteY1" fmla="*/ 141031 h 388702"/>
                <a:gd name="connsiteX2" fmla="*/ 119461 w 501767"/>
                <a:gd name="connsiteY2" fmla="*/ 157233 h 388702"/>
                <a:gd name="connsiteX3" fmla="*/ 130838 w 501767"/>
                <a:gd name="connsiteY3" fmla="*/ 162623 h 388702"/>
                <a:gd name="connsiteX4" fmla="*/ 138939 w 501767"/>
                <a:gd name="connsiteY4" fmla="*/ 170125 h 388702"/>
                <a:gd name="connsiteX5" fmla="*/ 134748 w 501767"/>
                <a:gd name="connsiteY5" fmla="*/ 188124 h 388702"/>
                <a:gd name="connsiteX6" fmla="*/ 96988 w 501767"/>
                <a:gd name="connsiteY6" fmla="*/ 202531 h 388702"/>
                <a:gd name="connsiteX7" fmla="*/ 53804 w 501767"/>
                <a:gd name="connsiteY7" fmla="*/ 210315 h 388702"/>
                <a:gd name="connsiteX8" fmla="*/ 21117 w 501767"/>
                <a:gd name="connsiteY8" fmla="*/ 220495 h 388702"/>
                <a:gd name="connsiteX9" fmla="*/ 3716 w 501767"/>
                <a:gd name="connsiteY9" fmla="*/ 241488 h 388702"/>
                <a:gd name="connsiteX10" fmla="*/ 16890 w 501767"/>
                <a:gd name="connsiteY10" fmla="*/ 298162 h 388702"/>
                <a:gd name="connsiteX11" fmla="*/ 33973 w 501767"/>
                <a:gd name="connsiteY11" fmla="*/ 305665 h 388702"/>
                <a:gd name="connsiteX12" fmla="*/ 69338 w 501767"/>
                <a:gd name="connsiteY12" fmla="*/ 305348 h 388702"/>
                <a:gd name="connsiteX13" fmla="*/ 103223 w 501767"/>
                <a:gd name="connsiteY13" fmla="*/ 294852 h 388702"/>
                <a:gd name="connsiteX14" fmla="*/ 132916 w 501767"/>
                <a:gd name="connsiteY14" fmla="*/ 284672 h 388702"/>
                <a:gd name="connsiteX15" fmla="*/ 165603 w 501767"/>
                <a:gd name="connsiteY15" fmla="*/ 273576 h 388702"/>
                <a:gd name="connsiteX16" fmla="*/ 204279 w 501767"/>
                <a:gd name="connsiteY16" fmla="*/ 269984 h 388702"/>
                <a:gd name="connsiteX17" fmla="*/ 225554 w 501767"/>
                <a:gd name="connsiteY17" fmla="*/ 276570 h 388702"/>
                <a:gd name="connsiteX18" fmla="*/ 235733 w 501767"/>
                <a:gd name="connsiteY18" fmla="*/ 292175 h 388702"/>
                <a:gd name="connsiteX19" fmla="*/ 233620 w 501767"/>
                <a:gd name="connsiteY19" fmla="*/ 307461 h 388702"/>
                <a:gd name="connsiteX20" fmla="*/ 223722 w 501767"/>
                <a:gd name="connsiteY20" fmla="*/ 337437 h 388702"/>
                <a:gd name="connsiteX21" fmla="*/ 220129 w 501767"/>
                <a:gd name="connsiteY21" fmla="*/ 362903 h 388702"/>
                <a:gd name="connsiteX22" fmla="*/ 230907 w 501767"/>
                <a:gd name="connsiteY22" fmla="*/ 382699 h 388702"/>
                <a:gd name="connsiteX23" fmla="*/ 249787 w 501767"/>
                <a:gd name="connsiteY23" fmla="*/ 388686 h 388702"/>
                <a:gd name="connsiteX24" fmla="*/ 270463 w 501767"/>
                <a:gd name="connsiteY24" fmla="*/ 380304 h 388702"/>
                <a:gd name="connsiteX25" fmla="*/ 286067 w 501767"/>
                <a:gd name="connsiteY25" fmla="*/ 362621 h 388702"/>
                <a:gd name="connsiteX26" fmla="*/ 292196 w 501767"/>
                <a:gd name="connsiteY26" fmla="*/ 331730 h 388702"/>
                <a:gd name="connsiteX27" fmla="*/ 293535 w 501767"/>
                <a:gd name="connsiteY27" fmla="*/ 293055 h 388702"/>
                <a:gd name="connsiteX28" fmla="*/ 296071 w 501767"/>
                <a:gd name="connsiteY28" fmla="*/ 269526 h 388702"/>
                <a:gd name="connsiteX29" fmla="*/ 304771 w 501767"/>
                <a:gd name="connsiteY29" fmla="*/ 255894 h 388702"/>
                <a:gd name="connsiteX30" fmla="*/ 318402 w 501767"/>
                <a:gd name="connsiteY30" fmla="*/ 254239 h 388702"/>
                <a:gd name="connsiteX31" fmla="*/ 334605 w 501767"/>
                <a:gd name="connsiteY31" fmla="*/ 260227 h 388702"/>
                <a:gd name="connsiteX32" fmla="*/ 359050 w 501767"/>
                <a:gd name="connsiteY32" fmla="*/ 276570 h 388702"/>
                <a:gd name="connsiteX33" fmla="*/ 374654 w 501767"/>
                <a:gd name="connsiteY33" fmla="*/ 290801 h 388702"/>
                <a:gd name="connsiteX34" fmla="*/ 405158 w 501767"/>
                <a:gd name="connsiteY34" fmla="*/ 320811 h 388702"/>
                <a:gd name="connsiteX35" fmla="*/ 435274 w 501767"/>
                <a:gd name="connsiteY35" fmla="*/ 343284 h 388702"/>
                <a:gd name="connsiteX36" fmla="*/ 453625 w 501767"/>
                <a:gd name="connsiteY36" fmla="*/ 352407 h 388702"/>
                <a:gd name="connsiteX37" fmla="*/ 477295 w 501767"/>
                <a:gd name="connsiteY37" fmla="*/ 351808 h 388702"/>
                <a:gd name="connsiteX38" fmla="*/ 495576 w 501767"/>
                <a:gd name="connsiteY38" fmla="*/ 335922 h 388702"/>
                <a:gd name="connsiteX39" fmla="*/ 501423 w 501767"/>
                <a:gd name="connsiteY39" fmla="*/ 306687 h 388702"/>
                <a:gd name="connsiteX40" fmla="*/ 489447 w 501767"/>
                <a:gd name="connsiteY40" fmla="*/ 276852 h 388702"/>
                <a:gd name="connsiteX41" fmla="*/ 475816 w 501767"/>
                <a:gd name="connsiteY41" fmla="*/ 261425 h 388702"/>
                <a:gd name="connsiteX42" fmla="*/ 435485 w 501767"/>
                <a:gd name="connsiteY42" fmla="*/ 243742 h 388702"/>
                <a:gd name="connsiteX43" fmla="*/ 412555 w 501767"/>
                <a:gd name="connsiteY43" fmla="*/ 234901 h 388702"/>
                <a:gd name="connsiteX44" fmla="*/ 391562 w 501767"/>
                <a:gd name="connsiteY44" fmla="*/ 222749 h 388702"/>
                <a:gd name="connsiteX45" fmla="*/ 381805 w 501767"/>
                <a:gd name="connsiteY45" fmla="*/ 195310 h 388702"/>
                <a:gd name="connsiteX46" fmla="*/ 406461 w 501767"/>
                <a:gd name="connsiteY46" fmla="*/ 178156 h 388702"/>
                <a:gd name="connsiteX47" fmla="*/ 431540 w 501767"/>
                <a:gd name="connsiteY47" fmla="*/ 177240 h 388702"/>
                <a:gd name="connsiteX48" fmla="*/ 456267 w 501767"/>
                <a:gd name="connsiteY48" fmla="*/ 177593 h 388702"/>
                <a:gd name="connsiteX49" fmla="*/ 474830 w 501767"/>
                <a:gd name="connsiteY49" fmla="*/ 173894 h 388702"/>
                <a:gd name="connsiteX50" fmla="*/ 494062 w 501767"/>
                <a:gd name="connsiteY50" fmla="*/ 155120 h 388702"/>
                <a:gd name="connsiteX51" fmla="*/ 494837 w 501767"/>
                <a:gd name="connsiteY51" fmla="*/ 130288 h 388702"/>
                <a:gd name="connsiteX52" fmla="*/ 481910 w 501767"/>
                <a:gd name="connsiteY52" fmla="*/ 116022 h 388702"/>
                <a:gd name="connsiteX53" fmla="*/ 448870 w 501767"/>
                <a:gd name="connsiteY53" fmla="*/ 121763 h 388702"/>
                <a:gd name="connsiteX54" fmla="*/ 431575 w 501767"/>
                <a:gd name="connsiteY54" fmla="*/ 136170 h 388702"/>
                <a:gd name="connsiteX55" fmla="*/ 410794 w 501767"/>
                <a:gd name="connsiteY55" fmla="*/ 146843 h 388702"/>
                <a:gd name="connsiteX56" fmla="*/ 399557 w 501767"/>
                <a:gd name="connsiteY56" fmla="*/ 150330 h 388702"/>
                <a:gd name="connsiteX57" fmla="*/ 365391 w 501767"/>
                <a:gd name="connsiteY57" fmla="*/ 149766 h 388702"/>
                <a:gd name="connsiteX58" fmla="*/ 350984 w 501767"/>
                <a:gd name="connsiteY58" fmla="*/ 141207 h 388702"/>
                <a:gd name="connsiteX59" fmla="*/ 340311 w 501767"/>
                <a:gd name="connsiteY59" fmla="*/ 122538 h 388702"/>
                <a:gd name="connsiteX60" fmla="*/ 338973 w 501767"/>
                <a:gd name="connsiteY60" fmla="*/ 102426 h 388702"/>
                <a:gd name="connsiteX61" fmla="*/ 345278 w 501767"/>
                <a:gd name="connsiteY61" fmla="*/ 82736 h 388702"/>
                <a:gd name="connsiteX62" fmla="*/ 360001 w 501767"/>
                <a:gd name="connsiteY62" fmla="*/ 63398 h 388702"/>
                <a:gd name="connsiteX63" fmla="*/ 371026 w 501767"/>
                <a:gd name="connsiteY63" fmla="*/ 54416 h 388702"/>
                <a:gd name="connsiteX64" fmla="*/ 387793 w 501767"/>
                <a:gd name="connsiteY64" fmla="*/ 37333 h 388702"/>
                <a:gd name="connsiteX65" fmla="*/ 392513 w 501767"/>
                <a:gd name="connsiteY65" fmla="*/ 25991 h 388702"/>
                <a:gd name="connsiteX66" fmla="*/ 389025 w 501767"/>
                <a:gd name="connsiteY66" fmla="*/ 12712 h 388702"/>
                <a:gd name="connsiteX67" fmla="*/ 372048 w 501767"/>
                <a:gd name="connsiteY67" fmla="*/ 2039 h 388702"/>
                <a:gd name="connsiteX68" fmla="*/ 349329 w 501767"/>
                <a:gd name="connsiteY68" fmla="*/ 1828 h 388702"/>
                <a:gd name="connsiteX69" fmla="*/ 331823 w 501767"/>
                <a:gd name="connsiteY69" fmla="*/ 16551 h 388702"/>
                <a:gd name="connsiteX70" fmla="*/ 321467 w 501767"/>
                <a:gd name="connsiteY70" fmla="*/ 37544 h 388702"/>
                <a:gd name="connsiteX71" fmla="*/ 315162 w 501767"/>
                <a:gd name="connsiteY71" fmla="*/ 57023 h 388702"/>
                <a:gd name="connsiteX72" fmla="*/ 308258 w 501767"/>
                <a:gd name="connsiteY72" fmla="*/ 68118 h 388702"/>
                <a:gd name="connsiteX73" fmla="*/ 300016 w 501767"/>
                <a:gd name="connsiteY73" fmla="*/ 73824 h 388702"/>
                <a:gd name="connsiteX74" fmla="*/ 291633 w 501767"/>
                <a:gd name="connsiteY74" fmla="*/ 74564 h 388702"/>
                <a:gd name="connsiteX75" fmla="*/ 284447 w 501767"/>
                <a:gd name="connsiteY75" fmla="*/ 72028 h 388702"/>
                <a:gd name="connsiteX76" fmla="*/ 272295 w 501767"/>
                <a:gd name="connsiteY76" fmla="*/ 56600 h 388702"/>
                <a:gd name="connsiteX77" fmla="*/ 257572 w 501767"/>
                <a:gd name="connsiteY77" fmla="*/ 39728 h 388702"/>
                <a:gd name="connsiteX78" fmla="*/ 235205 w 501767"/>
                <a:gd name="connsiteY78" fmla="*/ 37157 h 388702"/>
                <a:gd name="connsiteX79" fmla="*/ 215973 w 501767"/>
                <a:gd name="connsiteY79" fmla="*/ 50542 h 388702"/>
                <a:gd name="connsiteX80" fmla="*/ 207237 w 501767"/>
                <a:gd name="connsiteY80" fmla="*/ 77311 h 388702"/>
                <a:gd name="connsiteX81" fmla="*/ 210302 w 501767"/>
                <a:gd name="connsiteY81" fmla="*/ 89886 h 388702"/>
                <a:gd name="connsiteX82" fmla="*/ 215409 w 501767"/>
                <a:gd name="connsiteY82" fmla="*/ 103306 h 388702"/>
                <a:gd name="connsiteX83" fmla="*/ 219072 w 501767"/>
                <a:gd name="connsiteY83" fmla="*/ 117854 h 388702"/>
                <a:gd name="connsiteX84" fmla="*/ 218262 w 501767"/>
                <a:gd name="connsiteY84" fmla="*/ 131133 h 388702"/>
                <a:gd name="connsiteX85" fmla="*/ 209456 w 501767"/>
                <a:gd name="connsiteY85" fmla="*/ 140150 h 388702"/>
                <a:gd name="connsiteX86" fmla="*/ 198784 w 501767"/>
                <a:gd name="connsiteY86" fmla="*/ 142968 h 388702"/>
                <a:gd name="connsiteX87" fmla="*/ 186878 w 501767"/>
                <a:gd name="connsiteY87" fmla="*/ 141172 h 388702"/>
                <a:gd name="connsiteX88" fmla="*/ 176840 w 501767"/>
                <a:gd name="connsiteY88" fmla="*/ 134197 h 388702"/>
                <a:gd name="connsiteX89" fmla="*/ 164864 w 501767"/>
                <a:gd name="connsiteY89" fmla="*/ 121763 h 388702"/>
                <a:gd name="connsiteX90" fmla="*/ 147217 w 501767"/>
                <a:gd name="connsiteY90" fmla="*/ 106899 h 388702"/>
                <a:gd name="connsiteX91" fmla="*/ 130028 w 501767"/>
                <a:gd name="connsiteY91" fmla="*/ 101968 h 388702"/>
                <a:gd name="connsiteX92" fmla="*/ 112944 w 501767"/>
                <a:gd name="connsiteY92" fmla="*/ 107709 h 388702"/>
                <a:gd name="connsiteX93" fmla="*/ 103258 w 501767"/>
                <a:gd name="connsiteY93" fmla="*/ 120953 h 3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01767" h="388702">
                  <a:moveTo>
                    <a:pt x="103258" y="120953"/>
                  </a:moveTo>
                  <a:cubicBezTo>
                    <a:pt x="102483" y="123102"/>
                    <a:pt x="99559" y="131767"/>
                    <a:pt x="103258" y="141031"/>
                  </a:cubicBezTo>
                  <a:cubicBezTo>
                    <a:pt x="107414" y="151386"/>
                    <a:pt x="117277" y="156177"/>
                    <a:pt x="119461" y="157233"/>
                  </a:cubicBezTo>
                  <a:cubicBezTo>
                    <a:pt x="123300" y="159100"/>
                    <a:pt x="125906" y="159417"/>
                    <a:pt x="130838" y="162623"/>
                  </a:cubicBezTo>
                  <a:cubicBezTo>
                    <a:pt x="134501" y="165018"/>
                    <a:pt x="137460" y="166955"/>
                    <a:pt x="138939" y="170125"/>
                  </a:cubicBezTo>
                  <a:cubicBezTo>
                    <a:pt x="142356" y="177522"/>
                    <a:pt x="135452" y="187173"/>
                    <a:pt x="134748" y="188124"/>
                  </a:cubicBezTo>
                  <a:cubicBezTo>
                    <a:pt x="129816" y="194817"/>
                    <a:pt x="122666" y="197564"/>
                    <a:pt x="96988" y="202531"/>
                  </a:cubicBezTo>
                  <a:cubicBezTo>
                    <a:pt x="81314" y="205560"/>
                    <a:pt x="72085" y="206828"/>
                    <a:pt x="53804" y="210315"/>
                  </a:cubicBezTo>
                  <a:cubicBezTo>
                    <a:pt x="33516" y="214190"/>
                    <a:pt x="27668" y="215951"/>
                    <a:pt x="21117" y="220495"/>
                  </a:cubicBezTo>
                  <a:cubicBezTo>
                    <a:pt x="18123" y="222573"/>
                    <a:pt x="8859" y="229230"/>
                    <a:pt x="3716" y="241488"/>
                  </a:cubicBezTo>
                  <a:cubicBezTo>
                    <a:pt x="-4455" y="260931"/>
                    <a:pt x="1251" y="286222"/>
                    <a:pt x="16890" y="298162"/>
                  </a:cubicBezTo>
                  <a:cubicBezTo>
                    <a:pt x="22808" y="302671"/>
                    <a:pt x="28831" y="304291"/>
                    <a:pt x="33973" y="305665"/>
                  </a:cubicBezTo>
                  <a:cubicBezTo>
                    <a:pt x="47570" y="309293"/>
                    <a:pt x="58876" y="307320"/>
                    <a:pt x="69338" y="305348"/>
                  </a:cubicBezTo>
                  <a:cubicBezTo>
                    <a:pt x="72226" y="304820"/>
                    <a:pt x="76241" y="303974"/>
                    <a:pt x="103223" y="294852"/>
                  </a:cubicBezTo>
                  <a:cubicBezTo>
                    <a:pt x="116291" y="290449"/>
                    <a:pt x="128266" y="286257"/>
                    <a:pt x="132916" y="284672"/>
                  </a:cubicBezTo>
                  <a:cubicBezTo>
                    <a:pt x="160144" y="275197"/>
                    <a:pt x="160425" y="274844"/>
                    <a:pt x="165603" y="273576"/>
                  </a:cubicBezTo>
                  <a:cubicBezTo>
                    <a:pt x="182898" y="269279"/>
                    <a:pt x="195156" y="269138"/>
                    <a:pt x="204279" y="269984"/>
                  </a:cubicBezTo>
                  <a:cubicBezTo>
                    <a:pt x="217241" y="271146"/>
                    <a:pt x="222454" y="274175"/>
                    <a:pt x="225554" y="276570"/>
                  </a:cubicBezTo>
                  <a:cubicBezTo>
                    <a:pt x="227350" y="277979"/>
                    <a:pt x="234042" y="283298"/>
                    <a:pt x="235733" y="292175"/>
                  </a:cubicBezTo>
                  <a:cubicBezTo>
                    <a:pt x="236579" y="296507"/>
                    <a:pt x="235839" y="299924"/>
                    <a:pt x="233620" y="307461"/>
                  </a:cubicBezTo>
                  <a:cubicBezTo>
                    <a:pt x="228970" y="323312"/>
                    <a:pt x="226645" y="327151"/>
                    <a:pt x="223722" y="337437"/>
                  </a:cubicBezTo>
                  <a:cubicBezTo>
                    <a:pt x="220376" y="349166"/>
                    <a:pt x="218755" y="355189"/>
                    <a:pt x="220129" y="362903"/>
                  </a:cubicBezTo>
                  <a:cubicBezTo>
                    <a:pt x="220763" y="366461"/>
                    <a:pt x="222454" y="376006"/>
                    <a:pt x="230907" y="382699"/>
                  </a:cubicBezTo>
                  <a:cubicBezTo>
                    <a:pt x="238727" y="388863"/>
                    <a:pt x="247463" y="388757"/>
                    <a:pt x="249787" y="388686"/>
                  </a:cubicBezTo>
                  <a:cubicBezTo>
                    <a:pt x="259051" y="388440"/>
                    <a:pt x="265391" y="383896"/>
                    <a:pt x="270463" y="380304"/>
                  </a:cubicBezTo>
                  <a:cubicBezTo>
                    <a:pt x="279903" y="373576"/>
                    <a:pt x="284588" y="365404"/>
                    <a:pt x="286067" y="362621"/>
                  </a:cubicBezTo>
                  <a:cubicBezTo>
                    <a:pt x="290329" y="354590"/>
                    <a:pt x="290999" y="346876"/>
                    <a:pt x="292196" y="331730"/>
                  </a:cubicBezTo>
                  <a:cubicBezTo>
                    <a:pt x="293922" y="309962"/>
                    <a:pt x="293535" y="293055"/>
                    <a:pt x="293535" y="293055"/>
                  </a:cubicBezTo>
                  <a:cubicBezTo>
                    <a:pt x="293394" y="286821"/>
                    <a:pt x="293042" y="279071"/>
                    <a:pt x="296071" y="269526"/>
                  </a:cubicBezTo>
                  <a:cubicBezTo>
                    <a:pt x="299241" y="259522"/>
                    <a:pt x="303151" y="256810"/>
                    <a:pt x="304771" y="255894"/>
                  </a:cubicBezTo>
                  <a:cubicBezTo>
                    <a:pt x="309456" y="253147"/>
                    <a:pt x="314563" y="253781"/>
                    <a:pt x="318402" y="254239"/>
                  </a:cubicBezTo>
                  <a:cubicBezTo>
                    <a:pt x="323052" y="254803"/>
                    <a:pt x="327208" y="256246"/>
                    <a:pt x="334605" y="260227"/>
                  </a:cubicBezTo>
                  <a:cubicBezTo>
                    <a:pt x="347145" y="266990"/>
                    <a:pt x="355915" y="273999"/>
                    <a:pt x="359050" y="276570"/>
                  </a:cubicBezTo>
                  <a:cubicBezTo>
                    <a:pt x="363770" y="280410"/>
                    <a:pt x="367187" y="283615"/>
                    <a:pt x="374654" y="290801"/>
                  </a:cubicBezTo>
                  <a:cubicBezTo>
                    <a:pt x="396810" y="312216"/>
                    <a:pt x="395859" y="312569"/>
                    <a:pt x="405158" y="320811"/>
                  </a:cubicBezTo>
                  <a:cubicBezTo>
                    <a:pt x="416570" y="330956"/>
                    <a:pt x="424355" y="336063"/>
                    <a:pt x="435274" y="343284"/>
                  </a:cubicBezTo>
                  <a:cubicBezTo>
                    <a:pt x="443058" y="348426"/>
                    <a:pt x="447532" y="350856"/>
                    <a:pt x="453625" y="352407"/>
                  </a:cubicBezTo>
                  <a:cubicBezTo>
                    <a:pt x="458239" y="353569"/>
                    <a:pt x="467221" y="355647"/>
                    <a:pt x="477295" y="351808"/>
                  </a:cubicBezTo>
                  <a:cubicBezTo>
                    <a:pt x="488144" y="347651"/>
                    <a:pt x="493569" y="339162"/>
                    <a:pt x="495576" y="335922"/>
                  </a:cubicBezTo>
                  <a:cubicBezTo>
                    <a:pt x="503008" y="323911"/>
                    <a:pt x="501881" y="311723"/>
                    <a:pt x="501423" y="306687"/>
                  </a:cubicBezTo>
                  <a:cubicBezTo>
                    <a:pt x="500155" y="292703"/>
                    <a:pt x="493639" y="283087"/>
                    <a:pt x="489447" y="276852"/>
                  </a:cubicBezTo>
                  <a:cubicBezTo>
                    <a:pt x="484622" y="269702"/>
                    <a:pt x="479479" y="264630"/>
                    <a:pt x="475816" y="261425"/>
                  </a:cubicBezTo>
                  <a:cubicBezTo>
                    <a:pt x="458944" y="252372"/>
                    <a:pt x="445136" y="246983"/>
                    <a:pt x="435485" y="243742"/>
                  </a:cubicBezTo>
                  <a:cubicBezTo>
                    <a:pt x="431787" y="242509"/>
                    <a:pt x="423439" y="239762"/>
                    <a:pt x="412555" y="234901"/>
                  </a:cubicBezTo>
                  <a:cubicBezTo>
                    <a:pt x="401635" y="230005"/>
                    <a:pt x="396105" y="227469"/>
                    <a:pt x="391562" y="222749"/>
                  </a:cubicBezTo>
                  <a:cubicBezTo>
                    <a:pt x="388920" y="219966"/>
                    <a:pt x="377754" y="208343"/>
                    <a:pt x="381805" y="195310"/>
                  </a:cubicBezTo>
                  <a:cubicBezTo>
                    <a:pt x="384728" y="185835"/>
                    <a:pt x="394661" y="179001"/>
                    <a:pt x="406461" y="178156"/>
                  </a:cubicBezTo>
                  <a:cubicBezTo>
                    <a:pt x="416958" y="177170"/>
                    <a:pt x="425552" y="177099"/>
                    <a:pt x="431540" y="177240"/>
                  </a:cubicBezTo>
                  <a:cubicBezTo>
                    <a:pt x="442107" y="177487"/>
                    <a:pt x="446686" y="178438"/>
                    <a:pt x="456267" y="177593"/>
                  </a:cubicBezTo>
                  <a:cubicBezTo>
                    <a:pt x="464439" y="176853"/>
                    <a:pt x="469124" y="176465"/>
                    <a:pt x="474830" y="173894"/>
                  </a:cubicBezTo>
                  <a:cubicBezTo>
                    <a:pt x="478106" y="172415"/>
                    <a:pt x="488813" y="167378"/>
                    <a:pt x="494062" y="155120"/>
                  </a:cubicBezTo>
                  <a:cubicBezTo>
                    <a:pt x="495189" y="152478"/>
                    <a:pt x="499733" y="141876"/>
                    <a:pt x="494837" y="130288"/>
                  </a:cubicBezTo>
                  <a:cubicBezTo>
                    <a:pt x="493991" y="128280"/>
                    <a:pt x="490469" y="120249"/>
                    <a:pt x="481910" y="116022"/>
                  </a:cubicBezTo>
                  <a:cubicBezTo>
                    <a:pt x="471836" y="111056"/>
                    <a:pt x="458803" y="113380"/>
                    <a:pt x="448870" y="121763"/>
                  </a:cubicBezTo>
                  <a:cubicBezTo>
                    <a:pt x="444502" y="126272"/>
                    <a:pt x="438761" y="131344"/>
                    <a:pt x="431575" y="136170"/>
                  </a:cubicBezTo>
                  <a:cubicBezTo>
                    <a:pt x="422523" y="142193"/>
                    <a:pt x="414562" y="145434"/>
                    <a:pt x="410794" y="146843"/>
                  </a:cubicBezTo>
                  <a:cubicBezTo>
                    <a:pt x="408152" y="147829"/>
                    <a:pt x="404453" y="149203"/>
                    <a:pt x="399557" y="150330"/>
                  </a:cubicBezTo>
                  <a:cubicBezTo>
                    <a:pt x="392372" y="151985"/>
                    <a:pt x="379480" y="154909"/>
                    <a:pt x="365391" y="149766"/>
                  </a:cubicBezTo>
                  <a:cubicBezTo>
                    <a:pt x="362080" y="148569"/>
                    <a:pt x="356444" y="146420"/>
                    <a:pt x="350984" y="141207"/>
                  </a:cubicBezTo>
                  <a:cubicBezTo>
                    <a:pt x="343869" y="134409"/>
                    <a:pt x="341474" y="126519"/>
                    <a:pt x="340311" y="122538"/>
                  </a:cubicBezTo>
                  <a:cubicBezTo>
                    <a:pt x="337705" y="113521"/>
                    <a:pt x="338515" y="106124"/>
                    <a:pt x="338973" y="102426"/>
                  </a:cubicBezTo>
                  <a:cubicBezTo>
                    <a:pt x="340100" y="93092"/>
                    <a:pt x="343376" y="86470"/>
                    <a:pt x="345278" y="82736"/>
                  </a:cubicBezTo>
                  <a:cubicBezTo>
                    <a:pt x="350385" y="72697"/>
                    <a:pt x="356796" y="66463"/>
                    <a:pt x="360001" y="63398"/>
                  </a:cubicBezTo>
                  <a:cubicBezTo>
                    <a:pt x="363488" y="60052"/>
                    <a:pt x="362714" y="61426"/>
                    <a:pt x="371026" y="54416"/>
                  </a:cubicBezTo>
                  <a:cubicBezTo>
                    <a:pt x="382333" y="44836"/>
                    <a:pt x="385538" y="40820"/>
                    <a:pt x="387793" y="37333"/>
                  </a:cubicBezTo>
                  <a:cubicBezTo>
                    <a:pt x="390223" y="33564"/>
                    <a:pt x="392125" y="30500"/>
                    <a:pt x="392513" y="25991"/>
                  </a:cubicBezTo>
                  <a:cubicBezTo>
                    <a:pt x="393076" y="19721"/>
                    <a:pt x="390399" y="14825"/>
                    <a:pt x="389025" y="12712"/>
                  </a:cubicBezTo>
                  <a:cubicBezTo>
                    <a:pt x="384482" y="5702"/>
                    <a:pt x="377190" y="3554"/>
                    <a:pt x="372048" y="2039"/>
                  </a:cubicBezTo>
                  <a:cubicBezTo>
                    <a:pt x="367997" y="842"/>
                    <a:pt x="359226" y="-1765"/>
                    <a:pt x="349329" y="1828"/>
                  </a:cubicBezTo>
                  <a:cubicBezTo>
                    <a:pt x="340558" y="4998"/>
                    <a:pt x="335768" y="11338"/>
                    <a:pt x="331823" y="16551"/>
                  </a:cubicBezTo>
                  <a:cubicBezTo>
                    <a:pt x="325870" y="24441"/>
                    <a:pt x="323228" y="32331"/>
                    <a:pt x="321467" y="37544"/>
                  </a:cubicBezTo>
                  <a:cubicBezTo>
                    <a:pt x="319107" y="44554"/>
                    <a:pt x="318860" y="48287"/>
                    <a:pt x="315162" y="57023"/>
                  </a:cubicBezTo>
                  <a:cubicBezTo>
                    <a:pt x="313683" y="60510"/>
                    <a:pt x="311886" y="64349"/>
                    <a:pt x="308258" y="68118"/>
                  </a:cubicBezTo>
                  <a:cubicBezTo>
                    <a:pt x="306462" y="69985"/>
                    <a:pt x="304067" y="72451"/>
                    <a:pt x="300016" y="73824"/>
                  </a:cubicBezTo>
                  <a:cubicBezTo>
                    <a:pt x="299065" y="74141"/>
                    <a:pt x="295824" y="75163"/>
                    <a:pt x="291633" y="74564"/>
                  </a:cubicBezTo>
                  <a:cubicBezTo>
                    <a:pt x="290999" y="74458"/>
                    <a:pt x="287829" y="74000"/>
                    <a:pt x="284447" y="72028"/>
                  </a:cubicBezTo>
                  <a:cubicBezTo>
                    <a:pt x="278494" y="68541"/>
                    <a:pt x="276451" y="63152"/>
                    <a:pt x="272295" y="56600"/>
                  </a:cubicBezTo>
                  <a:cubicBezTo>
                    <a:pt x="267610" y="49203"/>
                    <a:pt x="263947" y="43391"/>
                    <a:pt x="257572" y="39728"/>
                  </a:cubicBezTo>
                  <a:cubicBezTo>
                    <a:pt x="248026" y="34269"/>
                    <a:pt x="237600" y="36558"/>
                    <a:pt x="235205" y="37157"/>
                  </a:cubicBezTo>
                  <a:cubicBezTo>
                    <a:pt x="224462" y="39799"/>
                    <a:pt x="218579" y="47231"/>
                    <a:pt x="215973" y="50542"/>
                  </a:cubicBezTo>
                  <a:cubicBezTo>
                    <a:pt x="214176" y="52831"/>
                    <a:pt x="205934" y="63751"/>
                    <a:pt x="207237" y="77311"/>
                  </a:cubicBezTo>
                  <a:cubicBezTo>
                    <a:pt x="207660" y="81609"/>
                    <a:pt x="208999" y="85800"/>
                    <a:pt x="210302" y="89886"/>
                  </a:cubicBezTo>
                  <a:cubicBezTo>
                    <a:pt x="212204" y="95804"/>
                    <a:pt x="213120" y="96579"/>
                    <a:pt x="215409" y="103306"/>
                  </a:cubicBezTo>
                  <a:cubicBezTo>
                    <a:pt x="217170" y="108484"/>
                    <a:pt x="218474" y="112465"/>
                    <a:pt x="219072" y="117854"/>
                  </a:cubicBezTo>
                  <a:cubicBezTo>
                    <a:pt x="219706" y="123419"/>
                    <a:pt x="220094" y="127012"/>
                    <a:pt x="218262" y="131133"/>
                  </a:cubicBezTo>
                  <a:cubicBezTo>
                    <a:pt x="215797" y="136663"/>
                    <a:pt x="211042" y="139305"/>
                    <a:pt x="209456" y="140150"/>
                  </a:cubicBezTo>
                  <a:cubicBezTo>
                    <a:pt x="205159" y="142510"/>
                    <a:pt x="201249" y="142792"/>
                    <a:pt x="198784" y="142968"/>
                  </a:cubicBezTo>
                  <a:cubicBezTo>
                    <a:pt x="192584" y="143355"/>
                    <a:pt x="187970" y="141594"/>
                    <a:pt x="186878" y="141172"/>
                  </a:cubicBezTo>
                  <a:cubicBezTo>
                    <a:pt x="184272" y="140115"/>
                    <a:pt x="181771" y="138636"/>
                    <a:pt x="176840" y="134197"/>
                  </a:cubicBezTo>
                  <a:cubicBezTo>
                    <a:pt x="171169" y="129090"/>
                    <a:pt x="169266" y="126413"/>
                    <a:pt x="164864" y="121763"/>
                  </a:cubicBezTo>
                  <a:cubicBezTo>
                    <a:pt x="158664" y="115282"/>
                    <a:pt x="154226" y="110633"/>
                    <a:pt x="147217" y="106899"/>
                  </a:cubicBezTo>
                  <a:cubicBezTo>
                    <a:pt x="143201" y="104751"/>
                    <a:pt x="137706" y="101827"/>
                    <a:pt x="130028" y="101968"/>
                  </a:cubicBezTo>
                  <a:cubicBezTo>
                    <a:pt x="127738" y="102003"/>
                    <a:pt x="120165" y="102250"/>
                    <a:pt x="112944" y="107709"/>
                  </a:cubicBezTo>
                  <a:cubicBezTo>
                    <a:pt x="111747" y="108414"/>
                    <a:pt x="106181" y="112817"/>
                    <a:pt x="103258" y="120953"/>
                  </a:cubicBezTo>
                  <a:close/>
                </a:path>
              </a:pathLst>
            </a:custGeom>
            <a:solidFill>
              <a:srgbClr val="5DB3E5"/>
            </a:solidFill>
            <a:ln w="3522" cap="flat">
              <a:noFill/>
              <a:prstDash val="solid"/>
              <a:miter/>
            </a:ln>
          </p:spPr>
          <p:txBody>
            <a:bodyPr rtlCol="0" anchor="ctr"/>
            <a:lstStyle/>
            <a:p>
              <a:endParaRPr lang="es-PE"/>
            </a:p>
          </p:txBody>
        </p:sp>
        <p:sp>
          <p:nvSpPr>
            <p:cNvPr id="56" name="Forma libre: forma 55">
              <a:extLst>
                <a:ext uri="{FF2B5EF4-FFF2-40B4-BE49-F238E27FC236}">
                  <a16:creationId xmlns:a16="http://schemas.microsoft.com/office/drawing/2014/main" id="{99441D6C-674D-4FB8-ACD3-F6EF46D24037}"/>
                </a:ext>
              </a:extLst>
            </p:cNvPr>
            <p:cNvSpPr/>
            <p:nvPr/>
          </p:nvSpPr>
          <p:spPr>
            <a:xfrm>
              <a:off x="1422008" y="3307233"/>
              <a:ext cx="382343" cy="261431"/>
            </a:xfrm>
            <a:custGeom>
              <a:avLst/>
              <a:gdLst>
                <a:gd name="connsiteX0" fmla="*/ 117697 w 382343"/>
                <a:gd name="connsiteY0" fmla="*/ 205395 h 261431"/>
                <a:gd name="connsiteX1" fmla="*/ 53555 w 382343"/>
                <a:gd name="connsiteY1" fmla="*/ 201204 h 261431"/>
                <a:gd name="connsiteX2" fmla="*/ 13999 w 382343"/>
                <a:gd name="connsiteY2" fmla="*/ 174222 h 261431"/>
                <a:gd name="connsiteX3" fmla="*/ 2622 w 382343"/>
                <a:gd name="connsiteY3" fmla="*/ 108883 h 261431"/>
                <a:gd name="connsiteX4" fmla="*/ 52992 w 382343"/>
                <a:gd name="connsiteY4" fmla="*/ 57915 h 261431"/>
                <a:gd name="connsiteX5" fmla="*/ 108750 w 382343"/>
                <a:gd name="connsiteY5" fmla="*/ 59112 h 261431"/>
                <a:gd name="connsiteX6" fmla="*/ 198077 w 382343"/>
                <a:gd name="connsiteY6" fmla="*/ 958 h 261431"/>
                <a:gd name="connsiteX7" fmla="*/ 261620 w 382343"/>
                <a:gd name="connsiteY7" fmla="*/ 62106 h 261431"/>
                <a:gd name="connsiteX8" fmla="*/ 263417 w 382343"/>
                <a:gd name="connsiteY8" fmla="*/ 81303 h 261431"/>
                <a:gd name="connsiteX9" fmla="*/ 313187 w 382343"/>
                <a:gd name="connsiteY9" fmla="*/ 82501 h 261431"/>
                <a:gd name="connsiteX10" fmla="*/ 337174 w 382343"/>
                <a:gd name="connsiteY10" fmla="*/ 92680 h 261431"/>
                <a:gd name="connsiteX11" fmla="*/ 381556 w 382343"/>
                <a:gd name="connsiteY11" fmla="*/ 157421 h 261431"/>
                <a:gd name="connsiteX12" fmla="*/ 353976 w 382343"/>
                <a:gd name="connsiteY12" fmla="*/ 234771 h 261431"/>
                <a:gd name="connsiteX13" fmla="*/ 330588 w 382343"/>
                <a:gd name="connsiteY13" fmla="*/ 253968 h 261431"/>
                <a:gd name="connsiteX14" fmla="*/ 289235 w 382343"/>
                <a:gd name="connsiteY14" fmla="*/ 261154 h 261431"/>
                <a:gd name="connsiteX15" fmla="*/ 189095 w 382343"/>
                <a:gd name="connsiteY15" fmla="*/ 225191 h 261431"/>
                <a:gd name="connsiteX16" fmla="*/ 117697 w 382343"/>
                <a:gd name="connsiteY16" fmla="*/ 205395 h 2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343" h="261431">
                  <a:moveTo>
                    <a:pt x="117697" y="205395"/>
                  </a:moveTo>
                  <a:cubicBezTo>
                    <a:pt x="90293" y="203669"/>
                    <a:pt x="77366" y="209587"/>
                    <a:pt x="53555" y="201204"/>
                  </a:cubicBezTo>
                  <a:cubicBezTo>
                    <a:pt x="44292" y="197928"/>
                    <a:pt x="26891" y="191552"/>
                    <a:pt x="13999" y="174222"/>
                  </a:cubicBezTo>
                  <a:cubicBezTo>
                    <a:pt x="-7487" y="145374"/>
                    <a:pt x="1988" y="110926"/>
                    <a:pt x="2622" y="108883"/>
                  </a:cubicBezTo>
                  <a:cubicBezTo>
                    <a:pt x="13365" y="72145"/>
                    <a:pt x="48061" y="59605"/>
                    <a:pt x="52992" y="57915"/>
                  </a:cubicBezTo>
                  <a:cubicBezTo>
                    <a:pt x="79128" y="48968"/>
                    <a:pt x="101811" y="56506"/>
                    <a:pt x="108750" y="59112"/>
                  </a:cubicBezTo>
                  <a:cubicBezTo>
                    <a:pt x="121818" y="18852"/>
                    <a:pt x="161022" y="-5206"/>
                    <a:pt x="198077" y="958"/>
                  </a:cubicBezTo>
                  <a:cubicBezTo>
                    <a:pt x="231363" y="6488"/>
                    <a:pt x="255280" y="35090"/>
                    <a:pt x="261620" y="62106"/>
                  </a:cubicBezTo>
                  <a:cubicBezTo>
                    <a:pt x="263417" y="69715"/>
                    <a:pt x="263628" y="76407"/>
                    <a:pt x="263417" y="81303"/>
                  </a:cubicBezTo>
                  <a:cubicBezTo>
                    <a:pt x="273350" y="79119"/>
                    <a:pt x="291771" y="76548"/>
                    <a:pt x="313187" y="82501"/>
                  </a:cubicBezTo>
                  <a:cubicBezTo>
                    <a:pt x="325868" y="86023"/>
                    <a:pt x="334638" y="91166"/>
                    <a:pt x="337174" y="92680"/>
                  </a:cubicBezTo>
                  <a:cubicBezTo>
                    <a:pt x="343479" y="96484"/>
                    <a:pt x="375955" y="117301"/>
                    <a:pt x="381556" y="157421"/>
                  </a:cubicBezTo>
                  <a:cubicBezTo>
                    <a:pt x="386980" y="196413"/>
                    <a:pt x="362923" y="224380"/>
                    <a:pt x="353976" y="234771"/>
                  </a:cubicBezTo>
                  <a:cubicBezTo>
                    <a:pt x="343127" y="247381"/>
                    <a:pt x="333370" y="252559"/>
                    <a:pt x="330588" y="253968"/>
                  </a:cubicBezTo>
                  <a:cubicBezTo>
                    <a:pt x="316498" y="261119"/>
                    <a:pt x="302338" y="262034"/>
                    <a:pt x="289235" y="261154"/>
                  </a:cubicBezTo>
                  <a:cubicBezTo>
                    <a:pt x="253519" y="258759"/>
                    <a:pt x="239570" y="243930"/>
                    <a:pt x="189095" y="225191"/>
                  </a:cubicBezTo>
                  <a:cubicBezTo>
                    <a:pt x="155985" y="212898"/>
                    <a:pt x="139500" y="206769"/>
                    <a:pt x="117697" y="205395"/>
                  </a:cubicBezTo>
                  <a:close/>
                </a:path>
              </a:pathLst>
            </a:custGeom>
            <a:solidFill>
              <a:srgbClr val="C8D0D8"/>
            </a:solidFill>
            <a:ln w="3522" cap="flat">
              <a:noFill/>
              <a:prstDash val="solid"/>
              <a:miter/>
            </a:ln>
          </p:spPr>
          <p:txBody>
            <a:bodyPr rtlCol="0" anchor="ctr"/>
            <a:lstStyle/>
            <a:p>
              <a:endParaRPr lang="es-PE"/>
            </a:p>
          </p:txBody>
        </p:sp>
        <p:sp>
          <p:nvSpPr>
            <p:cNvPr id="57" name="Forma libre: forma 56">
              <a:extLst>
                <a:ext uri="{FF2B5EF4-FFF2-40B4-BE49-F238E27FC236}">
                  <a16:creationId xmlns:a16="http://schemas.microsoft.com/office/drawing/2014/main" id="{FEC929C8-3305-47E2-99F4-16E163620F97}"/>
                </a:ext>
              </a:extLst>
            </p:cNvPr>
            <p:cNvSpPr/>
            <p:nvPr/>
          </p:nvSpPr>
          <p:spPr>
            <a:xfrm>
              <a:off x="1357488" y="3438498"/>
              <a:ext cx="472090" cy="262998"/>
            </a:xfrm>
            <a:custGeom>
              <a:avLst/>
              <a:gdLst>
                <a:gd name="connsiteX0" fmla="*/ 18957 w 472090"/>
                <a:gd name="connsiteY0" fmla="*/ 95123 h 262998"/>
                <a:gd name="connsiteX1" fmla="*/ 2754 w 472090"/>
                <a:gd name="connsiteY1" fmla="*/ 135595 h 262998"/>
                <a:gd name="connsiteX2" fmla="*/ 4093 w 472090"/>
                <a:gd name="connsiteY2" fmla="*/ 188218 h 262998"/>
                <a:gd name="connsiteX3" fmla="*/ 35582 w 472090"/>
                <a:gd name="connsiteY3" fmla="*/ 235876 h 262998"/>
                <a:gd name="connsiteX4" fmla="*/ 88875 w 472090"/>
                <a:gd name="connsiteY4" fmla="*/ 261941 h 262998"/>
                <a:gd name="connsiteX5" fmla="*/ 131355 w 472090"/>
                <a:gd name="connsiteY5" fmla="*/ 262399 h 262998"/>
                <a:gd name="connsiteX6" fmla="*/ 417580 w 472090"/>
                <a:gd name="connsiteY6" fmla="*/ 262188 h 262998"/>
                <a:gd name="connsiteX7" fmla="*/ 454459 w 472090"/>
                <a:gd name="connsiteY7" fmla="*/ 240842 h 262998"/>
                <a:gd name="connsiteX8" fmla="*/ 469957 w 472090"/>
                <a:gd name="connsiteY8" fmla="*/ 212276 h 262998"/>
                <a:gd name="connsiteX9" fmla="*/ 465026 w 472090"/>
                <a:gd name="connsiteY9" fmla="*/ 165957 h 262998"/>
                <a:gd name="connsiteX10" fmla="*/ 425470 w 472090"/>
                <a:gd name="connsiteY10" fmla="*/ 134045 h 262998"/>
                <a:gd name="connsiteX11" fmla="*/ 406309 w 472090"/>
                <a:gd name="connsiteY11" fmla="*/ 131896 h 262998"/>
                <a:gd name="connsiteX12" fmla="*/ 388873 w 472090"/>
                <a:gd name="connsiteY12" fmla="*/ 134714 h 262998"/>
                <a:gd name="connsiteX13" fmla="*/ 390106 w 472090"/>
                <a:gd name="connsiteY13" fmla="*/ 129712 h 262998"/>
                <a:gd name="connsiteX14" fmla="*/ 393523 w 472090"/>
                <a:gd name="connsiteY14" fmla="*/ 110445 h 262998"/>
                <a:gd name="connsiteX15" fmla="*/ 381547 w 472090"/>
                <a:gd name="connsiteY15" fmla="*/ 76419 h 262998"/>
                <a:gd name="connsiteX16" fmla="*/ 344985 w 472090"/>
                <a:gd name="connsiteY16" fmla="*/ 53348 h 262998"/>
                <a:gd name="connsiteX17" fmla="*/ 297926 w 472090"/>
                <a:gd name="connsiteY17" fmla="*/ 65641 h 262998"/>
                <a:gd name="connsiteX18" fmla="*/ 212333 w 472090"/>
                <a:gd name="connsiteY18" fmla="*/ 55 h 262998"/>
                <a:gd name="connsiteX19" fmla="*/ 135652 w 472090"/>
                <a:gd name="connsiteY19" fmla="*/ 57610 h 262998"/>
                <a:gd name="connsiteX20" fmla="*/ 99442 w 472090"/>
                <a:gd name="connsiteY20" fmla="*/ 52890 h 262998"/>
                <a:gd name="connsiteX21" fmla="*/ 62810 w 472090"/>
                <a:gd name="connsiteY21" fmla="*/ 61203 h 262998"/>
                <a:gd name="connsiteX22" fmla="*/ 18957 w 472090"/>
                <a:gd name="connsiteY22" fmla="*/ 95123 h 26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2090" h="262998">
                  <a:moveTo>
                    <a:pt x="18957" y="95123"/>
                  </a:moveTo>
                  <a:cubicBezTo>
                    <a:pt x="13708" y="103471"/>
                    <a:pt x="6452" y="117243"/>
                    <a:pt x="2754" y="135595"/>
                  </a:cubicBezTo>
                  <a:cubicBezTo>
                    <a:pt x="782" y="145493"/>
                    <a:pt x="-2917" y="164936"/>
                    <a:pt x="4093" y="188218"/>
                  </a:cubicBezTo>
                  <a:cubicBezTo>
                    <a:pt x="12053" y="214636"/>
                    <a:pt x="28960" y="230029"/>
                    <a:pt x="35582" y="235876"/>
                  </a:cubicBezTo>
                  <a:cubicBezTo>
                    <a:pt x="56223" y="254192"/>
                    <a:pt x="78379" y="259934"/>
                    <a:pt x="88875" y="261941"/>
                  </a:cubicBezTo>
                  <a:cubicBezTo>
                    <a:pt x="103035" y="262117"/>
                    <a:pt x="117195" y="262258"/>
                    <a:pt x="131355" y="262399"/>
                  </a:cubicBezTo>
                  <a:cubicBezTo>
                    <a:pt x="227585" y="263280"/>
                    <a:pt x="322970" y="263174"/>
                    <a:pt x="417580" y="262188"/>
                  </a:cubicBezTo>
                  <a:cubicBezTo>
                    <a:pt x="424026" y="260744"/>
                    <a:pt x="440652" y="256059"/>
                    <a:pt x="454459" y="240842"/>
                  </a:cubicBezTo>
                  <a:cubicBezTo>
                    <a:pt x="465378" y="228796"/>
                    <a:pt x="468971" y="216256"/>
                    <a:pt x="469957" y="212276"/>
                  </a:cubicBezTo>
                  <a:cubicBezTo>
                    <a:pt x="472071" y="203928"/>
                    <a:pt x="475100" y="185260"/>
                    <a:pt x="465026" y="165957"/>
                  </a:cubicBezTo>
                  <a:cubicBezTo>
                    <a:pt x="455375" y="147500"/>
                    <a:pt x="438538" y="137497"/>
                    <a:pt x="425470" y="134045"/>
                  </a:cubicBezTo>
                  <a:cubicBezTo>
                    <a:pt x="416453" y="131650"/>
                    <a:pt x="407401" y="131861"/>
                    <a:pt x="406309" y="131896"/>
                  </a:cubicBezTo>
                  <a:cubicBezTo>
                    <a:pt x="399123" y="132108"/>
                    <a:pt x="393170" y="133446"/>
                    <a:pt x="388873" y="134714"/>
                  </a:cubicBezTo>
                  <a:cubicBezTo>
                    <a:pt x="389190" y="133552"/>
                    <a:pt x="389613" y="131826"/>
                    <a:pt x="390106" y="129712"/>
                  </a:cubicBezTo>
                  <a:cubicBezTo>
                    <a:pt x="392149" y="120907"/>
                    <a:pt x="393276" y="113122"/>
                    <a:pt x="393523" y="110445"/>
                  </a:cubicBezTo>
                  <a:cubicBezTo>
                    <a:pt x="394544" y="99350"/>
                    <a:pt x="388486" y="85683"/>
                    <a:pt x="381547" y="76419"/>
                  </a:cubicBezTo>
                  <a:cubicBezTo>
                    <a:pt x="377003" y="70361"/>
                    <a:pt x="365133" y="56941"/>
                    <a:pt x="344985" y="53348"/>
                  </a:cubicBezTo>
                  <a:cubicBezTo>
                    <a:pt x="319589" y="48769"/>
                    <a:pt x="300815" y="63316"/>
                    <a:pt x="297926" y="65641"/>
                  </a:cubicBezTo>
                  <a:cubicBezTo>
                    <a:pt x="287465" y="25733"/>
                    <a:pt x="251290" y="-1389"/>
                    <a:pt x="212333" y="55"/>
                  </a:cubicBezTo>
                  <a:cubicBezTo>
                    <a:pt x="178343" y="1323"/>
                    <a:pt x="147734" y="24148"/>
                    <a:pt x="135652" y="57610"/>
                  </a:cubicBezTo>
                  <a:cubicBezTo>
                    <a:pt x="127691" y="55109"/>
                    <a:pt x="115046" y="52186"/>
                    <a:pt x="99442" y="52890"/>
                  </a:cubicBezTo>
                  <a:cubicBezTo>
                    <a:pt x="93102" y="53172"/>
                    <a:pt x="79013" y="54369"/>
                    <a:pt x="62810" y="61203"/>
                  </a:cubicBezTo>
                  <a:cubicBezTo>
                    <a:pt x="39809" y="70889"/>
                    <a:pt x="25720" y="86423"/>
                    <a:pt x="18957" y="95123"/>
                  </a:cubicBezTo>
                  <a:close/>
                </a:path>
              </a:pathLst>
            </a:custGeom>
            <a:solidFill>
              <a:srgbClr val="5DB3E5"/>
            </a:solidFill>
            <a:ln w="3522" cap="flat">
              <a:noFill/>
              <a:prstDash val="solid"/>
              <a:miter/>
            </a:ln>
          </p:spPr>
          <p:txBody>
            <a:bodyPr rtlCol="0" anchor="ctr"/>
            <a:lstStyle/>
            <a:p>
              <a:endParaRPr lang="es-PE"/>
            </a:p>
          </p:txBody>
        </p:sp>
        <p:sp>
          <p:nvSpPr>
            <p:cNvPr id="58" name="Forma libre: forma 57">
              <a:extLst>
                <a:ext uri="{FF2B5EF4-FFF2-40B4-BE49-F238E27FC236}">
                  <a16:creationId xmlns:a16="http://schemas.microsoft.com/office/drawing/2014/main" id="{75AEDFE8-1B68-40A2-9D06-81DFB0D1C6D5}"/>
                </a:ext>
              </a:extLst>
            </p:cNvPr>
            <p:cNvSpPr/>
            <p:nvPr/>
          </p:nvSpPr>
          <p:spPr>
            <a:xfrm>
              <a:off x="1125394" y="3690013"/>
              <a:ext cx="243096" cy="366710"/>
            </a:xfrm>
            <a:custGeom>
              <a:avLst/>
              <a:gdLst>
                <a:gd name="connsiteX0" fmla="*/ 1492 w 243096"/>
                <a:gd name="connsiteY0" fmla="*/ 366535 h 366710"/>
                <a:gd name="connsiteX1" fmla="*/ 154 w 243096"/>
                <a:gd name="connsiteY1" fmla="*/ 357976 h 366710"/>
                <a:gd name="connsiteX2" fmla="*/ 3747 w 243096"/>
                <a:gd name="connsiteY2" fmla="*/ 341561 h 366710"/>
                <a:gd name="connsiteX3" fmla="*/ 27135 w 243096"/>
                <a:gd name="connsiteY3" fmla="*/ 297708 h 366710"/>
                <a:gd name="connsiteX4" fmla="*/ 51862 w 243096"/>
                <a:gd name="connsiteY4" fmla="*/ 254313 h 366710"/>
                <a:gd name="connsiteX5" fmla="*/ 75250 w 243096"/>
                <a:gd name="connsiteY5" fmla="*/ 214053 h 366710"/>
                <a:gd name="connsiteX6" fmla="*/ 102443 w 243096"/>
                <a:gd name="connsiteY6" fmla="*/ 169319 h 366710"/>
                <a:gd name="connsiteX7" fmla="*/ 131678 w 243096"/>
                <a:gd name="connsiteY7" fmla="*/ 125254 h 366710"/>
                <a:gd name="connsiteX8" fmla="*/ 165634 w 243096"/>
                <a:gd name="connsiteY8" fmla="*/ 69284 h 366710"/>
                <a:gd name="connsiteX9" fmla="*/ 185183 w 243096"/>
                <a:gd name="connsiteY9" fmla="*/ 43642 h 366710"/>
                <a:gd name="connsiteX10" fmla="*/ 200927 w 243096"/>
                <a:gd name="connsiteY10" fmla="*/ 24762 h 366710"/>
                <a:gd name="connsiteX11" fmla="*/ 184971 w 243096"/>
                <a:gd name="connsiteY11" fmla="*/ 29482 h 366710"/>
                <a:gd name="connsiteX12" fmla="*/ 170812 w 243096"/>
                <a:gd name="connsiteY12" fmla="*/ 31067 h 366710"/>
                <a:gd name="connsiteX13" fmla="*/ 149466 w 243096"/>
                <a:gd name="connsiteY13" fmla="*/ 29482 h 366710"/>
                <a:gd name="connsiteX14" fmla="*/ 134848 w 243096"/>
                <a:gd name="connsiteY14" fmla="*/ 26558 h 366710"/>
                <a:gd name="connsiteX15" fmla="*/ 126994 w 243096"/>
                <a:gd name="connsiteY15" fmla="*/ 23177 h 366710"/>
                <a:gd name="connsiteX16" fmla="*/ 153975 w 243096"/>
                <a:gd name="connsiteY16" fmla="*/ 22719 h 366710"/>
                <a:gd name="connsiteX17" fmla="*/ 188599 w 243096"/>
                <a:gd name="connsiteY17" fmla="*/ 18880 h 366710"/>
                <a:gd name="connsiteX18" fmla="*/ 207479 w 243096"/>
                <a:gd name="connsiteY18" fmla="*/ 13033 h 366710"/>
                <a:gd name="connsiteX19" fmla="*/ 217130 w 243096"/>
                <a:gd name="connsiteY19" fmla="*/ 6728 h 366710"/>
                <a:gd name="connsiteX20" fmla="*/ 224105 w 243096"/>
                <a:gd name="connsiteY20" fmla="*/ 0 h 366710"/>
                <a:gd name="connsiteX21" fmla="*/ 229036 w 243096"/>
                <a:gd name="connsiteY21" fmla="*/ 31701 h 366710"/>
                <a:gd name="connsiteX22" fmla="*/ 234883 w 243096"/>
                <a:gd name="connsiteY22" fmla="*/ 56886 h 366710"/>
                <a:gd name="connsiteX23" fmla="*/ 241611 w 243096"/>
                <a:gd name="connsiteY23" fmla="*/ 73758 h 366710"/>
                <a:gd name="connsiteX24" fmla="*/ 242738 w 243096"/>
                <a:gd name="connsiteY24" fmla="*/ 79605 h 366710"/>
                <a:gd name="connsiteX25" fmla="*/ 238018 w 243096"/>
                <a:gd name="connsiteY25" fmla="*/ 82528 h 366710"/>
                <a:gd name="connsiteX26" fmla="*/ 233967 w 243096"/>
                <a:gd name="connsiteY26" fmla="*/ 83867 h 366710"/>
                <a:gd name="connsiteX27" fmla="*/ 230128 w 243096"/>
                <a:gd name="connsiteY27" fmla="*/ 79605 h 366710"/>
                <a:gd name="connsiteX28" fmla="*/ 222696 w 243096"/>
                <a:gd name="connsiteY28" fmla="*/ 63649 h 366710"/>
                <a:gd name="connsiteX29" fmla="*/ 218645 w 243096"/>
                <a:gd name="connsiteY29" fmla="*/ 50827 h 366710"/>
                <a:gd name="connsiteX30" fmla="*/ 216391 w 243096"/>
                <a:gd name="connsiteY30" fmla="*/ 20711 h 366710"/>
                <a:gd name="connsiteX31" fmla="*/ 205612 w 243096"/>
                <a:gd name="connsiteY31" fmla="*/ 35540 h 366710"/>
                <a:gd name="connsiteX32" fmla="*/ 180885 w 243096"/>
                <a:gd name="connsiteY32" fmla="*/ 73300 h 366710"/>
                <a:gd name="connsiteX33" fmla="*/ 156616 w 243096"/>
                <a:gd name="connsiteY33" fmla="*/ 107467 h 366710"/>
                <a:gd name="connsiteX34" fmla="*/ 128297 w 243096"/>
                <a:gd name="connsiteY34" fmla="*/ 154243 h 366710"/>
                <a:gd name="connsiteX35" fmla="*/ 107163 w 243096"/>
                <a:gd name="connsiteY35" fmla="*/ 188657 h 366710"/>
                <a:gd name="connsiteX36" fmla="*/ 71622 w 243096"/>
                <a:gd name="connsiteY36" fmla="*/ 247339 h 366710"/>
                <a:gd name="connsiteX37" fmla="*/ 50946 w 243096"/>
                <a:gd name="connsiteY37" fmla="*/ 281506 h 366710"/>
                <a:gd name="connsiteX38" fmla="*/ 34321 w 243096"/>
                <a:gd name="connsiteY38" fmla="*/ 311622 h 366710"/>
                <a:gd name="connsiteX39" fmla="*/ 25550 w 243096"/>
                <a:gd name="connsiteY39" fmla="*/ 326697 h 366710"/>
                <a:gd name="connsiteX40" fmla="*/ 18118 w 243096"/>
                <a:gd name="connsiteY40" fmla="*/ 336595 h 366710"/>
                <a:gd name="connsiteX41" fmla="*/ 12729 w 243096"/>
                <a:gd name="connsiteY41" fmla="*/ 350544 h 366710"/>
                <a:gd name="connsiteX42" fmla="*/ 10932 w 243096"/>
                <a:gd name="connsiteY42" fmla="*/ 358645 h 366710"/>
                <a:gd name="connsiteX43" fmla="*/ 1492 w 243096"/>
                <a:gd name="connsiteY43" fmla="*/ 366535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096" h="366710">
                  <a:moveTo>
                    <a:pt x="1492" y="366535"/>
                  </a:moveTo>
                  <a:cubicBezTo>
                    <a:pt x="-269" y="365690"/>
                    <a:pt x="-93" y="361850"/>
                    <a:pt x="154" y="357976"/>
                  </a:cubicBezTo>
                  <a:cubicBezTo>
                    <a:pt x="718" y="348148"/>
                    <a:pt x="3747" y="341561"/>
                    <a:pt x="3747" y="341561"/>
                  </a:cubicBezTo>
                  <a:cubicBezTo>
                    <a:pt x="15159" y="316588"/>
                    <a:pt x="27135" y="297708"/>
                    <a:pt x="27135" y="297708"/>
                  </a:cubicBezTo>
                  <a:cubicBezTo>
                    <a:pt x="30552" y="292354"/>
                    <a:pt x="25198" y="300526"/>
                    <a:pt x="51862" y="254313"/>
                  </a:cubicBezTo>
                  <a:cubicBezTo>
                    <a:pt x="61513" y="237582"/>
                    <a:pt x="69579" y="223774"/>
                    <a:pt x="75250" y="214053"/>
                  </a:cubicBezTo>
                  <a:cubicBezTo>
                    <a:pt x="81203" y="203697"/>
                    <a:pt x="90432" y="188058"/>
                    <a:pt x="102443" y="169319"/>
                  </a:cubicBezTo>
                  <a:cubicBezTo>
                    <a:pt x="118364" y="144487"/>
                    <a:pt x="119421" y="144980"/>
                    <a:pt x="131678" y="125254"/>
                  </a:cubicBezTo>
                  <a:cubicBezTo>
                    <a:pt x="149325" y="96794"/>
                    <a:pt x="150628" y="90102"/>
                    <a:pt x="165634" y="69284"/>
                  </a:cubicBezTo>
                  <a:cubicBezTo>
                    <a:pt x="174510" y="56956"/>
                    <a:pt x="185183" y="43642"/>
                    <a:pt x="185183" y="43642"/>
                  </a:cubicBezTo>
                  <a:cubicBezTo>
                    <a:pt x="191347" y="35963"/>
                    <a:pt x="196771" y="29553"/>
                    <a:pt x="200927" y="24762"/>
                  </a:cubicBezTo>
                  <a:cubicBezTo>
                    <a:pt x="196877" y="26382"/>
                    <a:pt x="191488" y="28214"/>
                    <a:pt x="184971" y="29482"/>
                  </a:cubicBezTo>
                  <a:cubicBezTo>
                    <a:pt x="183104" y="29834"/>
                    <a:pt x="177821" y="30820"/>
                    <a:pt x="170812" y="31067"/>
                  </a:cubicBezTo>
                  <a:cubicBezTo>
                    <a:pt x="164013" y="31314"/>
                    <a:pt x="159153" y="30715"/>
                    <a:pt x="149466" y="29482"/>
                  </a:cubicBezTo>
                  <a:cubicBezTo>
                    <a:pt x="141506" y="28496"/>
                    <a:pt x="138089" y="27650"/>
                    <a:pt x="134848" y="26558"/>
                  </a:cubicBezTo>
                  <a:cubicBezTo>
                    <a:pt x="131502" y="25431"/>
                    <a:pt x="128825" y="24163"/>
                    <a:pt x="126994" y="23177"/>
                  </a:cubicBezTo>
                  <a:cubicBezTo>
                    <a:pt x="137948" y="23353"/>
                    <a:pt x="147177" y="23071"/>
                    <a:pt x="153975" y="22719"/>
                  </a:cubicBezTo>
                  <a:cubicBezTo>
                    <a:pt x="159293" y="22473"/>
                    <a:pt x="172537" y="21733"/>
                    <a:pt x="188599" y="18880"/>
                  </a:cubicBezTo>
                  <a:cubicBezTo>
                    <a:pt x="194341" y="17858"/>
                    <a:pt x="200610" y="16555"/>
                    <a:pt x="207479" y="13033"/>
                  </a:cubicBezTo>
                  <a:cubicBezTo>
                    <a:pt x="212410" y="10497"/>
                    <a:pt x="215968" y="7714"/>
                    <a:pt x="217130" y="6728"/>
                  </a:cubicBezTo>
                  <a:cubicBezTo>
                    <a:pt x="220089" y="4332"/>
                    <a:pt x="222379" y="1973"/>
                    <a:pt x="224105" y="0"/>
                  </a:cubicBezTo>
                  <a:cubicBezTo>
                    <a:pt x="225795" y="12786"/>
                    <a:pt x="227556" y="23529"/>
                    <a:pt x="229036" y="31701"/>
                  </a:cubicBezTo>
                  <a:cubicBezTo>
                    <a:pt x="231607" y="45931"/>
                    <a:pt x="232946" y="53152"/>
                    <a:pt x="234883" y="56886"/>
                  </a:cubicBezTo>
                  <a:cubicBezTo>
                    <a:pt x="237666" y="62275"/>
                    <a:pt x="238722" y="68439"/>
                    <a:pt x="241611" y="73758"/>
                  </a:cubicBezTo>
                  <a:cubicBezTo>
                    <a:pt x="242245" y="74920"/>
                    <a:pt x="243794" y="77597"/>
                    <a:pt x="242738" y="79605"/>
                  </a:cubicBezTo>
                  <a:cubicBezTo>
                    <a:pt x="242245" y="80521"/>
                    <a:pt x="240836" y="81190"/>
                    <a:pt x="238018" y="82528"/>
                  </a:cubicBezTo>
                  <a:cubicBezTo>
                    <a:pt x="234883" y="84008"/>
                    <a:pt x="234249" y="83937"/>
                    <a:pt x="233967" y="83867"/>
                  </a:cubicBezTo>
                  <a:cubicBezTo>
                    <a:pt x="231889" y="83515"/>
                    <a:pt x="230762" y="80943"/>
                    <a:pt x="230128" y="79605"/>
                  </a:cubicBezTo>
                  <a:cubicBezTo>
                    <a:pt x="223365" y="64565"/>
                    <a:pt x="225196" y="70905"/>
                    <a:pt x="222696" y="63649"/>
                  </a:cubicBezTo>
                  <a:cubicBezTo>
                    <a:pt x="220547" y="57379"/>
                    <a:pt x="219490" y="54244"/>
                    <a:pt x="218645" y="50827"/>
                  </a:cubicBezTo>
                  <a:cubicBezTo>
                    <a:pt x="217095" y="44452"/>
                    <a:pt x="215334" y="34167"/>
                    <a:pt x="216391" y="20711"/>
                  </a:cubicBezTo>
                  <a:cubicBezTo>
                    <a:pt x="213819" y="24128"/>
                    <a:pt x="210050" y="29235"/>
                    <a:pt x="205612" y="35540"/>
                  </a:cubicBezTo>
                  <a:cubicBezTo>
                    <a:pt x="194306" y="51602"/>
                    <a:pt x="189198" y="60584"/>
                    <a:pt x="180885" y="73300"/>
                  </a:cubicBezTo>
                  <a:cubicBezTo>
                    <a:pt x="168557" y="92109"/>
                    <a:pt x="168945" y="88939"/>
                    <a:pt x="156616" y="107467"/>
                  </a:cubicBezTo>
                  <a:cubicBezTo>
                    <a:pt x="147212" y="121591"/>
                    <a:pt x="145803" y="125254"/>
                    <a:pt x="128297" y="154243"/>
                  </a:cubicBezTo>
                  <a:cubicBezTo>
                    <a:pt x="119773" y="168368"/>
                    <a:pt x="121640" y="164951"/>
                    <a:pt x="107163" y="188657"/>
                  </a:cubicBezTo>
                  <a:cubicBezTo>
                    <a:pt x="86768" y="221978"/>
                    <a:pt x="88001" y="220675"/>
                    <a:pt x="71622" y="247339"/>
                  </a:cubicBezTo>
                  <a:cubicBezTo>
                    <a:pt x="58026" y="269494"/>
                    <a:pt x="56335" y="271749"/>
                    <a:pt x="50946" y="281506"/>
                  </a:cubicBezTo>
                  <a:cubicBezTo>
                    <a:pt x="40203" y="300914"/>
                    <a:pt x="34814" y="310600"/>
                    <a:pt x="34321" y="311622"/>
                  </a:cubicBezTo>
                  <a:cubicBezTo>
                    <a:pt x="31749" y="316694"/>
                    <a:pt x="29706" y="321062"/>
                    <a:pt x="25550" y="326697"/>
                  </a:cubicBezTo>
                  <a:cubicBezTo>
                    <a:pt x="21922" y="331629"/>
                    <a:pt x="20619" y="332157"/>
                    <a:pt x="18118" y="336595"/>
                  </a:cubicBezTo>
                  <a:cubicBezTo>
                    <a:pt x="14455" y="343147"/>
                    <a:pt x="12870" y="349909"/>
                    <a:pt x="12729" y="350544"/>
                  </a:cubicBezTo>
                  <a:cubicBezTo>
                    <a:pt x="11672" y="355228"/>
                    <a:pt x="12200" y="355968"/>
                    <a:pt x="10932" y="358645"/>
                  </a:cubicBezTo>
                  <a:cubicBezTo>
                    <a:pt x="8643" y="363470"/>
                    <a:pt x="3782" y="367627"/>
                    <a:pt x="1492" y="366535"/>
                  </a:cubicBezTo>
                  <a:close/>
                </a:path>
              </a:pathLst>
            </a:custGeom>
            <a:solidFill>
              <a:srgbClr val="EB575A"/>
            </a:solidFill>
            <a:ln w="3522" cap="flat">
              <a:noFill/>
              <a:prstDash val="solid"/>
              <a:miter/>
            </a:ln>
          </p:spPr>
          <p:txBody>
            <a:bodyPr rtlCol="0" anchor="ctr"/>
            <a:lstStyle/>
            <a:p>
              <a:endParaRPr lang="es-PE"/>
            </a:p>
          </p:txBody>
        </p:sp>
        <p:sp>
          <p:nvSpPr>
            <p:cNvPr id="59" name="Forma libre: forma 58">
              <a:extLst>
                <a:ext uri="{FF2B5EF4-FFF2-40B4-BE49-F238E27FC236}">
                  <a16:creationId xmlns:a16="http://schemas.microsoft.com/office/drawing/2014/main" id="{6544FBDA-A2CC-419A-A99F-3536413B8D9D}"/>
                </a:ext>
              </a:extLst>
            </p:cNvPr>
            <p:cNvSpPr/>
            <p:nvPr/>
          </p:nvSpPr>
          <p:spPr>
            <a:xfrm>
              <a:off x="1819020" y="3690013"/>
              <a:ext cx="243096" cy="366710"/>
            </a:xfrm>
            <a:custGeom>
              <a:avLst/>
              <a:gdLst>
                <a:gd name="connsiteX0" fmla="*/ 241604 w 243096"/>
                <a:gd name="connsiteY0" fmla="*/ 366535 h 366710"/>
                <a:gd name="connsiteX1" fmla="*/ 242943 w 243096"/>
                <a:gd name="connsiteY1" fmla="*/ 357976 h 366710"/>
                <a:gd name="connsiteX2" fmla="*/ 239350 w 243096"/>
                <a:gd name="connsiteY2" fmla="*/ 341561 h 366710"/>
                <a:gd name="connsiteX3" fmla="*/ 215962 w 243096"/>
                <a:gd name="connsiteY3" fmla="*/ 297708 h 366710"/>
                <a:gd name="connsiteX4" fmla="*/ 191235 w 243096"/>
                <a:gd name="connsiteY4" fmla="*/ 254313 h 366710"/>
                <a:gd name="connsiteX5" fmla="*/ 167847 w 243096"/>
                <a:gd name="connsiteY5" fmla="*/ 214053 h 366710"/>
                <a:gd name="connsiteX6" fmla="*/ 140654 w 243096"/>
                <a:gd name="connsiteY6" fmla="*/ 169319 h 366710"/>
                <a:gd name="connsiteX7" fmla="*/ 111419 w 243096"/>
                <a:gd name="connsiteY7" fmla="*/ 125254 h 366710"/>
                <a:gd name="connsiteX8" fmla="*/ 77463 w 243096"/>
                <a:gd name="connsiteY8" fmla="*/ 69284 h 366710"/>
                <a:gd name="connsiteX9" fmla="*/ 57914 w 243096"/>
                <a:gd name="connsiteY9" fmla="*/ 43642 h 366710"/>
                <a:gd name="connsiteX10" fmla="*/ 42169 w 243096"/>
                <a:gd name="connsiteY10" fmla="*/ 24762 h 366710"/>
                <a:gd name="connsiteX11" fmla="*/ 58126 w 243096"/>
                <a:gd name="connsiteY11" fmla="*/ 29482 h 366710"/>
                <a:gd name="connsiteX12" fmla="*/ 72285 w 243096"/>
                <a:gd name="connsiteY12" fmla="*/ 31067 h 366710"/>
                <a:gd name="connsiteX13" fmla="*/ 93631 w 243096"/>
                <a:gd name="connsiteY13" fmla="*/ 29482 h 366710"/>
                <a:gd name="connsiteX14" fmla="*/ 108248 w 243096"/>
                <a:gd name="connsiteY14" fmla="*/ 26558 h 366710"/>
                <a:gd name="connsiteX15" fmla="*/ 116103 w 243096"/>
                <a:gd name="connsiteY15" fmla="*/ 23177 h 366710"/>
                <a:gd name="connsiteX16" fmla="*/ 89122 w 243096"/>
                <a:gd name="connsiteY16" fmla="*/ 22719 h 366710"/>
                <a:gd name="connsiteX17" fmla="*/ 54497 w 243096"/>
                <a:gd name="connsiteY17" fmla="*/ 18880 h 366710"/>
                <a:gd name="connsiteX18" fmla="*/ 35618 w 243096"/>
                <a:gd name="connsiteY18" fmla="*/ 13033 h 366710"/>
                <a:gd name="connsiteX19" fmla="*/ 25967 w 243096"/>
                <a:gd name="connsiteY19" fmla="*/ 6728 h 366710"/>
                <a:gd name="connsiteX20" fmla="*/ 18992 w 243096"/>
                <a:gd name="connsiteY20" fmla="*/ 0 h 366710"/>
                <a:gd name="connsiteX21" fmla="*/ 14061 w 243096"/>
                <a:gd name="connsiteY21" fmla="*/ 31701 h 366710"/>
                <a:gd name="connsiteX22" fmla="*/ 8214 w 243096"/>
                <a:gd name="connsiteY22" fmla="*/ 56886 h 366710"/>
                <a:gd name="connsiteX23" fmla="*/ 1486 w 243096"/>
                <a:gd name="connsiteY23" fmla="*/ 73758 h 366710"/>
                <a:gd name="connsiteX24" fmla="*/ 359 w 243096"/>
                <a:gd name="connsiteY24" fmla="*/ 79605 h 366710"/>
                <a:gd name="connsiteX25" fmla="*/ 5079 w 243096"/>
                <a:gd name="connsiteY25" fmla="*/ 82528 h 366710"/>
                <a:gd name="connsiteX26" fmla="*/ 9130 w 243096"/>
                <a:gd name="connsiteY26" fmla="*/ 83867 h 366710"/>
                <a:gd name="connsiteX27" fmla="*/ 12969 w 243096"/>
                <a:gd name="connsiteY27" fmla="*/ 79605 h 366710"/>
                <a:gd name="connsiteX28" fmla="*/ 20401 w 243096"/>
                <a:gd name="connsiteY28" fmla="*/ 63649 h 366710"/>
                <a:gd name="connsiteX29" fmla="*/ 24452 w 243096"/>
                <a:gd name="connsiteY29" fmla="*/ 50827 h 366710"/>
                <a:gd name="connsiteX30" fmla="*/ 26706 w 243096"/>
                <a:gd name="connsiteY30" fmla="*/ 20711 h 366710"/>
                <a:gd name="connsiteX31" fmla="*/ 37485 w 243096"/>
                <a:gd name="connsiteY31" fmla="*/ 35540 h 366710"/>
                <a:gd name="connsiteX32" fmla="*/ 62211 w 243096"/>
                <a:gd name="connsiteY32" fmla="*/ 73300 h 366710"/>
                <a:gd name="connsiteX33" fmla="*/ 86480 w 243096"/>
                <a:gd name="connsiteY33" fmla="*/ 107467 h 366710"/>
                <a:gd name="connsiteX34" fmla="*/ 114800 w 243096"/>
                <a:gd name="connsiteY34" fmla="*/ 154243 h 366710"/>
                <a:gd name="connsiteX35" fmla="*/ 135934 w 243096"/>
                <a:gd name="connsiteY35" fmla="*/ 188657 h 366710"/>
                <a:gd name="connsiteX36" fmla="*/ 171475 w 243096"/>
                <a:gd name="connsiteY36" fmla="*/ 247339 h 366710"/>
                <a:gd name="connsiteX37" fmla="*/ 192151 w 243096"/>
                <a:gd name="connsiteY37" fmla="*/ 281506 h 366710"/>
                <a:gd name="connsiteX38" fmla="*/ 208776 w 243096"/>
                <a:gd name="connsiteY38" fmla="*/ 311622 h 366710"/>
                <a:gd name="connsiteX39" fmla="*/ 217547 w 243096"/>
                <a:gd name="connsiteY39" fmla="*/ 326697 h 366710"/>
                <a:gd name="connsiteX40" fmla="*/ 224979 w 243096"/>
                <a:gd name="connsiteY40" fmla="*/ 336595 h 366710"/>
                <a:gd name="connsiteX41" fmla="*/ 230368 w 243096"/>
                <a:gd name="connsiteY41" fmla="*/ 350544 h 366710"/>
                <a:gd name="connsiteX42" fmla="*/ 232164 w 243096"/>
                <a:gd name="connsiteY42" fmla="*/ 358645 h 366710"/>
                <a:gd name="connsiteX43" fmla="*/ 241604 w 243096"/>
                <a:gd name="connsiteY43" fmla="*/ 366535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096" h="366710">
                  <a:moveTo>
                    <a:pt x="241604" y="366535"/>
                  </a:moveTo>
                  <a:cubicBezTo>
                    <a:pt x="243366" y="365690"/>
                    <a:pt x="243189" y="361850"/>
                    <a:pt x="242943" y="357976"/>
                  </a:cubicBezTo>
                  <a:cubicBezTo>
                    <a:pt x="242379" y="348148"/>
                    <a:pt x="239350" y="341561"/>
                    <a:pt x="239350" y="341561"/>
                  </a:cubicBezTo>
                  <a:cubicBezTo>
                    <a:pt x="227938" y="316588"/>
                    <a:pt x="215962" y="297708"/>
                    <a:pt x="215962" y="297708"/>
                  </a:cubicBezTo>
                  <a:cubicBezTo>
                    <a:pt x="212545" y="292354"/>
                    <a:pt x="217899" y="300526"/>
                    <a:pt x="191235" y="254313"/>
                  </a:cubicBezTo>
                  <a:cubicBezTo>
                    <a:pt x="181584" y="237582"/>
                    <a:pt x="173517" y="223774"/>
                    <a:pt x="167847" y="214053"/>
                  </a:cubicBezTo>
                  <a:cubicBezTo>
                    <a:pt x="161894" y="203697"/>
                    <a:pt x="152665" y="188058"/>
                    <a:pt x="140654" y="169319"/>
                  </a:cubicBezTo>
                  <a:cubicBezTo>
                    <a:pt x="124733" y="144487"/>
                    <a:pt x="123676" y="144980"/>
                    <a:pt x="111419" y="125254"/>
                  </a:cubicBezTo>
                  <a:cubicBezTo>
                    <a:pt x="93772" y="96794"/>
                    <a:pt x="92468" y="90102"/>
                    <a:pt x="77463" y="69284"/>
                  </a:cubicBezTo>
                  <a:cubicBezTo>
                    <a:pt x="68587" y="56956"/>
                    <a:pt x="57914" y="43642"/>
                    <a:pt x="57914" y="43642"/>
                  </a:cubicBezTo>
                  <a:cubicBezTo>
                    <a:pt x="51750" y="35963"/>
                    <a:pt x="46326" y="29553"/>
                    <a:pt x="42169" y="24762"/>
                  </a:cubicBezTo>
                  <a:cubicBezTo>
                    <a:pt x="46220" y="26382"/>
                    <a:pt x="51609" y="28214"/>
                    <a:pt x="58126" y="29482"/>
                  </a:cubicBezTo>
                  <a:cubicBezTo>
                    <a:pt x="59992" y="29834"/>
                    <a:pt x="65276" y="30820"/>
                    <a:pt x="72285" y="31067"/>
                  </a:cubicBezTo>
                  <a:cubicBezTo>
                    <a:pt x="79083" y="31314"/>
                    <a:pt x="83944" y="30715"/>
                    <a:pt x="93631" y="29482"/>
                  </a:cubicBezTo>
                  <a:cubicBezTo>
                    <a:pt x="101591" y="28496"/>
                    <a:pt x="105008" y="27650"/>
                    <a:pt x="108248" y="26558"/>
                  </a:cubicBezTo>
                  <a:cubicBezTo>
                    <a:pt x="111595" y="25431"/>
                    <a:pt x="114272" y="24163"/>
                    <a:pt x="116103" y="23177"/>
                  </a:cubicBezTo>
                  <a:cubicBezTo>
                    <a:pt x="105149" y="23353"/>
                    <a:pt x="95920" y="23071"/>
                    <a:pt x="89122" y="22719"/>
                  </a:cubicBezTo>
                  <a:cubicBezTo>
                    <a:pt x="83803" y="22473"/>
                    <a:pt x="70559" y="21733"/>
                    <a:pt x="54497" y="18880"/>
                  </a:cubicBezTo>
                  <a:cubicBezTo>
                    <a:pt x="48756" y="17858"/>
                    <a:pt x="42486" y="16555"/>
                    <a:pt x="35618" y="13033"/>
                  </a:cubicBezTo>
                  <a:cubicBezTo>
                    <a:pt x="30687" y="10497"/>
                    <a:pt x="27129" y="7714"/>
                    <a:pt x="25967" y="6728"/>
                  </a:cubicBezTo>
                  <a:cubicBezTo>
                    <a:pt x="23008" y="4332"/>
                    <a:pt x="20718" y="1973"/>
                    <a:pt x="18992" y="0"/>
                  </a:cubicBezTo>
                  <a:cubicBezTo>
                    <a:pt x="17302" y="12786"/>
                    <a:pt x="15540" y="23529"/>
                    <a:pt x="14061" y="31701"/>
                  </a:cubicBezTo>
                  <a:cubicBezTo>
                    <a:pt x="11490" y="45931"/>
                    <a:pt x="10151" y="53152"/>
                    <a:pt x="8214" y="56886"/>
                  </a:cubicBezTo>
                  <a:cubicBezTo>
                    <a:pt x="5431" y="62275"/>
                    <a:pt x="4375" y="68439"/>
                    <a:pt x="1486" y="73758"/>
                  </a:cubicBezTo>
                  <a:cubicBezTo>
                    <a:pt x="852" y="74920"/>
                    <a:pt x="-698" y="77597"/>
                    <a:pt x="359" y="79605"/>
                  </a:cubicBezTo>
                  <a:cubicBezTo>
                    <a:pt x="852" y="80521"/>
                    <a:pt x="2261" y="81190"/>
                    <a:pt x="5079" y="82528"/>
                  </a:cubicBezTo>
                  <a:cubicBezTo>
                    <a:pt x="8214" y="84008"/>
                    <a:pt x="8848" y="83937"/>
                    <a:pt x="9130" y="83867"/>
                  </a:cubicBezTo>
                  <a:cubicBezTo>
                    <a:pt x="11208" y="83515"/>
                    <a:pt x="12335" y="80943"/>
                    <a:pt x="12969" y="79605"/>
                  </a:cubicBezTo>
                  <a:cubicBezTo>
                    <a:pt x="19732" y="64565"/>
                    <a:pt x="17900" y="70905"/>
                    <a:pt x="20401" y="63649"/>
                  </a:cubicBezTo>
                  <a:cubicBezTo>
                    <a:pt x="22550" y="57379"/>
                    <a:pt x="23607" y="54244"/>
                    <a:pt x="24452" y="50827"/>
                  </a:cubicBezTo>
                  <a:cubicBezTo>
                    <a:pt x="26002" y="44452"/>
                    <a:pt x="27763" y="34167"/>
                    <a:pt x="26706" y="20711"/>
                  </a:cubicBezTo>
                  <a:cubicBezTo>
                    <a:pt x="29278" y="24128"/>
                    <a:pt x="33046" y="29235"/>
                    <a:pt x="37485" y="35540"/>
                  </a:cubicBezTo>
                  <a:cubicBezTo>
                    <a:pt x="48791" y="51602"/>
                    <a:pt x="53899" y="60584"/>
                    <a:pt x="62211" y="73300"/>
                  </a:cubicBezTo>
                  <a:cubicBezTo>
                    <a:pt x="74540" y="92109"/>
                    <a:pt x="74152" y="88939"/>
                    <a:pt x="86480" y="107467"/>
                  </a:cubicBezTo>
                  <a:cubicBezTo>
                    <a:pt x="95885" y="121591"/>
                    <a:pt x="97294" y="125254"/>
                    <a:pt x="114800" y="154243"/>
                  </a:cubicBezTo>
                  <a:cubicBezTo>
                    <a:pt x="123324" y="168368"/>
                    <a:pt x="121457" y="164951"/>
                    <a:pt x="135934" y="188657"/>
                  </a:cubicBezTo>
                  <a:cubicBezTo>
                    <a:pt x="156328" y="221978"/>
                    <a:pt x="155096" y="220675"/>
                    <a:pt x="171475" y="247339"/>
                  </a:cubicBezTo>
                  <a:cubicBezTo>
                    <a:pt x="185071" y="269494"/>
                    <a:pt x="186762" y="271749"/>
                    <a:pt x="192151" y="281506"/>
                  </a:cubicBezTo>
                  <a:cubicBezTo>
                    <a:pt x="202894" y="300914"/>
                    <a:pt x="208283" y="310600"/>
                    <a:pt x="208776" y="311622"/>
                  </a:cubicBezTo>
                  <a:cubicBezTo>
                    <a:pt x="211347" y="316694"/>
                    <a:pt x="213390" y="321062"/>
                    <a:pt x="217547" y="326697"/>
                  </a:cubicBezTo>
                  <a:cubicBezTo>
                    <a:pt x="221175" y="331629"/>
                    <a:pt x="222478" y="332157"/>
                    <a:pt x="224979" y="336595"/>
                  </a:cubicBezTo>
                  <a:cubicBezTo>
                    <a:pt x="228642" y="343147"/>
                    <a:pt x="230227" y="349909"/>
                    <a:pt x="230368" y="350544"/>
                  </a:cubicBezTo>
                  <a:cubicBezTo>
                    <a:pt x="231425" y="355228"/>
                    <a:pt x="230896" y="355968"/>
                    <a:pt x="232164" y="358645"/>
                  </a:cubicBezTo>
                  <a:cubicBezTo>
                    <a:pt x="234454" y="363470"/>
                    <a:pt x="239350" y="367627"/>
                    <a:pt x="241604" y="366535"/>
                  </a:cubicBezTo>
                  <a:close/>
                </a:path>
              </a:pathLst>
            </a:custGeom>
            <a:solidFill>
              <a:srgbClr val="EB575A"/>
            </a:solidFill>
            <a:ln w="3522" cap="flat">
              <a:noFill/>
              <a:prstDash val="solid"/>
              <a:miter/>
            </a:ln>
          </p:spPr>
          <p:txBody>
            <a:bodyPr rtlCol="0" anchor="ctr"/>
            <a:lstStyle/>
            <a:p>
              <a:endParaRPr lang="es-PE"/>
            </a:p>
          </p:txBody>
        </p:sp>
        <p:sp>
          <p:nvSpPr>
            <p:cNvPr id="60" name="Forma libre: forma 59">
              <a:extLst>
                <a:ext uri="{FF2B5EF4-FFF2-40B4-BE49-F238E27FC236}">
                  <a16:creationId xmlns:a16="http://schemas.microsoft.com/office/drawing/2014/main" id="{947461B0-E2EB-476E-8182-654186B626EB}"/>
                </a:ext>
              </a:extLst>
            </p:cNvPr>
            <p:cNvSpPr/>
            <p:nvPr/>
          </p:nvSpPr>
          <p:spPr>
            <a:xfrm>
              <a:off x="1241920" y="3770509"/>
              <a:ext cx="242509" cy="367017"/>
            </a:xfrm>
            <a:custGeom>
              <a:avLst/>
              <a:gdLst>
                <a:gd name="connsiteX0" fmla="*/ 241006 w 242509"/>
                <a:gd name="connsiteY0" fmla="*/ 166 h 367017"/>
                <a:gd name="connsiteX1" fmla="*/ 242379 w 242509"/>
                <a:gd name="connsiteY1" fmla="*/ 8690 h 367017"/>
                <a:gd name="connsiteX2" fmla="*/ 238822 w 242509"/>
                <a:gd name="connsiteY2" fmla="*/ 25104 h 367017"/>
                <a:gd name="connsiteX3" fmla="*/ 215539 w 242509"/>
                <a:gd name="connsiteY3" fmla="*/ 68992 h 367017"/>
                <a:gd name="connsiteX4" fmla="*/ 190883 w 242509"/>
                <a:gd name="connsiteY4" fmla="*/ 112423 h 367017"/>
                <a:gd name="connsiteX5" fmla="*/ 167565 w 242509"/>
                <a:gd name="connsiteY5" fmla="*/ 152719 h 367017"/>
                <a:gd name="connsiteX6" fmla="*/ 140443 w 242509"/>
                <a:gd name="connsiteY6" fmla="*/ 197523 h 367017"/>
                <a:gd name="connsiteX7" fmla="*/ 111313 w 242509"/>
                <a:gd name="connsiteY7" fmla="*/ 241658 h 367017"/>
                <a:gd name="connsiteX8" fmla="*/ 77463 w 242509"/>
                <a:gd name="connsiteY8" fmla="*/ 297698 h 367017"/>
                <a:gd name="connsiteX9" fmla="*/ 57949 w 242509"/>
                <a:gd name="connsiteY9" fmla="*/ 323376 h 367017"/>
                <a:gd name="connsiteX10" fmla="*/ 42240 w 242509"/>
                <a:gd name="connsiteY10" fmla="*/ 342291 h 367017"/>
                <a:gd name="connsiteX11" fmla="*/ 58196 w 242509"/>
                <a:gd name="connsiteY11" fmla="*/ 337536 h 367017"/>
                <a:gd name="connsiteX12" fmla="*/ 72356 w 242509"/>
                <a:gd name="connsiteY12" fmla="*/ 335951 h 367017"/>
                <a:gd name="connsiteX13" fmla="*/ 93701 w 242509"/>
                <a:gd name="connsiteY13" fmla="*/ 337465 h 367017"/>
                <a:gd name="connsiteX14" fmla="*/ 108319 w 242509"/>
                <a:gd name="connsiteY14" fmla="*/ 340354 h 367017"/>
                <a:gd name="connsiteX15" fmla="*/ 116209 w 242509"/>
                <a:gd name="connsiteY15" fmla="*/ 343700 h 367017"/>
                <a:gd name="connsiteX16" fmla="*/ 89228 w 242509"/>
                <a:gd name="connsiteY16" fmla="*/ 344193 h 367017"/>
                <a:gd name="connsiteX17" fmla="*/ 54603 w 242509"/>
                <a:gd name="connsiteY17" fmla="*/ 348067 h 367017"/>
                <a:gd name="connsiteX18" fmla="*/ 35723 w 242509"/>
                <a:gd name="connsiteY18" fmla="*/ 353950 h 367017"/>
                <a:gd name="connsiteX19" fmla="*/ 26072 w 242509"/>
                <a:gd name="connsiteY19" fmla="*/ 360255 h 367017"/>
                <a:gd name="connsiteX20" fmla="*/ 19133 w 242509"/>
                <a:gd name="connsiteY20" fmla="*/ 367018 h 367017"/>
                <a:gd name="connsiteX21" fmla="*/ 14131 w 242509"/>
                <a:gd name="connsiteY21" fmla="*/ 335317 h 367017"/>
                <a:gd name="connsiteX22" fmla="*/ 8249 w 242509"/>
                <a:gd name="connsiteY22" fmla="*/ 310132 h 367017"/>
                <a:gd name="connsiteX23" fmla="*/ 1486 w 242509"/>
                <a:gd name="connsiteY23" fmla="*/ 293295 h 367017"/>
                <a:gd name="connsiteX24" fmla="*/ 359 w 242509"/>
                <a:gd name="connsiteY24" fmla="*/ 287448 h 367017"/>
                <a:gd name="connsiteX25" fmla="*/ 5079 w 242509"/>
                <a:gd name="connsiteY25" fmla="*/ 284525 h 367017"/>
                <a:gd name="connsiteX26" fmla="*/ 9130 w 242509"/>
                <a:gd name="connsiteY26" fmla="*/ 283151 h 367017"/>
                <a:gd name="connsiteX27" fmla="*/ 12969 w 242509"/>
                <a:gd name="connsiteY27" fmla="*/ 287413 h 367017"/>
                <a:gd name="connsiteX28" fmla="*/ 20436 w 242509"/>
                <a:gd name="connsiteY28" fmla="*/ 303369 h 367017"/>
                <a:gd name="connsiteX29" fmla="*/ 24522 w 242509"/>
                <a:gd name="connsiteY29" fmla="*/ 316190 h 367017"/>
                <a:gd name="connsiteX30" fmla="*/ 26847 w 242509"/>
                <a:gd name="connsiteY30" fmla="*/ 346306 h 367017"/>
                <a:gd name="connsiteX31" fmla="*/ 37626 w 242509"/>
                <a:gd name="connsiteY31" fmla="*/ 331442 h 367017"/>
                <a:gd name="connsiteX32" fmla="*/ 62282 w 242509"/>
                <a:gd name="connsiteY32" fmla="*/ 293612 h 367017"/>
                <a:gd name="connsiteX33" fmla="*/ 86480 w 242509"/>
                <a:gd name="connsiteY33" fmla="*/ 259375 h 367017"/>
                <a:gd name="connsiteX34" fmla="*/ 114730 w 242509"/>
                <a:gd name="connsiteY34" fmla="*/ 212563 h 367017"/>
                <a:gd name="connsiteX35" fmla="*/ 135793 w 242509"/>
                <a:gd name="connsiteY35" fmla="*/ 178114 h 367017"/>
                <a:gd name="connsiteX36" fmla="*/ 171193 w 242509"/>
                <a:gd name="connsiteY36" fmla="*/ 119362 h 367017"/>
                <a:gd name="connsiteX37" fmla="*/ 191798 w 242509"/>
                <a:gd name="connsiteY37" fmla="*/ 85160 h 367017"/>
                <a:gd name="connsiteX38" fmla="*/ 208389 w 242509"/>
                <a:gd name="connsiteY38" fmla="*/ 55009 h 367017"/>
                <a:gd name="connsiteX39" fmla="*/ 217124 w 242509"/>
                <a:gd name="connsiteY39" fmla="*/ 39933 h 367017"/>
                <a:gd name="connsiteX40" fmla="*/ 224521 w 242509"/>
                <a:gd name="connsiteY40" fmla="*/ 30035 h 367017"/>
                <a:gd name="connsiteX41" fmla="*/ 229875 w 242509"/>
                <a:gd name="connsiteY41" fmla="*/ 16087 h 367017"/>
                <a:gd name="connsiteX42" fmla="*/ 231671 w 242509"/>
                <a:gd name="connsiteY42" fmla="*/ 7985 h 367017"/>
                <a:gd name="connsiteX43" fmla="*/ 241006 w 242509"/>
                <a:gd name="connsiteY43" fmla="*/ 166 h 36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2509" h="367017">
                  <a:moveTo>
                    <a:pt x="241006" y="166"/>
                  </a:moveTo>
                  <a:cubicBezTo>
                    <a:pt x="242767" y="1011"/>
                    <a:pt x="242591" y="4850"/>
                    <a:pt x="242379" y="8690"/>
                  </a:cubicBezTo>
                  <a:cubicBezTo>
                    <a:pt x="241816" y="18517"/>
                    <a:pt x="238822" y="25104"/>
                    <a:pt x="238822" y="25104"/>
                  </a:cubicBezTo>
                  <a:cubicBezTo>
                    <a:pt x="227480" y="50077"/>
                    <a:pt x="215539" y="68992"/>
                    <a:pt x="215539" y="68992"/>
                  </a:cubicBezTo>
                  <a:cubicBezTo>
                    <a:pt x="212158" y="74346"/>
                    <a:pt x="217476" y="66175"/>
                    <a:pt x="190883" y="112423"/>
                  </a:cubicBezTo>
                  <a:cubicBezTo>
                    <a:pt x="181267" y="129154"/>
                    <a:pt x="173236" y="142997"/>
                    <a:pt x="167565" y="152719"/>
                  </a:cubicBezTo>
                  <a:cubicBezTo>
                    <a:pt x="161647" y="163074"/>
                    <a:pt x="152419" y="178748"/>
                    <a:pt x="140443" y="197523"/>
                  </a:cubicBezTo>
                  <a:cubicBezTo>
                    <a:pt x="124557" y="222390"/>
                    <a:pt x="123500" y="221897"/>
                    <a:pt x="111313" y="241658"/>
                  </a:cubicBezTo>
                  <a:cubicBezTo>
                    <a:pt x="93701" y="270153"/>
                    <a:pt x="92433" y="276881"/>
                    <a:pt x="77463" y="297698"/>
                  </a:cubicBezTo>
                  <a:cubicBezTo>
                    <a:pt x="68622" y="310026"/>
                    <a:pt x="57949" y="323376"/>
                    <a:pt x="57949" y="323376"/>
                  </a:cubicBezTo>
                  <a:cubicBezTo>
                    <a:pt x="51785" y="331090"/>
                    <a:pt x="46396" y="337500"/>
                    <a:pt x="42240" y="342291"/>
                  </a:cubicBezTo>
                  <a:cubicBezTo>
                    <a:pt x="46290" y="340635"/>
                    <a:pt x="51680" y="338804"/>
                    <a:pt x="58196" y="337536"/>
                  </a:cubicBezTo>
                  <a:cubicBezTo>
                    <a:pt x="60063" y="337184"/>
                    <a:pt x="65346" y="336197"/>
                    <a:pt x="72356" y="335951"/>
                  </a:cubicBezTo>
                  <a:cubicBezTo>
                    <a:pt x="79154" y="335704"/>
                    <a:pt x="84015" y="336303"/>
                    <a:pt x="93701" y="337465"/>
                  </a:cubicBezTo>
                  <a:cubicBezTo>
                    <a:pt x="101662" y="338452"/>
                    <a:pt x="105078" y="339262"/>
                    <a:pt x="108319" y="340354"/>
                  </a:cubicBezTo>
                  <a:cubicBezTo>
                    <a:pt x="111665" y="341481"/>
                    <a:pt x="114342" y="342749"/>
                    <a:pt x="116209" y="343700"/>
                  </a:cubicBezTo>
                  <a:cubicBezTo>
                    <a:pt x="105254" y="343559"/>
                    <a:pt x="96026" y="343876"/>
                    <a:pt x="89228" y="344193"/>
                  </a:cubicBezTo>
                  <a:cubicBezTo>
                    <a:pt x="83909" y="344475"/>
                    <a:pt x="70700" y="345214"/>
                    <a:pt x="54603" y="348067"/>
                  </a:cubicBezTo>
                  <a:cubicBezTo>
                    <a:pt x="48862" y="349089"/>
                    <a:pt x="42627" y="350392"/>
                    <a:pt x="35723" y="353950"/>
                  </a:cubicBezTo>
                  <a:cubicBezTo>
                    <a:pt x="30792" y="356486"/>
                    <a:pt x="27270" y="359304"/>
                    <a:pt x="26072" y="360255"/>
                  </a:cubicBezTo>
                  <a:cubicBezTo>
                    <a:pt x="23113" y="362650"/>
                    <a:pt x="20824" y="365010"/>
                    <a:pt x="19133" y="367018"/>
                  </a:cubicBezTo>
                  <a:cubicBezTo>
                    <a:pt x="17442" y="354232"/>
                    <a:pt x="15611" y="343488"/>
                    <a:pt x="14131" y="335317"/>
                  </a:cubicBezTo>
                  <a:cubicBezTo>
                    <a:pt x="11525" y="321086"/>
                    <a:pt x="10186" y="313866"/>
                    <a:pt x="8249" y="310132"/>
                  </a:cubicBezTo>
                  <a:cubicBezTo>
                    <a:pt x="5467" y="304743"/>
                    <a:pt x="4410" y="298579"/>
                    <a:pt x="1486" y="293295"/>
                  </a:cubicBezTo>
                  <a:cubicBezTo>
                    <a:pt x="852" y="292133"/>
                    <a:pt x="-698" y="289456"/>
                    <a:pt x="359" y="287448"/>
                  </a:cubicBezTo>
                  <a:cubicBezTo>
                    <a:pt x="852" y="286532"/>
                    <a:pt x="2261" y="285828"/>
                    <a:pt x="5079" y="284525"/>
                  </a:cubicBezTo>
                  <a:cubicBezTo>
                    <a:pt x="8179" y="283045"/>
                    <a:pt x="8848" y="283115"/>
                    <a:pt x="9130" y="283151"/>
                  </a:cubicBezTo>
                  <a:cubicBezTo>
                    <a:pt x="11208" y="283503"/>
                    <a:pt x="12335" y="286074"/>
                    <a:pt x="12969" y="287413"/>
                  </a:cubicBezTo>
                  <a:cubicBezTo>
                    <a:pt x="19767" y="302418"/>
                    <a:pt x="17936" y="296113"/>
                    <a:pt x="20436" y="303369"/>
                  </a:cubicBezTo>
                  <a:cubicBezTo>
                    <a:pt x="22585" y="309639"/>
                    <a:pt x="23677" y="312774"/>
                    <a:pt x="24522" y="316190"/>
                  </a:cubicBezTo>
                  <a:cubicBezTo>
                    <a:pt x="26107" y="322566"/>
                    <a:pt x="27869" y="332851"/>
                    <a:pt x="26847" y="346306"/>
                  </a:cubicBezTo>
                  <a:cubicBezTo>
                    <a:pt x="29383" y="342890"/>
                    <a:pt x="33187" y="337782"/>
                    <a:pt x="37626" y="331442"/>
                  </a:cubicBezTo>
                  <a:cubicBezTo>
                    <a:pt x="48897" y="315345"/>
                    <a:pt x="53969" y="306363"/>
                    <a:pt x="62282" y="293612"/>
                  </a:cubicBezTo>
                  <a:cubicBezTo>
                    <a:pt x="74575" y="274768"/>
                    <a:pt x="74187" y="277938"/>
                    <a:pt x="86480" y="259375"/>
                  </a:cubicBezTo>
                  <a:cubicBezTo>
                    <a:pt x="95850" y="245215"/>
                    <a:pt x="97259" y="241587"/>
                    <a:pt x="114730" y="212563"/>
                  </a:cubicBezTo>
                  <a:cubicBezTo>
                    <a:pt x="123218" y="198403"/>
                    <a:pt x="121352" y="201855"/>
                    <a:pt x="135793" y="178114"/>
                  </a:cubicBezTo>
                  <a:cubicBezTo>
                    <a:pt x="156117" y="144723"/>
                    <a:pt x="154884" y="146061"/>
                    <a:pt x="171193" y="119362"/>
                  </a:cubicBezTo>
                  <a:cubicBezTo>
                    <a:pt x="184754" y="97171"/>
                    <a:pt x="186409" y="94917"/>
                    <a:pt x="191798" y="85160"/>
                  </a:cubicBezTo>
                  <a:cubicBezTo>
                    <a:pt x="202506" y="65752"/>
                    <a:pt x="207860" y="56030"/>
                    <a:pt x="208389" y="55009"/>
                  </a:cubicBezTo>
                  <a:cubicBezTo>
                    <a:pt x="210960" y="49936"/>
                    <a:pt x="212968" y="45569"/>
                    <a:pt x="217124" y="39933"/>
                  </a:cubicBezTo>
                  <a:cubicBezTo>
                    <a:pt x="220752" y="35002"/>
                    <a:pt x="222055" y="34438"/>
                    <a:pt x="224521" y="30035"/>
                  </a:cubicBezTo>
                  <a:cubicBezTo>
                    <a:pt x="228184" y="23449"/>
                    <a:pt x="229734" y="16685"/>
                    <a:pt x="229875" y="16087"/>
                  </a:cubicBezTo>
                  <a:cubicBezTo>
                    <a:pt x="230932" y="11402"/>
                    <a:pt x="230403" y="10662"/>
                    <a:pt x="231671" y="7985"/>
                  </a:cubicBezTo>
                  <a:cubicBezTo>
                    <a:pt x="233855" y="3265"/>
                    <a:pt x="238751" y="-891"/>
                    <a:pt x="241006" y="166"/>
                  </a:cubicBezTo>
                  <a:close/>
                </a:path>
              </a:pathLst>
            </a:custGeom>
            <a:solidFill>
              <a:srgbClr val="54AFE3"/>
            </a:solidFill>
            <a:ln w="3522" cap="flat">
              <a:noFill/>
              <a:prstDash val="solid"/>
              <a:miter/>
            </a:ln>
          </p:spPr>
          <p:txBody>
            <a:bodyPr rtlCol="0" anchor="ctr"/>
            <a:lstStyle/>
            <a:p>
              <a:endParaRPr lang="es-PE"/>
            </a:p>
          </p:txBody>
        </p:sp>
        <p:sp>
          <p:nvSpPr>
            <p:cNvPr id="61" name="Forma libre: forma 60">
              <a:extLst>
                <a:ext uri="{FF2B5EF4-FFF2-40B4-BE49-F238E27FC236}">
                  <a16:creationId xmlns:a16="http://schemas.microsoft.com/office/drawing/2014/main" id="{AA7F30A2-83AB-4FE7-AD68-B726563B4F2B}"/>
                </a:ext>
              </a:extLst>
            </p:cNvPr>
            <p:cNvSpPr/>
            <p:nvPr/>
          </p:nvSpPr>
          <p:spPr>
            <a:xfrm>
              <a:off x="1703717" y="3770509"/>
              <a:ext cx="242509" cy="367017"/>
            </a:xfrm>
            <a:custGeom>
              <a:avLst/>
              <a:gdLst>
                <a:gd name="connsiteX0" fmla="*/ 1503 w 242509"/>
                <a:gd name="connsiteY0" fmla="*/ 166 h 367017"/>
                <a:gd name="connsiteX1" fmla="*/ 130 w 242509"/>
                <a:gd name="connsiteY1" fmla="*/ 8690 h 367017"/>
                <a:gd name="connsiteX2" fmla="*/ 3687 w 242509"/>
                <a:gd name="connsiteY2" fmla="*/ 25104 h 367017"/>
                <a:gd name="connsiteX3" fmla="*/ 26970 w 242509"/>
                <a:gd name="connsiteY3" fmla="*/ 68992 h 367017"/>
                <a:gd name="connsiteX4" fmla="*/ 51626 w 242509"/>
                <a:gd name="connsiteY4" fmla="*/ 112423 h 367017"/>
                <a:gd name="connsiteX5" fmla="*/ 74944 w 242509"/>
                <a:gd name="connsiteY5" fmla="*/ 152719 h 367017"/>
                <a:gd name="connsiteX6" fmla="*/ 102066 w 242509"/>
                <a:gd name="connsiteY6" fmla="*/ 197523 h 367017"/>
                <a:gd name="connsiteX7" fmla="*/ 131196 w 242509"/>
                <a:gd name="connsiteY7" fmla="*/ 241658 h 367017"/>
                <a:gd name="connsiteX8" fmla="*/ 165046 w 242509"/>
                <a:gd name="connsiteY8" fmla="*/ 297698 h 367017"/>
                <a:gd name="connsiteX9" fmla="*/ 184560 w 242509"/>
                <a:gd name="connsiteY9" fmla="*/ 323376 h 367017"/>
                <a:gd name="connsiteX10" fmla="*/ 200269 w 242509"/>
                <a:gd name="connsiteY10" fmla="*/ 342291 h 367017"/>
                <a:gd name="connsiteX11" fmla="*/ 184313 w 242509"/>
                <a:gd name="connsiteY11" fmla="*/ 337536 h 367017"/>
                <a:gd name="connsiteX12" fmla="*/ 170153 w 242509"/>
                <a:gd name="connsiteY12" fmla="*/ 335951 h 367017"/>
                <a:gd name="connsiteX13" fmla="*/ 148808 w 242509"/>
                <a:gd name="connsiteY13" fmla="*/ 337465 h 367017"/>
                <a:gd name="connsiteX14" fmla="*/ 134190 w 242509"/>
                <a:gd name="connsiteY14" fmla="*/ 340354 h 367017"/>
                <a:gd name="connsiteX15" fmla="*/ 126300 w 242509"/>
                <a:gd name="connsiteY15" fmla="*/ 343700 h 367017"/>
                <a:gd name="connsiteX16" fmla="*/ 153281 w 242509"/>
                <a:gd name="connsiteY16" fmla="*/ 344193 h 367017"/>
                <a:gd name="connsiteX17" fmla="*/ 187906 w 242509"/>
                <a:gd name="connsiteY17" fmla="*/ 348067 h 367017"/>
                <a:gd name="connsiteX18" fmla="*/ 206786 w 242509"/>
                <a:gd name="connsiteY18" fmla="*/ 353950 h 367017"/>
                <a:gd name="connsiteX19" fmla="*/ 216437 w 242509"/>
                <a:gd name="connsiteY19" fmla="*/ 360255 h 367017"/>
                <a:gd name="connsiteX20" fmla="*/ 223376 w 242509"/>
                <a:gd name="connsiteY20" fmla="*/ 367018 h 367017"/>
                <a:gd name="connsiteX21" fmla="*/ 228378 w 242509"/>
                <a:gd name="connsiteY21" fmla="*/ 335317 h 367017"/>
                <a:gd name="connsiteX22" fmla="*/ 234260 w 242509"/>
                <a:gd name="connsiteY22" fmla="*/ 310132 h 367017"/>
                <a:gd name="connsiteX23" fmla="*/ 241023 w 242509"/>
                <a:gd name="connsiteY23" fmla="*/ 293295 h 367017"/>
                <a:gd name="connsiteX24" fmla="*/ 242150 w 242509"/>
                <a:gd name="connsiteY24" fmla="*/ 287448 h 367017"/>
                <a:gd name="connsiteX25" fmla="*/ 237430 w 242509"/>
                <a:gd name="connsiteY25" fmla="*/ 284525 h 367017"/>
                <a:gd name="connsiteX26" fmla="*/ 233379 w 242509"/>
                <a:gd name="connsiteY26" fmla="*/ 283151 h 367017"/>
                <a:gd name="connsiteX27" fmla="*/ 229540 w 242509"/>
                <a:gd name="connsiteY27" fmla="*/ 287413 h 367017"/>
                <a:gd name="connsiteX28" fmla="*/ 222073 w 242509"/>
                <a:gd name="connsiteY28" fmla="*/ 303369 h 367017"/>
                <a:gd name="connsiteX29" fmla="*/ 217987 w 242509"/>
                <a:gd name="connsiteY29" fmla="*/ 316190 h 367017"/>
                <a:gd name="connsiteX30" fmla="*/ 215662 w 242509"/>
                <a:gd name="connsiteY30" fmla="*/ 346306 h 367017"/>
                <a:gd name="connsiteX31" fmla="*/ 204884 w 242509"/>
                <a:gd name="connsiteY31" fmla="*/ 331442 h 367017"/>
                <a:gd name="connsiteX32" fmla="*/ 180227 w 242509"/>
                <a:gd name="connsiteY32" fmla="*/ 293612 h 367017"/>
                <a:gd name="connsiteX33" fmla="*/ 156029 w 242509"/>
                <a:gd name="connsiteY33" fmla="*/ 259375 h 367017"/>
                <a:gd name="connsiteX34" fmla="*/ 127779 w 242509"/>
                <a:gd name="connsiteY34" fmla="*/ 212563 h 367017"/>
                <a:gd name="connsiteX35" fmla="*/ 106716 w 242509"/>
                <a:gd name="connsiteY35" fmla="*/ 178114 h 367017"/>
                <a:gd name="connsiteX36" fmla="*/ 71316 w 242509"/>
                <a:gd name="connsiteY36" fmla="*/ 119362 h 367017"/>
                <a:gd name="connsiteX37" fmla="*/ 50711 w 242509"/>
                <a:gd name="connsiteY37" fmla="*/ 85160 h 367017"/>
                <a:gd name="connsiteX38" fmla="*/ 34120 w 242509"/>
                <a:gd name="connsiteY38" fmla="*/ 55009 h 367017"/>
                <a:gd name="connsiteX39" fmla="*/ 25385 w 242509"/>
                <a:gd name="connsiteY39" fmla="*/ 39933 h 367017"/>
                <a:gd name="connsiteX40" fmla="*/ 17988 w 242509"/>
                <a:gd name="connsiteY40" fmla="*/ 30035 h 367017"/>
                <a:gd name="connsiteX41" fmla="*/ 12634 w 242509"/>
                <a:gd name="connsiteY41" fmla="*/ 16087 h 367017"/>
                <a:gd name="connsiteX42" fmla="*/ 10838 w 242509"/>
                <a:gd name="connsiteY42" fmla="*/ 7985 h 367017"/>
                <a:gd name="connsiteX43" fmla="*/ 1503 w 242509"/>
                <a:gd name="connsiteY43" fmla="*/ 166 h 36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2509" h="367017">
                  <a:moveTo>
                    <a:pt x="1503" y="166"/>
                  </a:moveTo>
                  <a:cubicBezTo>
                    <a:pt x="-258" y="1011"/>
                    <a:pt x="-82" y="4850"/>
                    <a:pt x="130" y="8690"/>
                  </a:cubicBezTo>
                  <a:cubicBezTo>
                    <a:pt x="693" y="18517"/>
                    <a:pt x="3687" y="25104"/>
                    <a:pt x="3687" y="25104"/>
                  </a:cubicBezTo>
                  <a:cubicBezTo>
                    <a:pt x="15029" y="50077"/>
                    <a:pt x="26970" y="68992"/>
                    <a:pt x="26970" y="68992"/>
                  </a:cubicBezTo>
                  <a:cubicBezTo>
                    <a:pt x="30351" y="74346"/>
                    <a:pt x="25033" y="66175"/>
                    <a:pt x="51626" y="112423"/>
                  </a:cubicBezTo>
                  <a:cubicBezTo>
                    <a:pt x="61242" y="129154"/>
                    <a:pt x="69273" y="142997"/>
                    <a:pt x="74944" y="152719"/>
                  </a:cubicBezTo>
                  <a:cubicBezTo>
                    <a:pt x="80862" y="163074"/>
                    <a:pt x="90090" y="178748"/>
                    <a:pt x="102066" y="197523"/>
                  </a:cubicBezTo>
                  <a:cubicBezTo>
                    <a:pt x="117952" y="222390"/>
                    <a:pt x="119009" y="221897"/>
                    <a:pt x="131196" y="241658"/>
                  </a:cubicBezTo>
                  <a:cubicBezTo>
                    <a:pt x="148808" y="270153"/>
                    <a:pt x="150076" y="276881"/>
                    <a:pt x="165046" y="297698"/>
                  </a:cubicBezTo>
                  <a:cubicBezTo>
                    <a:pt x="173887" y="310026"/>
                    <a:pt x="184560" y="323376"/>
                    <a:pt x="184560" y="323376"/>
                  </a:cubicBezTo>
                  <a:cubicBezTo>
                    <a:pt x="190724" y="331090"/>
                    <a:pt x="196113" y="337500"/>
                    <a:pt x="200269" y="342291"/>
                  </a:cubicBezTo>
                  <a:cubicBezTo>
                    <a:pt x="196219" y="340635"/>
                    <a:pt x="190829" y="338804"/>
                    <a:pt x="184313" y="337536"/>
                  </a:cubicBezTo>
                  <a:cubicBezTo>
                    <a:pt x="182446" y="337184"/>
                    <a:pt x="177163" y="336197"/>
                    <a:pt x="170153" y="335951"/>
                  </a:cubicBezTo>
                  <a:cubicBezTo>
                    <a:pt x="163355" y="335704"/>
                    <a:pt x="158494" y="336303"/>
                    <a:pt x="148808" y="337465"/>
                  </a:cubicBezTo>
                  <a:cubicBezTo>
                    <a:pt x="140847" y="338452"/>
                    <a:pt x="137431" y="339262"/>
                    <a:pt x="134190" y="340354"/>
                  </a:cubicBezTo>
                  <a:cubicBezTo>
                    <a:pt x="130844" y="341481"/>
                    <a:pt x="128167" y="342749"/>
                    <a:pt x="126300" y="343700"/>
                  </a:cubicBezTo>
                  <a:cubicBezTo>
                    <a:pt x="137255" y="343559"/>
                    <a:pt x="146483" y="343876"/>
                    <a:pt x="153281" y="344193"/>
                  </a:cubicBezTo>
                  <a:cubicBezTo>
                    <a:pt x="158600" y="344475"/>
                    <a:pt x="171809" y="345214"/>
                    <a:pt x="187906" y="348067"/>
                  </a:cubicBezTo>
                  <a:cubicBezTo>
                    <a:pt x="193647" y="349089"/>
                    <a:pt x="199882" y="350392"/>
                    <a:pt x="206786" y="353950"/>
                  </a:cubicBezTo>
                  <a:cubicBezTo>
                    <a:pt x="211717" y="356486"/>
                    <a:pt x="215239" y="359304"/>
                    <a:pt x="216437" y="360255"/>
                  </a:cubicBezTo>
                  <a:cubicBezTo>
                    <a:pt x="219396" y="362650"/>
                    <a:pt x="221685" y="365010"/>
                    <a:pt x="223376" y="367018"/>
                  </a:cubicBezTo>
                  <a:cubicBezTo>
                    <a:pt x="225066" y="354232"/>
                    <a:pt x="226898" y="343488"/>
                    <a:pt x="228378" y="335317"/>
                  </a:cubicBezTo>
                  <a:cubicBezTo>
                    <a:pt x="230984" y="321086"/>
                    <a:pt x="232323" y="313866"/>
                    <a:pt x="234260" y="310132"/>
                  </a:cubicBezTo>
                  <a:cubicBezTo>
                    <a:pt x="237043" y="304743"/>
                    <a:pt x="238099" y="298579"/>
                    <a:pt x="241023" y="293295"/>
                  </a:cubicBezTo>
                  <a:cubicBezTo>
                    <a:pt x="241657" y="292133"/>
                    <a:pt x="243207" y="289456"/>
                    <a:pt x="242150" y="287448"/>
                  </a:cubicBezTo>
                  <a:cubicBezTo>
                    <a:pt x="241657" y="286532"/>
                    <a:pt x="240248" y="285828"/>
                    <a:pt x="237430" y="284525"/>
                  </a:cubicBezTo>
                  <a:cubicBezTo>
                    <a:pt x="234330" y="283045"/>
                    <a:pt x="233661" y="283115"/>
                    <a:pt x="233379" y="283151"/>
                  </a:cubicBezTo>
                  <a:cubicBezTo>
                    <a:pt x="231301" y="283503"/>
                    <a:pt x="230174" y="286074"/>
                    <a:pt x="229540" y="287413"/>
                  </a:cubicBezTo>
                  <a:cubicBezTo>
                    <a:pt x="222742" y="302418"/>
                    <a:pt x="224573" y="296113"/>
                    <a:pt x="222073" y="303369"/>
                  </a:cubicBezTo>
                  <a:cubicBezTo>
                    <a:pt x="219924" y="309639"/>
                    <a:pt x="218832" y="312774"/>
                    <a:pt x="217987" y="316190"/>
                  </a:cubicBezTo>
                  <a:cubicBezTo>
                    <a:pt x="216402" y="322566"/>
                    <a:pt x="214640" y="332851"/>
                    <a:pt x="215662" y="346306"/>
                  </a:cubicBezTo>
                  <a:cubicBezTo>
                    <a:pt x="213126" y="342890"/>
                    <a:pt x="209322" y="337782"/>
                    <a:pt x="204884" y="331442"/>
                  </a:cubicBezTo>
                  <a:cubicBezTo>
                    <a:pt x="193612" y="315345"/>
                    <a:pt x="188540" y="306363"/>
                    <a:pt x="180227" y="293612"/>
                  </a:cubicBezTo>
                  <a:cubicBezTo>
                    <a:pt x="167934" y="274768"/>
                    <a:pt x="168322" y="277938"/>
                    <a:pt x="156029" y="259375"/>
                  </a:cubicBezTo>
                  <a:cubicBezTo>
                    <a:pt x="146659" y="245215"/>
                    <a:pt x="145250" y="241587"/>
                    <a:pt x="127779" y="212563"/>
                  </a:cubicBezTo>
                  <a:cubicBezTo>
                    <a:pt x="119291" y="198403"/>
                    <a:pt x="121157" y="201855"/>
                    <a:pt x="106716" y="178114"/>
                  </a:cubicBezTo>
                  <a:cubicBezTo>
                    <a:pt x="86392" y="144723"/>
                    <a:pt x="87625" y="146061"/>
                    <a:pt x="71316" y="119362"/>
                  </a:cubicBezTo>
                  <a:cubicBezTo>
                    <a:pt x="57755" y="97171"/>
                    <a:pt x="56100" y="94917"/>
                    <a:pt x="50711" y="85160"/>
                  </a:cubicBezTo>
                  <a:cubicBezTo>
                    <a:pt x="40003" y="65752"/>
                    <a:pt x="34649" y="56030"/>
                    <a:pt x="34120" y="55009"/>
                  </a:cubicBezTo>
                  <a:cubicBezTo>
                    <a:pt x="31549" y="49936"/>
                    <a:pt x="29541" y="45569"/>
                    <a:pt x="25385" y="39933"/>
                  </a:cubicBezTo>
                  <a:cubicBezTo>
                    <a:pt x="21757" y="35002"/>
                    <a:pt x="20454" y="34438"/>
                    <a:pt x="17988" y="30035"/>
                  </a:cubicBezTo>
                  <a:cubicBezTo>
                    <a:pt x="14325" y="23449"/>
                    <a:pt x="12775" y="16685"/>
                    <a:pt x="12634" y="16087"/>
                  </a:cubicBezTo>
                  <a:cubicBezTo>
                    <a:pt x="11577" y="11402"/>
                    <a:pt x="12106" y="10662"/>
                    <a:pt x="10838" y="7985"/>
                  </a:cubicBezTo>
                  <a:cubicBezTo>
                    <a:pt x="8654" y="3265"/>
                    <a:pt x="3758" y="-891"/>
                    <a:pt x="1503" y="166"/>
                  </a:cubicBezTo>
                  <a:close/>
                </a:path>
              </a:pathLst>
            </a:custGeom>
            <a:solidFill>
              <a:srgbClr val="54AFE3"/>
            </a:solidFill>
            <a:ln w="3522" cap="flat">
              <a:noFill/>
              <a:prstDash val="solid"/>
              <a:miter/>
            </a:ln>
          </p:spPr>
          <p:txBody>
            <a:bodyPr rtlCol="0" anchor="ctr"/>
            <a:lstStyle/>
            <a:p>
              <a:endParaRPr lang="es-PE"/>
            </a:p>
          </p:txBody>
        </p:sp>
        <p:sp>
          <p:nvSpPr>
            <p:cNvPr id="62" name="Forma libre: forma 61">
              <a:extLst>
                <a:ext uri="{FF2B5EF4-FFF2-40B4-BE49-F238E27FC236}">
                  <a16:creationId xmlns:a16="http://schemas.microsoft.com/office/drawing/2014/main" id="{FD8E4997-6A58-41E5-B44C-B1ED7C61FECA}"/>
                </a:ext>
              </a:extLst>
            </p:cNvPr>
            <p:cNvSpPr/>
            <p:nvPr/>
          </p:nvSpPr>
          <p:spPr>
            <a:xfrm>
              <a:off x="1349886" y="4230939"/>
              <a:ext cx="428675" cy="128460"/>
            </a:xfrm>
            <a:custGeom>
              <a:avLst/>
              <a:gdLst>
                <a:gd name="connsiteX0" fmla="*/ 428669 w 428675"/>
                <a:gd name="connsiteY0" fmla="*/ 63966 h 128460"/>
                <a:gd name="connsiteX1" fmla="*/ 421941 w 428675"/>
                <a:gd name="connsiteY1" fmla="*/ 58506 h 128460"/>
                <a:gd name="connsiteX2" fmla="*/ 405950 w 428675"/>
                <a:gd name="connsiteY2" fmla="*/ 53363 h 128460"/>
                <a:gd name="connsiteX3" fmla="*/ 356285 w 428675"/>
                <a:gd name="connsiteY3" fmla="*/ 51567 h 128460"/>
                <a:gd name="connsiteX4" fmla="*/ 306338 w 428675"/>
                <a:gd name="connsiteY4" fmla="*/ 51144 h 128460"/>
                <a:gd name="connsiteX5" fmla="*/ 259808 w 428675"/>
                <a:gd name="connsiteY5" fmla="*/ 51144 h 128460"/>
                <a:gd name="connsiteX6" fmla="*/ 207466 w 428675"/>
                <a:gd name="connsiteY6" fmla="*/ 52201 h 128460"/>
                <a:gd name="connsiteX7" fmla="*/ 154666 w 428675"/>
                <a:gd name="connsiteY7" fmla="*/ 55336 h 128460"/>
                <a:gd name="connsiteX8" fmla="*/ 89221 w 428675"/>
                <a:gd name="connsiteY8" fmla="*/ 56569 h 128460"/>
                <a:gd name="connsiteX9" fmla="*/ 57238 w 428675"/>
                <a:gd name="connsiteY9" fmla="*/ 60619 h 128460"/>
                <a:gd name="connsiteX10" fmla="*/ 33004 w 428675"/>
                <a:gd name="connsiteY10" fmla="*/ 64741 h 128460"/>
                <a:gd name="connsiteX11" fmla="*/ 45121 w 428675"/>
                <a:gd name="connsiteY11" fmla="*/ 53293 h 128460"/>
                <a:gd name="connsiteX12" fmla="*/ 53610 w 428675"/>
                <a:gd name="connsiteY12" fmla="*/ 41845 h 128460"/>
                <a:gd name="connsiteX13" fmla="*/ 62979 w 428675"/>
                <a:gd name="connsiteY13" fmla="*/ 22578 h 128460"/>
                <a:gd name="connsiteX14" fmla="*/ 67805 w 428675"/>
                <a:gd name="connsiteY14" fmla="*/ 8489 h 128460"/>
                <a:gd name="connsiteX15" fmla="*/ 68827 w 428675"/>
                <a:gd name="connsiteY15" fmla="*/ 0 h 128460"/>
                <a:gd name="connsiteX16" fmla="*/ 54878 w 428675"/>
                <a:gd name="connsiteY16" fmla="*/ 23107 h 128460"/>
                <a:gd name="connsiteX17" fmla="*/ 34167 w 428675"/>
                <a:gd name="connsiteY17" fmla="*/ 51109 h 128460"/>
                <a:gd name="connsiteX18" fmla="*/ 19619 w 428675"/>
                <a:gd name="connsiteY18" fmla="*/ 64494 h 128460"/>
                <a:gd name="connsiteX19" fmla="*/ 9334 w 428675"/>
                <a:gd name="connsiteY19" fmla="*/ 69707 h 128460"/>
                <a:gd name="connsiteX20" fmla="*/ 0 w 428675"/>
                <a:gd name="connsiteY20" fmla="*/ 72349 h 128460"/>
                <a:gd name="connsiteX21" fmla="*/ 24938 w 428675"/>
                <a:gd name="connsiteY21" fmla="*/ 92532 h 128460"/>
                <a:gd name="connsiteX22" fmla="*/ 43783 w 428675"/>
                <a:gd name="connsiteY22" fmla="*/ 110249 h 128460"/>
                <a:gd name="connsiteX23" fmla="*/ 54984 w 428675"/>
                <a:gd name="connsiteY23" fmla="*/ 124550 h 128460"/>
                <a:gd name="connsiteX24" fmla="*/ 59457 w 428675"/>
                <a:gd name="connsiteY24" fmla="*/ 128460 h 128460"/>
                <a:gd name="connsiteX25" fmla="*/ 64353 w 428675"/>
                <a:gd name="connsiteY25" fmla="*/ 125853 h 128460"/>
                <a:gd name="connsiteX26" fmla="*/ 67559 w 428675"/>
                <a:gd name="connsiteY26" fmla="*/ 123035 h 128460"/>
                <a:gd name="connsiteX27" fmla="*/ 65797 w 428675"/>
                <a:gd name="connsiteY27" fmla="*/ 117576 h 128460"/>
                <a:gd name="connsiteX28" fmla="*/ 55723 w 428675"/>
                <a:gd name="connsiteY28" fmla="*/ 103134 h 128460"/>
                <a:gd name="connsiteX29" fmla="*/ 46671 w 428675"/>
                <a:gd name="connsiteY29" fmla="*/ 93201 h 128460"/>
                <a:gd name="connsiteX30" fmla="*/ 21733 w 428675"/>
                <a:gd name="connsiteY30" fmla="*/ 76118 h 128460"/>
                <a:gd name="connsiteX31" fmla="*/ 39979 w 428675"/>
                <a:gd name="connsiteY31" fmla="*/ 74251 h 128460"/>
                <a:gd name="connsiteX32" fmla="*/ 85065 w 428675"/>
                <a:gd name="connsiteY32" fmla="*/ 71821 h 128460"/>
                <a:gd name="connsiteX33" fmla="*/ 126804 w 428675"/>
                <a:gd name="connsiteY33" fmla="*/ 67981 h 128460"/>
                <a:gd name="connsiteX34" fmla="*/ 181471 w 428675"/>
                <a:gd name="connsiteY34" fmla="*/ 66960 h 128460"/>
                <a:gd name="connsiteX35" fmla="*/ 221837 w 428675"/>
                <a:gd name="connsiteY35" fmla="*/ 65973 h 128460"/>
                <a:gd name="connsiteX36" fmla="*/ 290417 w 428675"/>
                <a:gd name="connsiteY36" fmla="*/ 64741 h 128460"/>
                <a:gd name="connsiteX37" fmla="*/ 330361 w 428675"/>
                <a:gd name="connsiteY37" fmla="*/ 64036 h 128460"/>
                <a:gd name="connsiteX38" fmla="*/ 364774 w 428675"/>
                <a:gd name="connsiteY38" fmla="*/ 64776 h 128460"/>
                <a:gd name="connsiteX39" fmla="*/ 382209 w 428675"/>
                <a:gd name="connsiteY39" fmla="*/ 64776 h 128460"/>
                <a:gd name="connsiteX40" fmla="*/ 394502 w 428675"/>
                <a:gd name="connsiteY40" fmla="*/ 63332 h 128460"/>
                <a:gd name="connsiteX41" fmla="*/ 409261 w 428675"/>
                <a:gd name="connsiteY41" fmla="*/ 65657 h 128460"/>
                <a:gd name="connsiteX42" fmla="*/ 417151 w 428675"/>
                <a:gd name="connsiteY42" fmla="*/ 68157 h 128460"/>
                <a:gd name="connsiteX43" fmla="*/ 428669 w 428675"/>
                <a:gd name="connsiteY43" fmla="*/ 63966 h 1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8675" h="128460">
                  <a:moveTo>
                    <a:pt x="428669" y="63966"/>
                  </a:moveTo>
                  <a:cubicBezTo>
                    <a:pt x="428845" y="62028"/>
                    <a:pt x="425429" y="60267"/>
                    <a:pt x="421941" y="58506"/>
                  </a:cubicBezTo>
                  <a:cubicBezTo>
                    <a:pt x="413171" y="54068"/>
                    <a:pt x="405950" y="53363"/>
                    <a:pt x="405950" y="53363"/>
                  </a:cubicBezTo>
                  <a:cubicBezTo>
                    <a:pt x="378652" y="50687"/>
                    <a:pt x="356285" y="51567"/>
                    <a:pt x="356285" y="51567"/>
                  </a:cubicBezTo>
                  <a:cubicBezTo>
                    <a:pt x="349945" y="51814"/>
                    <a:pt x="359702" y="51321"/>
                    <a:pt x="306338" y="51144"/>
                  </a:cubicBezTo>
                  <a:cubicBezTo>
                    <a:pt x="287036" y="51074"/>
                    <a:pt x="271009" y="51109"/>
                    <a:pt x="259808" y="51144"/>
                  </a:cubicBezTo>
                  <a:cubicBezTo>
                    <a:pt x="247867" y="51109"/>
                    <a:pt x="229692" y="51215"/>
                    <a:pt x="207466" y="52201"/>
                  </a:cubicBezTo>
                  <a:cubicBezTo>
                    <a:pt x="177984" y="53504"/>
                    <a:pt x="177878" y="54667"/>
                    <a:pt x="154666" y="55336"/>
                  </a:cubicBezTo>
                  <a:cubicBezTo>
                    <a:pt x="121204" y="56322"/>
                    <a:pt x="114723" y="54068"/>
                    <a:pt x="89221" y="56569"/>
                  </a:cubicBezTo>
                  <a:cubicBezTo>
                    <a:pt x="74110" y="58048"/>
                    <a:pt x="57238" y="60619"/>
                    <a:pt x="57238" y="60619"/>
                  </a:cubicBezTo>
                  <a:cubicBezTo>
                    <a:pt x="47481" y="62099"/>
                    <a:pt x="39239" y="63578"/>
                    <a:pt x="33004" y="64741"/>
                  </a:cubicBezTo>
                  <a:cubicBezTo>
                    <a:pt x="36456" y="62064"/>
                    <a:pt x="40754" y="58295"/>
                    <a:pt x="45121" y="53293"/>
                  </a:cubicBezTo>
                  <a:cubicBezTo>
                    <a:pt x="46389" y="51849"/>
                    <a:pt x="49876" y="47763"/>
                    <a:pt x="53610" y="41845"/>
                  </a:cubicBezTo>
                  <a:cubicBezTo>
                    <a:pt x="57238" y="36069"/>
                    <a:pt x="59140" y="31595"/>
                    <a:pt x="62979" y="22578"/>
                  </a:cubicBezTo>
                  <a:cubicBezTo>
                    <a:pt x="66114" y="15181"/>
                    <a:pt x="67101" y="11835"/>
                    <a:pt x="67805" y="8489"/>
                  </a:cubicBezTo>
                  <a:cubicBezTo>
                    <a:pt x="68510" y="5037"/>
                    <a:pt x="68756" y="2078"/>
                    <a:pt x="68827" y="0"/>
                  </a:cubicBezTo>
                  <a:cubicBezTo>
                    <a:pt x="63473" y="9581"/>
                    <a:pt x="58612" y="17365"/>
                    <a:pt x="54878" y="23107"/>
                  </a:cubicBezTo>
                  <a:cubicBezTo>
                    <a:pt x="51990" y="27545"/>
                    <a:pt x="44699" y="38640"/>
                    <a:pt x="34167" y="51109"/>
                  </a:cubicBezTo>
                  <a:cubicBezTo>
                    <a:pt x="30398" y="55582"/>
                    <a:pt x="26136" y="60338"/>
                    <a:pt x="19619" y="64494"/>
                  </a:cubicBezTo>
                  <a:cubicBezTo>
                    <a:pt x="14970" y="67488"/>
                    <a:pt x="10743" y="69144"/>
                    <a:pt x="9334" y="69707"/>
                  </a:cubicBezTo>
                  <a:cubicBezTo>
                    <a:pt x="5777" y="71046"/>
                    <a:pt x="2571" y="71856"/>
                    <a:pt x="0" y="72349"/>
                  </a:cubicBezTo>
                  <a:cubicBezTo>
                    <a:pt x="10215" y="80239"/>
                    <a:pt x="18598" y="87178"/>
                    <a:pt x="24938" y="92532"/>
                  </a:cubicBezTo>
                  <a:cubicBezTo>
                    <a:pt x="35963" y="101937"/>
                    <a:pt x="41528" y="106692"/>
                    <a:pt x="43783" y="110249"/>
                  </a:cubicBezTo>
                  <a:cubicBezTo>
                    <a:pt x="47023" y="115357"/>
                    <a:pt x="51849" y="119372"/>
                    <a:pt x="54984" y="124550"/>
                  </a:cubicBezTo>
                  <a:cubicBezTo>
                    <a:pt x="55653" y="125677"/>
                    <a:pt x="57238" y="128354"/>
                    <a:pt x="59457" y="128460"/>
                  </a:cubicBezTo>
                  <a:cubicBezTo>
                    <a:pt x="60479" y="128495"/>
                    <a:pt x="61782" y="127614"/>
                    <a:pt x="64353" y="125853"/>
                  </a:cubicBezTo>
                  <a:cubicBezTo>
                    <a:pt x="67171" y="123881"/>
                    <a:pt x="67453" y="123317"/>
                    <a:pt x="67559" y="123035"/>
                  </a:cubicBezTo>
                  <a:cubicBezTo>
                    <a:pt x="68298" y="121063"/>
                    <a:pt x="66643" y="118809"/>
                    <a:pt x="65797" y="117576"/>
                  </a:cubicBezTo>
                  <a:cubicBezTo>
                    <a:pt x="56217" y="104156"/>
                    <a:pt x="60760" y="108946"/>
                    <a:pt x="55723" y="103134"/>
                  </a:cubicBezTo>
                  <a:cubicBezTo>
                    <a:pt x="51356" y="98132"/>
                    <a:pt x="49207" y="95631"/>
                    <a:pt x="46671" y="93201"/>
                  </a:cubicBezTo>
                  <a:cubicBezTo>
                    <a:pt x="41951" y="88657"/>
                    <a:pt x="33920" y="81965"/>
                    <a:pt x="21733" y="76118"/>
                  </a:cubicBezTo>
                  <a:cubicBezTo>
                    <a:pt x="25960" y="75625"/>
                    <a:pt x="32300" y="74920"/>
                    <a:pt x="39979" y="74251"/>
                  </a:cubicBezTo>
                  <a:cubicBezTo>
                    <a:pt x="59563" y="72560"/>
                    <a:pt x="69883" y="72631"/>
                    <a:pt x="85065" y="71821"/>
                  </a:cubicBezTo>
                  <a:cubicBezTo>
                    <a:pt x="107537" y="70623"/>
                    <a:pt x="104578" y="69355"/>
                    <a:pt x="126804" y="67981"/>
                  </a:cubicBezTo>
                  <a:cubicBezTo>
                    <a:pt x="143747" y="66960"/>
                    <a:pt x="147621" y="67558"/>
                    <a:pt x="181471" y="66960"/>
                  </a:cubicBezTo>
                  <a:cubicBezTo>
                    <a:pt x="197991" y="66678"/>
                    <a:pt x="194081" y="66572"/>
                    <a:pt x="221837" y="65973"/>
                  </a:cubicBezTo>
                  <a:cubicBezTo>
                    <a:pt x="260900" y="65093"/>
                    <a:pt x="259139" y="65480"/>
                    <a:pt x="290417" y="64741"/>
                  </a:cubicBezTo>
                  <a:cubicBezTo>
                    <a:pt x="316412" y="64107"/>
                    <a:pt x="319195" y="63790"/>
                    <a:pt x="330361" y="64036"/>
                  </a:cubicBezTo>
                  <a:cubicBezTo>
                    <a:pt x="352551" y="64494"/>
                    <a:pt x="363611" y="64705"/>
                    <a:pt x="364774" y="64776"/>
                  </a:cubicBezTo>
                  <a:cubicBezTo>
                    <a:pt x="370445" y="65093"/>
                    <a:pt x="375235" y="65515"/>
                    <a:pt x="382209" y="64776"/>
                  </a:cubicBezTo>
                  <a:cubicBezTo>
                    <a:pt x="388303" y="64107"/>
                    <a:pt x="389430" y="63261"/>
                    <a:pt x="394502" y="63332"/>
                  </a:cubicBezTo>
                  <a:cubicBezTo>
                    <a:pt x="402040" y="63437"/>
                    <a:pt x="408662" y="65480"/>
                    <a:pt x="409261" y="65657"/>
                  </a:cubicBezTo>
                  <a:cubicBezTo>
                    <a:pt x="413840" y="67101"/>
                    <a:pt x="414227" y="67946"/>
                    <a:pt x="417151" y="68157"/>
                  </a:cubicBezTo>
                  <a:cubicBezTo>
                    <a:pt x="422399" y="68615"/>
                    <a:pt x="428458" y="66467"/>
                    <a:pt x="428669" y="63966"/>
                  </a:cubicBezTo>
                  <a:close/>
                </a:path>
              </a:pathLst>
            </a:custGeom>
            <a:solidFill>
              <a:srgbClr val="EB575A"/>
            </a:solidFill>
            <a:ln w="3522" cap="flat">
              <a:noFill/>
              <a:prstDash val="solid"/>
              <a:miter/>
            </a:ln>
          </p:spPr>
          <p:txBody>
            <a:bodyPr rtlCol="0" anchor="ctr"/>
            <a:lstStyle/>
            <a:p>
              <a:endParaRPr lang="es-PE"/>
            </a:p>
          </p:txBody>
        </p:sp>
        <p:sp>
          <p:nvSpPr>
            <p:cNvPr id="63" name="Forma libre: forma 62">
              <a:extLst>
                <a:ext uri="{FF2B5EF4-FFF2-40B4-BE49-F238E27FC236}">
                  <a16:creationId xmlns:a16="http://schemas.microsoft.com/office/drawing/2014/main" id="{F748F304-B7BD-4314-9D12-32C42E1897A5}"/>
                </a:ext>
              </a:extLst>
            </p:cNvPr>
            <p:cNvSpPr/>
            <p:nvPr/>
          </p:nvSpPr>
          <p:spPr>
            <a:xfrm>
              <a:off x="1363161" y="4395044"/>
              <a:ext cx="428638" cy="128637"/>
            </a:xfrm>
            <a:custGeom>
              <a:avLst/>
              <a:gdLst>
                <a:gd name="connsiteX0" fmla="*/ 4 w 428638"/>
                <a:gd name="connsiteY0" fmla="*/ 68440 h 128637"/>
                <a:gd name="connsiteX1" fmla="*/ 6767 w 428638"/>
                <a:gd name="connsiteY1" fmla="*/ 73829 h 128637"/>
                <a:gd name="connsiteX2" fmla="*/ 22829 w 428638"/>
                <a:gd name="connsiteY2" fmla="*/ 78796 h 128637"/>
                <a:gd name="connsiteX3" fmla="*/ 72494 w 428638"/>
                <a:gd name="connsiteY3" fmla="*/ 80064 h 128637"/>
                <a:gd name="connsiteX4" fmla="*/ 122441 w 428638"/>
                <a:gd name="connsiteY4" fmla="*/ 79958 h 128637"/>
                <a:gd name="connsiteX5" fmla="*/ 168971 w 428638"/>
                <a:gd name="connsiteY5" fmla="*/ 79465 h 128637"/>
                <a:gd name="connsiteX6" fmla="*/ 221313 w 428638"/>
                <a:gd name="connsiteY6" fmla="*/ 77845 h 128637"/>
                <a:gd name="connsiteX7" fmla="*/ 274078 w 428638"/>
                <a:gd name="connsiteY7" fmla="*/ 74146 h 128637"/>
                <a:gd name="connsiteX8" fmla="*/ 339523 w 428638"/>
                <a:gd name="connsiteY8" fmla="*/ 72209 h 128637"/>
                <a:gd name="connsiteX9" fmla="*/ 371470 w 428638"/>
                <a:gd name="connsiteY9" fmla="*/ 67842 h 128637"/>
                <a:gd name="connsiteX10" fmla="*/ 395669 w 428638"/>
                <a:gd name="connsiteY10" fmla="*/ 63474 h 128637"/>
                <a:gd name="connsiteX11" fmla="*/ 383693 w 428638"/>
                <a:gd name="connsiteY11" fmla="*/ 75027 h 128637"/>
                <a:gd name="connsiteX12" fmla="*/ 375345 w 428638"/>
                <a:gd name="connsiteY12" fmla="*/ 86580 h 128637"/>
                <a:gd name="connsiteX13" fmla="*/ 366187 w 428638"/>
                <a:gd name="connsiteY13" fmla="*/ 105953 h 128637"/>
                <a:gd name="connsiteX14" fmla="*/ 361537 w 428638"/>
                <a:gd name="connsiteY14" fmla="*/ 120113 h 128637"/>
                <a:gd name="connsiteX15" fmla="*/ 360586 w 428638"/>
                <a:gd name="connsiteY15" fmla="*/ 128637 h 128637"/>
                <a:gd name="connsiteX16" fmla="*/ 374288 w 428638"/>
                <a:gd name="connsiteY16" fmla="*/ 105389 h 128637"/>
                <a:gd name="connsiteX17" fmla="*/ 394683 w 428638"/>
                <a:gd name="connsiteY17" fmla="*/ 77140 h 128637"/>
                <a:gd name="connsiteX18" fmla="*/ 409089 w 428638"/>
                <a:gd name="connsiteY18" fmla="*/ 63579 h 128637"/>
                <a:gd name="connsiteX19" fmla="*/ 419339 w 428638"/>
                <a:gd name="connsiteY19" fmla="*/ 58260 h 128637"/>
                <a:gd name="connsiteX20" fmla="*/ 428638 w 428638"/>
                <a:gd name="connsiteY20" fmla="*/ 55513 h 128637"/>
                <a:gd name="connsiteX21" fmla="*/ 403488 w 428638"/>
                <a:gd name="connsiteY21" fmla="*/ 35577 h 128637"/>
                <a:gd name="connsiteX22" fmla="*/ 384468 w 428638"/>
                <a:gd name="connsiteY22" fmla="*/ 18071 h 128637"/>
                <a:gd name="connsiteX23" fmla="*/ 373126 w 428638"/>
                <a:gd name="connsiteY23" fmla="*/ 3876 h 128637"/>
                <a:gd name="connsiteX24" fmla="*/ 368582 w 428638"/>
                <a:gd name="connsiteY24" fmla="*/ 1 h 128637"/>
                <a:gd name="connsiteX25" fmla="*/ 363721 w 428638"/>
                <a:gd name="connsiteY25" fmla="*/ 2678 h 128637"/>
                <a:gd name="connsiteX26" fmla="*/ 360551 w 428638"/>
                <a:gd name="connsiteY26" fmla="*/ 5531 h 128637"/>
                <a:gd name="connsiteX27" fmla="*/ 362383 w 428638"/>
                <a:gd name="connsiteY27" fmla="*/ 10956 h 128637"/>
                <a:gd name="connsiteX28" fmla="*/ 372598 w 428638"/>
                <a:gd name="connsiteY28" fmla="*/ 25291 h 128637"/>
                <a:gd name="connsiteX29" fmla="*/ 381756 w 428638"/>
                <a:gd name="connsiteY29" fmla="*/ 35119 h 128637"/>
                <a:gd name="connsiteX30" fmla="*/ 406870 w 428638"/>
                <a:gd name="connsiteY30" fmla="*/ 51920 h 128637"/>
                <a:gd name="connsiteX31" fmla="*/ 388624 w 428638"/>
                <a:gd name="connsiteY31" fmla="*/ 53999 h 128637"/>
                <a:gd name="connsiteX32" fmla="*/ 343573 w 428638"/>
                <a:gd name="connsiteY32" fmla="*/ 56887 h 128637"/>
                <a:gd name="connsiteX33" fmla="*/ 301869 w 428638"/>
                <a:gd name="connsiteY33" fmla="*/ 61149 h 128637"/>
                <a:gd name="connsiteX34" fmla="*/ 247202 w 428638"/>
                <a:gd name="connsiteY34" fmla="*/ 62734 h 128637"/>
                <a:gd name="connsiteX35" fmla="*/ 206871 w 428638"/>
                <a:gd name="connsiteY35" fmla="*/ 64143 h 128637"/>
                <a:gd name="connsiteX36" fmla="*/ 138291 w 428638"/>
                <a:gd name="connsiteY36" fmla="*/ 66116 h 128637"/>
                <a:gd name="connsiteX37" fmla="*/ 98348 w 428638"/>
                <a:gd name="connsiteY37" fmla="*/ 67243 h 128637"/>
                <a:gd name="connsiteX38" fmla="*/ 63935 w 428638"/>
                <a:gd name="connsiteY38" fmla="*/ 66855 h 128637"/>
                <a:gd name="connsiteX39" fmla="*/ 46499 w 428638"/>
                <a:gd name="connsiteY39" fmla="*/ 67066 h 128637"/>
                <a:gd name="connsiteX40" fmla="*/ 34241 w 428638"/>
                <a:gd name="connsiteY40" fmla="*/ 68652 h 128637"/>
                <a:gd name="connsiteX41" fmla="*/ 19448 w 428638"/>
                <a:gd name="connsiteY41" fmla="*/ 66468 h 128637"/>
                <a:gd name="connsiteX42" fmla="*/ 11522 w 428638"/>
                <a:gd name="connsiteY42" fmla="*/ 64037 h 128637"/>
                <a:gd name="connsiteX43" fmla="*/ 4 w 428638"/>
                <a:gd name="connsiteY43" fmla="*/ 68440 h 12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8638" h="128637">
                  <a:moveTo>
                    <a:pt x="4" y="68440"/>
                  </a:moveTo>
                  <a:cubicBezTo>
                    <a:pt x="-137" y="70378"/>
                    <a:pt x="3280" y="72103"/>
                    <a:pt x="6767" y="73829"/>
                  </a:cubicBezTo>
                  <a:cubicBezTo>
                    <a:pt x="15573" y="78162"/>
                    <a:pt x="22829" y="78796"/>
                    <a:pt x="22829" y="78796"/>
                  </a:cubicBezTo>
                  <a:cubicBezTo>
                    <a:pt x="50162" y="81191"/>
                    <a:pt x="72494" y="80064"/>
                    <a:pt x="72494" y="80064"/>
                  </a:cubicBezTo>
                  <a:cubicBezTo>
                    <a:pt x="78834" y="79747"/>
                    <a:pt x="69077" y="80346"/>
                    <a:pt x="122441" y="79958"/>
                  </a:cubicBezTo>
                  <a:cubicBezTo>
                    <a:pt x="141743" y="79817"/>
                    <a:pt x="157735" y="79606"/>
                    <a:pt x="168971" y="79465"/>
                  </a:cubicBezTo>
                  <a:cubicBezTo>
                    <a:pt x="180912" y="79394"/>
                    <a:pt x="199087" y="79078"/>
                    <a:pt x="221313" y="77845"/>
                  </a:cubicBezTo>
                  <a:cubicBezTo>
                    <a:pt x="250795" y="76260"/>
                    <a:pt x="250865" y="75062"/>
                    <a:pt x="274078" y="74146"/>
                  </a:cubicBezTo>
                  <a:cubicBezTo>
                    <a:pt x="307540" y="72808"/>
                    <a:pt x="314021" y="74992"/>
                    <a:pt x="339523" y="72209"/>
                  </a:cubicBezTo>
                  <a:cubicBezTo>
                    <a:pt x="354634" y="70553"/>
                    <a:pt x="371470" y="67842"/>
                    <a:pt x="371470" y="67842"/>
                  </a:cubicBezTo>
                  <a:cubicBezTo>
                    <a:pt x="381192" y="66256"/>
                    <a:pt x="389434" y="64707"/>
                    <a:pt x="395669" y="63474"/>
                  </a:cubicBezTo>
                  <a:cubicBezTo>
                    <a:pt x="392252" y="66186"/>
                    <a:pt x="387990" y="69990"/>
                    <a:pt x="383693" y="75027"/>
                  </a:cubicBezTo>
                  <a:cubicBezTo>
                    <a:pt x="382460" y="76471"/>
                    <a:pt x="379008" y="80592"/>
                    <a:pt x="375345" y="86580"/>
                  </a:cubicBezTo>
                  <a:cubicBezTo>
                    <a:pt x="371787" y="92392"/>
                    <a:pt x="369921" y="96901"/>
                    <a:pt x="366187" y="105953"/>
                  </a:cubicBezTo>
                  <a:cubicBezTo>
                    <a:pt x="363122" y="113350"/>
                    <a:pt x="362171" y="116732"/>
                    <a:pt x="361537" y="120113"/>
                  </a:cubicBezTo>
                  <a:cubicBezTo>
                    <a:pt x="360868" y="123600"/>
                    <a:pt x="360657" y="126523"/>
                    <a:pt x="360586" y="128637"/>
                  </a:cubicBezTo>
                  <a:cubicBezTo>
                    <a:pt x="365870" y="119021"/>
                    <a:pt x="370625" y="111166"/>
                    <a:pt x="374288" y="105389"/>
                  </a:cubicBezTo>
                  <a:cubicBezTo>
                    <a:pt x="377141" y="100916"/>
                    <a:pt x="384292" y="89750"/>
                    <a:pt x="394683" y="77140"/>
                  </a:cubicBezTo>
                  <a:cubicBezTo>
                    <a:pt x="398381" y="72632"/>
                    <a:pt x="402608" y="67842"/>
                    <a:pt x="409089" y="63579"/>
                  </a:cubicBezTo>
                  <a:cubicBezTo>
                    <a:pt x="413703" y="60550"/>
                    <a:pt x="417895" y="58824"/>
                    <a:pt x="419339" y="58260"/>
                  </a:cubicBezTo>
                  <a:cubicBezTo>
                    <a:pt x="422861" y="56887"/>
                    <a:pt x="426067" y="56041"/>
                    <a:pt x="428638" y="55513"/>
                  </a:cubicBezTo>
                  <a:cubicBezTo>
                    <a:pt x="418318" y="47729"/>
                    <a:pt x="409864" y="40896"/>
                    <a:pt x="403488" y="35577"/>
                  </a:cubicBezTo>
                  <a:cubicBezTo>
                    <a:pt x="392358" y="26313"/>
                    <a:pt x="386757" y="21593"/>
                    <a:pt x="384468" y="18071"/>
                  </a:cubicBezTo>
                  <a:cubicBezTo>
                    <a:pt x="381157" y="12998"/>
                    <a:pt x="376296" y="9053"/>
                    <a:pt x="373126" y="3876"/>
                  </a:cubicBezTo>
                  <a:cubicBezTo>
                    <a:pt x="372421" y="2748"/>
                    <a:pt x="370836" y="71"/>
                    <a:pt x="368582" y="1"/>
                  </a:cubicBezTo>
                  <a:cubicBezTo>
                    <a:pt x="367561" y="-34"/>
                    <a:pt x="366257" y="882"/>
                    <a:pt x="363721" y="2678"/>
                  </a:cubicBezTo>
                  <a:cubicBezTo>
                    <a:pt x="360903" y="4686"/>
                    <a:pt x="360657" y="5249"/>
                    <a:pt x="360551" y="5531"/>
                  </a:cubicBezTo>
                  <a:cubicBezTo>
                    <a:pt x="359847" y="7504"/>
                    <a:pt x="361502" y="9758"/>
                    <a:pt x="362383" y="10956"/>
                  </a:cubicBezTo>
                  <a:cubicBezTo>
                    <a:pt x="372104" y="24270"/>
                    <a:pt x="367525" y="19550"/>
                    <a:pt x="372598" y="25291"/>
                  </a:cubicBezTo>
                  <a:cubicBezTo>
                    <a:pt x="377000" y="30258"/>
                    <a:pt x="379220" y="32723"/>
                    <a:pt x="381756" y="35119"/>
                  </a:cubicBezTo>
                  <a:cubicBezTo>
                    <a:pt x="386511" y="39628"/>
                    <a:pt x="394612" y="46214"/>
                    <a:pt x="406870" y="51920"/>
                  </a:cubicBezTo>
                  <a:cubicBezTo>
                    <a:pt x="402643" y="52484"/>
                    <a:pt x="396338" y="53224"/>
                    <a:pt x="388624" y="53999"/>
                  </a:cubicBezTo>
                  <a:cubicBezTo>
                    <a:pt x="369075" y="55901"/>
                    <a:pt x="358755" y="55901"/>
                    <a:pt x="343573" y="56887"/>
                  </a:cubicBezTo>
                  <a:cubicBezTo>
                    <a:pt x="321136" y="58331"/>
                    <a:pt x="324095" y="59564"/>
                    <a:pt x="301869" y="61149"/>
                  </a:cubicBezTo>
                  <a:cubicBezTo>
                    <a:pt x="284926" y="62382"/>
                    <a:pt x="281052" y="61818"/>
                    <a:pt x="247202" y="62734"/>
                  </a:cubicBezTo>
                  <a:cubicBezTo>
                    <a:pt x="230682" y="63192"/>
                    <a:pt x="234592" y="63227"/>
                    <a:pt x="206871" y="64143"/>
                  </a:cubicBezTo>
                  <a:cubicBezTo>
                    <a:pt x="167809" y="65446"/>
                    <a:pt x="169570" y="65023"/>
                    <a:pt x="138291" y="66116"/>
                  </a:cubicBezTo>
                  <a:cubicBezTo>
                    <a:pt x="112297" y="67031"/>
                    <a:pt x="109514" y="67384"/>
                    <a:pt x="98348" y="67243"/>
                  </a:cubicBezTo>
                  <a:cubicBezTo>
                    <a:pt x="76157" y="67031"/>
                    <a:pt x="65097" y="66926"/>
                    <a:pt x="63935" y="66855"/>
                  </a:cubicBezTo>
                  <a:cubicBezTo>
                    <a:pt x="58264" y="66573"/>
                    <a:pt x="53438" y="66221"/>
                    <a:pt x="46499" y="67066"/>
                  </a:cubicBezTo>
                  <a:cubicBezTo>
                    <a:pt x="40405" y="67806"/>
                    <a:pt x="39278" y="68652"/>
                    <a:pt x="34241" y="68652"/>
                  </a:cubicBezTo>
                  <a:cubicBezTo>
                    <a:pt x="26704" y="68616"/>
                    <a:pt x="20046" y="66644"/>
                    <a:pt x="19448" y="66468"/>
                  </a:cubicBezTo>
                  <a:cubicBezTo>
                    <a:pt x="14869" y="65094"/>
                    <a:pt x="14446" y="64249"/>
                    <a:pt x="11522" y="64037"/>
                  </a:cubicBezTo>
                  <a:cubicBezTo>
                    <a:pt x="6204" y="63755"/>
                    <a:pt x="216" y="65975"/>
                    <a:pt x="4" y="68440"/>
                  </a:cubicBezTo>
                  <a:close/>
                </a:path>
              </a:pathLst>
            </a:custGeom>
            <a:solidFill>
              <a:srgbClr val="54AFE3"/>
            </a:solidFill>
            <a:ln w="3522" cap="flat">
              <a:noFill/>
              <a:prstDash val="solid"/>
              <a:miter/>
            </a:ln>
          </p:spPr>
          <p:txBody>
            <a:bodyPr rtlCol="0" anchor="ctr"/>
            <a:lstStyle/>
            <a:p>
              <a:endParaRPr lang="es-PE"/>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áfico 2">
            <a:extLst>
              <a:ext uri="{FF2B5EF4-FFF2-40B4-BE49-F238E27FC236}">
                <a16:creationId xmlns:a16="http://schemas.microsoft.com/office/drawing/2014/main" id="{726C9BF9-B754-42FC-97B8-909150CDD1B4}"/>
              </a:ext>
            </a:extLst>
          </p:cNvPr>
          <p:cNvGrpSpPr/>
          <p:nvPr/>
        </p:nvGrpSpPr>
        <p:grpSpPr>
          <a:xfrm>
            <a:off x="7082440" y="1363695"/>
            <a:ext cx="267511" cy="223367"/>
            <a:chOff x="7082440" y="1363695"/>
            <a:chExt cx="267511" cy="223367"/>
          </a:xfrm>
        </p:grpSpPr>
        <p:sp>
          <p:nvSpPr>
            <p:cNvPr id="6" name="Forma libre: forma 5">
              <a:extLst>
                <a:ext uri="{FF2B5EF4-FFF2-40B4-BE49-F238E27FC236}">
                  <a16:creationId xmlns:a16="http://schemas.microsoft.com/office/drawing/2014/main" id="{2CFC0501-A06B-4617-A654-C2425BCEDA82}"/>
                </a:ext>
              </a:extLst>
            </p:cNvPr>
            <p:cNvSpPr/>
            <p:nvPr/>
          </p:nvSpPr>
          <p:spPr>
            <a:xfrm>
              <a:off x="7082440" y="1490883"/>
              <a:ext cx="247715" cy="96179"/>
            </a:xfrm>
            <a:custGeom>
              <a:avLst/>
              <a:gdLst>
                <a:gd name="connsiteX0" fmla="*/ 37833 w 247715"/>
                <a:gd name="connsiteY0" fmla="*/ 18352 h 96179"/>
                <a:gd name="connsiteX1" fmla="*/ 24730 w 247715"/>
                <a:gd name="connsiteY1" fmla="*/ 27615 h 96179"/>
                <a:gd name="connsiteX2" fmla="*/ 3138 w 247715"/>
                <a:gd name="connsiteY2" fmla="*/ 30292 h 96179"/>
                <a:gd name="connsiteX3" fmla="*/ 2680 w 247715"/>
                <a:gd name="connsiteY3" fmla="*/ 46319 h 96179"/>
                <a:gd name="connsiteX4" fmla="*/ 14902 w 247715"/>
                <a:gd name="connsiteY4" fmla="*/ 55759 h 96179"/>
                <a:gd name="connsiteX5" fmla="*/ 46357 w 247715"/>
                <a:gd name="connsiteY5" fmla="*/ 72490 h 96179"/>
                <a:gd name="connsiteX6" fmla="*/ 76861 w 247715"/>
                <a:gd name="connsiteY6" fmla="*/ 87143 h 96179"/>
                <a:gd name="connsiteX7" fmla="*/ 110006 w 247715"/>
                <a:gd name="connsiteY7" fmla="*/ 96160 h 96179"/>
                <a:gd name="connsiteX8" fmla="*/ 169639 w 247715"/>
                <a:gd name="connsiteY8" fmla="*/ 78619 h 96179"/>
                <a:gd name="connsiteX9" fmla="*/ 228039 w 247715"/>
                <a:gd name="connsiteY9" fmla="*/ 49841 h 96179"/>
                <a:gd name="connsiteX10" fmla="*/ 246039 w 247715"/>
                <a:gd name="connsiteY10" fmla="*/ 35505 h 96179"/>
                <a:gd name="connsiteX11" fmla="*/ 247659 w 247715"/>
                <a:gd name="connsiteY11" fmla="*/ 26206 h 96179"/>
                <a:gd name="connsiteX12" fmla="*/ 224201 w 247715"/>
                <a:gd name="connsiteY12" fmla="*/ 21416 h 96179"/>
                <a:gd name="connsiteX13" fmla="*/ 208808 w 247715"/>
                <a:gd name="connsiteY13" fmla="*/ 21698 h 96179"/>
                <a:gd name="connsiteX14" fmla="*/ 212365 w 247715"/>
                <a:gd name="connsiteY14" fmla="*/ 13984 h 96179"/>
                <a:gd name="connsiteX15" fmla="*/ 180136 w 247715"/>
                <a:gd name="connsiteY15" fmla="*/ 2572 h 96179"/>
                <a:gd name="connsiteX16" fmla="*/ 112788 w 247715"/>
                <a:gd name="connsiteY16" fmla="*/ 529 h 96179"/>
                <a:gd name="connsiteX17" fmla="*/ 42588 w 247715"/>
                <a:gd name="connsiteY17" fmla="*/ 9968 h 96179"/>
                <a:gd name="connsiteX18" fmla="*/ 37833 w 247715"/>
                <a:gd name="connsiteY18" fmla="*/ 18352 h 9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715" h="96179">
                  <a:moveTo>
                    <a:pt x="37833" y="18352"/>
                  </a:moveTo>
                  <a:cubicBezTo>
                    <a:pt x="36494" y="24234"/>
                    <a:pt x="30366" y="26700"/>
                    <a:pt x="24730" y="27615"/>
                  </a:cubicBezTo>
                  <a:cubicBezTo>
                    <a:pt x="17615" y="28778"/>
                    <a:pt x="10359" y="29412"/>
                    <a:pt x="3138" y="30292"/>
                  </a:cubicBezTo>
                  <a:cubicBezTo>
                    <a:pt x="-596" y="35118"/>
                    <a:pt x="-1300" y="41212"/>
                    <a:pt x="2680" y="46319"/>
                  </a:cubicBezTo>
                  <a:cubicBezTo>
                    <a:pt x="5850" y="50405"/>
                    <a:pt x="10324" y="53293"/>
                    <a:pt x="14902" y="55759"/>
                  </a:cubicBezTo>
                  <a:cubicBezTo>
                    <a:pt x="25329" y="61395"/>
                    <a:pt x="35825" y="67030"/>
                    <a:pt x="46357" y="72490"/>
                  </a:cubicBezTo>
                  <a:cubicBezTo>
                    <a:pt x="56360" y="77668"/>
                    <a:pt x="66470" y="82670"/>
                    <a:pt x="76861" y="87143"/>
                  </a:cubicBezTo>
                  <a:cubicBezTo>
                    <a:pt x="87498" y="91722"/>
                    <a:pt x="98171" y="95878"/>
                    <a:pt x="110006" y="96160"/>
                  </a:cubicBezTo>
                  <a:cubicBezTo>
                    <a:pt x="131387" y="96653"/>
                    <a:pt x="150936" y="87566"/>
                    <a:pt x="169639" y="78619"/>
                  </a:cubicBezTo>
                  <a:cubicBezTo>
                    <a:pt x="189223" y="69249"/>
                    <a:pt x="208702" y="59669"/>
                    <a:pt x="228039" y="49841"/>
                  </a:cubicBezTo>
                  <a:cubicBezTo>
                    <a:pt x="234697" y="46460"/>
                    <a:pt x="242833" y="42480"/>
                    <a:pt x="246039" y="35505"/>
                  </a:cubicBezTo>
                  <a:cubicBezTo>
                    <a:pt x="247342" y="32688"/>
                    <a:pt x="247906" y="29377"/>
                    <a:pt x="247659" y="26206"/>
                  </a:cubicBezTo>
                  <a:cubicBezTo>
                    <a:pt x="240016" y="23776"/>
                    <a:pt x="232091" y="22015"/>
                    <a:pt x="224201" y="21416"/>
                  </a:cubicBezTo>
                  <a:cubicBezTo>
                    <a:pt x="219128" y="21029"/>
                    <a:pt x="213950" y="21381"/>
                    <a:pt x="208808" y="21698"/>
                  </a:cubicBezTo>
                  <a:cubicBezTo>
                    <a:pt x="211203" y="19866"/>
                    <a:pt x="212858" y="17401"/>
                    <a:pt x="212365" y="13984"/>
                  </a:cubicBezTo>
                  <a:cubicBezTo>
                    <a:pt x="210957" y="3804"/>
                    <a:pt x="187497" y="3417"/>
                    <a:pt x="180136" y="2572"/>
                  </a:cubicBezTo>
                  <a:cubicBezTo>
                    <a:pt x="157769" y="35"/>
                    <a:pt x="135261" y="1198"/>
                    <a:pt x="112788" y="529"/>
                  </a:cubicBezTo>
                  <a:cubicBezTo>
                    <a:pt x="89330" y="-176"/>
                    <a:pt x="63617" y="-1972"/>
                    <a:pt x="42588" y="9968"/>
                  </a:cubicBezTo>
                  <a:cubicBezTo>
                    <a:pt x="39735" y="11589"/>
                    <a:pt x="38502" y="15463"/>
                    <a:pt x="37833" y="18352"/>
                  </a:cubicBezTo>
                  <a:close/>
                </a:path>
              </a:pathLst>
            </a:custGeom>
            <a:solidFill>
              <a:srgbClr val="6EC4F0"/>
            </a:solidFill>
            <a:ln w="3522" cap="flat">
              <a:noFill/>
              <a:prstDash val="solid"/>
              <a:miter/>
            </a:ln>
          </p:spPr>
          <p:txBody>
            <a:bodyPr rtlCol="0" anchor="ctr"/>
            <a:lstStyle/>
            <a:p>
              <a:endParaRPr lang="es-PE"/>
            </a:p>
          </p:txBody>
        </p:sp>
        <p:grpSp>
          <p:nvGrpSpPr>
            <p:cNvPr id="7" name="Gráfico 2">
              <a:extLst>
                <a:ext uri="{FF2B5EF4-FFF2-40B4-BE49-F238E27FC236}">
                  <a16:creationId xmlns:a16="http://schemas.microsoft.com/office/drawing/2014/main" id="{4FEFF603-4D09-49E9-AEF3-A70F2FB54B08}"/>
                </a:ext>
              </a:extLst>
            </p:cNvPr>
            <p:cNvGrpSpPr/>
            <p:nvPr/>
          </p:nvGrpSpPr>
          <p:grpSpPr>
            <a:xfrm>
              <a:off x="7086437" y="1363695"/>
              <a:ext cx="239737" cy="216792"/>
              <a:chOff x="7086437" y="1363695"/>
              <a:chExt cx="239737" cy="216792"/>
            </a:xfrm>
          </p:grpSpPr>
          <p:sp>
            <p:nvSpPr>
              <p:cNvPr id="8" name="Forma libre: forma 7">
                <a:extLst>
                  <a:ext uri="{FF2B5EF4-FFF2-40B4-BE49-F238E27FC236}">
                    <a16:creationId xmlns:a16="http://schemas.microsoft.com/office/drawing/2014/main" id="{197FB33F-7ADA-46B2-8E82-5A677D44AD38}"/>
                  </a:ext>
                </a:extLst>
              </p:cNvPr>
              <p:cNvSpPr/>
              <p:nvPr/>
            </p:nvSpPr>
            <p:spPr>
              <a:xfrm>
                <a:off x="7086437" y="1363695"/>
                <a:ext cx="239737" cy="216792"/>
              </a:xfrm>
              <a:custGeom>
                <a:avLst/>
                <a:gdLst>
                  <a:gd name="connsiteX0" fmla="*/ 239189 w 239737"/>
                  <a:gd name="connsiteY0" fmla="*/ 110810 h 216792"/>
                  <a:gd name="connsiteX1" fmla="*/ 239330 w 239737"/>
                  <a:gd name="connsiteY1" fmla="*/ 91190 h 216792"/>
                  <a:gd name="connsiteX2" fmla="*/ 237075 w 239737"/>
                  <a:gd name="connsiteY2" fmla="*/ 41807 h 216792"/>
                  <a:gd name="connsiteX3" fmla="*/ 234363 w 239737"/>
                  <a:gd name="connsiteY3" fmla="*/ 35220 h 216792"/>
                  <a:gd name="connsiteX4" fmla="*/ 226720 w 239737"/>
                  <a:gd name="connsiteY4" fmla="*/ 28950 h 216792"/>
                  <a:gd name="connsiteX5" fmla="*/ 205058 w 239737"/>
                  <a:gd name="connsiteY5" fmla="*/ 21624 h 216792"/>
                  <a:gd name="connsiteX6" fmla="*/ 192236 w 239737"/>
                  <a:gd name="connsiteY6" fmla="*/ 16481 h 216792"/>
                  <a:gd name="connsiteX7" fmla="*/ 178005 w 239737"/>
                  <a:gd name="connsiteY7" fmla="*/ 11867 h 216792"/>
                  <a:gd name="connsiteX8" fmla="*/ 136337 w 239737"/>
                  <a:gd name="connsiteY8" fmla="*/ 1053 h 216792"/>
                  <a:gd name="connsiteX9" fmla="*/ 116752 w 239737"/>
                  <a:gd name="connsiteY9" fmla="*/ 877 h 216792"/>
                  <a:gd name="connsiteX10" fmla="*/ 33026 w 239737"/>
                  <a:gd name="connsiteY10" fmla="*/ 30148 h 216792"/>
                  <a:gd name="connsiteX11" fmla="*/ 10448 w 239737"/>
                  <a:gd name="connsiteY11" fmla="*/ 40962 h 216792"/>
                  <a:gd name="connsiteX12" fmla="*/ 3438 w 239737"/>
                  <a:gd name="connsiteY12" fmla="*/ 47126 h 216792"/>
                  <a:gd name="connsiteX13" fmla="*/ 550 w 239737"/>
                  <a:gd name="connsiteY13" fmla="*/ 56847 h 216792"/>
                  <a:gd name="connsiteX14" fmla="*/ 3861 w 239737"/>
                  <a:gd name="connsiteY14" fmla="*/ 106583 h 216792"/>
                  <a:gd name="connsiteX15" fmla="*/ 13724 w 239737"/>
                  <a:gd name="connsiteY15" fmla="*/ 169069 h 216792"/>
                  <a:gd name="connsiteX16" fmla="*/ 20874 w 239737"/>
                  <a:gd name="connsiteY16" fmla="*/ 180094 h 216792"/>
                  <a:gd name="connsiteX17" fmla="*/ 31864 w 239737"/>
                  <a:gd name="connsiteY17" fmla="*/ 187702 h 216792"/>
                  <a:gd name="connsiteX18" fmla="*/ 70187 w 239737"/>
                  <a:gd name="connsiteY18" fmla="*/ 203835 h 216792"/>
                  <a:gd name="connsiteX19" fmla="*/ 106960 w 239737"/>
                  <a:gd name="connsiteY19" fmla="*/ 215529 h 216792"/>
                  <a:gd name="connsiteX20" fmla="*/ 122987 w 239737"/>
                  <a:gd name="connsiteY20" fmla="*/ 216198 h 216792"/>
                  <a:gd name="connsiteX21" fmla="*/ 211292 w 239737"/>
                  <a:gd name="connsiteY21" fmla="*/ 175797 h 216792"/>
                  <a:gd name="connsiteX22" fmla="*/ 231510 w 239737"/>
                  <a:gd name="connsiteY22" fmla="*/ 163187 h 216792"/>
                  <a:gd name="connsiteX23" fmla="*/ 238132 w 239737"/>
                  <a:gd name="connsiteY23" fmla="*/ 145258 h 216792"/>
                  <a:gd name="connsiteX24" fmla="*/ 239189 w 239737"/>
                  <a:gd name="connsiteY24" fmla="*/ 110810 h 2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737" h="216792">
                    <a:moveTo>
                      <a:pt x="239189" y="110810"/>
                    </a:moveTo>
                    <a:cubicBezTo>
                      <a:pt x="239259" y="104258"/>
                      <a:pt x="239259" y="97742"/>
                      <a:pt x="239330" y="91190"/>
                    </a:cubicBezTo>
                    <a:cubicBezTo>
                      <a:pt x="239506" y="74776"/>
                      <a:pt x="240950" y="57939"/>
                      <a:pt x="237075" y="41807"/>
                    </a:cubicBezTo>
                    <a:cubicBezTo>
                      <a:pt x="236512" y="39482"/>
                      <a:pt x="236019" y="37017"/>
                      <a:pt x="234363" y="35220"/>
                    </a:cubicBezTo>
                    <a:cubicBezTo>
                      <a:pt x="232144" y="32755"/>
                      <a:pt x="229643" y="30606"/>
                      <a:pt x="226720" y="28950"/>
                    </a:cubicBezTo>
                    <a:cubicBezTo>
                      <a:pt x="220027" y="25146"/>
                      <a:pt x="212348" y="23596"/>
                      <a:pt x="205058" y="21624"/>
                    </a:cubicBezTo>
                    <a:cubicBezTo>
                      <a:pt x="200584" y="20426"/>
                      <a:pt x="196568" y="17961"/>
                      <a:pt x="192236" y="16481"/>
                    </a:cubicBezTo>
                    <a:cubicBezTo>
                      <a:pt x="187516" y="14861"/>
                      <a:pt x="182796" y="13311"/>
                      <a:pt x="178005" y="11867"/>
                    </a:cubicBezTo>
                    <a:cubicBezTo>
                      <a:pt x="164269" y="7640"/>
                      <a:pt x="150391" y="4047"/>
                      <a:pt x="136337" y="1053"/>
                    </a:cubicBezTo>
                    <a:cubicBezTo>
                      <a:pt x="129855" y="-320"/>
                      <a:pt x="123233" y="-320"/>
                      <a:pt x="116752" y="877"/>
                    </a:cubicBezTo>
                    <a:cubicBezTo>
                      <a:pt x="87622" y="6266"/>
                      <a:pt x="60218" y="18806"/>
                      <a:pt x="33026" y="30148"/>
                    </a:cubicBezTo>
                    <a:cubicBezTo>
                      <a:pt x="25312" y="33353"/>
                      <a:pt x="17774" y="36946"/>
                      <a:pt x="10448" y="40962"/>
                    </a:cubicBezTo>
                    <a:cubicBezTo>
                      <a:pt x="7489" y="42582"/>
                      <a:pt x="5270" y="44343"/>
                      <a:pt x="3438" y="47126"/>
                    </a:cubicBezTo>
                    <a:cubicBezTo>
                      <a:pt x="1572" y="50014"/>
                      <a:pt x="867" y="53501"/>
                      <a:pt x="550" y="56847"/>
                    </a:cubicBezTo>
                    <a:cubicBezTo>
                      <a:pt x="-1176" y="73508"/>
                      <a:pt x="1501" y="90133"/>
                      <a:pt x="3861" y="106583"/>
                    </a:cubicBezTo>
                    <a:cubicBezTo>
                      <a:pt x="6785" y="127189"/>
                      <a:pt x="7806" y="149027"/>
                      <a:pt x="13724" y="169069"/>
                    </a:cubicBezTo>
                    <a:cubicBezTo>
                      <a:pt x="15027" y="173507"/>
                      <a:pt x="17563" y="176924"/>
                      <a:pt x="20874" y="180094"/>
                    </a:cubicBezTo>
                    <a:cubicBezTo>
                      <a:pt x="24079" y="183159"/>
                      <a:pt x="27919" y="185730"/>
                      <a:pt x="31864" y="187702"/>
                    </a:cubicBezTo>
                    <a:cubicBezTo>
                      <a:pt x="44298" y="193866"/>
                      <a:pt x="57189" y="199009"/>
                      <a:pt x="70187" y="203835"/>
                    </a:cubicBezTo>
                    <a:cubicBezTo>
                      <a:pt x="82163" y="208273"/>
                      <a:pt x="94350" y="213239"/>
                      <a:pt x="106960" y="215529"/>
                    </a:cubicBezTo>
                    <a:cubicBezTo>
                      <a:pt x="112314" y="216515"/>
                      <a:pt x="117633" y="217431"/>
                      <a:pt x="122987" y="216198"/>
                    </a:cubicBezTo>
                    <a:cubicBezTo>
                      <a:pt x="127777" y="215071"/>
                      <a:pt x="187164" y="189147"/>
                      <a:pt x="211292" y="175797"/>
                    </a:cubicBezTo>
                    <a:cubicBezTo>
                      <a:pt x="218231" y="171957"/>
                      <a:pt x="225311" y="168153"/>
                      <a:pt x="231510" y="163187"/>
                    </a:cubicBezTo>
                    <a:cubicBezTo>
                      <a:pt x="237322" y="158537"/>
                      <a:pt x="237674" y="152091"/>
                      <a:pt x="238132" y="145258"/>
                    </a:cubicBezTo>
                    <a:cubicBezTo>
                      <a:pt x="238871" y="133810"/>
                      <a:pt x="239083" y="122328"/>
                      <a:pt x="239189" y="110810"/>
                    </a:cubicBezTo>
                    <a:close/>
                  </a:path>
                </a:pathLst>
              </a:custGeom>
              <a:solidFill>
                <a:srgbClr val="A1D9F4"/>
              </a:solidFill>
              <a:ln w="3522" cap="flat">
                <a:noFill/>
                <a:prstDash val="solid"/>
                <a:miter/>
              </a:ln>
            </p:spPr>
            <p:txBody>
              <a:bodyPr rtlCol="0" anchor="ctr"/>
              <a:lstStyle/>
              <a:p>
                <a:endParaRPr lang="es-PE"/>
              </a:p>
            </p:txBody>
          </p:sp>
          <p:sp>
            <p:nvSpPr>
              <p:cNvPr id="9" name="Forma libre: forma 8">
                <a:extLst>
                  <a:ext uri="{FF2B5EF4-FFF2-40B4-BE49-F238E27FC236}">
                    <a16:creationId xmlns:a16="http://schemas.microsoft.com/office/drawing/2014/main" id="{DED31EA8-033F-47A9-AADD-697D08F0F895}"/>
                  </a:ext>
                </a:extLst>
              </p:cNvPr>
              <p:cNvSpPr/>
              <p:nvPr/>
            </p:nvSpPr>
            <p:spPr>
              <a:xfrm>
                <a:off x="7123378" y="1377781"/>
                <a:ext cx="160813" cy="61860"/>
              </a:xfrm>
              <a:custGeom>
                <a:avLst/>
                <a:gdLst>
                  <a:gd name="connsiteX0" fmla="*/ 158571 w 160813"/>
                  <a:gd name="connsiteY0" fmla="*/ 14406 h 61860"/>
                  <a:gd name="connsiteX1" fmla="*/ 142685 w 160813"/>
                  <a:gd name="connsiteY1" fmla="*/ 20430 h 61860"/>
                  <a:gd name="connsiteX2" fmla="*/ 114682 w 160813"/>
                  <a:gd name="connsiteY2" fmla="*/ 35752 h 61860"/>
                  <a:gd name="connsiteX3" fmla="*/ 94006 w 160813"/>
                  <a:gd name="connsiteY3" fmla="*/ 43924 h 61860"/>
                  <a:gd name="connsiteX4" fmla="*/ 62481 w 160813"/>
                  <a:gd name="connsiteY4" fmla="*/ 40577 h 61860"/>
                  <a:gd name="connsiteX5" fmla="*/ 51949 w 160813"/>
                  <a:gd name="connsiteY5" fmla="*/ 20606 h 61860"/>
                  <a:gd name="connsiteX6" fmla="*/ 71674 w 160813"/>
                  <a:gd name="connsiteY6" fmla="*/ 0 h 61860"/>
                  <a:gd name="connsiteX7" fmla="*/ 49906 w 160813"/>
                  <a:gd name="connsiteY7" fmla="*/ 9440 h 61860"/>
                  <a:gd name="connsiteX8" fmla="*/ 9716 w 160813"/>
                  <a:gd name="connsiteY8" fmla="*/ 19056 h 61860"/>
                  <a:gd name="connsiteX9" fmla="*/ 30 w 160813"/>
                  <a:gd name="connsiteY9" fmla="*/ 34519 h 61860"/>
                  <a:gd name="connsiteX10" fmla="*/ 1157 w 160813"/>
                  <a:gd name="connsiteY10" fmla="*/ 38253 h 61860"/>
                  <a:gd name="connsiteX11" fmla="*/ 7251 w 160813"/>
                  <a:gd name="connsiteY11" fmla="*/ 41881 h 61860"/>
                  <a:gd name="connsiteX12" fmla="*/ 16092 w 160813"/>
                  <a:gd name="connsiteY12" fmla="*/ 41705 h 61860"/>
                  <a:gd name="connsiteX13" fmla="*/ 40079 w 160813"/>
                  <a:gd name="connsiteY13" fmla="*/ 50792 h 61860"/>
                  <a:gd name="connsiteX14" fmla="*/ 71956 w 160813"/>
                  <a:gd name="connsiteY14" fmla="*/ 61711 h 61860"/>
                  <a:gd name="connsiteX15" fmla="*/ 104820 w 160813"/>
                  <a:gd name="connsiteY15" fmla="*/ 53504 h 61860"/>
                  <a:gd name="connsiteX16" fmla="*/ 132012 w 160813"/>
                  <a:gd name="connsiteY16" fmla="*/ 40260 h 61860"/>
                  <a:gd name="connsiteX17" fmla="*/ 151280 w 160813"/>
                  <a:gd name="connsiteY17" fmla="*/ 32018 h 61860"/>
                  <a:gd name="connsiteX18" fmla="*/ 159381 w 160813"/>
                  <a:gd name="connsiteY18" fmla="*/ 24022 h 61860"/>
                  <a:gd name="connsiteX19" fmla="*/ 158571 w 160813"/>
                  <a:gd name="connsiteY19" fmla="*/ 14406 h 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13" h="61860">
                    <a:moveTo>
                      <a:pt x="158571" y="14406"/>
                    </a:moveTo>
                    <a:cubicBezTo>
                      <a:pt x="153323" y="13244"/>
                      <a:pt x="147053" y="18070"/>
                      <a:pt x="142685" y="20430"/>
                    </a:cubicBezTo>
                    <a:cubicBezTo>
                      <a:pt x="133351" y="25502"/>
                      <a:pt x="124122" y="30856"/>
                      <a:pt x="114682" y="35752"/>
                    </a:cubicBezTo>
                    <a:cubicBezTo>
                      <a:pt x="108237" y="39098"/>
                      <a:pt x="101298" y="42832"/>
                      <a:pt x="94006" y="43924"/>
                    </a:cubicBezTo>
                    <a:cubicBezTo>
                      <a:pt x="83650" y="45473"/>
                      <a:pt x="72203" y="44558"/>
                      <a:pt x="62481" y="40577"/>
                    </a:cubicBezTo>
                    <a:cubicBezTo>
                      <a:pt x="53887" y="37090"/>
                      <a:pt x="48216" y="29975"/>
                      <a:pt x="51949" y="20606"/>
                    </a:cubicBezTo>
                    <a:cubicBezTo>
                      <a:pt x="55577" y="11518"/>
                      <a:pt x="63362" y="5354"/>
                      <a:pt x="71674" y="0"/>
                    </a:cubicBezTo>
                    <a:cubicBezTo>
                      <a:pt x="64489" y="3241"/>
                      <a:pt x="57585" y="7326"/>
                      <a:pt x="49906" y="9440"/>
                    </a:cubicBezTo>
                    <a:cubicBezTo>
                      <a:pt x="36909" y="13068"/>
                      <a:pt x="21551" y="11835"/>
                      <a:pt x="9716" y="19056"/>
                    </a:cubicBezTo>
                    <a:cubicBezTo>
                      <a:pt x="4433" y="22261"/>
                      <a:pt x="-428" y="27897"/>
                      <a:pt x="30" y="34519"/>
                    </a:cubicBezTo>
                    <a:cubicBezTo>
                      <a:pt x="136" y="35998"/>
                      <a:pt x="523" y="37231"/>
                      <a:pt x="1157" y="38253"/>
                    </a:cubicBezTo>
                    <a:cubicBezTo>
                      <a:pt x="2601" y="40190"/>
                      <a:pt x="4503" y="41634"/>
                      <a:pt x="7251" y="41881"/>
                    </a:cubicBezTo>
                    <a:cubicBezTo>
                      <a:pt x="10210" y="42127"/>
                      <a:pt x="13133" y="41775"/>
                      <a:pt x="16092" y="41705"/>
                    </a:cubicBezTo>
                    <a:cubicBezTo>
                      <a:pt x="25673" y="41493"/>
                      <a:pt x="32048" y="46424"/>
                      <a:pt x="40079" y="50792"/>
                    </a:cubicBezTo>
                    <a:cubicBezTo>
                      <a:pt x="49906" y="56146"/>
                      <a:pt x="60650" y="60831"/>
                      <a:pt x="71956" y="61711"/>
                    </a:cubicBezTo>
                    <a:cubicBezTo>
                      <a:pt x="84108" y="62662"/>
                      <a:pt x="94147" y="58964"/>
                      <a:pt x="104820" y="53504"/>
                    </a:cubicBezTo>
                    <a:cubicBezTo>
                      <a:pt x="113766" y="48925"/>
                      <a:pt x="122607" y="43818"/>
                      <a:pt x="132012" y="40260"/>
                    </a:cubicBezTo>
                    <a:cubicBezTo>
                      <a:pt x="138528" y="37795"/>
                      <a:pt x="145362" y="35787"/>
                      <a:pt x="151280" y="32018"/>
                    </a:cubicBezTo>
                    <a:cubicBezTo>
                      <a:pt x="154449" y="30010"/>
                      <a:pt x="157690" y="27474"/>
                      <a:pt x="159381" y="24022"/>
                    </a:cubicBezTo>
                    <a:cubicBezTo>
                      <a:pt x="160367" y="21874"/>
                      <a:pt x="162410" y="15252"/>
                      <a:pt x="158571" y="14406"/>
                    </a:cubicBezTo>
                    <a:close/>
                  </a:path>
                </a:pathLst>
              </a:custGeom>
              <a:solidFill>
                <a:srgbClr val="EDF7FA"/>
              </a:solidFill>
              <a:ln w="3522" cap="flat">
                <a:noFill/>
                <a:prstDash val="solid"/>
                <a:miter/>
              </a:ln>
            </p:spPr>
            <p:txBody>
              <a:bodyPr rtlCol="0" anchor="ctr"/>
              <a:lstStyle/>
              <a:p>
                <a:endParaRPr lang="es-PE"/>
              </a:p>
            </p:txBody>
          </p:sp>
          <p:sp>
            <p:nvSpPr>
              <p:cNvPr id="10" name="Forma libre: forma 9">
                <a:extLst>
                  <a:ext uri="{FF2B5EF4-FFF2-40B4-BE49-F238E27FC236}">
                    <a16:creationId xmlns:a16="http://schemas.microsoft.com/office/drawing/2014/main" id="{F1D6048C-F0B9-4746-BE44-F5E0E8E622E5}"/>
                  </a:ext>
                </a:extLst>
              </p:cNvPr>
              <p:cNvSpPr/>
              <p:nvPr/>
            </p:nvSpPr>
            <p:spPr>
              <a:xfrm>
                <a:off x="7100130" y="1363730"/>
                <a:ext cx="214973" cy="85199"/>
              </a:xfrm>
              <a:custGeom>
                <a:avLst/>
                <a:gdLst>
                  <a:gd name="connsiteX0" fmla="*/ 214893 w 214973"/>
                  <a:gd name="connsiteY0" fmla="*/ 30113 h 85199"/>
                  <a:gd name="connsiteX1" fmla="*/ 213062 w 214973"/>
                  <a:gd name="connsiteY1" fmla="*/ 28950 h 85199"/>
                  <a:gd name="connsiteX2" fmla="*/ 191400 w 214973"/>
                  <a:gd name="connsiteY2" fmla="*/ 21624 h 85199"/>
                  <a:gd name="connsiteX3" fmla="*/ 178578 w 214973"/>
                  <a:gd name="connsiteY3" fmla="*/ 16481 h 85199"/>
                  <a:gd name="connsiteX4" fmla="*/ 164347 w 214973"/>
                  <a:gd name="connsiteY4" fmla="*/ 11867 h 85199"/>
                  <a:gd name="connsiteX5" fmla="*/ 122679 w 214973"/>
                  <a:gd name="connsiteY5" fmla="*/ 1053 h 85199"/>
                  <a:gd name="connsiteX6" fmla="*/ 103094 w 214973"/>
                  <a:gd name="connsiteY6" fmla="*/ 877 h 85199"/>
                  <a:gd name="connsiteX7" fmla="*/ 19368 w 214973"/>
                  <a:gd name="connsiteY7" fmla="*/ 30148 h 85199"/>
                  <a:gd name="connsiteX8" fmla="*/ 3412 w 214973"/>
                  <a:gd name="connsiteY8" fmla="*/ 37510 h 85199"/>
                  <a:gd name="connsiteX9" fmla="*/ 1897 w 214973"/>
                  <a:gd name="connsiteY9" fmla="*/ 39729 h 85199"/>
                  <a:gd name="connsiteX10" fmla="*/ 17396 w 214973"/>
                  <a:gd name="connsiteY10" fmla="*/ 61638 h 85199"/>
                  <a:gd name="connsiteX11" fmla="*/ 57691 w 214973"/>
                  <a:gd name="connsiteY11" fmla="*/ 74882 h 85199"/>
                  <a:gd name="connsiteX12" fmla="*/ 89991 w 214973"/>
                  <a:gd name="connsiteY12" fmla="*/ 83018 h 85199"/>
                  <a:gd name="connsiteX13" fmla="*/ 123207 w 214973"/>
                  <a:gd name="connsiteY13" fmla="*/ 82490 h 85199"/>
                  <a:gd name="connsiteX14" fmla="*/ 151526 w 214973"/>
                  <a:gd name="connsiteY14" fmla="*/ 69140 h 85199"/>
                  <a:gd name="connsiteX15" fmla="*/ 182206 w 214973"/>
                  <a:gd name="connsiteY15" fmla="*/ 57446 h 85199"/>
                  <a:gd name="connsiteX16" fmla="*/ 199536 w 214973"/>
                  <a:gd name="connsiteY16" fmla="*/ 50261 h 85199"/>
                  <a:gd name="connsiteX17" fmla="*/ 209998 w 214973"/>
                  <a:gd name="connsiteY17" fmla="*/ 43216 h 85199"/>
                  <a:gd name="connsiteX18" fmla="*/ 214893 w 214973"/>
                  <a:gd name="connsiteY18" fmla="*/ 30113 h 85199"/>
                  <a:gd name="connsiteX19" fmla="*/ 194358 w 214973"/>
                  <a:gd name="connsiteY19" fmla="*/ 36770 h 85199"/>
                  <a:gd name="connsiteX20" fmla="*/ 171146 w 214973"/>
                  <a:gd name="connsiteY20" fmla="*/ 51564 h 85199"/>
                  <a:gd name="connsiteX21" fmla="*/ 142122 w 214973"/>
                  <a:gd name="connsiteY21" fmla="*/ 63188 h 85199"/>
                  <a:gd name="connsiteX22" fmla="*/ 104679 w 214973"/>
                  <a:gd name="connsiteY22" fmla="*/ 81926 h 85199"/>
                  <a:gd name="connsiteX23" fmla="*/ 73506 w 214973"/>
                  <a:gd name="connsiteY23" fmla="*/ 68577 h 85199"/>
                  <a:gd name="connsiteX24" fmla="*/ 41982 w 214973"/>
                  <a:gd name="connsiteY24" fmla="*/ 62131 h 85199"/>
                  <a:gd name="connsiteX25" fmla="*/ 20742 w 214973"/>
                  <a:gd name="connsiteY25" fmla="*/ 49239 h 85199"/>
                  <a:gd name="connsiteX26" fmla="*/ 25673 w 214973"/>
                  <a:gd name="connsiteY26" fmla="*/ 32966 h 85199"/>
                  <a:gd name="connsiteX27" fmla="*/ 47864 w 214973"/>
                  <a:gd name="connsiteY27" fmla="*/ 24900 h 85199"/>
                  <a:gd name="connsiteX28" fmla="*/ 76148 w 214973"/>
                  <a:gd name="connsiteY28" fmla="*/ 16939 h 85199"/>
                  <a:gd name="connsiteX29" fmla="*/ 117641 w 214973"/>
                  <a:gd name="connsiteY29" fmla="*/ 10176 h 85199"/>
                  <a:gd name="connsiteX30" fmla="*/ 114119 w 214973"/>
                  <a:gd name="connsiteY30" fmla="*/ 20884 h 85199"/>
                  <a:gd name="connsiteX31" fmla="*/ 94887 w 214973"/>
                  <a:gd name="connsiteY31" fmla="*/ 30923 h 85199"/>
                  <a:gd name="connsiteX32" fmla="*/ 95838 w 214973"/>
                  <a:gd name="connsiteY32" fmla="*/ 55051 h 85199"/>
                  <a:gd name="connsiteX33" fmla="*/ 129476 w 214973"/>
                  <a:gd name="connsiteY33" fmla="*/ 44836 h 85199"/>
                  <a:gd name="connsiteX34" fmla="*/ 173013 w 214973"/>
                  <a:gd name="connsiteY34" fmla="*/ 21096 h 85199"/>
                  <a:gd name="connsiteX35" fmla="*/ 194358 w 214973"/>
                  <a:gd name="connsiteY35" fmla="*/ 36770 h 8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973" h="85199">
                    <a:moveTo>
                      <a:pt x="214893" y="30113"/>
                    </a:moveTo>
                    <a:cubicBezTo>
                      <a:pt x="214295" y="29690"/>
                      <a:pt x="213695" y="29303"/>
                      <a:pt x="213062" y="28950"/>
                    </a:cubicBezTo>
                    <a:cubicBezTo>
                      <a:pt x="206369" y="25146"/>
                      <a:pt x="198690" y="23596"/>
                      <a:pt x="191400" y="21624"/>
                    </a:cubicBezTo>
                    <a:cubicBezTo>
                      <a:pt x="186926" y="20426"/>
                      <a:pt x="182910" y="17961"/>
                      <a:pt x="178578" y="16481"/>
                    </a:cubicBezTo>
                    <a:cubicBezTo>
                      <a:pt x="173858" y="14861"/>
                      <a:pt x="169138" y="13311"/>
                      <a:pt x="164347" y="11867"/>
                    </a:cubicBezTo>
                    <a:cubicBezTo>
                      <a:pt x="150611" y="7640"/>
                      <a:pt x="136733" y="4047"/>
                      <a:pt x="122679" y="1053"/>
                    </a:cubicBezTo>
                    <a:cubicBezTo>
                      <a:pt x="116197" y="-320"/>
                      <a:pt x="109575" y="-320"/>
                      <a:pt x="103094" y="877"/>
                    </a:cubicBezTo>
                    <a:cubicBezTo>
                      <a:pt x="73964" y="6267"/>
                      <a:pt x="46560" y="18806"/>
                      <a:pt x="19368" y="30148"/>
                    </a:cubicBezTo>
                    <a:cubicBezTo>
                      <a:pt x="13943" y="32402"/>
                      <a:pt x="8625" y="34868"/>
                      <a:pt x="3412" y="37510"/>
                    </a:cubicBezTo>
                    <a:cubicBezTo>
                      <a:pt x="2884" y="38249"/>
                      <a:pt x="2355" y="38989"/>
                      <a:pt x="1897" y="39729"/>
                    </a:cubicBezTo>
                    <a:cubicBezTo>
                      <a:pt x="-4971" y="51212"/>
                      <a:pt x="8343" y="57939"/>
                      <a:pt x="17396" y="61638"/>
                    </a:cubicBezTo>
                    <a:cubicBezTo>
                      <a:pt x="30393" y="66956"/>
                      <a:pt x="44130" y="71395"/>
                      <a:pt x="57691" y="74882"/>
                    </a:cubicBezTo>
                    <a:cubicBezTo>
                      <a:pt x="68434" y="77629"/>
                      <a:pt x="79177" y="80517"/>
                      <a:pt x="89991" y="83018"/>
                    </a:cubicBezTo>
                    <a:cubicBezTo>
                      <a:pt x="101121" y="85554"/>
                      <a:pt x="112287" y="86470"/>
                      <a:pt x="123207" y="82490"/>
                    </a:cubicBezTo>
                    <a:cubicBezTo>
                      <a:pt x="133034" y="78862"/>
                      <a:pt x="141946" y="73261"/>
                      <a:pt x="151526" y="69140"/>
                    </a:cubicBezTo>
                    <a:cubicBezTo>
                      <a:pt x="161565" y="64808"/>
                      <a:pt x="172062" y="61462"/>
                      <a:pt x="182206" y="57446"/>
                    </a:cubicBezTo>
                    <a:cubicBezTo>
                      <a:pt x="188018" y="55157"/>
                      <a:pt x="193865" y="52867"/>
                      <a:pt x="199536" y="50261"/>
                    </a:cubicBezTo>
                    <a:cubicBezTo>
                      <a:pt x="203340" y="48499"/>
                      <a:pt x="207215" y="46421"/>
                      <a:pt x="209998" y="43216"/>
                    </a:cubicBezTo>
                    <a:cubicBezTo>
                      <a:pt x="213308" y="39271"/>
                      <a:pt x="215421" y="34692"/>
                      <a:pt x="214893" y="30113"/>
                    </a:cubicBezTo>
                    <a:close/>
                    <a:moveTo>
                      <a:pt x="194358" y="36770"/>
                    </a:moveTo>
                    <a:cubicBezTo>
                      <a:pt x="191329" y="45858"/>
                      <a:pt x="179177" y="49169"/>
                      <a:pt x="171146" y="51564"/>
                    </a:cubicBezTo>
                    <a:cubicBezTo>
                      <a:pt x="161248" y="54523"/>
                      <a:pt x="150611" y="57059"/>
                      <a:pt x="142122" y="63188"/>
                    </a:cubicBezTo>
                    <a:cubicBezTo>
                      <a:pt x="130674" y="71430"/>
                      <a:pt x="119333" y="80764"/>
                      <a:pt x="104679" y="81926"/>
                    </a:cubicBezTo>
                    <a:cubicBezTo>
                      <a:pt x="92246" y="82913"/>
                      <a:pt x="83334" y="74389"/>
                      <a:pt x="73506" y="68577"/>
                    </a:cubicBezTo>
                    <a:cubicBezTo>
                      <a:pt x="63820" y="62871"/>
                      <a:pt x="52795" y="62906"/>
                      <a:pt x="41982" y="62131"/>
                    </a:cubicBezTo>
                    <a:cubicBezTo>
                      <a:pt x="32683" y="61462"/>
                      <a:pt x="23947" y="59031"/>
                      <a:pt x="20742" y="49239"/>
                    </a:cubicBezTo>
                    <a:cubicBezTo>
                      <a:pt x="18311" y="41807"/>
                      <a:pt x="20918" y="36629"/>
                      <a:pt x="25673" y="32966"/>
                    </a:cubicBezTo>
                    <a:cubicBezTo>
                      <a:pt x="31696" y="28316"/>
                      <a:pt x="41101" y="26133"/>
                      <a:pt x="47864" y="24900"/>
                    </a:cubicBezTo>
                    <a:cubicBezTo>
                      <a:pt x="57691" y="23103"/>
                      <a:pt x="66814" y="20532"/>
                      <a:pt x="76148" y="16939"/>
                    </a:cubicBezTo>
                    <a:cubicBezTo>
                      <a:pt x="88476" y="12184"/>
                      <a:pt x="104433" y="3413"/>
                      <a:pt x="117641" y="10176"/>
                    </a:cubicBezTo>
                    <a:cubicBezTo>
                      <a:pt x="124263" y="13558"/>
                      <a:pt x="117888" y="18947"/>
                      <a:pt x="114119" y="20884"/>
                    </a:cubicBezTo>
                    <a:cubicBezTo>
                      <a:pt x="107603" y="24266"/>
                      <a:pt x="100910" y="26590"/>
                      <a:pt x="94887" y="30923"/>
                    </a:cubicBezTo>
                    <a:cubicBezTo>
                      <a:pt x="86786" y="36735"/>
                      <a:pt x="82312" y="52867"/>
                      <a:pt x="95838" y="55051"/>
                    </a:cubicBezTo>
                    <a:cubicBezTo>
                      <a:pt x="106863" y="56812"/>
                      <a:pt x="122079" y="52409"/>
                      <a:pt x="129476" y="44836"/>
                    </a:cubicBezTo>
                    <a:cubicBezTo>
                      <a:pt x="141417" y="32614"/>
                      <a:pt x="154309" y="19158"/>
                      <a:pt x="173013" y="21096"/>
                    </a:cubicBezTo>
                    <a:cubicBezTo>
                      <a:pt x="179987" y="21870"/>
                      <a:pt x="198021" y="25675"/>
                      <a:pt x="194358" y="36770"/>
                    </a:cubicBezTo>
                    <a:close/>
                  </a:path>
                </a:pathLst>
              </a:custGeom>
              <a:solidFill>
                <a:srgbClr val="A1D9F4">
                  <a:alpha val="50000"/>
                </a:srgbClr>
              </a:solidFill>
              <a:ln w="3522" cap="flat">
                <a:noFill/>
                <a:prstDash val="solid"/>
                <a:miter/>
              </a:ln>
            </p:spPr>
            <p:txBody>
              <a:bodyPr rtlCol="0" anchor="ctr"/>
              <a:lstStyle/>
              <a:p>
                <a:endParaRPr lang="es-PE"/>
              </a:p>
            </p:txBody>
          </p:sp>
          <p:sp>
            <p:nvSpPr>
              <p:cNvPr id="11" name="Forma libre: forma 10">
                <a:extLst>
                  <a:ext uri="{FF2B5EF4-FFF2-40B4-BE49-F238E27FC236}">
                    <a16:creationId xmlns:a16="http://schemas.microsoft.com/office/drawing/2014/main" id="{C0B7074A-DF8A-4565-B21D-C585087CC6ED}"/>
                  </a:ext>
                </a:extLst>
              </p:cNvPr>
              <p:cNvSpPr/>
              <p:nvPr/>
            </p:nvSpPr>
            <p:spPr>
              <a:xfrm>
                <a:off x="7216387" y="1422042"/>
                <a:ext cx="107309" cy="134871"/>
              </a:xfrm>
              <a:custGeom>
                <a:avLst/>
                <a:gdLst>
                  <a:gd name="connsiteX0" fmla="*/ 644 w 107309"/>
                  <a:gd name="connsiteY0" fmla="*/ 55562 h 134871"/>
                  <a:gd name="connsiteX1" fmla="*/ 538 w 107309"/>
                  <a:gd name="connsiteY1" fmla="*/ 57323 h 134871"/>
                  <a:gd name="connsiteX2" fmla="*/ 1173 w 107309"/>
                  <a:gd name="connsiteY2" fmla="*/ 94026 h 134871"/>
                  <a:gd name="connsiteX3" fmla="*/ 14170 w 107309"/>
                  <a:gd name="connsiteY3" fmla="*/ 134568 h 134871"/>
                  <a:gd name="connsiteX4" fmla="*/ 37136 w 107309"/>
                  <a:gd name="connsiteY4" fmla="*/ 124565 h 134871"/>
                  <a:gd name="connsiteX5" fmla="*/ 68449 w 107309"/>
                  <a:gd name="connsiteY5" fmla="*/ 107129 h 134871"/>
                  <a:gd name="connsiteX6" fmla="*/ 100221 w 107309"/>
                  <a:gd name="connsiteY6" fmla="*/ 92265 h 134871"/>
                  <a:gd name="connsiteX7" fmla="*/ 106279 w 107309"/>
                  <a:gd name="connsiteY7" fmla="*/ 57112 h 134871"/>
                  <a:gd name="connsiteX8" fmla="*/ 102017 w 107309"/>
                  <a:gd name="connsiteY8" fmla="*/ 12272 h 134871"/>
                  <a:gd name="connsiteX9" fmla="*/ 86696 w 107309"/>
                  <a:gd name="connsiteY9" fmla="*/ 931 h 134871"/>
                  <a:gd name="connsiteX10" fmla="*/ 48160 w 107309"/>
                  <a:gd name="connsiteY10" fmla="*/ 14703 h 134871"/>
                  <a:gd name="connsiteX11" fmla="*/ 7372 w 107309"/>
                  <a:gd name="connsiteY11" fmla="*/ 34287 h 134871"/>
                  <a:gd name="connsiteX12" fmla="*/ 644 w 107309"/>
                  <a:gd name="connsiteY12" fmla="*/ 55562 h 13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309" h="134871">
                    <a:moveTo>
                      <a:pt x="644" y="55562"/>
                    </a:moveTo>
                    <a:cubicBezTo>
                      <a:pt x="609" y="56161"/>
                      <a:pt x="574" y="56760"/>
                      <a:pt x="538" y="57323"/>
                    </a:cubicBezTo>
                    <a:cubicBezTo>
                      <a:pt x="-307" y="69546"/>
                      <a:pt x="-201" y="81839"/>
                      <a:pt x="1173" y="94026"/>
                    </a:cubicBezTo>
                    <a:cubicBezTo>
                      <a:pt x="2264" y="103536"/>
                      <a:pt x="1736" y="131609"/>
                      <a:pt x="14170" y="134568"/>
                    </a:cubicBezTo>
                    <a:cubicBezTo>
                      <a:pt x="22131" y="136470"/>
                      <a:pt x="31254" y="128968"/>
                      <a:pt x="37136" y="124565"/>
                    </a:cubicBezTo>
                    <a:cubicBezTo>
                      <a:pt x="46752" y="117344"/>
                      <a:pt x="57425" y="111814"/>
                      <a:pt x="68449" y="107129"/>
                    </a:cubicBezTo>
                    <a:cubicBezTo>
                      <a:pt x="78594" y="102797"/>
                      <a:pt x="92154" y="100190"/>
                      <a:pt x="100221" y="92265"/>
                    </a:cubicBezTo>
                    <a:cubicBezTo>
                      <a:pt x="109168" y="83459"/>
                      <a:pt x="107618" y="68419"/>
                      <a:pt x="106279" y="57112"/>
                    </a:cubicBezTo>
                    <a:cubicBezTo>
                      <a:pt x="104518" y="42212"/>
                      <a:pt x="103391" y="27207"/>
                      <a:pt x="102017" y="12272"/>
                    </a:cubicBezTo>
                    <a:cubicBezTo>
                      <a:pt x="101066" y="2022"/>
                      <a:pt x="97122" y="-1993"/>
                      <a:pt x="86696" y="931"/>
                    </a:cubicBezTo>
                    <a:cubicBezTo>
                      <a:pt x="73697" y="4594"/>
                      <a:pt x="60735" y="9807"/>
                      <a:pt x="48160" y="14703"/>
                    </a:cubicBezTo>
                    <a:cubicBezTo>
                      <a:pt x="34952" y="19810"/>
                      <a:pt x="18150" y="24671"/>
                      <a:pt x="7372" y="34287"/>
                    </a:cubicBezTo>
                    <a:cubicBezTo>
                      <a:pt x="1138" y="39782"/>
                      <a:pt x="1102" y="47848"/>
                      <a:pt x="644" y="55562"/>
                    </a:cubicBezTo>
                    <a:close/>
                  </a:path>
                </a:pathLst>
              </a:custGeom>
              <a:solidFill>
                <a:srgbClr val="A1D9F4">
                  <a:alpha val="50000"/>
                </a:srgbClr>
              </a:solidFill>
              <a:ln w="3522" cap="flat">
                <a:noFill/>
                <a:prstDash val="solid"/>
                <a:miter/>
              </a:ln>
            </p:spPr>
            <p:txBody>
              <a:bodyPr rtlCol="0" anchor="ctr"/>
              <a:lstStyle/>
              <a:p>
                <a:endParaRPr lang="es-PE"/>
              </a:p>
            </p:txBody>
          </p:sp>
          <p:sp>
            <p:nvSpPr>
              <p:cNvPr id="12" name="Forma libre: forma 11">
                <a:extLst>
                  <a:ext uri="{FF2B5EF4-FFF2-40B4-BE49-F238E27FC236}">
                    <a16:creationId xmlns:a16="http://schemas.microsoft.com/office/drawing/2014/main" id="{B3BF51EB-9C7A-4706-AC4A-E7012DA81001}"/>
                  </a:ext>
                </a:extLst>
              </p:cNvPr>
              <p:cNvSpPr/>
              <p:nvPr/>
            </p:nvSpPr>
            <p:spPr>
              <a:xfrm>
                <a:off x="7218553" y="1429666"/>
                <a:ext cx="99574" cy="118034"/>
              </a:xfrm>
              <a:custGeom>
                <a:avLst/>
                <a:gdLst>
                  <a:gd name="connsiteX0" fmla="*/ 7461 w 99574"/>
                  <a:gd name="connsiteY0" fmla="*/ 111094 h 118034"/>
                  <a:gd name="connsiteX1" fmla="*/ 23839 w 99574"/>
                  <a:gd name="connsiteY1" fmla="*/ 115884 h 118034"/>
                  <a:gd name="connsiteX2" fmla="*/ 36273 w 99574"/>
                  <a:gd name="connsiteY2" fmla="*/ 88868 h 118034"/>
                  <a:gd name="connsiteX3" fmla="*/ 37330 w 99574"/>
                  <a:gd name="connsiteY3" fmla="*/ 56533 h 118034"/>
                  <a:gd name="connsiteX4" fmla="*/ 48073 w 99574"/>
                  <a:gd name="connsiteY4" fmla="*/ 37829 h 118034"/>
                  <a:gd name="connsiteX5" fmla="*/ 69207 w 99574"/>
                  <a:gd name="connsiteY5" fmla="*/ 46107 h 118034"/>
                  <a:gd name="connsiteX6" fmla="*/ 77274 w 99574"/>
                  <a:gd name="connsiteY6" fmla="*/ 58505 h 118034"/>
                  <a:gd name="connsiteX7" fmla="*/ 87066 w 99574"/>
                  <a:gd name="connsiteY7" fmla="*/ 67593 h 118034"/>
                  <a:gd name="connsiteX8" fmla="*/ 98689 w 99574"/>
                  <a:gd name="connsiteY8" fmla="*/ 43888 h 118034"/>
                  <a:gd name="connsiteX9" fmla="*/ 97034 w 99574"/>
                  <a:gd name="connsiteY9" fmla="*/ 24550 h 118034"/>
                  <a:gd name="connsiteX10" fmla="*/ 94040 w 99574"/>
                  <a:gd name="connsiteY10" fmla="*/ 8136 h 118034"/>
                  <a:gd name="connsiteX11" fmla="*/ 73751 w 99574"/>
                  <a:gd name="connsiteY11" fmla="*/ 211 h 118034"/>
                  <a:gd name="connsiteX12" fmla="*/ 40817 w 99574"/>
                  <a:gd name="connsiteY12" fmla="*/ 12750 h 118034"/>
                  <a:gd name="connsiteX13" fmla="*/ 12075 w 99574"/>
                  <a:gd name="connsiteY13" fmla="*/ 26734 h 118034"/>
                  <a:gd name="connsiteX14" fmla="*/ 3516 w 99574"/>
                  <a:gd name="connsiteY14" fmla="*/ 96652 h 118034"/>
                  <a:gd name="connsiteX15" fmla="*/ 7461 w 99574"/>
                  <a:gd name="connsiteY15" fmla="*/ 111094 h 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574" h="118034">
                    <a:moveTo>
                      <a:pt x="7461" y="111094"/>
                    </a:moveTo>
                    <a:cubicBezTo>
                      <a:pt x="10701" y="117047"/>
                      <a:pt x="16055" y="120534"/>
                      <a:pt x="23839" y="115884"/>
                    </a:cubicBezTo>
                    <a:cubicBezTo>
                      <a:pt x="33103" y="110389"/>
                      <a:pt x="35569" y="99153"/>
                      <a:pt x="36273" y="88868"/>
                    </a:cubicBezTo>
                    <a:cubicBezTo>
                      <a:pt x="37014" y="78125"/>
                      <a:pt x="36062" y="67241"/>
                      <a:pt x="37330" y="56533"/>
                    </a:cubicBezTo>
                    <a:cubicBezTo>
                      <a:pt x="38211" y="49101"/>
                      <a:pt x="40501" y="40577"/>
                      <a:pt x="48073" y="37829"/>
                    </a:cubicBezTo>
                    <a:cubicBezTo>
                      <a:pt x="56809" y="34624"/>
                      <a:pt x="63959" y="38886"/>
                      <a:pt x="69207" y="46107"/>
                    </a:cubicBezTo>
                    <a:cubicBezTo>
                      <a:pt x="72096" y="50087"/>
                      <a:pt x="74491" y="54419"/>
                      <a:pt x="77274" y="58505"/>
                    </a:cubicBezTo>
                    <a:cubicBezTo>
                      <a:pt x="79704" y="62098"/>
                      <a:pt x="82804" y="66360"/>
                      <a:pt x="87066" y="67593"/>
                    </a:cubicBezTo>
                    <a:cubicBezTo>
                      <a:pt x="102352" y="71996"/>
                      <a:pt x="99816" y="53785"/>
                      <a:pt x="98689" y="43888"/>
                    </a:cubicBezTo>
                    <a:cubicBezTo>
                      <a:pt x="97949" y="37477"/>
                      <a:pt x="97492" y="30996"/>
                      <a:pt x="97034" y="24550"/>
                    </a:cubicBezTo>
                    <a:cubicBezTo>
                      <a:pt x="96682" y="19302"/>
                      <a:pt x="97069" y="12680"/>
                      <a:pt x="94040" y="8136"/>
                    </a:cubicBezTo>
                    <a:cubicBezTo>
                      <a:pt x="88933" y="528"/>
                      <a:pt x="81571" y="-564"/>
                      <a:pt x="73751" y="211"/>
                    </a:cubicBezTo>
                    <a:cubicBezTo>
                      <a:pt x="62620" y="4015"/>
                      <a:pt x="51878" y="8805"/>
                      <a:pt x="40817" y="12750"/>
                    </a:cubicBezTo>
                    <a:cubicBezTo>
                      <a:pt x="30884" y="16308"/>
                      <a:pt x="20317" y="19654"/>
                      <a:pt x="12075" y="26734"/>
                    </a:cubicBezTo>
                    <a:cubicBezTo>
                      <a:pt x="-7227" y="43289"/>
                      <a:pt x="2036" y="74778"/>
                      <a:pt x="3516" y="96652"/>
                    </a:cubicBezTo>
                    <a:cubicBezTo>
                      <a:pt x="3903" y="101337"/>
                      <a:pt x="5136" y="106832"/>
                      <a:pt x="7461" y="111094"/>
                    </a:cubicBezTo>
                    <a:close/>
                  </a:path>
                </a:pathLst>
              </a:custGeom>
              <a:solidFill>
                <a:srgbClr val="A1D9F4">
                  <a:alpha val="50000"/>
                </a:srgbClr>
              </a:solidFill>
              <a:ln w="3522" cap="flat">
                <a:noFill/>
                <a:prstDash val="solid"/>
                <a:miter/>
              </a:ln>
            </p:spPr>
            <p:txBody>
              <a:bodyPr rtlCol="0" anchor="ctr"/>
              <a:lstStyle/>
              <a:p>
                <a:endParaRPr lang="es-PE"/>
              </a:p>
            </p:txBody>
          </p:sp>
          <p:grpSp>
            <p:nvGrpSpPr>
              <p:cNvPr id="13" name="Gráfico 2">
                <a:extLst>
                  <a:ext uri="{FF2B5EF4-FFF2-40B4-BE49-F238E27FC236}">
                    <a16:creationId xmlns:a16="http://schemas.microsoft.com/office/drawing/2014/main" id="{546F499E-F7C6-4A05-9C46-A5D8982FAE1C}"/>
                  </a:ext>
                </a:extLst>
              </p:cNvPr>
              <p:cNvGrpSpPr/>
              <p:nvPr/>
            </p:nvGrpSpPr>
            <p:grpSpPr>
              <a:xfrm>
                <a:off x="7099172" y="1372046"/>
                <a:ext cx="219253" cy="204078"/>
                <a:chOff x="7099172" y="1372046"/>
                <a:chExt cx="219253" cy="204078"/>
              </a:xfrm>
              <a:solidFill>
                <a:srgbClr val="58BDED">
                  <a:alpha val="50000"/>
                </a:srgbClr>
              </a:solidFill>
            </p:grpSpPr>
            <p:sp>
              <p:nvSpPr>
                <p:cNvPr id="14" name="Forma libre: forma 13">
                  <a:extLst>
                    <a:ext uri="{FF2B5EF4-FFF2-40B4-BE49-F238E27FC236}">
                      <a16:creationId xmlns:a16="http://schemas.microsoft.com/office/drawing/2014/main" id="{C6641CF8-C97A-4829-9C58-4CD2CA15F6E0}"/>
                    </a:ext>
                  </a:extLst>
                </p:cNvPr>
                <p:cNvSpPr/>
                <p:nvPr/>
              </p:nvSpPr>
              <p:spPr>
                <a:xfrm>
                  <a:off x="7206498" y="1457137"/>
                  <a:ext cx="7103" cy="118987"/>
                </a:xfrm>
                <a:custGeom>
                  <a:avLst/>
                  <a:gdLst>
                    <a:gd name="connsiteX0" fmla="*/ 6659 w 7103"/>
                    <a:gd name="connsiteY0" fmla="*/ 106659 h 118987"/>
                    <a:gd name="connsiteX1" fmla="*/ 6307 w 7103"/>
                    <a:gd name="connsiteY1" fmla="*/ 102573 h 118987"/>
                    <a:gd name="connsiteX2" fmla="*/ 4017 w 7103"/>
                    <a:gd name="connsiteY2" fmla="*/ 39312 h 118987"/>
                    <a:gd name="connsiteX3" fmla="*/ 2362 w 7103"/>
                    <a:gd name="connsiteY3" fmla="*/ 19164 h 118987"/>
                    <a:gd name="connsiteX4" fmla="*/ 565 w 7103"/>
                    <a:gd name="connsiteY4" fmla="*/ 179 h 118987"/>
                    <a:gd name="connsiteX5" fmla="*/ 2 w 7103"/>
                    <a:gd name="connsiteY5" fmla="*/ 320 h 118987"/>
                    <a:gd name="connsiteX6" fmla="*/ 495 w 7103"/>
                    <a:gd name="connsiteY6" fmla="*/ 14339 h 118987"/>
                    <a:gd name="connsiteX7" fmla="*/ 2503 w 7103"/>
                    <a:gd name="connsiteY7" fmla="*/ 49809 h 118987"/>
                    <a:gd name="connsiteX8" fmla="*/ 4088 w 7103"/>
                    <a:gd name="connsiteY8" fmla="*/ 86406 h 118987"/>
                    <a:gd name="connsiteX9" fmla="*/ 4687 w 7103"/>
                    <a:gd name="connsiteY9" fmla="*/ 107152 h 118987"/>
                    <a:gd name="connsiteX10" fmla="*/ 5990 w 7103"/>
                    <a:gd name="connsiteY10" fmla="*/ 118987 h 118987"/>
                    <a:gd name="connsiteX11" fmla="*/ 6659 w 7103"/>
                    <a:gd name="connsiteY11" fmla="*/ 106659 h 11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03" h="118987">
                      <a:moveTo>
                        <a:pt x="6659" y="106659"/>
                      </a:moveTo>
                      <a:cubicBezTo>
                        <a:pt x="6518" y="105180"/>
                        <a:pt x="6377" y="103771"/>
                        <a:pt x="6307" y="102573"/>
                      </a:cubicBezTo>
                      <a:cubicBezTo>
                        <a:pt x="4898" y="81510"/>
                        <a:pt x="4510" y="60411"/>
                        <a:pt x="4017" y="39312"/>
                      </a:cubicBezTo>
                      <a:cubicBezTo>
                        <a:pt x="3877" y="32584"/>
                        <a:pt x="2926" y="25892"/>
                        <a:pt x="2362" y="19164"/>
                      </a:cubicBezTo>
                      <a:cubicBezTo>
                        <a:pt x="1833" y="12894"/>
                        <a:pt x="2397" y="6237"/>
                        <a:pt x="565" y="179"/>
                      </a:cubicBezTo>
                      <a:cubicBezTo>
                        <a:pt x="460" y="-138"/>
                        <a:pt x="-33" y="3"/>
                        <a:pt x="2" y="320"/>
                      </a:cubicBezTo>
                      <a:cubicBezTo>
                        <a:pt x="601" y="4793"/>
                        <a:pt x="565" y="9865"/>
                        <a:pt x="495" y="14339"/>
                      </a:cubicBezTo>
                      <a:cubicBezTo>
                        <a:pt x="390" y="26174"/>
                        <a:pt x="1869" y="38009"/>
                        <a:pt x="2503" y="49809"/>
                      </a:cubicBezTo>
                      <a:cubicBezTo>
                        <a:pt x="3172" y="61996"/>
                        <a:pt x="3700" y="74183"/>
                        <a:pt x="4088" y="86406"/>
                      </a:cubicBezTo>
                      <a:cubicBezTo>
                        <a:pt x="4335" y="93309"/>
                        <a:pt x="4510" y="100213"/>
                        <a:pt x="4687" y="107152"/>
                      </a:cubicBezTo>
                      <a:cubicBezTo>
                        <a:pt x="4793" y="111273"/>
                        <a:pt x="5074" y="115007"/>
                        <a:pt x="5990" y="118987"/>
                      </a:cubicBezTo>
                      <a:cubicBezTo>
                        <a:pt x="7715" y="115359"/>
                        <a:pt x="7012" y="110534"/>
                        <a:pt x="6659" y="106659"/>
                      </a:cubicBezTo>
                      <a:close/>
                    </a:path>
                  </a:pathLst>
                </a:custGeom>
                <a:solidFill>
                  <a:srgbClr val="58BDED">
                    <a:alpha val="50000"/>
                  </a:srgbClr>
                </a:solidFill>
                <a:ln w="3522" cap="flat">
                  <a:noFill/>
                  <a:prstDash val="solid"/>
                  <a:miter/>
                </a:ln>
              </p:spPr>
              <p:txBody>
                <a:bodyPr rtlCol="0" anchor="ctr"/>
                <a:lstStyle/>
                <a:p>
                  <a:endParaRPr lang="es-PE"/>
                </a:p>
              </p:txBody>
            </p:sp>
            <p:sp>
              <p:nvSpPr>
                <p:cNvPr id="15" name="Forma libre: forma 14">
                  <a:extLst>
                    <a:ext uri="{FF2B5EF4-FFF2-40B4-BE49-F238E27FC236}">
                      <a16:creationId xmlns:a16="http://schemas.microsoft.com/office/drawing/2014/main" id="{47C0664C-84CE-43E2-B453-D9997EFD83B4}"/>
                    </a:ext>
                  </a:extLst>
                </p:cNvPr>
                <p:cNvSpPr/>
                <p:nvPr/>
              </p:nvSpPr>
              <p:spPr>
                <a:xfrm>
                  <a:off x="7249926" y="1499936"/>
                  <a:ext cx="65993" cy="11135"/>
                </a:xfrm>
                <a:custGeom>
                  <a:avLst/>
                  <a:gdLst>
                    <a:gd name="connsiteX0" fmla="*/ 65978 w 65993"/>
                    <a:gd name="connsiteY0" fmla="*/ 10778 h 11135"/>
                    <a:gd name="connsiteX1" fmla="*/ 62913 w 65993"/>
                    <a:gd name="connsiteY1" fmla="*/ 9158 h 11135"/>
                    <a:gd name="connsiteX2" fmla="*/ 43717 w 65993"/>
                    <a:gd name="connsiteY2" fmla="*/ 4614 h 11135"/>
                    <a:gd name="connsiteX3" fmla="*/ 16877 w 65993"/>
                    <a:gd name="connsiteY3" fmla="*/ 669 h 11135"/>
                    <a:gd name="connsiteX4" fmla="*/ 111 w 65993"/>
                    <a:gd name="connsiteY4" fmla="*/ 0 h 11135"/>
                    <a:gd name="connsiteX5" fmla="*/ 75 w 65993"/>
                    <a:gd name="connsiteY5" fmla="*/ 211 h 11135"/>
                    <a:gd name="connsiteX6" fmla="*/ 32869 w 65993"/>
                    <a:gd name="connsiteY6" fmla="*/ 5143 h 11135"/>
                    <a:gd name="connsiteX7" fmla="*/ 47733 w 65993"/>
                    <a:gd name="connsiteY7" fmla="*/ 7503 h 11135"/>
                    <a:gd name="connsiteX8" fmla="*/ 64393 w 65993"/>
                    <a:gd name="connsiteY8" fmla="*/ 11131 h 11135"/>
                    <a:gd name="connsiteX9" fmla="*/ 65978 w 65993"/>
                    <a:gd name="connsiteY9" fmla="*/ 10778 h 1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993" h="11135">
                      <a:moveTo>
                        <a:pt x="65978" y="10778"/>
                      </a:moveTo>
                      <a:cubicBezTo>
                        <a:pt x="65802" y="10321"/>
                        <a:pt x="63865" y="9475"/>
                        <a:pt x="62913" y="9158"/>
                      </a:cubicBezTo>
                      <a:cubicBezTo>
                        <a:pt x="56749" y="6974"/>
                        <a:pt x="50198" y="5389"/>
                        <a:pt x="43717" y="4614"/>
                      </a:cubicBezTo>
                      <a:cubicBezTo>
                        <a:pt x="34735" y="3558"/>
                        <a:pt x="25859" y="1761"/>
                        <a:pt x="16877" y="669"/>
                      </a:cubicBezTo>
                      <a:cubicBezTo>
                        <a:pt x="11311" y="-35"/>
                        <a:pt x="5675" y="564"/>
                        <a:pt x="111" y="0"/>
                      </a:cubicBezTo>
                      <a:cubicBezTo>
                        <a:pt x="-30" y="0"/>
                        <a:pt x="-30" y="176"/>
                        <a:pt x="75" y="211"/>
                      </a:cubicBezTo>
                      <a:cubicBezTo>
                        <a:pt x="10924" y="2290"/>
                        <a:pt x="21984" y="3029"/>
                        <a:pt x="32869" y="5143"/>
                      </a:cubicBezTo>
                      <a:cubicBezTo>
                        <a:pt x="37800" y="6094"/>
                        <a:pt x="42766" y="6728"/>
                        <a:pt x="47733" y="7503"/>
                      </a:cubicBezTo>
                      <a:cubicBezTo>
                        <a:pt x="53333" y="8348"/>
                        <a:pt x="58722" y="10743"/>
                        <a:pt x="64393" y="11131"/>
                      </a:cubicBezTo>
                      <a:cubicBezTo>
                        <a:pt x="65661" y="11166"/>
                        <a:pt x="66084" y="11025"/>
                        <a:pt x="65978" y="10778"/>
                      </a:cubicBezTo>
                      <a:close/>
                    </a:path>
                  </a:pathLst>
                </a:custGeom>
                <a:solidFill>
                  <a:srgbClr val="58BDED">
                    <a:alpha val="50000"/>
                  </a:srgbClr>
                </a:solidFill>
                <a:ln w="3522" cap="flat">
                  <a:noFill/>
                  <a:prstDash val="solid"/>
                  <a:miter/>
                </a:ln>
              </p:spPr>
              <p:txBody>
                <a:bodyPr rtlCol="0" anchor="ctr"/>
                <a:lstStyle/>
                <a:p>
                  <a:endParaRPr lang="es-PE"/>
                </a:p>
              </p:txBody>
            </p:sp>
            <p:sp>
              <p:nvSpPr>
                <p:cNvPr id="16" name="Forma libre: forma 15">
                  <a:extLst>
                    <a:ext uri="{FF2B5EF4-FFF2-40B4-BE49-F238E27FC236}">
                      <a16:creationId xmlns:a16="http://schemas.microsoft.com/office/drawing/2014/main" id="{2D604505-D20A-4248-A239-121E09307285}"/>
                    </a:ext>
                  </a:extLst>
                </p:cNvPr>
                <p:cNvSpPr/>
                <p:nvPr/>
              </p:nvSpPr>
              <p:spPr>
                <a:xfrm>
                  <a:off x="7134730" y="1511096"/>
                  <a:ext cx="50581" cy="16747"/>
                </a:xfrm>
                <a:custGeom>
                  <a:avLst/>
                  <a:gdLst>
                    <a:gd name="connsiteX0" fmla="*/ 50178 w 50581"/>
                    <a:gd name="connsiteY0" fmla="*/ 5 h 16747"/>
                    <a:gd name="connsiteX1" fmla="*/ 25698 w 50581"/>
                    <a:gd name="connsiteY1" fmla="*/ 7332 h 16747"/>
                    <a:gd name="connsiteX2" fmla="*/ 90 w 50581"/>
                    <a:gd name="connsiteY2" fmla="*/ 16455 h 16747"/>
                    <a:gd name="connsiteX3" fmla="*/ 196 w 50581"/>
                    <a:gd name="connsiteY3" fmla="*/ 16737 h 16747"/>
                    <a:gd name="connsiteX4" fmla="*/ 24994 w 50581"/>
                    <a:gd name="connsiteY4" fmla="*/ 9023 h 16747"/>
                    <a:gd name="connsiteX5" fmla="*/ 50354 w 50581"/>
                    <a:gd name="connsiteY5" fmla="*/ 710 h 16747"/>
                    <a:gd name="connsiteX6" fmla="*/ 50178 w 50581"/>
                    <a:gd name="connsiteY6" fmla="*/ 5 h 1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81" h="16747">
                      <a:moveTo>
                        <a:pt x="50178" y="5"/>
                      </a:moveTo>
                      <a:cubicBezTo>
                        <a:pt x="41865" y="1731"/>
                        <a:pt x="33764" y="4725"/>
                        <a:pt x="25698" y="7332"/>
                      </a:cubicBezTo>
                      <a:cubicBezTo>
                        <a:pt x="17033" y="10150"/>
                        <a:pt x="8509" y="12932"/>
                        <a:pt x="90" y="16455"/>
                      </a:cubicBezTo>
                      <a:cubicBezTo>
                        <a:pt x="-85" y="16525"/>
                        <a:pt x="20" y="16807"/>
                        <a:pt x="196" y="16737"/>
                      </a:cubicBezTo>
                      <a:cubicBezTo>
                        <a:pt x="8474" y="14200"/>
                        <a:pt x="16681" y="11488"/>
                        <a:pt x="24994" y="9023"/>
                      </a:cubicBezTo>
                      <a:cubicBezTo>
                        <a:pt x="33482" y="6487"/>
                        <a:pt x="42077" y="3880"/>
                        <a:pt x="50354" y="710"/>
                      </a:cubicBezTo>
                      <a:cubicBezTo>
                        <a:pt x="50742" y="569"/>
                        <a:pt x="50601" y="-65"/>
                        <a:pt x="50178" y="5"/>
                      </a:cubicBezTo>
                      <a:close/>
                    </a:path>
                  </a:pathLst>
                </a:custGeom>
                <a:solidFill>
                  <a:srgbClr val="58BDED">
                    <a:alpha val="50000"/>
                  </a:srgbClr>
                </a:solidFill>
                <a:ln w="3522" cap="flat">
                  <a:noFill/>
                  <a:prstDash val="solid"/>
                  <a:miter/>
                </a:ln>
              </p:spPr>
              <p:txBody>
                <a:bodyPr rtlCol="0" anchor="ctr"/>
                <a:lstStyle/>
                <a:p>
                  <a:endParaRPr lang="es-PE"/>
                </a:p>
              </p:txBody>
            </p:sp>
            <p:sp>
              <p:nvSpPr>
                <p:cNvPr id="17" name="Forma libre: forma 16">
                  <a:extLst>
                    <a:ext uri="{FF2B5EF4-FFF2-40B4-BE49-F238E27FC236}">
                      <a16:creationId xmlns:a16="http://schemas.microsoft.com/office/drawing/2014/main" id="{EC1707A6-4281-4A08-8EC7-65E34219E8A2}"/>
                    </a:ext>
                  </a:extLst>
                </p:cNvPr>
                <p:cNvSpPr/>
                <p:nvPr/>
              </p:nvSpPr>
              <p:spPr>
                <a:xfrm>
                  <a:off x="7189606" y="1372046"/>
                  <a:ext cx="35711" cy="9692"/>
                </a:xfrm>
                <a:custGeom>
                  <a:avLst/>
                  <a:gdLst>
                    <a:gd name="connsiteX0" fmla="*/ 35563 w 35711"/>
                    <a:gd name="connsiteY0" fmla="*/ 4643 h 9692"/>
                    <a:gd name="connsiteX1" fmla="*/ 27250 w 35711"/>
                    <a:gd name="connsiteY1" fmla="*/ 452 h 9692"/>
                    <a:gd name="connsiteX2" fmla="*/ 17141 w 35711"/>
                    <a:gd name="connsiteY2" fmla="*/ 452 h 9692"/>
                    <a:gd name="connsiteX3" fmla="*/ 7736 w 35711"/>
                    <a:gd name="connsiteY3" fmla="*/ 3410 h 9692"/>
                    <a:gd name="connsiteX4" fmla="*/ 58 w 35711"/>
                    <a:gd name="connsiteY4" fmla="*/ 9398 h 9692"/>
                    <a:gd name="connsiteX5" fmla="*/ 233 w 35711"/>
                    <a:gd name="connsiteY5" fmla="*/ 9680 h 9692"/>
                    <a:gd name="connsiteX6" fmla="*/ 5446 w 35711"/>
                    <a:gd name="connsiteY6" fmla="*/ 6264 h 9692"/>
                    <a:gd name="connsiteX7" fmla="*/ 27004 w 35711"/>
                    <a:gd name="connsiteY7" fmla="*/ 2283 h 9692"/>
                    <a:gd name="connsiteX8" fmla="*/ 35422 w 35711"/>
                    <a:gd name="connsiteY8" fmla="*/ 5136 h 9692"/>
                    <a:gd name="connsiteX9" fmla="*/ 35563 w 35711"/>
                    <a:gd name="connsiteY9" fmla="*/ 4643 h 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11" h="9692">
                      <a:moveTo>
                        <a:pt x="35563" y="4643"/>
                      </a:moveTo>
                      <a:cubicBezTo>
                        <a:pt x="32709" y="3093"/>
                        <a:pt x="30455" y="1262"/>
                        <a:pt x="27250" y="452"/>
                      </a:cubicBezTo>
                      <a:cubicBezTo>
                        <a:pt x="24009" y="-358"/>
                        <a:pt x="20416" y="99"/>
                        <a:pt x="17141" y="452"/>
                      </a:cubicBezTo>
                      <a:cubicBezTo>
                        <a:pt x="13935" y="804"/>
                        <a:pt x="10625" y="2072"/>
                        <a:pt x="7736" y="3410"/>
                      </a:cubicBezTo>
                      <a:cubicBezTo>
                        <a:pt x="4672" y="4855"/>
                        <a:pt x="2699" y="7426"/>
                        <a:pt x="58" y="9398"/>
                      </a:cubicBezTo>
                      <a:cubicBezTo>
                        <a:pt x="-83" y="9504"/>
                        <a:pt x="58" y="9751"/>
                        <a:pt x="233" y="9680"/>
                      </a:cubicBezTo>
                      <a:cubicBezTo>
                        <a:pt x="2065" y="8659"/>
                        <a:pt x="3650" y="7391"/>
                        <a:pt x="5446" y="6264"/>
                      </a:cubicBezTo>
                      <a:cubicBezTo>
                        <a:pt x="11681" y="2354"/>
                        <a:pt x="19818" y="1050"/>
                        <a:pt x="27004" y="2283"/>
                      </a:cubicBezTo>
                      <a:cubicBezTo>
                        <a:pt x="29962" y="2812"/>
                        <a:pt x="32428" y="4643"/>
                        <a:pt x="35422" y="5136"/>
                      </a:cubicBezTo>
                      <a:cubicBezTo>
                        <a:pt x="35739" y="5207"/>
                        <a:pt x="35809" y="4749"/>
                        <a:pt x="35563" y="4643"/>
                      </a:cubicBezTo>
                      <a:close/>
                    </a:path>
                  </a:pathLst>
                </a:custGeom>
                <a:solidFill>
                  <a:srgbClr val="58BDED">
                    <a:alpha val="50000"/>
                  </a:srgbClr>
                </a:solidFill>
                <a:ln w="3522" cap="flat">
                  <a:noFill/>
                  <a:prstDash val="solid"/>
                  <a:miter/>
                </a:ln>
              </p:spPr>
              <p:txBody>
                <a:bodyPr rtlCol="0" anchor="ctr"/>
                <a:lstStyle/>
                <a:p>
                  <a:endParaRPr lang="es-PE"/>
                </a:p>
              </p:txBody>
            </p:sp>
            <p:sp>
              <p:nvSpPr>
                <p:cNvPr id="18" name="Forma libre: forma 17">
                  <a:extLst>
                    <a:ext uri="{FF2B5EF4-FFF2-40B4-BE49-F238E27FC236}">
                      <a16:creationId xmlns:a16="http://schemas.microsoft.com/office/drawing/2014/main" id="{B921C60A-DE8A-4BE6-9DAE-F826B9112B59}"/>
                    </a:ext>
                  </a:extLst>
                </p:cNvPr>
                <p:cNvSpPr/>
                <p:nvPr/>
              </p:nvSpPr>
              <p:spPr>
                <a:xfrm>
                  <a:off x="7268532" y="1515484"/>
                  <a:ext cx="49893" cy="28016"/>
                </a:xfrm>
                <a:custGeom>
                  <a:avLst/>
                  <a:gdLst>
                    <a:gd name="connsiteX0" fmla="*/ 49556 w 49893"/>
                    <a:gd name="connsiteY0" fmla="*/ 56 h 28016"/>
                    <a:gd name="connsiteX1" fmla="*/ 25533 w 49893"/>
                    <a:gd name="connsiteY1" fmla="*/ 14920 h 28016"/>
                    <a:gd name="connsiteX2" fmla="*/ 12289 w 49893"/>
                    <a:gd name="connsiteY2" fmla="*/ 20943 h 28016"/>
                    <a:gd name="connsiteX3" fmla="*/ 102 w 49893"/>
                    <a:gd name="connsiteY3" fmla="*/ 27565 h 28016"/>
                    <a:gd name="connsiteX4" fmla="*/ 348 w 49893"/>
                    <a:gd name="connsiteY4" fmla="*/ 27988 h 28016"/>
                    <a:gd name="connsiteX5" fmla="*/ 27365 w 49893"/>
                    <a:gd name="connsiteY5" fmla="*/ 15765 h 28016"/>
                    <a:gd name="connsiteX6" fmla="*/ 49837 w 49893"/>
                    <a:gd name="connsiteY6" fmla="*/ 338 h 28016"/>
                    <a:gd name="connsiteX7" fmla="*/ 49556 w 49893"/>
                    <a:gd name="connsiteY7" fmla="*/ 56 h 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93" h="28016">
                      <a:moveTo>
                        <a:pt x="49556" y="56"/>
                      </a:moveTo>
                      <a:cubicBezTo>
                        <a:pt x="42406" y="6431"/>
                        <a:pt x="34198" y="10869"/>
                        <a:pt x="25533" y="14920"/>
                      </a:cubicBezTo>
                      <a:cubicBezTo>
                        <a:pt x="21131" y="16998"/>
                        <a:pt x="16692" y="18935"/>
                        <a:pt x="12289" y="20943"/>
                      </a:cubicBezTo>
                      <a:cubicBezTo>
                        <a:pt x="7992" y="22880"/>
                        <a:pt x="4153" y="25170"/>
                        <a:pt x="102" y="27565"/>
                      </a:cubicBezTo>
                      <a:cubicBezTo>
                        <a:pt x="-145" y="27706"/>
                        <a:pt x="102" y="28129"/>
                        <a:pt x="348" y="27988"/>
                      </a:cubicBezTo>
                      <a:cubicBezTo>
                        <a:pt x="9330" y="23937"/>
                        <a:pt x="18454" y="19992"/>
                        <a:pt x="27365" y="15765"/>
                      </a:cubicBezTo>
                      <a:cubicBezTo>
                        <a:pt x="35642" y="11820"/>
                        <a:pt x="43673" y="7277"/>
                        <a:pt x="49837" y="338"/>
                      </a:cubicBezTo>
                      <a:cubicBezTo>
                        <a:pt x="50014" y="161"/>
                        <a:pt x="49732" y="-120"/>
                        <a:pt x="49556" y="56"/>
                      </a:cubicBezTo>
                      <a:close/>
                    </a:path>
                  </a:pathLst>
                </a:custGeom>
                <a:solidFill>
                  <a:srgbClr val="58BDED">
                    <a:alpha val="50000"/>
                  </a:srgbClr>
                </a:solidFill>
                <a:ln w="3522" cap="flat">
                  <a:noFill/>
                  <a:prstDash val="solid"/>
                  <a:miter/>
                </a:ln>
              </p:spPr>
              <p:txBody>
                <a:bodyPr rtlCol="0" anchor="ctr"/>
                <a:lstStyle/>
                <a:p>
                  <a:endParaRPr lang="es-PE"/>
                </a:p>
              </p:txBody>
            </p:sp>
            <p:sp>
              <p:nvSpPr>
                <p:cNvPr id="19" name="Forma libre: forma 18">
                  <a:extLst>
                    <a:ext uri="{FF2B5EF4-FFF2-40B4-BE49-F238E27FC236}">
                      <a16:creationId xmlns:a16="http://schemas.microsoft.com/office/drawing/2014/main" id="{C1120D74-A479-4538-86AE-148C1CB40137}"/>
                    </a:ext>
                  </a:extLst>
                </p:cNvPr>
                <p:cNvSpPr/>
                <p:nvPr/>
              </p:nvSpPr>
              <p:spPr>
                <a:xfrm>
                  <a:off x="7099172" y="1460567"/>
                  <a:ext cx="13194" cy="70896"/>
                </a:xfrm>
                <a:custGeom>
                  <a:avLst/>
                  <a:gdLst>
                    <a:gd name="connsiteX0" fmla="*/ 13105 w 13194"/>
                    <a:gd name="connsiteY0" fmla="*/ 70083 h 70896"/>
                    <a:gd name="connsiteX1" fmla="*/ 4793 w 13194"/>
                    <a:gd name="connsiteY1" fmla="*/ 36692 h 70896"/>
                    <a:gd name="connsiteX2" fmla="*/ 2504 w 13194"/>
                    <a:gd name="connsiteY2" fmla="*/ 18340 h 70896"/>
                    <a:gd name="connsiteX3" fmla="*/ 390 w 13194"/>
                    <a:gd name="connsiteY3" fmla="*/ 165 h 70896"/>
                    <a:gd name="connsiteX4" fmla="*/ 2 w 13194"/>
                    <a:gd name="connsiteY4" fmla="*/ 235 h 70896"/>
                    <a:gd name="connsiteX5" fmla="*/ 1482 w 13194"/>
                    <a:gd name="connsiteY5" fmla="*/ 18481 h 70896"/>
                    <a:gd name="connsiteX6" fmla="*/ 3595 w 13194"/>
                    <a:gd name="connsiteY6" fmla="*/ 38171 h 70896"/>
                    <a:gd name="connsiteX7" fmla="*/ 6272 w 13194"/>
                    <a:gd name="connsiteY7" fmla="*/ 56417 h 70896"/>
                    <a:gd name="connsiteX8" fmla="*/ 12084 w 13194"/>
                    <a:gd name="connsiteY8" fmla="*/ 70682 h 70896"/>
                    <a:gd name="connsiteX9" fmla="*/ 13105 w 13194"/>
                    <a:gd name="connsiteY9" fmla="*/ 70083 h 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4" h="70896">
                      <a:moveTo>
                        <a:pt x="13105" y="70083"/>
                      </a:moveTo>
                      <a:cubicBezTo>
                        <a:pt x="7223" y="59939"/>
                        <a:pt x="6308" y="48104"/>
                        <a:pt x="4793" y="36692"/>
                      </a:cubicBezTo>
                      <a:cubicBezTo>
                        <a:pt x="3983" y="30598"/>
                        <a:pt x="3067" y="24504"/>
                        <a:pt x="2504" y="18340"/>
                      </a:cubicBezTo>
                      <a:cubicBezTo>
                        <a:pt x="1905" y="12176"/>
                        <a:pt x="1728" y="6294"/>
                        <a:pt x="390" y="165"/>
                      </a:cubicBezTo>
                      <a:cubicBezTo>
                        <a:pt x="320" y="-82"/>
                        <a:pt x="-33" y="-46"/>
                        <a:pt x="2" y="235"/>
                      </a:cubicBezTo>
                      <a:cubicBezTo>
                        <a:pt x="883" y="6294"/>
                        <a:pt x="1165" y="12352"/>
                        <a:pt x="1482" y="18481"/>
                      </a:cubicBezTo>
                      <a:cubicBezTo>
                        <a:pt x="1799" y="25068"/>
                        <a:pt x="2821" y="31655"/>
                        <a:pt x="3595" y="38171"/>
                      </a:cubicBezTo>
                      <a:cubicBezTo>
                        <a:pt x="4335" y="44300"/>
                        <a:pt x="5040" y="50323"/>
                        <a:pt x="6272" y="56417"/>
                      </a:cubicBezTo>
                      <a:cubicBezTo>
                        <a:pt x="7294" y="61418"/>
                        <a:pt x="8350" y="66913"/>
                        <a:pt x="12084" y="70682"/>
                      </a:cubicBezTo>
                      <a:cubicBezTo>
                        <a:pt x="12507" y="71175"/>
                        <a:pt x="13493" y="70753"/>
                        <a:pt x="13105" y="70083"/>
                      </a:cubicBezTo>
                      <a:close/>
                    </a:path>
                  </a:pathLst>
                </a:custGeom>
                <a:solidFill>
                  <a:srgbClr val="58BDED">
                    <a:alpha val="50000"/>
                  </a:srgbClr>
                </a:solidFill>
                <a:ln w="3522" cap="flat">
                  <a:noFill/>
                  <a:prstDash val="solid"/>
                  <a:miter/>
                </a:ln>
              </p:spPr>
              <p:txBody>
                <a:bodyPr rtlCol="0" anchor="ctr"/>
                <a:lstStyle/>
                <a:p>
                  <a:endParaRPr lang="es-PE"/>
                </a:p>
              </p:txBody>
            </p:sp>
            <p:sp>
              <p:nvSpPr>
                <p:cNvPr id="20" name="Forma libre: forma 19">
                  <a:extLst>
                    <a:ext uri="{FF2B5EF4-FFF2-40B4-BE49-F238E27FC236}">
                      <a16:creationId xmlns:a16="http://schemas.microsoft.com/office/drawing/2014/main" id="{CE43052A-8ED3-4519-A745-6A6BE639E9BA}"/>
                    </a:ext>
                  </a:extLst>
                </p:cNvPr>
                <p:cNvSpPr/>
                <p:nvPr/>
              </p:nvSpPr>
              <p:spPr>
                <a:xfrm>
                  <a:off x="7116217" y="1537330"/>
                  <a:ext cx="7717" cy="4619"/>
                </a:xfrm>
                <a:custGeom>
                  <a:avLst/>
                  <a:gdLst>
                    <a:gd name="connsiteX0" fmla="*/ 7648 w 7717"/>
                    <a:gd name="connsiteY0" fmla="*/ 4063 h 4619"/>
                    <a:gd name="connsiteX1" fmla="*/ 393 w 7717"/>
                    <a:gd name="connsiteY1" fmla="*/ 48 h 4619"/>
                    <a:gd name="connsiteX2" fmla="*/ 110 w 7717"/>
                    <a:gd name="connsiteY2" fmla="*/ 435 h 4619"/>
                    <a:gd name="connsiteX3" fmla="*/ 7261 w 7717"/>
                    <a:gd name="connsiteY3" fmla="*/ 4592 h 4619"/>
                    <a:gd name="connsiteX4" fmla="*/ 7648 w 7717"/>
                    <a:gd name="connsiteY4" fmla="*/ 4063 h 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 h="4619">
                      <a:moveTo>
                        <a:pt x="7648" y="4063"/>
                      </a:moveTo>
                      <a:cubicBezTo>
                        <a:pt x="5676" y="1844"/>
                        <a:pt x="2787" y="1562"/>
                        <a:pt x="393" y="48"/>
                      </a:cubicBezTo>
                      <a:cubicBezTo>
                        <a:pt x="146" y="-128"/>
                        <a:pt x="-171" y="224"/>
                        <a:pt x="110" y="435"/>
                      </a:cubicBezTo>
                      <a:cubicBezTo>
                        <a:pt x="2259" y="2161"/>
                        <a:pt x="4795" y="3359"/>
                        <a:pt x="7261" y="4592"/>
                      </a:cubicBezTo>
                      <a:cubicBezTo>
                        <a:pt x="7543" y="4733"/>
                        <a:pt x="7860" y="4310"/>
                        <a:pt x="7648" y="4063"/>
                      </a:cubicBezTo>
                      <a:close/>
                    </a:path>
                  </a:pathLst>
                </a:custGeom>
                <a:solidFill>
                  <a:srgbClr val="58BDED">
                    <a:alpha val="50000"/>
                  </a:srgbClr>
                </a:solidFill>
                <a:ln w="3522" cap="flat">
                  <a:noFill/>
                  <a:prstDash val="solid"/>
                  <a:miter/>
                </a:ln>
              </p:spPr>
              <p:txBody>
                <a:bodyPr rtlCol="0" anchor="ctr"/>
                <a:lstStyle/>
                <a:p>
                  <a:endParaRPr lang="es-PE"/>
                </a:p>
              </p:txBody>
            </p:sp>
            <p:sp>
              <p:nvSpPr>
                <p:cNvPr id="21" name="Forma libre: forma 20">
                  <a:extLst>
                    <a:ext uri="{FF2B5EF4-FFF2-40B4-BE49-F238E27FC236}">
                      <a16:creationId xmlns:a16="http://schemas.microsoft.com/office/drawing/2014/main" id="{3AFC2447-8FEE-463A-9E69-FC656C02EA62}"/>
                    </a:ext>
                  </a:extLst>
                </p:cNvPr>
                <p:cNvSpPr/>
                <p:nvPr/>
              </p:nvSpPr>
              <p:spPr>
                <a:xfrm>
                  <a:off x="7101358" y="1398633"/>
                  <a:ext cx="212045" cy="53357"/>
                </a:xfrm>
                <a:custGeom>
                  <a:avLst/>
                  <a:gdLst>
                    <a:gd name="connsiteX0" fmla="*/ 212010 w 212045"/>
                    <a:gd name="connsiteY0" fmla="*/ 106 h 53357"/>
                    <a:gd name="connsiteX1" fmla="*/ 212045 w 212045"/>
                    <a:gd name="connsiteY1" fmla="*/ 0 h 53357"/>
                    <a:gd name="connsiteX2" fmla="*/ 187142 w 212045"/>
                    <a:gd name="connsiteY2" fmla="*/ 17436 h 53357"/>
                    <a:gd name="connsiteX3" fmla="*/ 147516 w 212045"/>
                    <a:gd name="connsiteY3" fmla="*/ 33427 h 53357"/>
                    <a:gd name="connsiteX4" fmla="*/ 112081 w 212045"/>
                    <a:gd name="connsiteY4" fmla="*/ 48784 h 53357"/>
                    <a:gd name="connsiteX5" fmla="*/ 82987 w 212045"/>
                    <a:gd name="connsiteY5" fmla="*/ 47023 h 53357"/>
                    <a:gd name="connsiteX6" fmla="*/ 23529 w 212045"/>
                    <a:gd name="connsiteY6" fmla="*/ 28249 h 53357"/>
                    <a:gd name="connsiteX7" fmla="*/ 0 w 212045"/>
                    <a:gd name="connsiteY7" fmla="*/ 18387 h 53357"/>
                    <a:gd name="connsiteX8" fmla="*/ 36456 w 212045"/>
                    <a:gd name="connsiteY8" fmla="*/ 34413 h 53357"/>
                    <a:gd name="connsiteX9" fmla="*/ 87953 w 212045"/>
                    <a:gd name="connsiteY9" fmla="*/ 51250 h 53357"/>
                    <a:gd name="connsiteX10" fmla="*/ 162591 w 212045"/>
                    <a:gd name="connsiteY10" fmla="*/ 29341 h 53357"/>
                    <a:gd name="connsiteX11" fmla="*/ 185944 w 212045"/>
                    <a:gd name="connsiteY11" fmla="*/ 20570 h 53357"/>
                    <a:gd name="connsiteX12" fmla="*/ 212010 w 212045"/>
                    <a:gd name="connsiteY12" fmla="*/ 106 h 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45" h="53357">
                      <a:moveTo>
                        <a:pt x="212010" y="106"/>
                      </a:moveTo>
                      <a:cubicBezTo>
                        <a:pt x="212010" y="70"/>
                        <a:pt x="212010" y="35"/>
                        <a:pt x="212045" y="0"/>
                      </a:cubicBezTo>
                      <a:cubicBezTo>
                        <a:pt x="207678" y="11765"/>
                        <a:pt x="197885" y="13491"/>
                        <a:pt x="187142" y="17436"/>
                      </a:cubicBezTo>
                      <a:cubicBezTo>
                        <a:pt x="173757" y="22367"/>
                        <a:pt x="160513" y="27580"/>
                        <a:pt x="147516" y="33427"/>
                      </a:cubicBezTo>
                      <a:cubicBezTo>
                        <a:pt x="135821" y="38675"/>
                        <a:pt x="124515" y="45368"/>
                        <a:pt x="112081" y="48784"/>
                      </a:cubicBezTo>
                      <a:cubicBezTo>
                        <a:pt x="102183" y="51497"/>
                        <a:pt x="92673" y="49912"/>
                        <a:pt x="82987" y="47023"/>
                      </a:cubicBezTo>
                      <a:cubicBezTo>
                        <a:pt x="63085" y="41106"/>
                        <a:pt x="43219" y="34766"/>
                        <a:pt x="23529" y="28249"/>
                      </a:cubicBezTo>
                      <a:cubicBezTo>
                        <a:pt x="15463" y="25572"/>
                        <a:pt x="7291" y="22860"/>
                        <a:pt x="0" y="18387"/>
                      </a:cubicBezTo>
                      <a:cubicBezTo>
                        <a:pt x="9863" y="27967"/>
                        <a:pt x="23670" y="30715"/>
                        <a:pt x="36456" y="34413"/>
                      </a:cubicBezTo>
                      <a:cubicBezTo>
                        <a:pt x="53680" y="39415"/>
                        <a:pt x="70799" y="45967"/>
                        <a:pt x="87953" y="51250"/>
                      </a:cubicBezTo>
                      <a:cubicBezTo>
                        <a:pt x="116202" y="59950"/>
                        <a:pt x="138921" y="39556"/>
                        <a:pt x="162591" y="29341"/>
                      </a:cubicBezTo>
                      <a:cubicBezTo>
                        <a:pt x="170235" y="26065"/>
                        <a:pt x="177984" y="23071"/>
                        <a:pt x="185944" y="20570"/>
                      </a:cubicBezTo>
                      <a:cubicBezTo>
                        <a:pt x="198449" y="16625"/>
                        <a:pt x="208558" y="13702"/>
                        <a:pt x="212010" y="106"/>
                      </a:cubicBezTo>
                      <a:close/>
                    </a:path>
                  </a:pathLst>
                </a:custGeom>
                <a:solidFill>
                  <a:srgbClr val="58BDED">
                    <a:alpha val="50000"/>
                  </a:srgbClr>
                </a:solidFill>
                <a:ln w="3522" cap="flat">
                  <a:noFill/>
                  <a:prstDash val="solid"/>
                  <a:miter/>
                </a:ln>
              </p:spPr>
              <p:txBody>
                <a:bodyPr rtlCol="0" anchor="ctr"/>
                <a:lstStyle/>
                <a:p>
                  <a:endParaRPr lang="es-PE"/>
                </a:p>
              </p:txBody>
            </p:sp>
          </p:grpSp>
          <p:sp>
            <p:nvSpPr>
              <p:cNvPr id="22" name="Forma libre: forma 21">
                <a:extLst>
                  <a:ext uri="{FF2B5EF4-FFF2-40B4-BE49-F238E27FC236}">
                    <a16:creationId xmlns:a16="http://schemas.microsoft.com/office/drawing/2014/main" id="{5FCD4BA8-A96A-4195-93DC-5073A9D8DF1C}"/>
                  </a:ext>
                </a:extLst>
              </p:cNvPr>
              <p:cNvSpPr/>
              <p:nvPr/>
            </p:nvSpPr>
            <p:spPr>
              <a:xfrm>
                <a:off x="7100780" y="1429909"/>
                <a:ext cx="95971" cy="102950"/>
              </a:xfrm>
              <a:custGeom>
                <a:avLst/>
                <a:gdLst>
                  <a:gd name="connsiteX0" fmla="*/ 402 w 95971"/>
                  <a:gd name="connsiteY0" fmla="*/ 44420 h 102950"/>
                  <a:gd name="connsiteX1" fmla="*/ 1036 w 95971"/>
                  <a:gd name="connsiteY1" fmla="*/ 59319 h 102950"/>
                  <a:gd name="connsiteX2" fmla="*/ 4593 w 95971"/>
                  <a:gd name="connsiteY2" fmla="*/ 87286 h 102950"/>
                  <a:gd name="connsiteX3" fmla="*/ 21888 w 95971"/>
                  <a:gd name="connsiteY3" fmla="*/ 102292 h 102950"/>
                  <a:gd name="connsiteX4" fmla="*/ 32807 w 95971"/>
                  <a:gd name="connsiteY4" fmla="*/ 83024 h 102950"/>
                  <a:gd name="connsiteX5" fmla="*/ 37633 w 95971"/>
                  <a:gd name="connsiteY5" fmla="*/ 66610 h 102950"/>
                  <a:gd name="connsiteX6" fmla="*/ 56055 w 95971"/>
                  <a:gd name="connsiteY6" fmla="*/ 56536 h 102950"/>
                  <a:gd name="connsiteX7" fmla="*/ 76942 w 95971"/>
                  <a:gd name="connsiteY7" fmla="*/ 55480 h 102950"/>
                  <a:gd name="connsiteX8" fmla="*/ 92511 w 95971"/>
                  <a:gd name="connsiteY8" fmla="*/ 50372 h 102950"/>
                  <a:gd name="connsiteX9" fmla="*/ 89412 w 95971"/>
                  <a:gd name="connsiteY9" fmla="*/ 33254 h 102950"/>
                  <a:gd name="connsiteX10" fmla="*/ 69757 w 95971"/>
                  <a:gd name="connsiteY10" fmla="*/ 27231 h 102950"/>
                  <a:gd name="connsiteX11" fmla="*/ 21289 w 95971"/>
                  <a:gd name="connsiteY11" fmla="*/ 5075 h 102950"/>
                  <a:gd name="connsiteX12" fmla="*/ 9983 w 95971"/>
                  <a:gd name="connsiteY12" fmla="*/ 3 h 102950"/>
                  <a:gd name="connsiteX13" fmla="*/ 543 w 95971"/>
                  <a:gd name="connsiteY13" fmla="*/ 9795 h 102950"/>
                  <a:gd name="connsiteX14" fmla="*/ 1283 w 95971"/>
                  <a:gd name="connsiteY14" fmla="*/ 40122 h 102950"/>
                  <a:gd name="connsiteX15" fmla="*/ 402 w 95971"/>
                  <a:gd name="connsiteY15" fmla="*/ 44420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71" h="102950">
                    <a:moveTo>
                      <a:pt x="402" y="44420"/>
                    </a:moveTo>
                    <a:cubicBezTo>
                      <a:pt x="507" y="49386"/>
                      <a:pt x="719" y="54353"/>
                      <a:pt x="1036" y="59319"/>
                    </a:cubicBezTo>
                    <a:cubicBezTo>
                      <a:pt x="1635" y="68618"/>
                      <a:pt x="2234" y="78234"/>
                      <a:pt x="4593" y="87286"/>
                    </a:cubicBezTo>
                    <a:cubicBezTo>
                      <a:pt x="6637" y="95106"/>
                      <a:pt x="11779" y="105708"/>
                      <a:pt x="21888" y="102292"/>
                    </a:cubicBezTo>
                    <a:cubicBezTo>
                      <a:pt x="30130" y="99509"/>
                      <a:pt x="31997" y="90703"/>
                      <a:pt x="32807" y="83024"/>
                    </a:cubicBezTo>
                    <a:cubicBezTo>
                      <a:pt x="33406" y="77318"/>
                      <a:pt x="33900" y="71295"/>
                      <a:pt x="37633" y="66610"/>
                    </a:cubicBezTo>
                    <a:cubicBezTo>
                      <a:pt x="42177" y="60869"/>
                      <a:pt x="48869" y="57558"/>
                      <a:pt x="56055" y="56536"/>
                    </a:cubicBezTo>
                    <a:cubicBezTo>
                      <a:pt x="62994" y="55550"/>
                      <a:pt x="69968" y="56184"/>
                      <a:pt x="76942" y="55480"/>
                    </a:cubicBezTo>
                    <a:cubicBezTo>
                      <a:pt x="82120" y="54951"/>
                      <a:pt x="88425" y="53930"/>
                      <a:pt x="92511" y="50372"/>
                    </a:cubicBezTo>
                    <a:cubicBezTo>
                      <a:pt x="98675" y="44948"/>
                      <a:pt x="95963" y="36811"/>
                      <a:pt x="89412" y="33254"/>
                    </a:cubicBezTo>
                    <a:cubicBezTo>
                      <a:pt x="83353" y="29943"/>
                      <a:pt x="76414" y="28710"/>
                      <a:pt x="69757" y="27231"/>
                    </a:cubicBezTo>
                    <a:cubicBezTo>
                      <a:pt x="52180" y="23356"/>
                      <a:pt x="36436" y="14550"/>
                      <a:pt x="21289" y="5075"/>
                    </a:cubicBezTo>
                    <a:cubicBezTo>
                      <a:pt x="17978" y="2997"/>
                      <a:pt x="14033" y="108"/>
                      <a:pt x="9983" y="3"/>
                    </a:cubicBezTo>
                    <a:cubicBezTo>
                      <a:pt x="4558" y="-138"/>
                      <a:pt x="1529" y="5005"/>
                      <a:pt x="543" y="9795"/>
                    </a:cubicBezTo>
                    <a:cubicBezTo>
                      <a:pt x="-1500" y="19904"/>
                      <a:pt x="3009" y="29943"/>
                      <a:pt x="1283" y="40122"/>
                    </a:cubicBezTo>
                    <a:cubicBezTo>
                      <a:pt x="965" y="41566"/>
                      <a:pt x="684" y="42975"/>
                      <a:pt x="402" y="44420"/>
                    </a:cubicBezTo>
                    <a:close/>
                  </a:path>
                </a:pathLst>
              </a:custGeom>
              <a:solidFill>
                <a:srgbClr val="A1D9F4">
                  <a:alpha val="50000"/>
                </a:srgbClr>
              </a:solidFill>
              <a:ln w="3522" cap="flat">
                <a:noFill/>
                <a:prstDash val="solid"/>
                <a:miter/>
              </a:ln>
            </p:spPr>
            <p:txBody>
              <a:bodyPr rtlCol="0" anchor="ctr"/>
              <a:lstStyle/>
              <a:p>
                <a:endParaRPr lang="es-PE"/>
              </a:p>
            </p:txBody>
          </p:sp>
          <p:grpSp>
            <p:nvGrpSpPr>
              <p:cNvPr id="23" name="Gráfico 2">
                <a:extLst>
                  <a:ext uri="{FF2B5EF4-FFF2-40B4-BE49-F238E27FC236}">
                    <a16:creationId xmlns:a16="http://schemas.microsoft.com/office/drawing/2014/main" id="{651F0350-1BD2-4A82-A380-7BF5F68A6B91}"/>
                  </a:ext>
                </a:extLst>
              </p:cNvPr>
              <p:cNvGrpSpPr/>
              <p:nvPr/>
            </p:nvGrpSpPr>
            <p:grpSpPr>
              <a:xfrm>
                <a:off x="7089416" y="1397435"/>
                <a:ext cx="234906" cy="176165"/>
                <a:chOff x="7089416" y="1397435"/>
                <a:chExt cx="234906" cy="176165"/>
              </a:xfrm>
              <a:solidFill>
                <a:srgbClr val="EDF7FA"/>
              </a:solidFill>
            </p:grpSpPr>
            <p:sp>
              <p:nvSpPr>
                <p:cNvPr id="24" name="Forma libre: forma 23">
                  <a:extLst>
                    <a:ext uri="{FF2B5EF4-FFF2-40B4-BE49-F238E27FC236}">
                      <a16:creationId xmlns:a16="http://schemas.microsoft.com/office/drawing/2014/main" id="{15F80FAA-EC94-4266-8312-A615FFB69C95}"/>
                    </a:ext>
                  </a:extLst>
                </p:cNvPr>
                <p:cNvSpPr/>
                <p:nvPr/>
              </p:nvSpPr>
              <p:spPr>
                <a:xfrm>
                  <a:off x="7251269" y="1397435"/>
                  <a:ext cx="71750" cy="37794"/>
                </a:xfrm>
                <a:custGeom>
                  <a:avLst/>
                  <a:gdLst>
                    <a:gd name="connsiteX0" fmla="*/ 71398 w 71750"/>
                    <a:gd name="connsiteY0" fmla="*/ 23741 h 37794"/>
                    <a:gd name="connsiteX1" fmla="*/ 69496 w 71750"/>
                    <a:gd name="connsiteY1" fmla="*/ 8806 h 37794"/>
                    <a:gd name="connsiteX2" fmla="*/ 64600 w 71750"/>
                    <a:gd name="connsiteY2" fmla="*/ 0 h 37794"/>
                    <a:gd name="connsiteX3" fmla="*/ 46073 w 71750"/>
                    <a:gd name="connsiteY3" fmla="*/ 18598 h 37794"/>
                    <a:gd name="connsiteX4" fmla="*/ 0 w 71750"/>
                    <a:gd name="connsiteY4" fmla="*/ 37795 h 37794"/>
                    <a:gd name="connsiteX5" fmla="*/ 23987 w 71750"/>
                    <a:gd name="connsiteY5" fmla="*/ 28954 h 37794"/>
                    <a:gd name="connsiteX6" fmla="*/ 38147 w 71750"/>
                    <a:gd name="connsiteY6" fmla="*/ 23670 h 37794"/>
                    <a:gd name="connsiteX7" fmla="*/ 49067 w 71750"/>
                    <a:gd name="connsiteY7" fmla="*/ 19197 h 37794"/>
                    <a:gd name="connsiteX8" fmla="*/ 66643 w 71750"/>
                    <a:gd name="connsiteY8" fmla="*/ 21134 h 37794"/>
                    <a:gd name="connsiteX9" fmla="*/ 71751 w 71750"/>
                    <a:gd name="connsiteY9" fmla="*/ 30539 h 37794"/>
                    <a:gd name="connsiteX10" fmla="*/ 71398 w 71750"/>
                    <a:gd name="connsiteY10" fmla="*/ 23741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0" h="37794">
                      <a:moveTo>
                        <a:pt x="71398" y="23741"/>
                      </a:moveTo>
                      <a:cubicBezTo>
                        <a:pt x="71081" y="18739"/>
                        <a:pt x="70412" y="13772"/>
                        <a:pt x="69496" y="8806"/>
                      </a:cubicBezTo>
                      <a:cubicBezTo>
                        <a:pt x="68827" y="5213"/>
                        <a:pt x="67840" y="1479"/>
                        <a:pt x="64600" y="0"/>
                      </a:cubicBezTo>
                      <a:cubicBezTo>
                        <a:pt x="62451" y="8101"/>
                        <a:pt x="52695" y="14935"/>
                        <a:pt x="46073" y="18598"/>
                      </a:cubicBezTo>
                      <a:cubicBezTo>
                        <a:pt x="31420" y="26735"/>
                        <a:pt x="14195" y="28742"/>
                        <a:pt x="0" y="37795"/>
                      </a:cubicBezTo>
                      <a:cubicBezTo>
                        <a:pt x="8313" y="36174"/>
                        <a:pt x="16097" y="31877"/>
                        <a:pt x="23987" y="28954"/>
                      </a:cubicBezTo>
                      <a:cubicBezTo>
                        <a:pt x="28708" y="27192"/>
                        <a:pt x="33427" y="25396"/>
                        <a:pt x="38147" y="23670"/>
                      </a:cubicBezTo>
                      <a:cubicBezTo>
                        <a:pt x="41846" y="22332"/>
                        <a:pt x="45333" y="20465"/>
                        <a:pt x="49067" y="19197"/>
                      </a:cubicBezTo>
                      <a:cubicBezTo>
                        <a:pt x="54878" y="17189"/>
                        <a:pt x="61994" y="16168"/>
                        <a:pt x="66643" y="21134"/>
                      </a:cubicBezTo>
                      <a:cubicBezTo>
                        <a:pt x="69109" y="23776"/>
                        <a:pt x="70694" y="27087"/>
                        <a:pt x="71751" y="30539"/>
                      </a:cubicBezTo>
                      <a:cubicBezTo>
                        <a:pt x="71645" y="28284"/>
                        <a:pt x="71539" y="26030"/>
                        <a:pt x="71398" y="23741"/>
                      </a:cubicBezTo>
                      <a:close/>
                    </a:path>
                  </a:pathLst>
                </a:custGeom>
                <a:solidFill>
                  <a:srgbClr val="EDF7FA"/>
                </a:solidFill>
                <a:ln w="3522" cap="flat">
                  <a:noFill/>
                  <a:prstDash val="solid"/>
                  <a:miter/>
                </a:ln>
              </p:spPr>
              <p:txBody>
                <a:bodyPr rtlCol="0" anchor="ctr"/>
                <a:lstStyle/>
                <a:p>
                  <a:endParaRPr lang="es-PE"/>
                </a:p>
              </p:txBody>
            </p:sp>
            <p:sp>
              <p:nvSpPr>
                <p:cNvPr id="25" name="Forma libre: forma 24">
                  <a:extLst>
                    <a:ext uri="{FF2B5EF4-FFF2-40B4-BE49-F238E27FC236}">
                      <a16:creationId xmlns:a16="http://schemas.microsoft.com/office/drawing/2014/main" id="{F8943057-2DC9-4806-91F0-37AFE1D8C2E5}"/>
                    </a:ext>
                  </a:extLst>
                </p:cNvPr>
                <p:cNvSpPr/>
                <p:nvPr/>
              </p:nvSpPr>
              <p:spPr>
                <a:xfrm>
                  <a:off x="7207707" y="1449848"/>
                  <a:ext cx="16545" cy="25290"/>
                </a:xfrm>
                <a:custGeom>
                  <a:avLst/>
                  <a:gdLst>
                    <a:gd name="connsiteX0" fmla="*/ 624 w 16545"/>
                    <a:gd name="connsiteY0" fmla="*/ 6305 h 25290"/>
                    <a:gd name="connsiteX1" fmla="*/ 61 w 16545"/>
                    <a:gd name="connsiteY1" fmla="*/ 12927 h 25290"/>
                    <a:gd name="connsiteX2" fmla="*/ 1294 w 16545"/>
                    <a:gd name="connsiteY2" fmla="*/ 25290 h 25290"/>
                    <a:gd name="connsiteX3" fmla="*/ 16545 w 16545"/>
                    <a:gd name="connsiteY3" fmla="*/ 0 h 25290"/>
                    <a:gd name="connsiteX4" fmla="*/ 9254 w 16545"/>
                    <a:gd name="connsiteY4" fmla="*/ 1832 h 25290"/>
                    <a:gd name="connsiteX5" fmla="*/ 624 w 16545"/>
                    <a:gd name="connsiteY5" fmla="*/ 6305 h 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5" h="25290">
                      <a:moveTo>
                        <a:pt x="624" y="6305"/>
                      </a:moveTo>
                      <a:cubicBezTo>
                        <a:pt x="-9" y="8454"/>
                        <a:pt x="-80" y="10673"/>
                        <a:pt x="61" y="12927"/>
                      </a:cubicBezTo>
                      <a:cubicBezTo>
                        <a:pt x="272" y="17013"/>
                        <a:pt x="801" y="21169"/>
                        <a:pt x="1294" y="25290"/>
                      </a:cubicBezTo>
                      <a:cubicBezTo>
                        <a:pt x="3865" y="15393"/>
                        <a:pt x="9008" y="6235"/>
                        <a:pt x="16545" y="0"/>
                      </a:cubicBezTo>
                      <a:cubicBezTo>
                        <a:pt x="14221" y="810"/>
                        <a:pt x="11790" y="1444"/>
                        <a:pt x="9254" y="1832"/>
                      </a:cubicBezTo>
                      <a:cubicBezTo>
                        <a:pt x="6119" y="2290"/>
                        <a:pt x="1716" y="2677"/>
                        <a:pt x="624" y="6305"/>
                      </a:cubicBezTo>
                      <a:close/>
                    </a:path>
                  </a:pathLst>
                </a:custGeom>
                <a:solidFill>
                  <a:srgbClr val="EDF7FA"/>
                </a:solidFill>
                <a:ln w="3522" cap="flat">
                  <a:noFill/>
                  <a:prstDash val="solid"/>
                  <a:miter/>
                </a:ln>
              </p:spPr>
              <p:txBody>
                <a:bodyPr rtlCol="0" anchor="ctr"/>
                <a:lstStyle/>
                <a:p>
                  <a:endParaRPr lang="es-PE"/>
                </a:p>
              </p:txBody>
            </p:sp>
            <p:sp>
              <p:nvSpPr>
                <p:cNvPr id="26" name="Forma libre: forma 25">
                  <a:extLst>
                    <a:ext uri="{FF2B5EF4-FFF2-40B4-BE49-F238E27FC236}">
                      <a16:creationId xmlns:a16="http://schemas.microsoft.com/office/drawing/2014/main" id="{ACFF8E48-A018-401C-85C8-6C79B9530C71}"/>
                    </a:ext>
                  </a:extLst>
                </p:cNvPr>
                <p:cNvSpPr/>
                <p:nvPr/>
              </p:nvSpPr>
              <p:spPr>
                <a:xfrm>
                  <a:off x="7213712" y="1511101"/>
                  <a:ext cx="110609" cy="62499"/>
                </a:xfrm>
                <a:custGeom>
                  <a:avLst/>
                  <a:gdLst>
                    <a:gd name="connsiteX0" fmla="*/ 748 w 110609"/>
                    <a:gd name="connsiteY0" fmla="*/ 39979 h 62499"/>
                    <a:gd name="connsiteX1" fmla="*/ 44 w 110609"/>
                    <a:gd name="connsiteY1" fmla="*/ 41493 h 62499"/>
                    <a:gd name="connsiteX2" fmla="*/ 1242 w 110609"/>
                    <a:gd name="connsiteY2" fmla="*/ 53363 h 62499"/>
                    <a:gd name="connsiteX3" fmla="*/ 2685 w 110609"/>
                    <a:gd name="connsiteY3" fmla="*/ 61993 h 62499"/>
                    <a:gd name="connsiteX4" fmla="*/ 16141 w 110609"/>
                    <a:gd name="connsiteY4" fmla="*/ 58823 h 62499"/>
                    <a:gd name="connsiteX5" fmla="*/ 38825 w 110609"/>
                    <a:gd name="connsiteY5" fmla="*/ 49207 h 62499"/>
                    <a:gd name="connsiteX6" fmla="*/ 81656 w 110609"/>
                    <a:gd name="connsiteY6" fmla="*/ 27298 h 62499"/>
                    <a:gd name="connsiteX7" fmla="*/ 110469 w 110609"/>
                    <a:gd name="connsiteY7" fmla="*/ 1832 h 62499"/>
                    <a:gd name="connsiteX8" fmla="*/ 110610 w 110609"/>
                    <a:gd name="connsiteY8" fmla="*/ 0 h 62499"/>
                    <a:gd name="connsiteX9" fmla="*/ 108461 w 110609"/>
                    <a:gd name="connsiteY9" fmla="*/ 3100 h 62499"/>
                    <a:gd name="connsiteX10" fmla="*/ 72322 w 110609"/>
                    <a:gd name="connsiteY10" fmla="*/ 29306 h 62499"/>
                    <a:gd name="connsiteX11" fmla="*/ 29737 w 110609"/>
                    <a:gd name="connsiteY11" fmla="*/ 49559 h 62499"/>
                    <a:gd name="connsiteX12" fmla="*/ 9342 w 110609"/>
                    <a:gd name="connsiteY12" fmla="*/ 56322 h 62499"/>
                    <a:gd name="connsiteX13" fmla="*/ 854 w 110609"/>
                    <a:gd name="connsiteY13" fmla="*/ 40119 h 62499"/>
                    <a:gd name="connsiteX14" fmla="*/ 748 w 110609"/>
                    <a:gd name="connsiteY14" fmla="*/ 39979 h 6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609" h="62499">
                      <a:moveTo>
                        <a:pt x="748" y="39979"/>
                      </a:moveTo>
                      <a:cubicBezTo>
                        <a:pt x="431" y="40366"/>
                        <a:pt x="185" y="40894"/>
                        <a:pt x="44" y="41493"/>
                      </a:cubicBezTo>
                      <a:cubicBezTo>
                        <a:pt x="-238" y="45614"/>
                        <a:pt x="924" y="49559"/>
                        <a:pt x="1242" y="53363"/>
                      </a:cubicBezTo>
                      <a:cubicBezTo>
                        <a:pt x="1523" y="56639"/>
                        <a:pt x="1981" y="61183"/>
                        <a:pt x="2685" y="61993"/>
                      </a:cubicBezTo>
                      <a:cubicBezTo>
                        <a:pt x="4376" y="63860"/>
                        <a:pt x="12689" y="60056"/>
                        <a:pt x="16141" y="58823"/>
                      </a:cubicBezTo>
                      <a:cubicBezTo>
                        <a:pt x="23855" y="56146"/>
                        <a:pt x="31357" y="52483"/>
                        <a:pt x="38825" y="49207"/>
                      </a:cubicBezTo>
                      <a:cubicBezTo>
                        <a:pt x="53513" y="42761"/>
                        <a:pt x="67743" y="35294"/>
                        <a:pt x="81656" y="27298"/>
                      </a:cubicBezTo>
                      <a:cubicBezTo>
                        <a:pt x="92505" y="21064"/>
                        <a:pt x="106665" y="14653"/>
                        <a:pt x="110469" y="1832"/>
                      </a:cubicBezTo>
                      <a:cubicBezTo>
                        <a:pt x="110540" y="1233"/>
                        <a:pt x="110574" y="634"/>
                        <a:pt x="110610" y="0"/>
                      </a:cubicBezTo>
                      <a:cubicBezTo>
                        <a:pt x="109941" y="1057"/>
                        <a:pt x="109236" y="2113"/>
                        <a:pt x="108461" y="3100"/>
                      </a:cubicBezTo>
                      <a:cubicBezTo>
                        <a:pt x="99268" y="15252"/>
                        <a:pt x="85918" y="23001"/>
                        <a:pt x="72322" y="29306"/>
                      </a:cubicBezTo>
                      <a:cubicBezTo>
                        <a:pt x="58198" y="35857"/>
                        <a:pt x="42664" y="40824"/>
                        <a:pt x="29737" y="49559"/>
                      </a:cubicBezTo>
                      <a:cubicBezTo>
                        <a:pt x="24559" y="53046"/>
                        <a:pt x="16070" y="60267"/>
                        <a:pt x="9342" y="56322"/>
                      </a:cubicBezTo>
                      <a:cubicBezTo>
                        <a:pt x="3460" y="52870"/>
                        <a:pt x="3919" y="45438"/>
                        <a:pt x="854" y="40119"/>
                      </a:cubicBezTo>
                      <a:cubicBezTo>
                        <a:pt x="854" y="40119"/>
                        <a:pt x="818" y="40049"/>
                        <a:pt x="748" y="39979"/>
                      </a:cubicBezTo>
                      <a:close/>
                    </a:path>
                  </a:pathLst>
                </a:custGeom>
                <a:solidFill>
                  <a:srgbClr val="EDF7FA"/>
                </a:solidFill>
                <a:ln w="3522" cap="flat">
                  <a:noFill/>
                  <a:prstDash val="solid"/>
                  <a:miter/>
                </a:ln>
              </p:spPr>
              <p:txBody>
                <a:bodyPr rtlCol="0" anchor="ctr"/>
                <a:lstStyle/>
                <a:p>
                  <a:endParaRPr lang="es-PE"/>
                </a:p>
              </p:txBody>
            </p:sp>
            <p:sp>
              <p:nvSpPr>
                <p:cNvPr id="27" name="Forma libre: forma 26">
                  <a:extLst>
                    <a:ext uri="{FF2B5EF4-FFF2-40B4-BE49-F238E27FC236}">
                      <a16:creationId xmlns:a16="http://schemas.microsoft.com/office/drawing/2014/main" id="{E8143091-39C0-4284-AE1F-E9D5C31E2410}"/>
                    </a:ext>
                  </a:extLst>
                </p:cNvPr>
                <p:cNvSpPr/>
                <p:nvPr/>
              </p:nvSpPr>
              <p:spPr>
                <a:xfrm>
                  <a:off x="7119111" y="1428150"/>
                  <a:ext cx="76834" cy="30950"/>
                </a:xfrm>
                <a:custGeom>
                  <a:avLst/>
                  <a:gdLst>
                    <a:gd name="connsiteX0" fmla="*/ 60444 w 76834"/>
                    <a:gd name="connsiteY0" fmla="*/ 21205 h 30950"/>
                    <a:gd name="connsiteX1" fmla="*/ 0 w 76834"/>
                    <a:gd name="connsiteY1" fmla="*/ 0 h 30950"/>
                    <a:gd name="connsiteX2" fmla="*/ 20218 w 76834"/>
                    <a:gd name="connsiteY2" fmla="*/ 12962 h 30950"/>
                    <a:gd name="connsiteX3" fmla="*/ 46459 w 76834"/>
                    <a:gd name="connsiteY3" fmla="*/ 25537 h 30950"/>
                    <a:gd name="connsiteX4" fmla="*/ 63860 w 76834"/>
                    <a:gd name="connsiteY4" fmla="*/ 30222 h 30950"/>
                    <a:gd name="connsiteX5" fmla="*/ 72948 w 76834"/>
                    <a:gd name="connsiteY5" fmla="*/ 30715 h 30950"/>
                    <a:gd name="connsiteX6" fmla="*/ 76259 w 76834"/>
                    <a:gd name="connsiteY6" fmla="*/ 27052 h 30950"/>
                    <a:gd name="connsiteX7" fmla="*/ 60444 w 76834"/>
                    <a:gd name="connsiteY7" fmla="*/ 21205 h 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34" h="30950">
                      <a:moveTo>
                        <a:pt x="60444" y="21205"/>
                      </a:moveTo>
                      <a:cubicBezTo>
                        <a:pt x="39556" y="16238"/>
                        <a:pt x="20570" y="5918"/>
                        <a:pt x="0" y="0"/>
                      </a:cubicBezTo>
                      <a:cubicBezTo>
                        <a:pt x="4544" y="6763"/>
                        <a:pt x="13350" y="9334"/>
                        <a:pt x="20218" y="12962"/>
                      </a:cubicBezTo>
                      <a:cubicBezTo>
                        <a:pt x="28848" y="17506"/>
                        <a:pt x="37126" y="22437"/>
                        <a:pt x="46459" y="25537"/>
                      </a:cubicBezTo>
                      <a:cubicBezTo>
                        <a:pt x="52166" y="27439"/>
                        <a:pt x="57942" y="29200"/>
                        <a:pt x="63860" y="30222"/>
                      </a:cubicBezTo>
                      <a:cubicBezTo>
                        <a:pt x="66783" y="30715"/>
                        <a:pt x="70024" y="31278"/>
                        <a:pt x="72948" y="30715"/>
                      </a:cubicBezTo>
                      <a:cubicBezTo>
                        <a:pt x="74357" y="30468"/>
                        <a:pt x="78302" y="29059"/>
                        <a:pt x="76259" y="27052"/>
                      </a:cubicBezTo>
                      <a:cubicBezTo>
                        <a:pt x="72490" y="23353"/>
                        <a:pt x="65374" y="22367"/>
                        <a:pt x="60444" y="21205"/>
                      </a:cubicBezTo>
                      <a:close/>
                    </a:path>
                  </a:pathLst>
                </a:custGeom>
                <a:solidFill>
                  <a:srgbClr val="EDF7FA"/>
                </a:solidFill>
                <a:ln w="3522" cap="flat">
                  <a:noFill/>
                  <a:prstDash val="solid"/>
                  <a:miter/>
                </a:ln>
              </p:spPr>
              <p:txBody>
                <a:bodyPr rtlCol="0" anchor="ctr"/>
                <a:lstStyle/>
                <a:p>
                  <a:endParaRPr lang="es-PE"/>
                </a:p>
              </p:txBody>
            </p:sp>
            <p:sp>
              <p:nvSpPr>
                <p:cNvPr id="28" name="Forma libre: forma 27">
                  <a:extLst>
                    <a:ext uri="{FF2B5EF4-FFF2-40B4-BE49-F238E27FC236}">
                      <a16:creationId xmlns:a16="http://schemas.microsoft.com/office/drawing/2014/main" id="{CF7C962C-8372-433C-B566-016DF9E6FFCE}"/>
                    </a:ext>
                  </a:extLst>
                </p:cNvPr>
                <p:cNvSpPr/>
                <p:nvPr/>
              </p:nvSpPr>
              <p:spPr>
                <a:xfrm>
                  <a:off x="7089416" y="1412758"/>
                  <a:ext cx="25291" cy="131383"/>
                </a:xfrm>
                <a:custGeom>
                  <a:avLst/>
                  <a:gdLst>
                    <a:gd name="connsiteX0" fmla="*/ 319 w 25291"/>
                    <a:gd name="connsiteY0" fmla="*/ 30081 h 131383"/>
                    <a:gd name="connsiteX1" fmla="*/ 3876 w 25291"/>
                    <a:gd name="connsiteY1" fmla="*/ 71292 h 131383"/>
                    <a:gd name="connsiteX2" fmla="*/ 10392 w 25291"/>
                    <a:gd name="connsiteY2" fmla="*/ 114124 h 131383"/>
                    <a:gd name="connsiteX3" fmla="*/ 20361 w 25291"/>
                    <a:gd name="connsiteY3" fmla="*/ 129517 h 131383"/>
                    <a:gd name="connsiteX4" fmla="*/ 23742 w 25291"/>
                    <a:gd name="connsiteY4" fmla="*/ 131383 h 131383"/>
                    <a:gd name="connsiteX5" fmla="*/ 25292 w 25291"/>
                    <a:gd name="connsiteY5" fmla="*/ 131172 h 131383"/>
                    <a:gd name="connsiteX6" fmla="*/ 15077 w 25291"/>
                    <a:gd name="connsiteY6" fmla="*/ 110954 h 131383"/>
                    <a:gd name="connsiteX7" fmla="*/ 13386 w 25291"/>
                    <a:gd name="connsiteY7" fmla="*/ 105600 h 131383"/>
                    <a:gd name="connsiteX8" fmla="*/ 7328 w 25291"/>
                    <a:gd name="connsiteY8" fmla="*/ 81507 h 131383"/>
                    <a:gd name="connsiteX9" fmla="*/ 4827 w 25291"/>
                    <a:gd name="connsiteY9" fmla="*/ 56498 h 131383"/>
                    <a:gd name="connsiteX10" fmla="*/ 4299 w 25291"/>
                    <a:gd name="connsiteY10" fmla="*/ 32828 h 131383"/>
                    <a:gd name="connsiteX11" fmla="*/ 13316 w 25291"/>
                    <a:gd name="connsiteY11" fmla="*/ 16590 h 131383"/>
                    <a:gd name="connsiteX12" fmla="*/ 17155 w 25291"/>
                    <a:gd name="connsiteY12" fmla="*/ 13772 h 131383"/>
                    <a:gd name="connsiteX13" fmla="*/ 15429 w 25291"/>
                    <a:gd name="connsiteY13" fmla="*/ 8348 h 131383"/>
                    <a:gd name="connsiteX14" fmla="*/ 8983 w 25291"/>
                    <a:gd name="connsiteY14" fmla="*/ 5812 h 131383"/>
                    <a:gd name="connsiteX15" fmla="*/ 3277 w 25291"/>
                    <a:gd name="connsiteY15" fmla="*/ 0 h 131383"/>
                    <a:gd name="connsiteX16" fmla="*/ 319 w 25291"/>
                    <a:gd name="connsiteY16" fmla="*/ 30081 h 13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291" h="131383">
                      <a:moveTo>
                        <a:pt x="319" y="30081"/>
                      </a:moveTo>
                      <a:cubicBezTo>
                        <a:pt x="635" y="43994"/>
                        <a:pt x="2080" y="57485"/>
                        <a:pt x="3876" y="71292"/>
                      </a:cubicBezTo>
                      <a:cubicBezTo>
                        <a:pt x="5743" y="85734"/>
                        <a:pt x="6518" y="100070"/>
                        <a:pt x="10392" y="114124"/>
                      </a:cubicBezTo>
                      <a:cubicBezTo>
                        <a:pt x="12189" y="120640"/>
                        <a:pt x="14373" y="125853"/>
                        <a:pt x="20361" y="129517"/>
                      </a:cubicBezTo>
                      <a:cubicBezTo>
                        <a:pt x="21453" y="130186"/>
                        <a:pt x="22580" y="130820"/>
                        <a:pt x="23742" y="131383"/>
                      </a:cubicBezTo>
                      <a:cubicBezTo>
                        <a:pt x="24270" y="131383"/>
                        <a:pt x="24763" y="131313"/>
                        <a:pt x="25292" y="131172"/>
                      </a:cubicBezTo>
                      <a:cubicBezTo>
                        <a:pt x="23531" y="123951"/>
                        <a:pt x="17930" y="117752"/>
                        <a:pt x="15077" y="110954"/>
                      </a:cubicBezTo>
                      <a:cubicBezTo>
                        <a:pt x="14337" y="109228"/>
                        <a:pt x="13809" y="107431"/>
                        <a:pt x="13386" y="105600"/>
                      </a:cubicBezTo>
                      <a:cubicBezTo>
                        <a:pt x="10005" y="98132"/>
                        <a:pt x="8068" y="90031"/>
                        <a:pt x="7328" y="81507"/>
                      </a:cubicBezTo>
                      <a:cubicBezTo>
                        <a:pt x="6623" y="73124"/>
                        <a:pt x="5848" y="64846"/>
                        <a:pt x="4827" y="56498"/>
                      </a:cubicBezTo>
                      <a:cubicBezTo>
                        <a:pt x="3876" y="48714"/>
                        <a:pt x="3031" y="40613"/>
                        <a:pt x="4299" y="32828"/>
                      </a:cubicBezTo>
                      <a:cubicBezTo>
                        <a:pt x="5320" y="26488"/>
                        <a:pt x="7891" y="20430"/>
                        <a:pt x="13316" y="16590"/>
                      </a:cubicBezTo>
                      <a:cubicBezTo>
                        <a:pt x="14584" y="15710"/>
                        <a:pt x="16063" y="14899"/>
                        <a:pt x="17155" y="13772"/>
                      </a:cubicBezTo>
                      <a:cubicBezTo>
                        <a:pt x="19093" y="11729"/>
                        <a:pt x="17472" y="9405"/>
                        <a:pt x="15429" y="8348"/>
                      </a:cubicBezTo>
                      <a:cubicBezTo>
                        <a:pt x="13351" y="7291"/>
                        <a:pt x="11097" y="6763"/>
                        <a:pt x="8983" y="5812"/>
                      </a:cubicBezTo>
                      <a:cubicBezTo>
                        <a:pt x="6447" y="4720"/>
                        <a:pt x="4087" y="2642"/>
                        <a:pt x="3277" y="0"/>
                      </a:cubicBezTo>
                      <a:cubicBezTo>
                        <a:pt x="-1126" y="8912"/>
                        <a:pt x="107" y="20570"/>
                        <a:pt x="319" y="30081"/>
                      </a:cubicBezTo>
                      <a:close/>
                    </a:path>
                  </a:pathLst>
                </a:custGeom>
                <a:solidFill>
                  <a:srgbClr val="EDF7FA"/>
                </a:solidFill>
                <a:ln w="3522" cap="flat">
                  <a:noFill/>
                  <a:prstDash val="solid"/>
                  <a:miter/>
                </a:ln>
              </p:spPr>
              <p:txBody>
                <a:bodyPr rtlCol="0" anchor="ctr"/>
                <a:lstStyle/>
                <a:p>
                  <a:endParaRPr lang="es-PE"/>
                </a:p>
              </p:txBody>
            </p:sp>
            <p:sp>
              <p:nvSpPr>
                <p:cNvPr id="29" name="Forma libre: forma 28">
                  <a:extLst>
                    <a:ext uri="{FF2B5EF4-FFF2-40B4-BE49-F238E27FC236}">
                      <a16:creationId xmlns:a16="http://schemas.microsoft.com/office/drawing/2014/main" id="{BD62DF24-9739-41C9-A5D1-7C127B384683}"/>
                    </a:ext>
                  </a:extLst>
                </p:cNvPr>
                <p:cNvSpPr/>
                <p:nvPr/>
              </p:nvSpPr>
              <p:spPr>
                <a:xfrm>
                  <a:off x="7123408" y="1481408"/>
                  <a:ext cx="84698" cy="85354"/>
                </a:xfrm>
                <a:custGeom>
                  <a:avLst/>
                  <a:gdLst>
                    <a:gd name="connsiteX0" fmla="*/ 80310 w 84698"/>
                    <a:gd name="connsiteY0" fmla="*/ 20993 h 85354"/>
                    <a:gd name="connsiteX1" fmla="*/ 80979 w 84698"/>
                    <a:gd name="connsiteY1" fmla="*/ 1585 h 85354"/>
                    <a:gd name="connsiteX2" fmla="*/ 80662 w 84698"/>
                    <a:gd name="connsiteY2" fmla="*/ 0 h 85354"/>
                    <a:gd name="connsiteX3" fmla="*/ 79711 w 84698"/>
                    <a:gd name="connsiteY3" fmla="*/ 634 h 85354"/>
                    <a:gd name="connsiteX4" fmla="*/ 72666 w 84698"/>
                    <a:gd name="connsiteY4" fmla="*/ 14547 h 85354"/>
                    <a:gd name="connsiteX5" fmla="*/ 59281 w 84698"/>
                    <a:gd name="connsiteY5" fmla="*/ 25784 h 85354"/>
                    <a:gd name="connsiteX6" fmla="*/ 57168 w 84698"/>
                    <a:gd name="connsiteY6" fmla="*/ 41035 h 85354"/>
                    <a:gd name="connsiteX7" fmla="*/ 53434 w 84698"/>
                    <a:gd name="connsiteY7" fmla="*/ 56745 h 85354"/>
                    <a:gd name="connsiteX8" fmla="*/ 34237 w 84698"/>
                    <a:gd name="connsiteY8" fmla="*/ 59774 h 85354"/>
                    <a:gd name="connsiteX9" fmla="*/ 12716 w 84698"/>
                    <a:gd name="connsiteY9" fmla="*/ 55477 h 85354"/>
                    <a:gd name="connsiteX10" fmla="*/ 10321 w 84698"/>
                    <a:gd name="connsiteY10" fmla="*/ 54843 h 85354"/>
                    <a:gd name="connsiteX11" fmla="*/ 0 w 84698"/>
                    <a:gd name="connsiteY11" fmla="*/ 53575 h 85354"/>
                    <a:gd name="connsiteX12" fmla="*/ 212 w 84698"/>
                    <a:gd name="connsiteY12" fmla="*/ 54244 h 85354"/>
                    <a:gd name="connsiteX13" fmla="*/ 21064 w 84698"/>
                    <a:gd name="connsiteY13" fmla="*/ 66995 h 85354"/>
                    <a:gd name="connsiteX14" fmla="*/ 39486 w 84698"/>
                    <a:gd name="connsiteY14" fmla="*/ 76435 h 85354"/>
                    <a:gd name="connsiteX15" fmla="*/ 61853 w 84698"/>
                    <a:gd name="connsiteY15" fmla="*/ 84924 h 85354"/>
                    <a:gd name="connsiteX16" fmla="*/ 82987 w 84698"/>
                    <a:gd name="connsiteY16" fmla="*/ 77562 h 85354"/>
                    <a:gd name="connsiteX17" fmla="*/ 82071 w 84698"/>
                    <a:gd name="connsiteY17" fmla="*/ 52765 h 85354"/>
                    <a:gd name="connsiteX18" fmla="*/ 80310 w 84698"/>
                    <a:gd name="connsiteY18" fmla="*/ 20993 h 8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698" h="85354">
                      <a:moveTo>
                        <a:pt x="80310" y="20993"/>
                      </a:moveTo>
                      <a:cubicBezTo>
                        <a:pt x="80380" y="14618"/>
                        <a:pt x="81542" y="7890"/>
                        <a:pt x="80979" y="1585"/>
                      </a:cubicBezTo>
                      <a:cubicBezTo>
                        <a:pt x="80943" y="1022"/>
                        <a:pt x="80838" y="493"/>
                        <a:pt x="80662" y="0"/>
                      </a:cubicBezTo>
                      <a:cubicBezTo>
                        <a:pt x="80415" y="106"/>
                        <a:pt x="80133" y="317"/>
                        <a:pt x="79711" y="634"/>
                      </a:cubicBezTo>
                      <a:cubicBezTo>
                        <a:pt x="75554" y="4156"/>
                        <a:pt x="75484" y="10180"/>
                        <a:pt x="72666" y="14547"/>
                      </a:cubicBezTo>
                      <a:cubicBezTo>
                        <a:pt x="69355" y="19655"/>
                        <a:pt x="63296" y="21416"/>
                        <a:pt x="59281" y="25784"/>
                      </a:cubicBezTo>
                      <a:cubicBezTo>
                        <a:pt x="55195" y="30257"/>
                        <a:pt x="56146" y="35611"/>
                        <a:pt x="57168" y="41035"/>
                      </a:cubicBezTo>
                      <a:cubicBezTo>
                        <a:pt x="58295" y="46988"/>
                        <a:pt x="58541" y="52553"/>
                        <a:pt x="53434" y="56745"/>
                      </a:cubicBezTo>
                      <a:cubicBezTo>
                        <a:pt x="48326" y="60937"/>
                        <a:pt x="40366" y="60584"/>
                        <a:pt x="34237" y="59774"/>
                      </a:cubicBezTo>
                      <a:cubicBezTo>
                        <a:pt x="26981" y="58823"/>
                        <a:pt x="19866" y="56992"/>
                        <a:pt x="12716" y="55477"/>
                      </a:cubicBezTo>
                      <a:cubicBezTo>
                        <a:pt x="11906" y="55301"/>
                        <a:pt x="11095" y="55089"/>
                        <a:pt x="10321" y="54843"/>
                      </a:cubicBezTo>
                      <a:cubicBezTo>
                        <a:pt x="6728" y="55160"/>
                        <a:pt x="3064" y="54984"/>
                        <a:pt x="0" y="53575"/>
                      </a:cubicBezTo>
                      <a:cubicBezTo>
                        <a:pt x="35" y="53786"/>
                        <a:pt x="71" y="53998"/>
                        <a:pt x="212" y="54244"/>
                      </a:cubicBezTo>
                      <a:cubicBezTo>
                        <a:pt x="4438" y="62064"/>
                        <a:pt x="13526" y="63754"/>
                        <a:pt x="21064" y="66995"/>
                      </a:cubicBezTo>
                      <a:cubicBezTo>
                        <a:pt x="27404" y="69707"/>
                        <a:pt x="33356" y="73300"/>
                        <a:pt x="39486" y="76435"/>
                      </a:cubicBezTo>
                      <a:cubicBezTo>
                        <a:pt x="46530" y="80028"/>
                        <a:pt x="53998" y="83620"/>
                        <a:pt x="61853" y="84924"/>
                      </a:cubicBezTo>
                      <a:cubicBezTo>
                        <a:pt x="69073" y="86121"/>
                        <a:pt x="79323" y="85170"/>
                        <a:pt x="82987" y="77562"/>
                      </a:cubicBezTo>
                      <a:cubicBezTo>
                        <a:pt x="86720" y="69813"/>
                        <a:pt x="83374" y="60690"/>
                        <a:pt x="82071" y="52765"/>
                      </a:cubicBezTo>
                      <a:cubicBezTo>
                        <a:pt x="80380" y="42268"/>
                        <a:pt x="80204" y="31525"/>
                        <a:pt x="80310" y="20993"/>
                      </a:cubicBezTo>
                      <a:close/>
                    </a:path>
                  </a:pathLst>
                </a:custGeom>
                <a:solidFill>
                  <a:srgbClr val="EDF7FA"/>
                </a:solidFill>
                <a:ln w="3522" cap="flat">
                  <a:noFill/>
                  <a:prstDash val="solid"/>
                  <a:miter/>
                </a:ln>
              </p:spPr>
              <p:txBody>
                <a:bodyPr rtlCol="0" anchor="ctr"/>
                <a:lstStyle/>
                <a:p>
                  <a:endParaRPr lang="es-PE"/>
                </a:p>
              </p:txBody>
            </p:sp>
          </p:grpSp>
        </p:grpSp>
        <p:sp>
          <p:nvSpPr>
            <p:cNvPr id="30" name="Forma libre: forma 29">
              <a:extLst>
                <a:ext uri="{FF2B5EF4-FFF2-40B4-BE49-F238E27FC236}">
                  <a16:creationId xmlns:a16="http://schemas.microsoft.com/office/drawing/2014/main" id="{3105B069-23B6-4F62-AF7B-84D7A2F2DC75}"/>
                </a:ext>
              </a:extLst>
            </p:cNvPr>
            <p:cNvSpPr/>
            <p:nvPr/>
          </p:nvSpPr>
          <p:spPr>
            <a:xfrm>
              <a:off x="7306990" y="1521452"/>
              <a:ext cx="42960" cy="35652"/>
            </a:xfrm>
            <a:custGeom>
              <a:avLst/>
              <a:gdLst>
                <a:gd name="connsiteX0" fmla="*/ 41390 w 42960"/>
                <a:gd name="connsiteY0" fmla="*/ 7050 h 35652"/>
                <a:gd name="connsiteX1" fmla="*/ 26808 w 42960"/>
                <a:gd name="connsiteY1" fmla="*/ 5 h 35652"/>
                <a:gd name="connsiteX2" fmla="*/ 26455 w 42960"/>
                <a:gd name="connsiteY2" fmla="*/ 851 h 35652"/>
                <a:gd name="connsiteX3" fmla="*/ 35719 w 42960"/>
                <a:gd name="connsiteY3" fmla="*/ 6733 h 35652"/>
                <a:gd name="connsiteX4" fmla="*/ 31175 w 42960"/>
                <a:gd name="connsiteY4" fmla="*/ 22407 h 35652"/>
                <a:gd name="connsiteX5" fmla="*/ 636 w 42960"/>
                <a:gd name="connsiteY5" fmla="*/ 33608 h 35652"/>
                <a:gd name="connsiteX6" fmla="*/ 918 w 42960"/>
                <a:gd name="connsiteY6" fmla="*/ 35651 h 35652"/>
                <a:gd name="connsiteX7" fmla="*/ 40016 w 42960"/>
                <a:gd name="connsiteY7" fmla="*/ 20717 h 35652"/>
                <a:gd name="connsiteX8" fmla="*/ 41390 w 42960"/>
                <a:gd name="connsiteY8" fmla="*/ 7050 h 3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60" h="35652">
                  <a:moveTo>
                    <a:pt x="41390" y="7050"/>
                  </a:moveTo>
                  <a:cubicBezTo>
                    <a:pt x="37903" y="2506"/>
                    <a:pt x="32337" y="674"/>
                    <a:pt x="26808" y="5"/>
                  </a:cubicBezTo>
                  <a:cubicBezTo>
                    <a:pt x="26349" y="-65"/>
                    <a:pt x="25997" y="604"/>
                    <a:pt x="26455" y="851"/>
                  </a:cubicBezTo>
                  <a:cubicBezTo>
                    <a:pt x="29485" y="2647"/>
                    <a:pt x="32972" y="4514"/>
                    <a:pt x="35719" y="6733"/>
                  </a:cubicBezTo>
                  <a:cubicBezTo>
                    <a:pt x="42693" y="12369"/>
                    <a:pt x="36529" y="19131"/>
                    <a:pt x="31175" y="22407"/>
                  </a:cubicBezTo>
                  <a:cubicBezTo>
                    <a:pt x="21665" y="28219"/>
                    <a:pt x="11063" y="30156"/>
                    <a:pt x="636" y="33608"/>
                  </a:cubicBezTo>
                  <a:cubicBezTo>
                    <a:pt x="-350" y="33925"/>
                    <a:pt x="-139" y="35651"/>
                    <a:pt x="918" y="35651"/>
                  </a:cubicBezTo>
                  <a:cubicBezTo>
                    <a:pt x="13809" y="35757"/>
                    <a:pt x="31140" y="30473"/>
                    <a:pt x="40016" y="20717"/>
                  </a:cubicBezTo>
                  <a:cubicBezTo>
                    <a:pt x="42975" y="17546"/>
                    <a:pt x="44172" y="10713"/>
                    <a:pt x="41390" y="7050"/>
                  </a:cubicBezTo>
                  <a:close/>
                </a:path>
              </a:pathLst>
            </a:custGeom>
            <a:solidFill>
              <a:srgbClr val="EDF7FA"/>
            </a:solidFill>
            <a:ln w="3522" cap="flat">
              <a:noFill/>
              <a:prstDash val="solid"/>
              <a:miter/>
            </a:ln>
          </p:spPr>
          <p:txBody>
            <a:bodyPr rtlCol="0" anchor="ctr"/>
            <a:lstStyle/>
            <a:p>
              <a:endParaRPr lang="es-PE"/>
            </a:p>
          </p:txBody>
        </p:sp>
        <p:sp>
          <p:nvSpPr>
            <p:cNvPr id="31" name="Forma libre: forma 30">
              <a:extLst>
                <a:ext uri="{FF2B5EF4-FFF2-40B4-BE49-F238E27FC236}">
                  <a16:creationId xmlns:a16="http://schemas.microsoft.com/office/drawing/2014/main" id="{11577DB0-FD6E-4488-9E5E-9799C5873CC9}"/>
                </a:ext>
              </a:extLst>
            </p:cNvPr>
            <p:cNvSpPr/>
            <p:nvPr/>
          </p:nvSpPr>
          <p:spPr>
            <a:xfrm>
              <a:off x="7287697" y="1556596"/>
              <a:ext cx="14815" cy="3642"/>
            </a:xfrm>
            <a:custGeom>
              <a:avLst/>
              <a:gdLst>
                <a:gd name="connsiteX0" fmla="*/ 13694 w 14815"/>
                <a:gd name="connsiteY0" fmla="*/ 14 h 3642"/>
                <a:gd name="connsiteX1" fmla="*/ 416 w 14815"/>
                <a:gd name="connsiteY1" fmla="*/ 2057 h 3642"/>
                <a:gd name="connsiteX2" fmla="*/ 591 w 14815"/>
                <a:gd name="connsiteY2" fmla="*/ 3361 h 3642"/>
                <a:gd name="connsiteX3" fmla="*/ 6720 w 14815"/>
                <a:gd name="connsiteY3" fmla="*/ 3466 h 3642"/>
                <a:gd name="connsiteX4" fmla="*/ 14012 w 14815"/>
                <a:gd name="connsiteY4" fmla="*/ 2515 h 3642"/>
                <a:gd name="connsiteX5" fmla="*/ 13694 w 14815"/>
                <a:gd name="connsiteY5" fmla="*/ 14 h 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5" h="3642">
                  <a:moveTo>
                    <a:pt x="13694" y="14"/>
                  </a:moveTo>
                  <a:cubicBezTo>
                    <a:pt x="9186" y="-127"/>
                    <a:pt x="4713" y="789"/>
                    <a:pt x="416" y="2057"/>
                  </a:cubicBezTo>
                  <a:cubicBezTo>
                    <a:pt x="-289" y="2269"/>
                    <a:pt x="-7" y="3220"/>
                    <a:pt x="591" y="3361"/>
                  </a:cubicBezTo>
                  <a:cubicBezTo>
                    <a:pt x="2670" y="3854"/>
                    <a:pt x="4642" y="3572"/>
                    <a:pt x="6720" y="3466"/>
                  </a:cubicBezTo>
                  <a:cubicBezTo>
                    <a:pt x="9186" y="3361"/>
                    <a:pt x="11652" y="3290"/>
                    <a:pt x="14012" y="2515"/>
                  </a:cubicBezTo>
                  <a:cubicBezTo>
                    <a:pt x="15245" y="2128"/>
                    <a:pt x="14998" y="50"/>
                    <a:pt x="13694" y="14"/>
                  </a:cubicBezTo>
                  <a:close/>
                </a:path>
              </a:pathLst>
            </a:custGeom>
            <a:solidFill>
              <a:srgbClr val="EDF7FA"/>
            </a:solidFill>
            <a:ln w="3522" cap="flat">
              <a:noFill/>
              <a:prstDash val="solid"/>
              <a:miter/>
            </a:ln>
          </p:spPr>
          <p:txBody>
            <a:bodyPr rtlCol="0" anchor="ctr"/>
            <a:lstStyle/>
            <a:p>
              <a:endParaRPr lang="es-PE"/>
            </a:p>
          </p:txBody>
        </p:sp>
      </p:grpSp>
      <p:grpSp>
        <p:nvGrpSpPr>
          <p:cNvPr id="32" name="Gráfico 2">
            <a:extLst>
              <a:ext uri="{FF2B5EF4-FFF2-40B4-BE49-F238E27FC236}">
                <a16:creationId xmlns:a16="http://schemas.microsoft.com/office/drawing/2014/main" id="{99C2DF45-D552-45AE-83C1-F862302CEBEF}"/>
              </a:ext>
            </a:extLst>
          </p:cNvPr>
          <p:cNvGrpSpPr/>
          <p:nvPr/>
        </p:nvGrpSpPr>
        <p:grpSpPr>
          <a:xfrm>
            <a:off x="7404049" y="1477164"/>
            <a:ext cx="610955" cy="101302"/>
            <a:chOff x="7404049" y="1477164"/>
            <a:chExt cx="610955" cy="101302"/>
          </a:xfrm>
        </p:grpSpPr>
        <p:sp>
          <p:nvSpPr>
            <p:cNvPr id="33" name="Forma libre: forma 32">
              <a:extLst>
                <a:ext uri="{FF2B5EF4-FFF2-40B4-BE49-F238E27FC236}">
                  <a16:creationId xmlns:a16="http://schemas.microsoft.com/office/drawing/2014/main" id="{D904C511-CCC1-4357-AB99-0F7ECFBE2592}"/>
                </a:ext>
              </a:extLst>
            </p:cNvPr>
            <p:cNvSpPr/>
            <p:nvPr/>
          </p:nvSpPr>
          <p:spPr>
            <a:xfrm>
              <a:off x="7404049" y="1479560"/>
              <a:ext cx="610955" cy="98857"/>
            </a:xfrm>
            <a:custGeom>
              <a:avLst/>
              <a:gdLst>
                <a:gd name="connsiteX0" fmla="*/ 586876 w 610955"/>
                <a:gd name="connsiteY0" fmla="*/ 28372 h 98857"/>
                <a:gd name="connsiteX1" fmla="*/ 511851 w 610955"/>
                <a:gd name="connsiteY1" fmla="*/ 18861 h 98857"/>
                <a:gd name="connsiteX2" fmla="*/ 482333 w 610955"/>
                <a:gd name="connsiteY2" fmla="*/ 19108 h 98857"/>
                <a:gd name="connsiteX3" fmla="*/ 489167 w 610955"/>
                <a:gd name="connsiteY3" fmla="*/ 12310 h 98857"/>
                <a:gd name="connsiteX4" fmla="*/ 427421 w 610955"/>
                <a:gd name="connsiteY4" fmla="*/ 2271 h 98857"/>
                <a:gd name="connsiteX5" fmla="*/ 298326 w 610955"/>
                <a:gd name="connsiteY5" fmla="*/ 475 h 98857"/>
                <a:gd name="connsiteX6" fmla="*/ 163773 w 610955"/>
                <a:gd name="connsiteY6" fmla="*/ 8787 h 98857"/>
                <a:gd name="connsiteX7" fmla="*/ 154615 w 610955"/>
                <a:gd name="connsiteY7" fmla="*/ 16149 h 98857"/>
                <a:gd name="connsiteX8" fmla="*/ 129501 w 610955"/>
                <a:gd name="connsiteY8" fmla="*/ 24286 h 98857"/>
                <a:gd name="connsiteX9" fmla="*/ 54404 w 610955"/>
                <a:gd name="connsiteY9" fmla="*/ 29358 h 98857"/>
                <a:gd name="connsiteX10" fmla="*/ 1640 w 610955"/>
                <a:gd name="connsiteY10" fmla="*/ 44856 h 98857"/>
                <a:gd name="connsiteX11" fmla="*/ 16892 w 610955"/>
                <a:gd name="connsiteY11" fmla="*/ 62503 h 98857"/>
                <a:gd name="connsiteX12" fmla="*/ 130839 w 610955"/>
                <a:gd name="connsiteY12" fmla="*/ 68773 h 98857"/>
                <a:gd name="connsiteX13" fmla="*/ 148662 w 610955"/>
                <a:gd name="connsiteY13" fmla="*/ 68738 h 98857"/>
                <a:gd name="connsiteX14" fmla="*/ 129360 w 610955"/>
                <a:gd name="connsiteY14" fmla="*/ 79657 h 98857"/>
                <a:gd name="connsiteX15" fmla="*/ 155777 w 610955"/>
                <a:gd name="connsiteY15" fmla="*/ 92408 h 98857"/>
                <a:gd name="connsiteX16" fmla="*/ 169655 w 610955"/>
                <a:gd name="connsiteY16" fmla="*/ 94873 h 98857"/>
                <a:gd name="connsiteX17" fmla="*/ 390119 w 610955"/>
                <a:gd name="connsiteY17" fmla="*/ 95261 h 98857"/>
                <a:gd name="connsiteX18" fmla="*/ 431224 w 610955"/>
                <a:gd name="connsiteY18" fmla="*/ 91422 h 98857"/>
                <a:gd name="connsiteX19" fmla="*/ 483073 w 610955"/>
                <a:gd name="connsiteY19" fmla="*/ 78530 h 98857"/>
                <a:gd name="connsiteX20" fmla="*/ 475007 w 610955"/>
                <a:gd name="connsiteY20" fmla="*/ 69196 h 98857"/>
                <a:gd name="connsiteX21" fmla="*/ 485680 w 610955"/>
                <a:gd name="connsiteY21" fmla="*/ 63313 h 98857"/>
                <a:gd name="connsiteX22" fmla="*/ 581100 w 610955"/>
                <a:gd name="connsiteY22" fmla="*/ 54965 h 98857"/>
                <a:gd name="connsiteX23" fmla="*/ 604136 w 610955"/>
                <a:gd name="connsiteY23" fmla="*/ 48625 h 98857"/>
                <a:gd name="connsiteX24" fmla="*/ 586876 w 610955"/>
                <a:gd name="connsiteY24" fmla="*/ 28372 h 9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955" h="98857">
                  <a:moveTo>
                    <a:pt x="586876" y="28372"/>
                  </a:moveTo>
                  <a:cubicBezTo>
                    <a:pt x="563524" y="23546"/>
                    <a:pt x="537634" y="19777"/>
                    <a:pt x="511851" y="18861"/>
                  </a:cubicBezTo>
                  <a:cubicBezTo>
                    <a:pt x="502094" y="18509"/>
                    <a:pt x="492161" y="18826"/>
                    <a:pt x="482333" y="19108"/>
                  </a:cubicBezTo>
                  <a:cubicBezTo>
                    <a:pt x="486948" y="17523"/>
                    <a:pt x="490082" y="15339"/>
                    <a:pt x="489167" y="12310"/>
                  </a:cubicBezTo>
                  <a:cubicBezTo>
                    <a:pt x="486454" y="3363"/>
                    <a:pt x="441510" y="3011"/>
                    <a:pt x="427421" y="2271"/>
                  </a:cubicBezTo>
                  <a:cubicBezTo>
                    <a:pt x="384553" y="52"/>
                    <a:pt x="341369" y="1074"/>
                    <a:pt x="298326" y="475"/>
                  </a:cubicBezTo>
                  <a:cubicBezTo>
                    <a:pt x="253381" y="-159"/>
                    <a:pt x="204068" y="-1744"/>
                    <a:pt x="163773" y="8787"/>
                  </a:cubicBezTo>
                  <a:cubicBezTo>
                    <a:pt x="158243" y="10232"/>
                    <a:pt x="155848" y="13613"/>
                    <a:pt x="154615" y="16149"/>
                  </a:cubicBezTo>
                  <a:cubicBezTo>
                    <a:pt x="152043" y="21292"/>
                    <a:pt x="140279" y="23476"/>
                    <a:pt x="129501" y="24286"/>
                  </a:cubicBezTo>
                  <a:cubicBezTo>
                    <a:pt x="104598" y="26153"/>
                    <a:pt x="78955" y="26434"/>
                    <a:pt x="54404" y="29358"/>
                  </a:cubicBezTo>
                  <a:cubicBezTo>
                    <a:pt x="35665" y="31577"/>
                    <a:pt x="9002" y="36086"/>
                    <a:pt x="1640" y="44856"/>
                  </a:cubicBezTo>
                  <a:cubicBezTo>
                    <a:pt x="-3503" y="51020"/>
                    <a:pt x="3964" y="59368"/>
                    <a:pt x="16892" y="62503"/>
                  </a:cubicBezTo>
                  <a:cubicBezTo>
                    <a:pt x="51058" y="70816"/>
                    <a:pt x="93185" y="73070"/>
                    <a:pt x="130839" y="68773"/>
                  </a:cubicBezTo>
                  <a:cubicBezTo>
                    <a:pt x="134467" y="68350"/>
                    <a:pt x="145069" y="67928"/>
                    <a:pt x="148662" y="68738"/>
                  </a:cubicBezTo>
                  <a:cubicBezTo>
                    <a:pt x="158243" y="70851"/>
                    <a:pt x="127281" y="74057"/>
                    <a:pt x="129360" y="79657"/>
                  </a:cubicBezTo>
                  <a:cubicBezTo>
                    <a:pt x="131684" y="85962"/>
                    <a:pt x="146338" y="90154"/>
                    <a:pt x="155777" y="92408"/>
                  </a:cubicBezTo>
                  <a:cubicBezTo>
                    <a:pt x="160039" y="93429"/>
                    <a:pt x="164900" y="94416"/>
                    <a:pt x="169655" y="94873"/>
                  </a:cubicBezTo>
                  <a:cubicBezTo>
                    <a:pt x="244364" y="102059"/>
                    <a:pt x="320588" y="97832"/>
                    <a:pt x="390119" y="95261"/>
                  </a:cubicBezTo>
                  <a:cubicBezTo>
                    <a:pt x="403961" y="94768"/>
                    <a:pt x="417980" y="93183"/>
                    <a:pt x="431224" y="91422"/>
                  </a:cubicBezTo>
                  <a:cubicBezTo>
                    <a:pt x="447392" y="89273"/>
                    <a:pt x="475571" y="86173"/>
                    <a:pt x="483073" y="78530"/>
                  </a:cubicBezTo>
                  <a:cubicBezTo>
                    <a:pt x="487018" y="74550"/>
                    <a:pt x="480890" y="71873"/>
                    <a:pt x="475007" y="69196"/>
                  </a:cubicBezTo>
                  <a:cubicBezTo>
                    <a:pt x="464898" y="64617"/>
                    <a:pt x="476522" y="63419"/>
                    <a:pt x="485680" y="63313"/>
                  </a:cubicBezTo>
                  <a:cubicBezTo>
                    <a:pt x="519530" y="62820"/>
                    <a:pt x="550456" y="60918"/>
                    <a:pt x="581100" y="54965"/>
                  </a:cubicBezTo>
                  <a:cubicBezTo>
                    <a:pt x="589307" y="53380"/>
                    <a:pt x="597584" y="51373"/>
                    <a:pt x="604136" y="48625"/>
                  </a:cubicBezTo>
                  <a:cubicBezTo>
                    <a:pt x="621044" y="41545"/>
                    <a:pt x="603150" y="31753"/>
                    <a:pt x="586876" y="28372"/>
                  </a:cubicBezTo>
                  <a:close/>
                </a:path>
              </a:pathLst>
            </a:custGeom>
            <a:solidFill>
              <a:srgbClr val="95D5F6"/>
            </a:solidFill>
            <a:ln w="3522" cap="flat">
              <a:noFill/>
              <a:prstDash val="solid"/>
              <a:miter/>
            </a:ln>
          </p:spPr>
          <p:txBody>
            <a:bodyPr rtlCol="0" anchor="ctr"/>
            <a:lstStyle/>
            <a:p>
              <a:endParaRPr lang="es-PE"/>
            </a:p>
          </p:txBody>
        </p:sp>
        <p:sp>
          <p:nvSpPr>
            <p:cNvPr id="34" name="Forma libre: forma 33">
              <a:extLst>
                <a:ext uri="{FF2B5EF4-FFF2-40B4-BE49-F238E27FC236}">
                  <a16:creationId xmlns:a16="http://schemas.microsoft.com/office/drawing/2014/main" id="{06250CC6-FACF-42FB-AA14-D1246320D525}"/>
                </a:ext>
              </a:extLst>
            </p:cNvPr>
            <p:cNvSpPr/>
            <p:nvPr/>
          </p:nvSpPr>
          <p:spPr>
            <a:xfrm>
              <a:off x="7404049" y="1479630"/>
              <a:ext cx="610942" cy="98837"/>
            </a:xfrm>
            <a:custGeom>
              <a:avLst/>
              <a:gdLst>
                <a:gd name="connsiteX0" fmla="*/ 586876 w 610942"/>
                <a:gd name="connsiteY0" fmla="*/ 28372 h 98837"/>
                <a:gd name="connsiteX1" fmla="*/ 511851 w 610942"/>
                <a:gd name="connsiteY1" fmla="*/ 18861 h 98837"/>
                <a:gd name="connsiteX2" fmla="*/ 482333 w 610942"/>
                <a:gd name="connsiteY2" fmla="*/ 19108 h 98837"/>
                <a:gd name="connsiteX3" fmla="*/ 489167 w 610942"/>
                <a:gd name="connsiteY3" fmla="*/ 12310 h 98837"/>
                <a:gd name="connsiteX4" fmla="*/ 427421 w 610942"/>
                <a:gd name="connsiteY4" fmla="*/ 2271 h 98837"/>
                <a:gd name="connsiteX5" fmla="*/ 298326 w 610942"/>
                <a:gd name="connsiteY5" fmla="*/ 475 h 98837"/>
                <a:gd name="connsiteX6" fmla="*/ 163773 w 610942"/>
                <a:gd name="connsiteY6" fmla="*/ 8788 h 98837"/>
                <a:gd name="connsiteX7" fmla="*/ 154615 w 610942"/>
                <a:gd name="connsiteY7" fmla="*/ 16149 h 98837"/>
                <a:gd name="connsiteX8" fmla="*/ 129501 w 610942"/>
                <a:gd name="connsiteY8" fmla="*/ 24286 h 98837"/>
                <a:gd name="connsiteX9" fmla="*/ 54404 w 610942"/>
                <a:gd name="connsiteY9" fmla="*/ 29358 h 98837"/>
                <a:gd name="connsiteX10" fmla="*/ 1640 w 610942"/>
                <a:gd name="connsiteY10" fmla="*/ 44821 h 98837"/>
                <a:gd name="connsiteX11" fmla="*/ 16892 w 610942"/>
                <a:gd name="connsiteY11" fmla="*/ 62468 h 98837"/>
                <a:gd name="connsiteX12" fmla="*/ 130839 w 610942"/>
                <a:gd name="connsiteY12" fmla="*/ 68738 h 98837"/>
                <a:gd name="connsiteX13" fmla="*/ 148662 w 610942"/>
                <a:gd name="connsiteY13" fmla="*/ 68703 h 98837"/>
                <a:gd name="connsiteX14" fmla="*/ 129360 w 610942"/>
                <a:gd name="connsiteY14" fmla="*/ 79622 h 98837"/>
                <a:gd name="connsiteX15" fmla="*/ 155777 w 610942"/>
                <a:gd name="connsiteY15" fmla="*/ 92373 h 98837"/>
                <a:gd name="connsiteX16" fmla="*/ 169655 w 610942"/>
                <a:gd name="connsiteY16" fmla="*/ 94838 h 98837"/>
                <a:gd name="connsiteX17" fmla="*/ 390119 w 610942"/>
                <a:gd name="connsiteY17" fmla="*/ 95226 h 98837"/>
                <a:gd name="connsiteX18" fmla="*/ 431224 w 610942"/>
                <a:gd name="connsiteY18" fmla="*/ 91422 h 98837"/>
                <a:gd name="connsiteX19" fmla="*/ 483073 w 610942"/>
                <a:gd name="connsiteY19" fmla="*/ 78530 h 98837"/>
                <a:gd name="connsiteX20" fmla="*/ 475007 w 610942"/>
                <a:gd name="connsiteY20" fmla="*/ 69196 h 98837"/>
                <a:gd name="connsiteX21" fmla="*/ 486736 w 610942"/>
                <a:gd name="connsiteY21" fmla="*/ 63384 h 98837"/>
                <a:gd name="connsiteX22" fmla="*/ 581065 w 610942"/>
                <a:gd name="connsiteY22" fmla="*/ 54930 h 98837"/>
                <a:gd name="connsiteX23" fmla="*/ 604101 w 610942"/>
                <a:gd name="connsiteY23" fmla="*/ 48590 h 98837"/>
                <a:gd name="connsiteX24" fmla="*/ 586876 w 610942"/>
                <a:gd name="connsiteY24" fmla="*/ 28372 h 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942" h="98837">
                  <a:moveTo>
                    <a:pt x="586876" y="28372"/>
                  </a:moveTo>
                  <a:cubicBezTo>
                    <a:pt x="563524" y="23546"/>
                    <a:pt x="537634" y="19777"/>
                    <a:pt x="511851" y="18861"/>
                  </a:cubicBezTo>
                  <a:cubicBezTo>
                    <a:pt x="502094" y="18509"/>
                    <a:pt x="492161" y="18826"/>
                    <a:pt x="482333" y="19108"/>
                  </a:cubicBezTo>
                  <a:cubicBezTo>
                    <a:pt x="486948" y="17523"/>
                    <a:pt x="490082" y="15339"/>
                    <a:pt x="489167" y="12310"/>
                  </a:cubicBezTo>
                  <a:cubicBezTo>
                    <a:pt x="486454" y="3363"/>
                    <a:pt x="441510" y="3011"/>
                    <a:pt x="427421" y="2271"/>
                  </a:cubicBezTo>
                  <a:cubicBezTo>
                    <a:pt x="384553" y="52"/>
                    <a:pt x="341369" y="1074"/>
                    <a:pt x="298326" y="475"/>
                  </a:cubicBezTo>
                  <a:cubicBezTo>
                    <a:pt x="253381" y="-159"/>
                    <a:pt x="204068" y="-1744"/>
                    <a:pt x="163773" y="8788"/>
                  </a:cubicBezTo>
                  <a:cubicBezTo>
                    <a:pt x="158243" y="10232"/>
                    <a:pt x="155848" y="13613"/>
                    <a:pt x="154615" y="16149"/>
                  </a:cubicBezTo>
                  <a:cubicBezTo>
                    <a:pt x="152043" y="21292"/>
                    <a:pt x="140279" y="23476"/>
                    <a:pt x="129501" y="24286"/>
                  </a:cubicBezTo>
                  <a:cubicBezTo>
                    <a:pt x="104598" y="26153"/>
                    <a:pt x="78955" y="26434"/>
                    <a:pt x="54404" y="29358"/>
                  </a:cubicBezTo>
                  <a:cubicBezTo>
                    <a:pt x="35665" y="31577"/>
                    <a:pt x="9002" y="36086"/>
                    <a:pt x="1640" y="44821"/>
                  </a:cubicBezTo>
                  <a:cubicBezTo>
                    <a:pt x="-3503" y="50985"/>
                    <a:pt x="3964" y="59333"/>
                    <a:pt x="16892" y="62468"/>
                  </a:cubicBezTo>
                  <a:cubicBezTo>
                    <a:pt x="51058" y="70781"/>
                    <a:pt x="93185" y="73035"/>
                    <a:pt x="130839" y="68738"/>
                  </a:cubicBezTo>
                  <a:cubicBezTo>
                    <a:pt x="134467" y="68315"/>
                    <a:pt x="145069" y="67892"/>
                    <a:pt x="148662" y="68703"/>
                  </a:cubicBezTo>
                  <a:cubicBezTo>
                    <a:pt x="158243" y="70816"/>
                    <a:pt x="127281" y="74021"/>
                    <a:pt x="129360" y="79622"/>
                  </a:cubicBezTo>
                  <a:cubicBezTo>
                    <a:pt x="131684" y="85927"/>
                    <a:pt x="146338" y="90118"/>
                    <a:pt x="155777" y="92373"/>
                  </a:cubicBezTo>
                  <a:cubicBezTo>
                    <a:pt x="160039" y="93394"/>
                    <a:pt x="164900" y="94380"/>
                    <a:pt x="169655" y="94838"/>
                  </a:cubicBezTo>
                  <a:cubicBezTo>
                    <a:pt x="244364" y="102059"/>
                    <a:pt x="320588" y="97797"/>
                    <a:pt x="390119" y="95226"/>
                  </a:cubicBezTo>
                  <a:cubicBezTo>
                    <a:pt x="403961" y="94733"/>
                    <a:pt x="417980" y="93148"/>
                    <a:pt x="431224" y="91422"/>
                  </a:cubicBezTo>
                  <a:cubicBezTo>
                    <a:pt x="447392" y="89273"/>
                    <a:pt x="475571" y="86173"/>
                    <a:pt x="483073" y="78530"/>
                  </a:cubicBezTo>
                  <a:cubicBezTo>
                    <a:pt x="487018" y="74550"/>
                    <a:pt x="480890" y="71873"/>
                    <a:pt x="475007" y="69196"/>
                  </a:cubicBezTo>
                  <a:cubicBezTo>
                    <a:pt x="463278" y="63912"/>
                    <a:pt x="475606" y="63384"/>
                    <a:pt x="486736" y="63384"/>
                  </a:cubicBezTo>
                  <a:cubicBezTo>
                    <a:pt x="520128" y="63454"/>
                    <a:pt x="550491" y="60883"/>
                    <a:pt x="581065" y="54930"/>
                  </a:cubicBezTo>
                  <a:cubicBezTo>
                    <a:pt x="589272" y="53345"/>
                    <a:pt x="597549" y="51337"/>
                    <a:pt x="604101" y="48590"/>
                  </a:cubicBezTo>
                  <a:cubicBezTo>
                    <a:pt x="621044" y="41545"/>
                    <a:pt x="603150" y="31718"/>
                    <a:pt x="586876" y="28372"/>
                  </a:cubicBezTo>
                  <a:close/>
                </a:path>
              </a:pathLst>
            </a:custGeom>
            <a:solidFill>
              <a:srgbClr val="A1D9F4">
                <a:alpha val="70000"/>
              </a:srgbClr>
            </a:solidFill>
            <a:ln w="3522" cap="flat">
              <a:noFill/>
              <a:prstDash val="solid"/>
              <a:miter/>
            </a:ln>
          </p:spPr>
          <p:txBody>
            <a:bodyPr rtlCol="0" anchor="ctr"/>
            <a:lstStyle/>
            <a:p>
              <a:endParaRPr lang="es-PE"/>
            </a:p>
          </p:txBody>
        </p:sp>
        <p:sp>
          <p:nvSpPr>
            <p:cNvPr id="35" name="Forma libre: forma 34">
              <a:extLst>
                <a:ext uri="{FF2B5EF4-FFF2-40B4-BE49-F238E27FC236}">
                  <a16:creationId xmlns:a16="http://schemas.microsoft.com/office/drawing/2014/main" id="{B7B91122-DDB5-4E17-8166-FC3BDAC42284}"/>
                </a:ext>
              </a:extLst>
            </p:cNvPr>
            <p:cNvSpPr/>
            <p:nvPr/>
          </p:nvSpPr>
          <p:spPr>
            <a:xfrm>
              <a:off x="7416746" y="1477164"/>
              <a:ext cx="586386" cy="98822"/>
            </a:xfrm>
            <a:custGeom>
              <a:avLst/>
              <a:gdLst>
                <a:gd name="connsiteX0" fmla="*/ 563296 w 586386"/>
                <a:gd name="connsiteY0" fmla="*/ 28372 h 98822"/>
                <a:gd name="connsiteX1" fmla="*/ 491264 w 586386"/>
                <a:gd name="connsiteY1" fmla="*/ 18861 h 98822"/>
                <a:gd name="connsiteX2" fmla="*/ 462944 w 586386"/>
                <a:gd name="connsiteY2" fmla="*/ 19108 h 98822"/>
                <a:gd name="connsiteX3" fmla="*/ 469495 w 586386"/>
                <a:gd name="connsiteY3" fmla="*/ 12310 h 98822"/>
                <a:gd name="connsiteX4" fmla="*/ 410215 w 586386"/>
                <a:gd name="connsiteY4" fmla="*/ 2271 h 98822"/>
                <a:gd name="connsiteX5" fmla="*/ 286333 w 586386"/>
                <a:gd name="connsiteY5" fmla="*/ 475 h 98822"/>
                <a:gd name="connsiteX6" fmla="*/ 157169 w 586386"/>
                <a:gd name="connsiteY6" fmla="*/ 8788 h 98822"/>
                <a:gd name="connsiteX7" fmla="*/ 148363 w 586386"/>
                <a:gd name="connsiteY7" fmla="*/ 16149 h 98822"/>
                <a:gd name="connsiteX8" fmla="*/ 124270 w 586386"/>
                <a:gd name="connsiteY8" fmla="*/ 24286 h 98822"/>
                <a:gd name="connsiteX9" fmla="*/ 52203 w 586386"/>
                <a:gd name="connsiteY9" fmla="*/ 29358 h 98822"/>
                <a:gd name="connsiteX10" fmla="*/ 1588 w 586386"/>
                <a:gd name="connsiteY10" fmla="*/ 44821 h 98822"/>
                <a:gd name="connsiteX11" fmla="*/ 16205 w 586386"/>
                <a:gd name="connsiteY11" fmla="*/ 62468 h 98822"/>
                <a:gd name="connsiteX12" fmla="*/ 125574 w 586386"/>
                <a:gd name="connsiteY12" fmla="*/ 68738 h 98822"/>
                <a:gd name="connsiteX13" fmla="*/ 142692 w 586386"/>
                <a:gd name="connsiteY13" fmla="*/ 68703 h 98822"/>
                <a:gd name="connsiteX14" fmla="*/ 124165 w 586386"/>
                <a:gd name="connsiteY14" fmla="*/ 79622 h 98822"/>
                <a:gd name="connsiteX15" fmla="*/ 149491 w 586386"/>
                <a:gd name="connsiteY15" fmla="*/ 92373 h 98822"/>
                <a:gd name="connsiteX16" fmla="*/ 162841 w 586386"/>
                <a:gd name="connsiteY16" fmla="*/ 94838 h 98822"/>
                <a:gd name="connsiteX17" fmla="*/ 374427 w 586386"/>
                <a:gd name="connsiteY17" fmla="*/ 95226 h 98822"/>
                <a:gd name="connsiteX18" fmla="*/ 413877 w 586386"/>
                <a:gd name="connsiteY18" fmla="*/ 91386 h 98822"/>
                <a:gd name="connsiteX19" fmla="*/ 463648 w 586386"/>
                <a:gd name="connsiteY19" fmla="*/ 78495 h 98822"/>
                <a:gd name="connsiteX20" fmla="*/ 455899 w 586386"/>
                <a:gd name="connsiteY20" fmla="*/ 69160 h 98822"/>
                <a:gd name="connsiteX21" fmla="*/ 454490 w 586386"/>
                <a:gd name="connsiteY21" fmla="*/ 63595 h 98822"/>
                <a:gd name="connsiteX22" fmla="*/ 477139 w 586386"/>
                <a:gd name="connsiteY22" fmla="*/ 64229 h 98822"/>
                <a:gd name="connsiteX23" fmla="*/ 502747 w 586386"/>
                <a:gd name="connsiteY23" fmla="*/ 62292 h 98822"/>
                <a:gd name="connsiteX24" fmla="*/ 557730 w 586386"/>
                <a:gd name="connsiteY24" fmla="*/ 54895 h 98822"/>
                <a:gd name="connsiteX25" fmla="*/ 579815 w 586386"/>
                <a:gd name="connsiteY25" fmla="*/ 48555 h 98822"/>
                <a:gd name="connsiteX26" fmla="*/ 563296 w 586386"/>
                <a:gd name="connsiteY26" fmla="*/ 28372 h 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386" h="98822">
                  <a:moveTo>
                    <a:pt x="563296" y="28372"/>
                  </a:moveTo>
                  <a:cubicBezTo>
                    <a:pt x="540893" y="23546"/>
                    <a:pt x="516025" y="19777"/>
                    <a:pt x="491264" y="18861"/>
                  </a:cubicBezTo>
                  <a:cubicBezTo>
                    <a:pt x="481894" y="18509"/>
                    <a:pt x="472384" y="18826"/>
                    <a:pt x="462944" y="19108"/>
                  </a:cubicBezTo>
                  <a:cubicBezTo>
                    <a:pt x="467382" y="17523"/>
                    <a:pt x="470376" y="15339"/>
                    <a:pt x="469495" y="12310"/>
                  </a:cubicBezTo>
                  <a:cubicBezTo>
                    <a:pt x="466889" y="3363"/>
                    <a:pt x="423740" y="3011"/>
                    <a:pt x="410215" y="2271"/>
                  </a:cubicBezTo>
                  <a:cubicBezTo>
                    <a:pt x="369073" y="52"/>
                    <a:pt x="327615" y="1074"/>
                    <a:pt x="286333" y="475"/>
                  </a:cubicBezTo>
                  <a:cubicBezTo>
                    <a:pt x="243185" y="-159"/>
                    <a:pt x="195845" y="-1744"/>
                    <a:pt x="157169" y="8788"/>
                  </a:cubicBezTo>
                  <a:cubicBezTo>
                    <a:pt x="151851" y="10232"/>
                    <a:pt x="149561" y="13613"/>
                    <a:pt x="148363" y="16149"/>
                  </a:cubicBezTo>
                  <a:cubicBezTo>
                    <a:pt x="145898" y="21292"/>
                    <a:pt x="134627" y="23476"/>
                    <a:pt x="124270" y="24286"/>
                  </a:cubicBezTo>
                  <a:cubicBezTo>
                    <a:pt x="100389" y="26153"/>
                    <a:pt x="75732" y="26434"/>
                    <a:pt x="52203" y="29358"/>
                  </a:cubicBezTo>
                  <a:cubicBezTo>
                    <a:pt x="34240" y="31577"/>
                    <a:pt x="8632" y="36086"/>
                    <a:pt x="1588" y="44821"/>
                  </a:cubicBezTo>
                  <a:cubicBezTo>
                    <a:pt x="-3379" y="50985"/>
                    <a:pt x="3806" y="59333"/>
                    <a:pt x="16205" y="62468"/>
                  </a:cubicBezTo>
                  <a:cubicBezTo>
                    <a:pt x="48998" y="70781"/>
                    <a:pt x="89435" y="73035"/>
                    <a:pt x="125574" y="68738"/>
                  </a:cubicBezTo>
                  <a:cubicBezTo>
                    <a:pt x="129061" y="68315"/>
                    <a:pt x="139240" y="67892"/>
                    <a:pt x="142692" y="68703"/>
                  </a:cubicBezTo>
                  <a:cubicBezTo>
                    <a:pt x="151921" y="70816"/>
                    <a:pt x="122193" y="74021"/>
                    <a:pt x="124165" y="79622"/>
                  </a:cubicBezTo>
                  <a:cubicBezTo>
                    <a:pt x="126384" y="85927"/>
                    <a:pt x="140438" y="90118"/>
                    <a:pt x="149491" y="92373"/>
                  </a:cubicBezTo>
                  <a:cubicBezTo>
                    <a:pt x="153576" y="93394"/>
                    <a:pt x="158261" y="94380"/>
                    <a:pt x="162841" y="94838"/>
                  </a:cubicBezTo>
                  <a:cubicBezTo>
                    <a:pt x="234555" y="102024"/>
                    <a:pt x="307679" y="97797"/>
                    <a:pt x="374427" y="95226"/>
                  </a:cubicBezTo>
                  <a:cubicBezTo>
                    <a:pt x="387742" y="94733"/>
                    <a:pt x="401162" y="93148"/>
                    <a:pt x="413877" y="91386"/>
                  </a:cubicBezTo>
                  <a:cubicBezTo>
                    <a:pt x="429376" y="89273"/>
                    <a:pt x="456427" y="86138"/>
                    <a:pt x="463648" y="78495"/>
                  </a:cubicBezTo>
                  <a:cubicBezTo>
                    <a:pt x="467417" y="74514"/>
                    <a:pt x="461570" y="71837"/>
                    <a:pt x="455899" y="69160"/>
                  </a:cubicBezTo>
                  <a:cubicBezTo>
                    <a:pt x="452377" y="67505"/>
                    <a:pt x="443923" y="63736"/>
                    <a:pt x="454490" y="63595"/>
                  </a:cubicBezTo>
                  <a:cubicBezTo>
                    <a:pt x="462380" y="63489"/>
                    <a:pt x="469073" y="64863"/>
                    <a:pt x="477139" y="64229"/>
                  </a:cubicBezTo>
                  <a:cubicBezTo>
                    <a:pt x="485663" y="63525"/>
                    <a:pt x="494222" y="63102"/>
                    <a:pt x="502747" y="62292"/>
                  </a:cubicBezTo>
                  <a:cubicBezTo>
                    <a:pt x="521485" y="60531"/>
                    <a:pt x="540153" y="58453"/>
                    <a:pt x="557730" y="54895"/>
                  </a:cubicBezTo>
                  <a:cubicBezTo>
                    <a:pt x="565620" y="53310"/>
                    <a:pt x="573545" y="51302"/>
                    <a:pt x="579815" y="48555"/>
                  </a:cubicBezTo>
                  <a:cubicBezTo>
                    <a:pt x="596089" y="41545"/>
                    <a:pt x="578899" y="31753"/>
                    <a:pt x="563296" y="28372"/>
                  </a:cubicBezTo>
                  <a:close/>
                </a:path>
              </a:pathLst>
            </a:custGeom>
            <a:solidFill>
              <a:srgbClr val="95D5F6"/>
            </a:solidFill>
            <a:ln w="3522" cap="flat">
              <a:noFill/>
              <a:prstDash val="solid"/>
              <a:miter/>
            </a:ln>
          </p:spPr>
          <p:txBody>
            <a:bodyPr rtlCol="0" anchor="ctr"/>
            <a:lstStyle/>
            <a:p>
              <a:endParaRPr lang="es-PE"/>
            </a:p>
          </p:txBody>
        </p:sp>
        <p:sp>
          <p:nvSpPr>
            <p:cNvPr id="36" name="Forma libre: forma 35">
              <a:extLst>
                <a:ext uri="{FF2B5EF4-FFF2-40B4-BE49-F238E27FC236}">
                  <a16:creationId xmlns:a16="http://schemas.microsoft.com/office/drawing/2014/main" id="{20CCFDC3-6901-4204-9ACB-92CFC42FE2AF}"/>
                </a:ext>
              </a:extLst>
            </p:cNvPr>
            <p:cNvSpPr/>
            <p:nvPr/>
          </p:nvSpPr>
          <p:spPr>
            <a:xfrm>
              <a:off x="7903329" y="1555296"/>
              <a:ext cx="36762" cy="7262"/>
            </a:xfrm>
            <a:custGeom>
              <a:avLst/>
              <a:gdLst>
                <a:gd name="connsiteX0" fmla="*/ 36170 w 36762"/>
                <a:gd name="connsiteY0" fmla="*/ 2582 h 7262"/>
                <a:gd name="connsiteX1" fmla="*/ 5138 w 36762"/>
                <a:gd name="connsiteY1" fmla="*/ 1384 h 7262"/>
                <a:gd name="connsiteX2" fmla="*/ 36170 w 36762"/>
                <a:gd name="connsiteY2" fmla="*/ 2582 h 7262"/>
              </a:gdLst>
              <a:ahLst/>
              <a:cxnLst>
                <a:cxn ang="0">
                  <a:pos x="connsiteX0" y="connsiteY0"/>
                </a:cxn>
                <a:cxn ang="0">
                  <a:pos x="connsiteX1" y="connsiteY1"/>
                </a:cxn>
                <a:cxn ang="0">
                  <a:pos x="connsiteX2" y="connsiteY2"/>
                </a:cxn>
              </a:cxnLst>
              <a:rect l="l" t="t" r="r" b="b"/>
              <a:pathLst>
                <a:path w="36762" h="7262">
                  <a:moveTo>
                    <a:pt x="36170" y="2582"/>
                  </a:moveTo>
                  <a:cubicBezTo>
                    <a:pt x="33528" y="-95"/>
                    <a:pt x="13416" y="-1011"/>
                    <a:pt x="5138" y="1384"/>
                  </a:cubicBezTo>
                  <a:cubicBezTo>
                    <a:pt x="-17687" y="8006"/>
                    <a:pt x="43356" y="9873"/>
                    <a:pt x="36170" y="2582"/>
                  </a:cubicBezTo>
                  <a:close/>
                </a:path>
              </a:pathLst>
            </a:custGeom>
            <a:solidFill>
              <a:srgbClr val="95D5F6"/>
            </a:solidFill>
            <a:ln w="3522" cap="flat">
              <a:noFill/>
              <a:prstDash val="solid"/>
              <a:miter/>
            </a:ln>
          </p:spPr>
          <p:txBody>
            <a:bodyPr rtlCol="0" anchor="ctr"/>
            <a:lstStyle/>
            <a:p>
              <a:endParaRPr lang="es-PE"/>
            </a:p>
          </p:txBody>
        </p:sp>
        <p:sp>
          <p:nvSpPr>
            <p:cNvPr id="37" name="Forma libre: forma 36">
              <a:extLst>
                <a:ext uri="{FF2B5EF4-FFF2-40B4-BE49-F238E27FC236}">
                  <a16:creationId xmlns:a16="http://schemas.microsoft.com/office/drawing/2014/main" id="{87D3B43E-9A3B-4B28-997F-44D7689801B3}"/>
                </a:ext>
              </a:extLst>
            </p:cNvPr>
            <p:cNvSpPr/>
            <p:nvPr/>
          </p:nvSpPr>
          <p:spPr>
            <a:xfrm>
              <a:off x="7903294" y="1555659"/>
              <a:ext cx="36592" cy="6905"/>
            </a:xfrm>
            <a:custGeom>
              <a:avLst/>
              <a:gdLst>
                <a:gd name="connsiteX0" fmla="*/ 23173 w 36592"/>
                <a:gd name="connsiteY0" fmla="*/ 5354 h 6905"/>
                <a:gd name="connsiteX1" fmla="*/ 6865 w 36592"/>
                <a:gd name="connsiteY1" fmla="*/ 2113 h 6905"/>
                <a:gd name="connsiteX2" fmla="*/ 11091 w 36592"/>
                <a:gd name="connsiteY2" fmla="*/ 0 h 6905"/>
                <a:gd name="connsiteX3" fmla="*/ 5139 w 36592"/>
                <a:gd name="connsiteY3" fmla="*/ 1022 h 6905"/>
                <a:gd name="connsiteX4" fmla="*/ 36593 w 36592"/>
                <a:gd name="connsiteY4" fmla="*/ 3910 h 6905"/>
                <a:gd name="connsiteX5" fmla="*/ 23173 w 36592"/>
                <a:gd name="connsiteY5" fmla="*/ 5354 h 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92" h="6905">
                  <a:moveTo>
                    <a:pt x="23173" y="5354"/>
                  </a:moveTo>
                  <a:cubicBezTo>
                    <a:pt x="18876" y="5213"/>
                    <a:pt x="6019" y="4333"/>
                    <a:pt x="6865" y="2113"/>
                  </a:cubicBezTo>
                  <a:cubicBezTo>
                    <a:pt x="7252" y="1092"/>
                    <a:pt x="8908" y="423"/>
                    <a:pt x="11091" y="0"/>
                  </a:cubicBezTo>
                  <a:cubicBezTo>
                    <a:pt x="8802" y="211"/>
                    <a:pt x="6724" y="564"/>
                    <a:pt x="5139" y="1022"/>
                  </a:cubicBezTo>
                  <a:cubicBezTo>
                    <a:pt x="-15713" y="7080"/>
                    <a:pt x="33423" y="9158"/>
                    <a:pt x="36593" y="3910"/>
                  </a:cubicBezTo>
                  <a:cubicBezTo>
                    <a:pt x="34304" y="5178"/>
                    <a:pt x="27330" y="5495"/>
                    <a:pt x="23173" y="5354"/>
                  </a:cubicBezTo>
                  <a:close/>
                </a:path>
              </a:pathLst>
            </a:custGeom>
            <a:solidFill>
              <a:srgbClr val="6EC4F0"/>
            </a:solidFill>
            <a:ln w="3522" cap="flat">
              <a:noFill/>
              <a:prstDash val="solid"/>
              <a:miter/>
            </a:ln>
          </p:spPr>
          <p:txBody>
            <a:bodyPr rtlCol="0" anchor="ctr"/>
            <a:lstStyle/>
            <a:p>
              <a:endParaRPr lang="es-PE"/>
            </a:p>
          </p:txBody>
        </p:sp>
        <p:sp>
          <p:nvSpPr>
            <p:cNvPr id="38" name="Forma libre: forma 37">
              <a:extLst>
                <a:ext uri="{FF2B5EF4-FFF2-40B4-BE49-F238E27FC236}">
                  <a16:creationId xmlns:a16="http://schemas.microsoft.com/office/drawing/2014/main" id="{FE1F80B5-808A-406A-94A8-3F0C0DEA1DD3}"/>
                </a:ext>
              </a:extLst>
            </p:cNvPr>
            <p:cNvSpPr/>
            <p:nvPr/>
          </p:nvSpPr>
          <p:spPr>
            <a:xfrm>
              <a:off x="7903358" y="1558512"/>
              <a:ext cx="32407" cy="4044"/>
            </a:xfrm>
            <a:custGeom>
              <a:avLst/>
              <a:gdLst>
                <a:gd name="connsiteX0" fmla="*/ 14655 w 32407"/>
                <a:gd name="connsiteY0" fmla="*/ 3452 h 4044"/>
                <a:gd name="connsiteX1" fmla="*/ 1235 w 32407"/>
                <a:gd name="connsiteY1" fmla="*/ 528 h 4044"/>
                <a:gd name="connsiteX2" fmla="*/ 636 w 32407"/>
                <a:gd name="connsiteY2" fmla="*/ 0 h 4044"/>
                <a:gd name="connsiteX3" fmla="*/ 32408 w 32407"/>
                <a:gd name="connsiteY3" fmla="*/ 2924 h 4044"/>
                <a:gd name="connsiteX4" fmla="*/ 14655 w 32407"/>
                <a:gd name="connsiteY4" fmla="*/ 3452 h 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7" h="4044">
                  <a:moveTo>
                    <a:pt x="14655" y="3452"/>
                  </a:moveTo>
                  <a:cubicBezTo>
                    <a:pt x="9055" y="3100"/>
                    <a:pt x="4017" y="2290"/>
                    <a:pt x="1235" y="528"/>
                  </a:cubicBezTo>
                  <a:cubicBezTo>
                    <a:pt x="953" y="352"/>
                    <a:pt x="777" y="176"/>
                    <a:pt x="636" y="0"/>
                  </a:cubicBezTo>
                  <a:cubicBezTo>
                    <a:pt x="-4401" y="3804"/>
                    <a:pt x="21805" y="5248"/>
                    <a:pt x="32408" y="2924"/>
                  </a:cubicBezTo>
                  <a:cubicBezTo>
                    <a:pt x="26877" y="3699"/>
                    <a:pt x="20079" y="3804"/>
                    <a:pt x="14655" y="3452"/>
                  </a:cubicBezTo>
                  <a:close/>
                </a:path>
              </a:pathLst>
            </a:custGeom>
            <a:solidFill>
              <a:srgbClr val="A1D9F4">
                <a:alpha val="50000"/>
              </a:srgbClr>
            </a:solidFill>
            <a:ln w="3522" cap="flat">
              <a:noFill/>
              <a:prstDash val="solid"/>
              <a:miter/>
            </a:ln>
          </p:spPr>
          <p:txBody>
            <a:bodyPr rtlCol="0" anchor="ctr"/>
            <a:lstStyle/>
            <a:p>
              <a:endParaRPr lang="es-PE"/>
            </a:p>
          </p:txBody>
        </p:sp>
        <p:sp>
          <p:nvSpPr>
            <p:cNvPr id="39" name="Forma libre: forma 38">
              <a:extLst>
                <a:ext uri="{FF2B5EF4-FFF2-40B4-BE49-F238E27FC236}">
                  <a16:creationId xmlns:a16="http://schemas.microsoft.com/office/drawing/2014/main" id="{A71C7F60-F797-44EC-8D7E-9D4FC8D48B1F}"/>
                </a:ext>
              </a:extLst>
            </p:cNvPr>
            <p:cNvSpPr/>
            <p:nvPr/>
          </p:nvSpPr>
          <p:spPr>
            <a:xfrm>
              <a:off x="7423205" y="1526139"/>
              <a:ext cx="102913" cy="26666"/>
            </a:xfrm>
            <a:custGeom>
              <a:avLst/>
              <a:gdLst>
                <a:gd name="connsiteX0" fmla="*/ 101926 w 102913"/>
                <a:gd name="connsiteY0" fmla="*/ 23920 h 26666"/>
                <a:gd name="connsiteX1" fmla="*/ 27956 w 102913"/>
                <a:gd name="connsiteY1" fmla="*/ 21172 h 26666"/>
                <a:gd name="connsiteX2" fmla="*/ 14889 w 102913"/>
                <a:gd name="connsiteY2" fmla="*/ 7893 h 26666"/>
                <a:gd name="connsiteX3" fmla="*/ 42046 w 102913"/>
                <a:gd name="connsiteY3" fmla="*/ 1694 h 26666"/>
                <a:gd name="connsiteX4" fmla="*/ 39898 w 102913"/>
                <a:gd name="connsiteY4" fmla="*/ 3 h 26666"/>
                <a:gd name="connsiteX5" fmla="*/ 6224 w 102913"/>
                <a:gd name="connsiteY5" fmla="*/ 19411 h 26666"/>
                <a:gd name="connsiteX6" fmla="*/ 102384 w 102913"/>
                <a:gd name="connsiteY6" fmla="*/ 24483 h 26666"/>
                <a:gd name="connsiteX7" fmla="*/ 101926 w 102913"/>
                <a:gd name="connsiteY7" fmla="*/ 23920 h 2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913" h="26666">
                  <a:moveTo>
                    <a:pt x="101926" y="23920"/>
                  </a:moveTo>
                  <a:cubicBezTo>
                    <a:pt x="77305" y="24518"/>
                    <a:pt x="50641" y="24871"/>
                    <a:pt x="27956" y="21172"/>
                  </a:cubicBezTo>
                  <a:cubicBezTo>
                    <a:pt x="10944" y="18390"/>
                    <a:pt x="4145" y="13564"/>
                    <a:pt x="14889" y="7893"/>
                  </a:cubicBezTo>
                  <a:cubicBezTo>
                    <a:pt x="21335" y="4476"/>
                    <a:pt x="32500" y="3701"/>
                    <a:pt x="42046" y="1694"/>
                  </a:cubicBezTo>
                  <a:cubicBezTo>
                    <a:pt x="44617" y="1165"/>
                    <a:pt x="42504" y="-68"/>
                    <a:pt x="39898" y="3"/>
                  </a:cubicBezTo>
                  <a:cubicBezTo>
                    <a:pt x="13867" y="707"/>
                    <a:pt x="-12268" y="11204"/>
                    <a:pt x="6224" y="19411"/>
                  </a:cubicBezTo>
                  <a:cubicBezTo>
                    <a:pt x="26900" y="28534"/>
                    <a:pt x="73958" y="27583"/>
                    <a:pt x="102384" y="24483"/>
                  </a:cubicBezTo>
                  <a:cubicBezTo>
                    <a:pt x="103370" y="24378"/>
                    <a:pt x="102842" y="23920"/>
                    <a:pt x="101926" y="23920"/>
                  </a:cubicBezTo>
                  <a:close/>
                </a:path>
              </a:pathLst>
            </a:custGeom>
            <a:solidFill>
              <a:srgbClr val="EDF7FA"/>
            </a:solidFill>
            <a:ln w="3522" cap="flat">
              <a:noFill/>
              <a:prstDash val="solid"/>
              <a:miter/>
            </a:ln>
          </p:spPr>
          <p:txBody>
            <a:bodyPr rtlCol="0" anchor="ctr"/>
            <a:lstStyle/>
            <a:p>
              <a:endParaRPr lang="es-PE"/>
            </a:p>
          </p:txBody>
        </p:sp>
        <p:sp>
          <p:nvSpPr>
            <p:cNvPr id="40" name="Forma libre: forma 39">
              <a:extLst>
                <a:ext uri="{FF2B5EF4-FFF2-40B4-BE49-F238E27FC236}">
                  <a16:creationId xmlns:a16="http://schemas.microsoft.com/office/drawing/2014/main" id="{2265A51B-2512-40A0-B5C8-D0A3E85C761A}"/>
                </a:ext>
              </a:extLst>
            </p:cNvPr>
            <p:cNvSpPr/>
            <p:nvPr/>
          </p:nvSpPr>
          <p:spPr>
            <a:xfrm>
              <a:off x="7558747" y="1556336"/>
              <a:ext cx="315792" cy="16414"/>
            </a:xfrm>
            <a:custGeom>
              <a:avLst/>
              <a:gdLst>
                <a:gd name="connsiteX0" fmla="*/ 315307 w 315792"/>
                <a:gd name="connsiteY0" fmla="*/ 873 h 16414"/>
                <a:gd name="connsiteX1" fmla="*/ 309037 w 315792"/>
                <a:gd name="connsiteY1" fmla="*/ 873 h 16414"/>
                <a:gd name="connsiteX2" fmla="*/ 246903 w 315792"/>
                <a:gd name="connsiteY2" fmla="*/ 11933 h 16414"/>
                <a:gd name="connsiteX3" fmla="*/ 160818 w 315792"/>
                <a:gd name="connsiteY3" fmla="*/ 13306 h 16414"/>
                <a:gd name="connsiteX4" fmla="*/ 87200 w 315792"/>
                <a:gd name="connsiteY4" fmla="*/ 13659 h 16414"/>
                <a:gd name="connsiteX5" fmla="*/ 47222 w 315792"/>
                <a:gd name="connsiteY5" fmla="*/ 13729 h 16414"/>
                <a:gd name="connsiteX6" fmla="*/ 2593 w 315792"/>
                <a:gd name="connsiteY6" fmla="*/ 7741 h 16414"/>
                <a:gd name="connsiteX7" fmla="*/ 22 w 315792"/>
                <a:gd name="connsiteY7" fmla="*/ 7741 h 16414"/>
                <a:gd name="connsiteX8" fmla="*/ 52012 w 315792"/>
                <a:gd name="connsiteY8" fmla="*/ 16406 h 16414"/>
                <a:gd name="connsiteX9" fmla="*/ 165044 w 315792"/>
                <a:gd name="connsiteY9" fmla="*/ 16230 h 16414"/>
                <a:gd name="connsiteX10" fmla="*/ 266663 w 315792"/>
                <a:gd name="connsiteY10" fmla="*/ 13518 h 16414"/>
                <a:gd name="connsiteX11" fmla="*/ 315307 w 315792"/>
                <a:gd name="connsiteY11" fmla="*/ 873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792" h="16414">
                  <a:moveTo>
                    <a:pt x="315307" y="873"/>
                  </a:moveTo>
                  <a:cubicBezTo>
                    <a:pt x="314603" y="-219"/>
                    <a:pt x="309425" y="-360"/>
                    <a:pt x="309037" y="873"/>
                  </a:cubicBezTo>
                  <a:cubicBezTo>
                    <a:pt x="306713" y="8622"/>
                    <a:pt x="264621" y="10946"/>
                    <a:pt x="246903" y="11933"/>
                  </a:cubicBezTo>
                  <a:cubicBezTo>
                    <a:pt x="218619" y="13518"/>
                    <a:pt x="189383" y="13377"/>
                    <a:pt x="160818" y="13306"/>
                  </a:cubicBezTo>
                  <a:cubicBezTo>
                    <a:pt x="136301" y="13236"/>
                    <a:pt x="111716" y="13623"/>
                    <a:pt x="87200" y="13659"/>
                  </a:cubicBezTo>
                  <a:cubicBezTo>
                    <a:pt x="73850" y="13694"/>
                    <a:pt x="60536" y="13729"/>
                    <a:pt x="47222" y="13729"/>
                  </a:cubicBezTo>
                  <a:cubicBezTo>
                    <a:pt x="32323" y="13764"/>
                    <a:pt x="5975" y="14117"/>
                    <a:pt x="2593" y="7741"/>
                  </a:cubicBezTo>
                  <a:cubicBezTo>
                    <a:pt x="2347" y="7283"/>
                    <a:pt x="57" y="7248"/>
                    <a:pt x="22" y="7741"/>
                  </a:cubicBezTo>
                  <a:cubicBezTo>
                    <a:pt x="-999" y="16441"/>
                    <a:pt x="33484" y="16336"/>
                    <a:pt x="52012" y="16406"/>
                  </a:cubicBezTo>
                  <a:cubicBezTo>
                    <a:pt x="89701" y="16477"/>
                    <a:pt x="127426" y="16089"/>
                    <a:pt x="165044" y="16230"/>
                  </a:cubicBezTo>
                  <a:cubicBezTo>
                    <a:pt x="198894" y="16336"/>
                    <a:pt x="233624" y="16265"/>
                    <a:pt x="266663" y="13518"/>
                  </a:cubicBezTo>
                  <a:cubicBezTo>
                    <a:pt x="283923" y="12074"/>
                    <a:pt x="320414" y="8798"/>
                    <a:pt x="315307" y="873"/>
                  </a:cubicBezTo>
                  <a:close/>
                </a:path>
              </a:pathLst>
            </a:custGeom>
            <a:solidFill>
              <a:srgbClr val="EDF7FA"/>
            </a:solidFill>
            <a:ln w="3522" cap="flat">
              <a:noFill/>
              <a:prstDash val="solid"/>
              <a:miter/>
            </a:ln>
          </p:spPr>
          <p:txBody>
            <a:bodyPr rtlCol="0" anchor="ctr"/>
            <a:lstStyle/>
            <a:p>
              <a:endParaRPr lang="es-PE"/>
            </a:p>
          </p:txBody>
        </p:sp>
        <p:sp>
          <p:nvSpPr>
            <p:cNvPr id="41" name="Forma libre: forma 40">
              <a:extLst>
                <a:ext uri="{FF2B5EF4-FFF2-40B4-BE49-F238E27FC236}">
                  <a16:creationId xmlns:a16="http://schemas.microsoft.com/office/drawing/2014/main" id="{B38BB67B-7E2A-4285-9C8D-745A03CD98AC}"/>
                </a:ext>
              </a:extLst>
            </p:cNvPr>
            <p:cNvSpPr/>
            <p:nvPr/>
          </p:nvSpPr>
          <p:spPr>
            <a:xfrm>
              <a:off x="7917955" y="1523991"/>
              <a:ext cx="82373" cy="22722"/>
            </a:xfrm>
            <a:custGeom>
              <a:avLst/>
              <a:gdLst>
                <a:gd name="connsiteX0" fmla="*/ 79346 w 82373"/>
                <a:gd name="connsiteY0" fmla="*/ 4475 h 22722"/>
                <a:gd name="connsiteX1" fmla="*/ 51414 w 82373"/>
                <a:gd name="connsiteY1" fmla="*/ 2 h 22722"/>
                <a:gd name="connsiteX2" fmla="*/ 50710 w 82373"/>
                <a:gd name="connsiteY2" fmla="*/ 566 h 22722"/>
                <a:gd name="connsiteX3" fmla="*/ 68462 w 82373"/>
                <a:gd name="connsiteY3" fmla="*/ 4299 h 22722"/>
                <a:gd name="connsiteX4" fmla="*/ 59761 w 82373"/>
                <a:gd name="connsiteY4" fmla="*/ 14268 h 22722"/>
                <a:gd name="connsiteX5" fmla="*/ 1220 w 82373"/>
                <a:gd name="connsiteY5" fmla="*/ 21418 h 22722"/>
                <a:gd name="connsiteX6" fmla="*/ 1749 w 82373"/>
                <a:gd name="connsiteY6" fmla="*/ 22721 h 22722"/>
                <a:gd name="connsiteX7" fmla="*/ 76704 w 82373"/>
                <a:gd name="connsiteY7" fmla="*/ 13211 h 22722"/>
                <a:gd name="connsiteX8" fmla="*/ 79346 w 82373"/>
                <a:gd name="connsiteY8" fmla="*/ 4475 h 2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73" h="22722">
                  <a:moveTo>
                    <a:pt x="79346" y="4475"/>
                  </a:moveTo>
                  <a:cubicBezTo>
                    <a:pt x="72654" y="1587"/>
                    <a:pt x="61946" y="425"/>
                    <a:pt x="51414" y="2"/>
                  </a:cubicBezTo>
                  <a:cubicBezTo>
                    <a:pt x="50569" y="-33"/>
                    <a:pt x="49900" y="389"/>
                    <a:pt x="50710" y="566"/>
                  </a:cubicBezTo>
                  <a:cubicBezTo>
                    <a:pt x="56556" y="1728"/>
                    <a:pt x="63214" y="2890"/>
                    <a:pt x="68462" y="4299"/>
                  </a:cubicBezTo>
                  <a:cubicBezTo>
                    <a:pt x="81811" y="7892"/>
                    <a:pt x="70012" y="12189"/>
                    <a:pt x="59761" y="14268"/>
                  </a:cubicBezTo>
                  <a:cubicBezTo>
                    <a:pt x="41551" y="17966"/>
                    <a:pt x="21227" y="19199"/>
                    <a:pt x="1220" y="21418"/>
                  </a:cubicBezTo>
                  <a:cubicBezTo>
                    <a:pt x="-646" y="21629"/>
                    <a:pt x="-294" y="22721"/>
                    <a:pt x="1749" y="22721"/>
                  </a:cubicBezTo>
                  <a:cubicBezTo>
                    <a:pt x="26475" y="22792"/>
                    <a:pt x="59656" y="19410"/>
                    <a:pt x="76704" y="13211"/>
                  </a:cubicBezTo>
                  <a:cubicBezTo>
                    <a:pt x="82411" y="11168"/>
                    <a:pt x="84700" y="6800"/>
                    <a:pt x="79346" y="4475"/>
                  </a:cubicBezTo>
                  <a:close/>
                </a:path>
              </a:pathLst>
            </a:custGeom>
            <a:solidFill>
              <a:srgbClr val="EDF7FA"/>
            </a:solidFill>
            <a:ln w="3522" cap="flat">
              <a:noFill/>
              <a:prstDash val="solid"/>
              <a:miter/>
            </a:ln>
          </p:spPr>
          <p:txBody>
            <a:bodyPr rtlCol="0" anchor="ctr"/>
            <a:lstStyle/>
            <a:p>
              <a:endParaRPr lang="es-PE"/>
            </a:p>
          </p:txBody>
        </p:sp>
        <p:sp>
          <p:nvSpPr>
            <p:cNvPr id="42" name="Forma libre: forma 41">
              <a:extLst>
                <a:ext uri="{FF2B5EF4-FFF2-40B4-BE49-F238E27FC236}">
                  <a16:creationId xmlns:a16="http://schemas.microsoft.com/office/drawing/2014/main" id="{0103E3B8-B809-4DFA-BE70-C488D2D0B33F}"/>
                </a:ext>
              </a:extLst>
            </p:cNvPr>
            <p:cNvSpPr/>
            <p:nvPr/>
          </p:nvSpPr>
          <p:spPr>
            <a:xfrm>
              <a:off x="7880936" y="1546348"/>
              <a:ext cx="28407" cy="2343"/>
            </a:xfrm>
            <a:custGeom>
              <a:avLst/>
              <a:gdLst>
                <a:gd name="connsiteX0" fmla="*/ 26264 w 28407"/>
                <a:gd name="connsiteY0" fmla="*/ 12 h 2343"/>
                <a:gd name="connsiteX1" fmla="*/ 797 w 28407"/>
                <a:gd name="connsiteY1" fmla="*/ 1315 h 2343"/>
                <a:gd name="connsiteX2" fmla="*/ 1114 w 28407"/>
                <a:gd name="connsiteY2" fmla="*/ 2161 h 2343"/>
                <a:gd name="connsiteX3" fmla="*/ 12879 w 28407"/>
                <a:gd name="connsiteY3" fmla="*/ 2231 h 2343"/>
                <a:gd name="connsiteX4" fmla="*/ 26863 w 28407"/>
                <a:gd name="connsiteY4" fmla="*/ 1632 h 2343"/>
                <a:gd name="connsiteX5" fmla="*/ 26264 w 28407"/>
                <a:gd name="connsiteY5" fmla="*/ 12 h 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07" h="2343">
                  <a:moveTo>
                    <a:pt x="26264" y="12"/>
                  </a:moveTo>
                  <a:cubicBezTo>
                    <a:pt x="17634" y="-94"/>
                    <a:pt x="9004" y="505"/>
                    <a:pt x="797" y="1315"/>
                  </a:cubicBezTo>
                  <a:cubicBezTo>
                    <a:pt x="-577" y="1456"/>
                    <a:pt x="22" y="2055"/>
                    <a:pt x="1114" y="2161"/>
                  </a:cubicBezTo>
                  <a:cubicBezTo>
                    <a:pt x="5095" y="2478"/>
                    <a:pt x="8863" y="2302"/>
                    <a:pt x="12879" y="2231"/>
                  </a:cubicBezTo>
                  <a:cubicBezTo>
                    <a:pt x="17634" y="2161"/>
                    <a:pt x="22319" y="2125"/>
                    <a:pt x="26863" y="1632"/>
                  </a:cubicBezTo>
                  <a:cubicBezTo>
                    <a:pt x="29222" y="1386"/>
                    <a:pt x="28765" y="47"/>
                    <a:pt x="26264" y="12"/>
                  </a:cubicBezTo>
                  <a:close/>
                </a:path>
              </a:pathLst>
            </a:custGeom>
            <a:solidFill>
              <a:srgbClr val="EDF7FA"/>
            </a:solidFill>
            <a:ln w="3522" cap="flat">
              <a:noFill/>
              <a:prstDash val="solid"/>
              <a:miter/>
            </a:ln>
          </p:spPr>
          <p:txBody>
            <a:bodyPr rtlCol="0" anchor="ctr"/>
            <a:lstStyle/>
            <a:p>
              <a:endParaRPr lang="es-PE"/>
            </a:p>
          </p:txBody>
        </p:sp>
        <p:sp>
          <p:nvSpPr>
            <p:cNvPr id="43" name="Forma libre: forma 42">
              <a:extLst>
                <a:ext uri="{FF2B5EF4-FFF2-40B4-BE49-F238E27FC236}">
                  <a16:creationId xmlns:a16="http://schemas.microsoft.com/office/drawing/2014/main" id="{CA84CCE4-19DC-4F80-9278-EB8E800051D8}"/>
                </a:ext>
              </a:extLst>
            </p:cNvPr>
            <p:cNvSpPr/>
            <p:nvPr/>
          </p:nvSpPr>
          <p:spPr>
            <a:xfrm>
              <a:off x="7934110" y="1557069"/>
              <a:ext cx="5002" cy="2002"/>
            </a:xfrm>
            <a:custGeom>
              <a:avLst/>
              <a:gdLst>
                <a:gd name="connsiteX0" fmla="*/ 1938 w 5002"/>
                <a:gd name="connsiteY0" fmla="*/ 70 h 2002"/>
                <a:gd name="connsiteX1" fmla="*/ 282 w 5002"/>
                <a:gd name="connsiteY1" fmla="*/ 633 h 2002"/>
                <a:gd name="connsiteX2" fmla="*/ 1797 w 5002"/>
                <a:gd name="connsiteY2" fmla="*/ 1232 h 2002"/>
                <a:gd name="connsiteX3" fmla="*/ 2854 w 5002"/>
                <a:gd name="connsiteY3" fmla="*/ 1866 h 2002"/>
                <a:gd name="connsiteX4" fmla="*/ 4791 w 5002"/>
                <a:gd name="connsiteY4" fmla="*/ 1796 h 2002"/>
                <a:gd name="connsiteX5" fmla="*/ 1938 w 5002"/>
                <a:gd name="connsiteY5" fmla="*/ 70 h 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2" h="2002">
                  <a:moveTo>
                    <a:pt x="1938" y="70"/>
                  </a:moveTo>
                  <a:cubicBezTo>
                    <a:pt x="881" y="-177"/>
                    <a:pt x="-633" y="281"/>
                    <a:pt x="282" y="633"/>
                  </a:cubicBezTo>
                  <a:cubicBezTo>
                    <a:pt x="846" y="845"/>
                    <a:pt x="1409" y="986"/>
                    <a:pt x="1797" y="1232"/>
                  </a:cubicBezTo>
                  <a:cubicBezTo>
                    <a:pt x="2149" y="1444"/>
                    <a:pt x="2360" y="1690"/>
                    <a:pt x="2854" y="1866"/>
                  </a:cubicBezTo>
                  <a:cubicBezTo>
                    <a:pt x="3382" y="2042"/>
                    <a:pt x="4474" y="2078"/>
                    <a:pt x="4791" y="1796"/>
                  </a:cubicBezTo>
                  <a:cubicBezTo>
                    <a:pt x="5672" y="986"/>
                    <a:pt x="3628" y="493"/>
                    <a:pt x="1938" y="70"/>
                  </a:cubicBezTo>
                  <a:close/>
                </a:path>
              </a:pathLst>
            </a:custGeom>
            <a:solidFill>
              <a:srgbClr val="EDF7FA"/>
            </a:solidFill>
            <a:ln w="3522" cap="flat">
              <a:noFill/>
              <a:prstDash val="solid"/>
              <a:miter/>
            </a:ln>
          </p:spPr>
          <p:txBody>
            <a:bodyPr rtlCol="0" anchor="ctr"/>
            <a:lstStyle/>
            <a:p>
              <a:endParaRPr lang="es-PE"/>
            </a:p>
          </p:txBody>
        </p:sp>
        <p:sp>
          <p:nvSpPr>
            <p:cNvPr id="44" name="Forma libre: forma 43">
              <a:extLst>
                <a:ext uri="{FF2B5EF4-FFF2-40B4-BE49-F238E27FC236}">
                  <a16:creationId xmlns:a16="http://schemas.microsoft.com/office/drawing/2014/main" id="{FD782A0D-6572-4CB0-8703-BA297EEF2BA0}"/>
                </a:ext>
              </a:extLst>
            </p:cNvPr>
            <p:cNvSpPr/>
            <p:nvPr/>
          </p:nvSpPr>
          <p:spPr>
            <a:xfrm>
              <a:off x="7914233" y="1555672"/>
              <a:ext cx="16185" cy="1572"/>
            </a:xfrm>
            <a:custGeom>
              <a:avLst/>
              <a:gdLst>
                <a:gd name="connsiteX0" fmla="*/ 15721 w 16185"/>
                <a:gd name="connsiteY0" fmla="*/ 762 h 1572"/>
                <a:gd name="connsiteX1" fmla="*/ 292 w 16185"/>
                <a:gd name="connsiteY1" fmla="*/ 692 h 1572"/>
                <a:gd name="connsiteX2" fmla="*/ 856 w 16185"/>
                <a:gd name="connsiteY2" fmla="*/ 1150 h 1572"/>
                <a:gd name="connsiteX3" fmla="*/ 8288 w 16185"/>
                <a:gd name="connsiteY3" fmla="*/ 1115 h 1572"/>
                <a:gd name="connsiteX4" fmla="*/ 14734 w 16185"/>
                <a:gd name="connsiteY4" fmla="*/ 1572 h 1572"/>
                <a:gd name="connsiteX5" fmla="*/ 15721 w 16185"/>
                <a:gd name="connsiteY5" fmla="*/ 762 h 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85" h="1572">
                  <a:moveTo>
                    <a:pt x="15721" y="762"/>
                  </a:moveTo>
                  <a:cubicBezTo>
                    <a:pt x="11916" y="-330"/>
                    <a:pt x="4344" y="-154"/>
                    <a:pt x="292" y="692"/>
                  </a:cubicBezTo>
                  <a:cubicBezTo>
                    <a:pt x="-341" y="833"/>
                    <a:pt x="151" y="1185"/>
                    <a:pt x="856" y="1150"/>
                  </a:cubicBezTo>
                  <a:cubicBezTo>
                    <a:pt x="3322" y="1009"/>
                    <a:pt x="5823" y="1009"/>
                    <a:pt x="8288" y="1115"/>
                  </a:cubicBezTo>
                  <a:cubicBezTo>
                    <a:pt x="10508" y="1185"/>
                    <a:pt x="12550" y="1502"/>
                    <a:pt x="14734" y="1572"/>
                  </a:cubicBezTo>
                  <a:cubicBezTo>
                    <a:pt x="16072" y="1572"/>
                    <a:pt x="16672" y="1044"/>
                    <a:pt x="15721" y="762"/>
                  </a:cubicBezTo>
                  <a:close/>
                </a:path>
              </a:pathLst>
            </a:custGeom>
            <a:solidFill>
              <a:srgbClr val="EDF7FA"/>
            </a:solidFill>
            <a:ln w="3522" cap="flat">
              <a:noFill/>
              <a:prstDash val="solid"/>
              <a:miter/>
            </a:ln>
          </p:spPr>
          <p:txBody>
            <a:bodyPr rtlCol="0" anchor="ctr"/>
            <a:lstStyle/>
            <a:p>
              <a:endParaRPr lang="es-PE"/>
            </a:p>
          </p:txBody>
        </p:sp>
      </p:grpSp>
      <p:sp>
        <p:nvSpPr>
          <p:cNvPr id="45" name="Forma libre: forma 44">
            <a:extLst>
              <a:ext uri="{FF2B5EF4-FFF2-40B4-BE49-F238E27FC236}">
                <a16:creationId xmlns:a16="http://schemas.microsoft.com/office/drawing/2014/main" id="{A274B046-8368-40F4-8A58-75083913E425}"/>
              </a:ext>
            </a:extLst>
          </p:cNvPr>
          <p:cNvSpPr/>
          <p:nvPr/>
        </p:nvSpPr>
        <p:spPr>
          <a:xfrm>
            <a:off x="7879418" y="1121649"/>
            <a:ext cx="575303" cy="418929"/>
          </a:xfrm>
          <a:custGeom>
            <a:avLst/>
            <a:gdLst>
              <a:gd name="connsiteX0" fmla="*/ 15982 w 575303"/>
              <a:gd name="connsiteY0" fmla="*/ 79310 h 418929"/>
              <a:gd name="connsiteX1" fmla="*/ 41801 w 575303"/>
              <a:gd name="connsiteY1" fmla="*/ 58070 h 418929"/>
              <a:gd name="connsiteX2" fmla="*/ 85725 w 575303"/>
              <a:gd name="connsiteY2" fmla="*/ 49722 h 418929"/>
              <a:gd name="connsiteX3" fmla="*/ 100060 w 575303"/>
              <a:gd name="connsiteY3" fmla="*/ 57542 h 418929"/>
              <a:gd name="connsiteX4" fmla="*/ 108584 w 575303"/>
              <a:gd name="connsiteY4" fmla="*/ 38979 h 418929"/>
              <a:gd name="connsiteX5" fmla="*/ 127993 w 575303"/>
              <a:gd name="connsiteY5" fmla="*/ 19148 h 418929"/>
              <a:gd name="connsiteX6" fmla="*/ 210380 w 575303"/>
              <a:gd name="connsiteY6" fmla="*/ 1219 h 418929"/>
              <a:gd name="connsiteX7" fmla="*/ 241975 w 575303"/>
              <a:gd name="connsiteY7" fmla="*/ 8405 h 418929"/>
              <a:gd name="connsiteX8" fmla="*/ 293719 w 575303"/>
              <a:gd name="connsiteY8" fmla="*/ 48489 h 418929"/>
              <a:gd name="connsiteX9" fmla="*/ 298509 w 575303"/>
              <a:gd name="connsiteY9" fmla="*/ 60254 h 418929"/>
              <a:gd name="connsiteX10" fmla="*/ 334472 w 575303"/>
              <a:gd name="connsiteY10" fmla="*/ 65009 h 418929"/>
              <a:gd name="connsiteX11" fmla="*/ 343101 w 575303"/>
              <a:gd name="connsiteY11" fmla="*/ 74836 h 418929"/>
              <a:gd name="connsiteX12" fmla="*/ 349230 w 575303"/>
              <a:gd name="connsiteY12" fmla="*/ 86178 h 418929"/>
              <a:gd name="connsiteX13" fmla="*/ 350146 w 575303"/>
              <a:gd name="connsiteY13" fmla="*/ 91849 h 418929"/>
              <a:gd name="connsiteX14" fmla="*/ 350217 w 575303"/>
              <a:gd name="connsiteY14" fmla="*/ 92589 h 418929"/>
              <a:gd name="connsiteX15" fmla="*/ 374979 w 575303"/>
              <a:gd name="connsiteY15" fmla="*/ 65960 h 418929"/>
              <a:gd name="connsiteX16" fmla="*/ 427497 w 575303"/>
              <a:gd name="connsiteY16" fmla="*/ 41691 h 418929"/>
              <a:gd name="connsiteX17" fmla="*/ 570539 w 575303"/>
              <a:gd name="connsiteY17" fmla="*/ 116647 h 418929"/>
              <a:gd name="connsiteX18" fmla="*/ 572899 w 575303"/>
              <a:gd name="connsiteY18" fmla="*/ 165995 h 418929"/>
              <a:gd name="connsiteX19" fmla="*/ 564375 w 575303"/>
              <a:gd name="connsiteY19" fmla="*/ 191990 h 418929"/>
              <a:gd name="connsiteX20" fmla="*/ 548067 w 575303"/>
              <a:gd name="connsiteY20" fmla="*/ 214955 h 418929"/>
              <a:gd name="connsiteX21" fmla="*/ 523657 w 575303"/>
              <a:gd name="connsiteY21" fmla="*/ 233060 h 418929"/>
              <a:gd name="connsiteX22" fmla="*/ 533555 w 575303"/>
              <a:gd name="connsiteY22" fmla="*/ 235667 h 418929"/>
              <a:gd name="connsiteX23" fmla="*/ 555992 w 575303"/>
              <a:gd name="connsiteY23" fmla="*/ 250601 h 418929"/>
              <a:gd name="connsiteX24" fmla="*/ 522882 w 575303"/>
              <a:gd name="connsiteY24" fmla="*/ 335384 h 418929"/>
              <a:gd name="connsiteX25" fmla="*/ 511364 w 575303"/>
              <a:gd name="connsiteY25" fmla="*/ 339893 h 418929"/>
              <a:gd name="connsiteX26" fmla="*/ 511399 w 575303"/>
              <a:gd name="connsiteY26" fmla="*/ 343697 h 418929"/>
              <a:gd name="connsiteX27" fmla="*/ 502946 w 575303"/>
              <a:gd name="connsiteY27" fmla="*/ 361696 h 418929"/>
              <a:gd name="connsiteX28" fmla="*/ 465222 w 575303"/>
              <a:gd name="connsiteY28" fmla="*/ 375997 h 418929"/>
              <a:gd name="connsiteX29" fmla="*/ 453316 w 575303"/>
              <a:gd name="connsiteY29" fmla="*/ 372721 h 418929"/>
              <a:gd name="connsiteX30" fmla="*/ 387589 w 575303"/>
              <a:gd name="connsiteY30" fmla="*/ 417877 h 418929"/>
              <a:gd name="connsiteX31" fmla="*/ 328027 w 575303"/>
              <a:gd name="connsiteY31" fmla="*/ 409917 h 418929"/>
              <a:gd name="connsiteX32" fmla="*/ 275332 w 575303"/>
              <a:gd name="connsiteY32" fmla="*/ 377335 h 418929"/>
              <a:gd name="connsiteX33" fmla="*/ 244476 w 575303"/>
              <a:gd name="connsiteY33" fmla="*/ 334997 h 418929"/>
              <a:gd name="connsiteX34" fmla="*/ 240320 w 575303"/>
              <a:gd name="connsiteY34" fmla="*/ 325134 h 418929"/>
              <a:gd name="connsiteX35" fmla="*/ 219045 w 575303"/>
              <a:gd name="connsiteY35" fmla="*/ 330699 h 418929"/>
              <a:gd name="connsiteX36" fmla="*/ 194706 w 575303"/>
              <a:gd name="connsiteY36" fmla="*/ 330875 h 418929"/>
              <a:gd name="connsiteX37" fmla="*/ 170402 w 575303"/>
              <a:gd name="connsiteY37" fmla="*/ 320520 h 418929"/>
              <a:gd name="connsiteX38" fmla="*/ 162265 w 575303"/>
              <a:gd name="connsiteY38" fmla="*/ 313722 h 418929"/>
              <a:gd name="connsiteX39" fmla="*/ 161948 w 575303"/>
              <a:gd name="connsiteY39" fmla="*/ 314990 h 418929"/>
              <a:gd name="connsiteX40" fmla="*/ 158284 w 575303"/>
              <a:gd name="connsiteY40" fmla="*/ 325839 h 418929"/>
              <a:gd name="connsiteX41" fmla="*/ 140884 w 575303"/>
              <a:gd name="connsiteY41" fmla="*/ 342499 h 418929"/>
              <a:gd name="connsiteX42" fmla="*/ 123977 w 575303"/>
              <a:gd name="connsiteY42" fmla="*/ 345176 h 418929"/>
              <a:gd name="connsiteX43" fmla="*/ 110697 w 575303"/>
              <a:gd name="connsiteY43" fmla="*/ 358913 h 418929"/>
              <a:gd name="connsiteX44" fmla="*/ 96221 w 575303"/>
              <a:gd name="connsiteY44" fmla="*/ 360534 h 418929"/>
              <a:gd name="connsiteX45" fmla="*/ 97841 w 575303"/>
              <a:gd name="connsiteY45" fmla="*/ 365888 h 418929"/>
              <a:gd name="connsiteX46" fmla="*/ 87415 w 575303"/>
              <a:gd name="connsiteY46" fmla="*/ 386705 h 418929"/>
              <a:gd name="connsiteX47" fmla="*/ 83576 w 575303"/>
              <a:gd name="connsiteY47" fmla="*/ 394489 h 418929"/>
              <a:gd name="connsiteX48" fmla="*/ 79737 w 575303"/>
              <a:gd name="connsiteY48" fmla="*/ 393010 h 418929"/>
              <a:gd name="connsiteX49" fmla="*/ 79525 w 575303"/>
              <a:gd name="connsiteY49" fmla="*/ 392939 h 418929"/>
              <a:gd name="connsiteX50" fmla="*/ 80582 w 575303"/>
              <a:gd name="connsiteY50" fmla="*/ 387550 h 418929"/>
              <a:gd name="connsiteX51" fmla="*/ 80512 w 575303"/>
              <a:gd name="connsiteY51" fmla="*/ 386740 h 418929"/>
              <a:gd name="connsiteX52" fmla="*/ 73432 w 575303"/>
              <a:gd name="connsiteY52" fmla="*/ 373813 h 418929"/>
              <a:gd name="connsiteX53" fmla="*/ 31058 w 575303"/>
              <a:gd name="connsiteY53" fmla="*/ 352538 h 418929"/>
              <a:gd name="connsiteX54" fmla="*/ 17355 w 575303"/>
              <a:gd name="connsiteY54" fmla="*/ 313863 h 418929"/>
              <a:gd name="connsiteX55" fmla="*/ 21019 w 575303"/>
              <a:gd name="connsiteY55" fmla="*/ 304986 h 418929"/>
              <a:gd name="connsiteX56" fmla="*/ 17320 w 575303"/>
              <a:gd name="connsiteY56" fmla="*/ 302732 h 418929"/>
              <a:gd name="connsiteX57" fmla="*/ 272 w 575303"/>
              <a:gd name="connsiteY57" fmla="*/ 263740 h 418929"/>
              <a:gd name="connsiteX58" fmla="*/ 28240 w 575303"/>
              <a:gd name="connsiteY58" fmla="*/ 227002 h 418929"/>
              <a:gd name="connsiteX59" fmla="*/ 22674 w 575303"/>
              <a:gd name="connsiteY59" fmla="*/ 222317 h 418929"/>
              <a:gd name="connsiteX60" fmla="*/ 2632 w 575303"/>
              <a:gd name="connsiteY60" fmla="*/ 177759 h 418929"/>
              <a:gd name="connsiteX61" fmla="*/ 17109 w 575303"/>
              <a:gd name="connsiteY61" fmla="*/ 161556 h 418929"/>
              <a:gd name="connsiteX62" fmla="*/ 5485 w 575303"/>
              <a:gd name="connsiteY62" fmla="*/ 141514 h 418929"/>
              <a:gd name="connsiteX63" fmla="*/ 15982 w 575303"/>
              <a:gd name="connsiteY63" fmla="*/ 79310 h 41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75303" h="418929">
                <a:moveTo>
                  <a:pt x="15982" y="79310"/>
                </a:moveTo>
                <a:cubicBezTo>
                  <a:pt x="22146" y="72124"/>
                  <a:pt x="31269" y="64128"/>
                  <a:pt x="41801" y="58070"/>
                </a:cubicBezTo>
                <a:cubicBezTo>
                  <a:pt x="55185" y="50356"/>
                  <a:pt x="70860" y="45707"/>
                  <a:pt x="85725" y="49722"/>
                </a:cubicBezTo>
                <a:cubicBezTo>
                  <a:pt x="91536" y="51272"/>
                  <a:pt x="95974" y="54195"/>
                  <a:pt x="100060" y="57542"/>
                </a:cubicBezTo>
                <a:cubicBezTo>
                  <a:pt x="101575" y="50990"/>
                  <a:pt x="104287" y="44791"/>
                  <a:pt x="108584" y="38979"/>
                </a:cubicBezTo>
                <a:cubicBezTo>
                  <a:pt x="113868" y="31829"/>
                  <a:pt x="120877" y="25171"/>
                  <a:pt x="127993" y="19148"/>
                </a:cubicBezTo>
                <a:cubicBezTo>
                  <a:pt x="150288" y="198"/>
                  <a:pt x="180123" y="-1986"/>
                  <a:pt x="210380" y="1219"/>
                </a:cubicBezTo>
                <a:cubicBezTo>
                  <a:pt x="221264" y="2382"/>
                  <a:pt x="231937" y="4847"/>
                  <a:pt x="241975" y="8405"/>
                </a:cubicBezTo>
                <a:cubicBezTo>
                  <a:pt x="264060" y="16225"/>
                  <a:pt x="284067" y="30420"/>
                  <a:pt x="293719" y="48489"/>
                </a:cubicBezTo>
                <a:cubicBezTo>
                  <a:pt x="295761" y="52293"/>
                  <a:pt x="297311" y="56238"/>
                  <a:pt x="298509" y="60254"/>
                </a:cubicBezTo>
                <a:cubicBezTo>
                  <a:pt x="310309" y="56027"/>
                  <a:pt x="324504" y="57049"/>
                  <a:pt x="334472" y="65009"/>
                </a:cubicBezTo>
                <a:cubicBezTo>
                  <a:pt x="338029" y="67862"/>
                  <a:pt x="340565" y="71349"/>
                  <a:pt x="343101" y="74836"/>
                </a:cubicBezTo>
                <a:cubicBezTo>
                  <a:pt x="345743" y="78429"/>
                  <a:pt x="347892" y="82128"/>
                  <a:pt x="349230" y="86178"/>
                </a:cubicBezTo>
                <a:cubicBezTo>
                  <a:pt x="349830" y="88045"/>
                  <a:pt x="350006" y="89947"/>
                  <a:pt x="350146" y="91849"/>
                </a:cubicBezTo>
                <a:cubicBezTo>
                  <a:pt x="350146" y="92096"/>
                  <a:pt x="350181" y="92342"/>
                  <a:pt x="350217" y="92589"/>
                </a:cubicBezTo>
                <a:cubicBezTo>
                  <a:pt x="355888" y="82480"/>
                  <a:pt x="364764" y="73604"/>
                  <a:pt x="374979" y="65960"/>
                </a:cubicBezTo>
                <a:cubicBezTo>
                  <a:pt x="390055" y="54618"/>
                  <a:pt x="407807" y="46411"/>
                  <a:pt x="427497" y="41691"/>
                </a:cubicBezTo>
                <a:cubicBezTo>
                  <a:pt x="491639" y="26228"/>
                  <a:pt x="553808" y="68214"/>
                  <a:pt x="570539" y="116647"/>
                </a:cubicBezTo>
                <a:cubicBezTo>
                  <a:pt x="575999" y="132462"/>
                  <a:pt x="576739" y="149897"/>
                  <a:pt x="572899" y="165995"/>
                </a:cubicBezTo>
                <a:cubicBezTo>
                  <a:pt x="570786" y="174871"/>
                  <a:pt x="568531" y="183571"/>
                  <a:pt x="564375" y="191990"/>
                </a:cubicBezTo>
                <a:cubicBezTo>
                  <a:pt x="560325" y="200267"/>
                  <a:pt x="554865" y="207946"/>
                  <a:pt x="548067" y="214955"/>
                </a:cubicBezTo>
                <a:cubicBezTo>
                  <a:pt x="541304" y="221929"/>
                  <a:pt x="533027" y="228234"/>
                  <a:pt x="523657" y="233060"/>
                </a:cubicBezTo>
                <a:cubicBezTo>
                  <a:pt x="527039" y="233729"/>
                  <a:pt x="530385" y="234680"/>
                  <a:pt x="533555" y="235667"/>
                </a:cubicBezTo>
                <a:cubicBezTo>
                  <a:pt x="542994" y="238625"/>
                  <a:pt x="550638" y="243627"/>
                  <a:pt x="555992" y="250601"/>
                </a:cubicBezTo>
                <a:cubicBezTo>
                  <a:pt x="577972" y="279308"/>
                  <a:pt x="556203" y="319357"/>
                  <a:pt x="522882" y="335384"/>
                </a:cubicBezTo>
                <a:cubicBezTo>
                  <a:pt x="519219" y="337145"/>
                  <a:pt x="515380" y="338660"/>
                  <a:pt x="511364" y="339893"/>
                </a:cubicBezTo>
                <a:cubicBezTo>
                  <a:pt x="511470" y="341161"/>
                  <a:pt x="511470" y="342429"/>
                  <a:pt x="511399" y="343697"/>
                </a:cubicBezTo>
                <a:cubicBezTo>
                  <a:pt x="510977" y="350319"/>
                  <a:pt x="507419" y="356272"/>
                  <a:pt x="502946" y="361696"/>
                </a:cubicBezTo>
                <a:cubicBezTo>
                  <a:pt x="494387" y="372122"/>
                  <a:pt x="480755" y="378110"/>
                  <a:pt x="465222" y="375997"/>
                </a:cubicBezTo>
                <a:cubicBezTo>
                  <a:pt x="461276" y="375468"/>
                  <a:pt x="457120" y="374341"/>
                  <a:pt x="453316" y="372721"/>
                </a:cubicBezTo>
                <a:cubicBezTo>
                  <a:pt x="440987" y="394947"/>
                  <a:pt x="418128" y="413193"/>
                  <a:pt x="387589" y="417877"/>
                </a:cubicBezTo>
                <a:cubicBezTo>
                  <a:pt x="367159" y="421012"/>
                  <a:pt x="346624" y="416785"/>
                  <a:pt x="328027" y="409917"/>
                </a:cubicBezTo>
                <a:cubicBezTo>
                  <a:pt x="308019" y="402555"/>
                  <a:pt x="289844" y="390614"/>
                  <a:pt x="275332" y="377335"/>
                </a:cubicBezTo>
                <a:cubicBezTo>
                  <a:pt x="262123" y="365218"/>
                  <a:pt x="251521" y="350107"/>
                  <a:pt x="244476" y="334997"/>
                </a:cubicBezTo>
                <a:cubicBezTo>
                  <a:pt x="242962" y="331756"/>
                  <a:pt x="241588" y="328445"/>
                  <a:pt x="240320" y="325134"/>
                </a:cubicBezTo>
                <a:cubicBezTo>
                  <a:pt x="233451" y="327529"/>
                  <a:pt x="226407" y="329502"/>
                  <a:pt x="219045" y="330699"/>
                </a:cubicBezTo>
                <a:cubicBezTo>
                  <a:pt x="211049" y="332003"/>
                  <a:pt x="202701" y="332179"/>
                  <a:pt x="194706" y="330875"/>
                </a:cubicBezTo>
                <a:cubicBezTo>
                  <a:pt x="185407" y="329361"/>
                  <a:pt x="177446" y="325592"/>
                  <a:pt x="170402" y="320520"/>
                </a:cubicBezTo>
                <a:cubicBezTo>
                  <a:pt x="167548" y="318477"/>
                  <a:pt x="164801" y="316152"/>
                  <a:pt x="162265" y="313722"/>
                </a:cubicBezTo>
                <a:cubicBezTo>
                  <a:pt x="162159" y="314109"/>
                  <a:pt x="162053" y="314532"/>
                  <a:pt x="161948" y="314990"/>
                </a:cubicBezTo>
                <a:cubicBezTo>
                  <a:pt x="161102" y="318688"/>
                  <a:pt x="159904" y="322316"/>
                  <a:pt x="158284" y="325839"/>
                </a:cubicBezTo>
                <a:cubicBezTo>
                  <a:pt x="154973" y="332883"/>
                  <a:pt x="149478" y="339188"/>
                  <a:pt x="140884" y="342499"/>
                </a:cubicBezTo>
                <a:cubicBezTo>
                  <a:pt x="135565" y="344542"/>
                  <a:pt x="129789" y="345282"/>
                  <a:pt x="123977" y="345176"/>
                </a:cubicBezTo>
                <a:cubicBezTo>
                  <a:pt x="121582" y="350918"/>
                  <a:pt x="117285" y="356095"/>
                  <a:pt x="110697" y="358913"/>
                </a:cubicBezTo>
                <a:cubicBezTo>
                  <a:pt x="106259" y="360815"/>
                  <a:pt x="101222" y="361168"/>
                  <a:pt x="96221" y="360534"/>
                </a:cubicBezTo>
                <a:cubicBezTo>
                  <a:pt x="97137" y="362295"/>
                  <a:pt x="97735" y="364091"/>
                  <a:pt x="97841" y="365888"/>
                </a:cubicBezTo>
                <a:cubicBezTo>
                  <a:pt x="98299" y="372545"/>
                  <a:pt x="94707" y="382090"/>
                  <a:pt x="87415" y="386705"/>
                </a:cubicBezTo>
                <a:cubicBezTo>
                  <a:pt x="86676" y="389452"/>
                  <a:pt x="85407" y="392129"/>
                  <a:pt x="83576" y="394489"/>
                </a:cubicBezTo>
                <a:cubicBezTo>
                  <a:pt x="82308" y="393961"/>
                  <a:pt x="80969" y="393503"/>
                  <a:pt x="79737" y="393010"/>
                </a:cubicBezTo>
                <a:cubicBezTo>
                  <a:pt x="79666" y="392974"/>
                  <a:pt x="79596" y="392939"/>
                  <a:pt x="79525" y="392939"/>
                </a:cubicBezTo>
                <a:cubicBezTo>
                  <a:pt x="80265" y="391319"/>
                  <a:pt x="80652" y="389558"/>
                  <a:pt x="80582" y="387550"/>
                </a:cubicBezTo>
                <a:cubicBezTo>
                  <a:pt x="80582" y="387268"/>
                  <a:pt x="80547" y="387022"/>
                  <a:pt x="80512" y="386740"/>
                </a:cubicBezTo>
                <a:cubicBezTo>
                  <a:pt x="80512" y="381597"/>
                  <a:pt x="78257" y="377476"/>
                  <a:pt x="73432" y="373813"/>
                </a:cubicBezTo>
                <a:cubicBezTo>
                  <a:pt x="61103" y="364514"/>
                  <a:pt x="42822" y="362506"/>
                  <a:pt x="31058" y="352538"/>
                </a:cubicBezTo>
                <a:cubicBezTo>
                  <a:pt x="19081" y="342394"/>
                  <a:pt x="14678" y="327564"/>
                  <a:pt x="17355" y="313863"/>
                </a:cubicBezTo>
                <a:cubicBezTo>
                  <a:pt x="17919" y="310939"/>
                  <a:pt x="19187" y="307875"/>
                  <a:pt x="21019" y="304986"/>
                </a:cubicBezTo>
                <a:cubicBezTo>
                  <a:pt x="19751" y="304317"/>
                  <a:pt x="18518" y="303577"/>
                  <a:pt x="17320" y="302732"/>
                </a:cubicBezTo>
                <a:cubicBezTo>
                  <a:pt x="3971" y="293539"/>
                  <a:pt x="-1312" y="277406"/>
                  <a:pt x="272" y="263740"/>
                </a:cubicBezTo>
                <a:cubicBezTo>
                  <a:pt x="2034" y="248664"/>
                  <a:pt x="13693" y="235913"/>
                  <a:pt x="28240" y="227002"/>
                </a:cubicBezTo>
                <a:cubicBezTo>
                  <a:pt x="26232" y="225452"/>
                  <a:pt x="24365" y="223867"/>
                  <a:pt x="22674" y="222317"/>
                </a:cubicBezTo>
                <a:cubicBezTo>
                  <a:pt x="9747" y="210587"/>
                  <a:pt x="-2088" y="193962"/>
                  <a:pt x="2632" y="177759"/>
                </a:cubicBezTo>
                <a:cubicBezTo>
                  <a:pt x="4570" y="171067"/>
                  <a:pt x="10311" y="165501"/>
                  <a:pt x="17109" y="161556"/>
                </a:cubicBezTo>
                <a:cubicBezTo>
                  <a:pt x="12213" y="155322"/>
                  <a:pt x="8479" y="148418"/>
                  <a:pt x="5485" y="141514"/>
                </a:cubicBezTo>
                <a:cubicBezTo>
                  <a:pt x="-3602" y="120415"/>
                  <a:pt x="343" y="97520"/>
                  <a:pt x="15982" y="79310"/>
                </a:cubicBezTo>
                <a:close/>
              </a:path>
            </a:pathLst>
          </a:custGeom>
          <a:solidFill>
            <a:srgbClr val="CEE9ED"/>
          </a:solidFill>
          <a:ln w="3522" cap="flat">
            <a:noFill/>
            <a:prstDash val="solid"/>
            <a:miter/>
          </a:ln>
        </p:spPr>
        <p:txBody>
          <a:bodyPr rtlCol="0" anchor="ctr"/>
          <a:lstStyle/>
          <a:p>
            <a:endParaRPr lang="es-PE"/>
          </a:p>
        </p:txBody>
      </p:sp>
      <p:sp>
        <p:nvSpPr>
          <p:cNvPr id="46" name="Forma libre: forma 45">
            <a:extLst>
              <a:ext uri="{FF2B5EF4-FFF2-40B4-BE49-F238E27FC236}">
                <a16:creationId xmlns:a16="http://schemas.microsoft.com/office/drawing/2014/main" id="{336887E2-0109-469F-8118-7190DE86791A}"/>
              </a:ext>
            </a:extLst>
          </p:cNvPr>
          <p:cNvSpPr/>
          <p:nvPr/>
        </p:nvSpPr>
        <p:spPr>
          <a:xfrm>
            <a:off x="7879418" y="1182678"/>
            <a:ext cx="563670" cy="357865"/>
          </a:xfrm>
          <a:custGeom>
            <a:avLst/>
            <a:gdLst>
              <a:gd name="connsiteX0" fmla="*/ 15982 w 563670"/>
              <a:gd name="connsiteY0" fmla="*/ 18281 h 357865"/>
              <a:gd name="connsiteX1" fmla="*/ 37010 w 563670"/>
              <a:gd name="connsiteY1" fmla="*/ 0 h 357865"/>
              <a:gd name="connsiteX2" fmla="*/ 29613 w 563670"/>
              <a:gd name="connsiteY2" fmla="*/ 6939 h 357865"/>
              <a:gd name="connsiteX3" fmla="*/ 8162 w 563670"/>
              <a:gd name="connsiteY3" fmla="*/ 44452 h 357865"/>
              <a:gd name="connsiteX4" fmla="*/ 13833 w 563670"/>
              <a:gd name="connsiteY4" fmla="*/ 82176 h 357865"/>
              <a:gd name="connsiteX5" fmla="*/ 26866 w 563670"/>
              <a:gd name="connsiteY5" fmla="*/ 96583 h 357865"/>
              <a:gd name="connsiteX6" fmla="*/ 8973 w 563670"/>
              <a:gd name="connsiteY6" fmla="*/ 128953 h 357865"/>
              <a:gd name="connsiteX7" fmla="*/ 31058 w 563670"/>
              <a:gd name="connsiteY7" fmla="*/ 159280 h 357865"/>
              <a:gd name="connsiteX8" fmla="*/ 44936 w 563670"/>
              <a:gd name="connsiteY8" fmla="*/ 167945 h 357865"/>
              <a:gd name="connsiteX9" fmla="*/ 6013 w 563670"/>
              <a:gd name="connsiteY9" fmla="*/ 200351 h 357865"/>
              <a:gd name="connsiteX10" fmla="*/ 15242 w 563670"/>
              <a:gd name="connsiteY10" fmla="*/ 229445 h 357865"/>
              <a:gd name="connsiteX11" fmla="*/ 32115 w 563670"/>
              <a:gd name="connsiteY11" fmla="*/ 240365 h 357865"/>
              <a:gd name="connsiteX12" fmla="*/ 35742 w 563670"/>
              <a:gd name="connsiteY12" fmla="*/ 241844 h 357865"/>
              <a:gd name="connsiteX13" fmla="*/ 23484 w 563670"/>
              <a:gd name="connsiteY13" fmla="*/ 262485 h 357865"/>
              <a:gd name="connsiteX14" fmla="*/ 40991 w 563670"/>
              <a:gd name="connsiteY14" fmla="*/ 289994 h 357865"/>
              <a:gd name="connsiteX15" fmla="*/ 57511 w 563670"/>
              <a:gd name="connsiteY15" fmla="*/ 299540 h 357865"/>
              <a:gd name="connsiteX16" fmla="*/ 75158 w 563670"/>
              <a:gd name="connsiteY16" fmla="*/ 305387 h 357865"/>
              <a:gd name="connsiteX17" fmla="*/ 90057 w 563670"/>
              <a:gd name="connsiteY17" fmla="*/ 303872 h 357865"/>
              <a:gd name="connsiteX18" fmla="*/ 93860 w 563670"/>
              <a:gd name="connsiteY18" fmla="*/ 295102 h 357865"/>
              <a:gd name="connsiteX19" fmla="*/ 102103 w 563670"/>
              <a:gd name="connsiteY19" fmla="*/ 295243 h 357865"/>
              <a:gd name="connsiteX20" fmla="*/ 120807 w 563670"/>
              <a:gd name="connsiteY20" fmla="*/ 281189 h 357865"/>
              <a:gd name="connsiteX21" fmla="*/ 121829 w 563670"/>
              <a:gd name="connsiteY21" fmla="*/ 268614 h 357865"/>
              <a:gd name="connsiteX22" fmla="*/ 137291 w 563670"/>
              <a:gd name="connsiteY22" fmla="*/ 267874 h 357865"/>
              <a:gd name="connsiteX23" fmla="*/ 158743 w 563670"/>
              <a:gd name="connsiteY23" fmla="*/ 246317 h 357865"/>
              <a:gd name="connsiteX24" fmla="*/ 160292 w 563670"/>
              <a:gd name="connsiteY24" fmla="*/ 240189 h 357865"/>
              <a:gd name="connsiteX25" fmla="*/ 198298 w 563670"/>
              <a:gd name="connsiteY25" fmla="*/ 260865 h 357865"/>
              <a:gd name="connsiteX26" fmla="*/ 241940 w 563670"/>
              <a:gd name="connsiteY26" fmla="*/ 254841 h 357865"/>
              <a:gd name="connsiteX27" fmla="*/ 251626 w 563670"/>
              <a:gd name="connsiteY27" fmla="*/ 248924 h 357865"/>
              <a:gd name="connsiteX28" fmla="*/ 299742 w 563670"/>
              <a:gd name="connsiteY28" fmla="*/ 327296 h 357865"/>
              <a:gd name="connsiteX29" fmla="*/ 347681 w 563670"/>
              <a:gd name="connsiteY29" fmla="*/ 347549 h 357865"/>
              <a:gd name="connsiteX30" fmla="*/ 398438 w 563670"/>
              <a:gd name="connsiteY30" fmla="*/ 342653 h 357865"/>
              <a:gd name="connsiteX31" fmla="*/ 436761 w 563670"/>
              <a:gd name="connsiteY31" fmla="*/ 318878 h 357865"/>
              <a:gd name="connsiteX32" fmla="*/ 447187 w 563670"/>
              <a:gd name="connsiteY32" fmla="*/ 301442 h 357865"/>
              <a:gd name="connsiteX33" fmla="*/ 471702 w 563670"/>
              <a:gd name="connsiteY33" fmla="*/ 307430 h 357865"/>
              <a:gd name="connsiteX34" fmla="*/ 501079 w 563670"/>
              <a:gd name="connsiteY34" fmla="*/ 291439 h 357865"/>
              <a:gd name="connsiteX35" fmla="*/ 506644 w 563670"/>
              <a:gd name="connsiteY35" fmla="*/ 273299 h 357865"/>
              <a:gd name="connsiteX36" fmla="*/ 537922 w 563670"/>
              <a:gd name="connsiteY36" fmla="*/ 258117 h 357865"/>
              <a:gd name="connsiteX37" fmla="*/ 563389 w 563670"/>
              <a:gd name="connsiteY37" fmla="*/ 226945 h 357865"/>
              <a:gd name="connsiteX38" fmla="*/ 563671 w 563670"/>
              <a:gd name="connsiteY38" fmla="*/ 226134 h 357865"/>
              <a:gd name="connsiteX39" fmla="*/ 522882 w 563670"/>
              <a:gd name="connsiteY39" fmla="*/ 274320 h 357865"/>
              <a:gd name="connsiteX40" fmla="*/ 511364 w 563670"/>
              <a:gd name="connsiteY40" fmla="*/ 278829 h 357865"/>
              <a:gd name="connsiteX41" fmla="*/ 511399 w 563670"/>
              <a:gd name="connsiteY41" fmla="*/ 282633 h 357865"/>
              <a:gd name="connsiteX42" fmla="*/ 502946 w 563670"/>
              <a:gd name="connsiteY42" fmla="*/ 300632 h 357865"/>
              <a:gd name="connsiteX43" fmla="*/ 465222 w 563670"/>
              <a:gd name="connsiteY43" fmla="*/ 314933 h 357865"/>
              <a:gd name="connsiteX44" fmla="*/ 453316 w 563670"/>
              <a:gd name="connsiteY44" fmla="*/ 311657 h 357865"/>
              <a:gd name="connsiteX45" fmla="*/ 387589 w 563670"/>
              <a:gd name="connsiteY45" fmla="*/ 356813 h 357865"/>
              <a:gd name="connsiteX46" fmla="*/ 328027 w 563670"/>
              <a:gd name="connsiteY46" fmla="*/ 348853 h 357865"/>
              <a:gd name="connsiteX47" fmla="*/ 275332 w 563670"/>
              <a:gd name="connsiteY47" fmla="*/ 316271 h 357865"/>
              <a:gd name="connsiteX48" fmla="*/ 244476 w 563670"/>
              <a:gd name="connsiteY48" fmla="*/ 273933 h 357865"/>
              <a:gd name="connsiteX49" fmla="*/ 240320 w 563670"/>
              <a:gd name="connsiteY49" fmla="*/ 264070 h 357865"/>
              <a:gd name="connsiteX50" fmla="*/ 219045 w 563670"/>
              <a:gd name="connsiteY50" fmla="*/ 269635 h 357865"/>
              <a:gd name="connsiteX51" fmla="*/ 194706 w 563670"/>
              <a:gd name="connsiteY51" fmla="*/ 269811 h 357865"/>
              <a:gd name="connsiteX52" fmla="*/ 170402 w 563670"/>
              <a:gd name="connsiteY52" fmla="*/ 259456 h 357865"/>
              <a:gd name="connsiteX53" fmla="*/ 162265 w 563670"/>
              <a:gd name="connsiteY53" fmla="*/ 252658 h 357865"/>
              <a:gd name="connsiteX54" fmla="*/ 161948 w 563670"/>
              <a:gd name="connsiteY54" fmla="*/ 253926 h 357865"/>
              <a:gd name="connsiteX55" fmla="*/ 158284 w 563670"/>
              <a:gd name="connsiteY55" fmla="*/ 264774 h 357865"/>
              <a:gd name="connsiteX56" fmla="*/ 140884 w 563670"/>
              <a:gd name="connsiteY56" fmla="*/ 281435 h 357865"/>
              <a:gd name="connsiteX57" fmla="*/ 123977 w 563670"/>
              <a:gd name="connsiteY57" fmla="*/ 284112 h 357865"/>
              <a:gd name="connsiteX58" fmla="*/ 110697 w 563670"/>
              <a:gd name="connsiteY58" fmla="*/ 297849 h 357865"/>
              <a:gd name="connsiteX59" fmla="*/ 96221 w 563670"/>
              <a:gd name="connsiteY59" fmla="*/ 299470 h 357865"/>
              <a:gd name="connsiteX60" fmla="*/ 97841 w 563670"/>
              <a:gd name="connsiteY60" fmla="*/ 304823 h 357865"/>
              <a:gd name="connsiteX61" fmla="*/ 87415 w 563670"/>
              <a:gd name="connsiteY61" fmla="*/ 325641 h 357865"/>
              <a:gd name="connsiteX62" fmla="*/ 83576 w 563670"/>
              <a:gd name="connsiteY62" fmla="*/ 333425 h 357865"/>
              <a:gd name="connsiteX63" fmla="*/ 79737 w 563670"/>
              <a:gd name="connsiteY63" fmla="*/ 331946 h 357865"/>
              <a:gd name="connsiteX64" fmla="*/ 79525 w 563670"/>
              <a:gd name="connsiteY64" fmla="*/ 331875 h 357865"/>
              <a:gd name="connsiteX65" fmla="*/ 80582 w 563670"/>
              <a:gd name="connsiteY65" fmla="*/ 326486 h 357865"/>
              <a:gd name="connsiteX66" fmla="*/ 80512 w 563670"/>
              <a:gd name="connsiteY66" fmla="*/ 325676 h 357865"/>
              <a:gd name="connsiteX67" fmla="*/ 73432 w 563670"/>
              <a:gd name="connsiteY67" fmla="*/ 312749 h 357865"/>
              <a:gd name="connsiteX68" fmla="*/ 31058 w 563670"/>
              <a:gd name="connsiteY68" fmla="*/ 291474 h 357865"/>
              <a:gd name="connsiteX69" fmla="*/ 17355 w 563670"/>
              <a:gd name="connsiteY69" fmla="*/ 252799 h 357865"/>
              <a:gd name="connsiteX70" fmla="*/ 21019 w 563670"/>
              <a:gd name="connsiteY70" fmla="*/ 243922 h 357865"/>
              <a:gd name="connsiteX71" fmla="*/ 17320 w 563670"/>
              <a:gd name="connsiteY71" fmla="*/ 241668 h 357865"/>
              <a:gd name="connsiteX72" fmla="*/ 272 w 563670"/>
              <a:gd name="connsiteY72" fmla="*/ 202676 h 357865"/>
              <a:gd name="connsiteX73" fmla="*/ 28240 w 563670"/>
              <a:gd name="connsiteY73" fmla="*/ 165938 h 357865"/>
              <a:gd name="connsiteX74" fmla="*/ 22674 w 563670"/>
              <a:gd name="connsiteY74" fmla="*/ 161253 h 357865"/>
              <a:gd name="connsiteX75" fmla="*/ 2632 w 563670"/>
              <a:gd name="connsiteY75" fmla="*/ 116695 h 357865"/>
              <a:gd name="connsiteX76" fmla="*/ 17109 w 563670"/>
              <a:gd name="connsiteY76" fmla="*/ 100492 h 357865"/>
              <a:gd name="connsiteX77" fmla="*/ 5485 w 563670"/>
              <a:gd name="connsiteY77" fmla="*/ 80450 h 357865"/>
              <a:gd name="connsiteX78" fmla="*/ 15982 w 563670"/>
              <a:gd name="connsiteY78" fmla="*/ 18281 h 35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63670" h="357865">
                <a:moveTo>
                  <a:pt x="15982" y="18281"/>
                </a:moveTo>
                <a:cubicBezTo>
                  <a:pt x="21195" y="12223"/>
                  <a:pt x="28486" y="5565"/>
                  <a:pt x="37010" y="0"/>
                </a:cubicBezTo>
                <a:cubicBezTo>
                  <a:pt x="34474" y="2325"/>
                  <a:pt x="32009" y="4720"/>
                  <a:pt x="29613" y="6939"/>
                </a:cubicBezTo>
                <a:cubicBezTo>
                  <a:pt x="17990" y="17788"/>
                  <a:pt x="11156" y="30292"/>
                  <a:pt x="8162" y="44452"/>
                </a:cubicBezTo>
                <a:cubicBezTo>
                  <a:pt x="5556" y="56780"/>
                  <a:pt x="7317" y="70729"/>
                  <a:pt x="13833" y="82176"/>
                </a:cubicBezTo>
                <a:cubicBezTo>
                  <a:pt x="16757" y="87284"/>
                  <a:pt x="21089" y="92955"/>
                  <a:pt x="26866" y="96583"/>
                </a:cubicBezTo>
                <a:cubicBezTo>
                  <a:pt x="15172" y="104614"/>
                  <a:pt x="7458" y="116167"/>
                  <a:pt x="8973" y="128953"/>
                </a:cubicBezTo>
                <a:cubicBezTo>
                  <a:pt x="10452" y="141528"/>
                  <a:pt x="19363" y="151390"/>
                  <a:pt x="31058" y="159280"/>
                </a:cubicBezTo>
                <a:cubicBezTo>
                  <a:pt x="35179" y="162063"/>
                  <a:pt x="39864" y="165268"/>
                  <a:pt x="44936" y="167945"/>
                </a:cubicBezTo>
                <a:cubicBezTo>
                  <a:pt x="25704" y="170340"/>
                  <a:pt x="9888" y="185134"/>
                  <a:pt x="6013" y="200351"/>
                </a:cubicBezTo>
                <a:cubicBezTo>
                  <a:pt x="3266" y="211059"/>
                  <a:pt x="6507" y="221027"/>
                  <a:pt x="15242" y="229445"/>
                </a:cubicBezTo>
                <a:cubicBezTo>
                  <a:pt x="19822" y="233848"/>
                  <a:pt x="25880" y="237617"/>
                  <a:pt x="32115" y="240365"/>
                </a:cubicBezTo>
                <a:cubicBezTo>
                  <a:pt x="33241" y="240858"/>
                  <a:pt x="34474" y="241386"/>
                  <a:pt x="35742" y="241844"/>
                </a:cubicBezTo>
                <a:cubicBezTo>
                  <a:pt x="27887" y="246740"/>
                  <a:pt x="22709" y="253926"/>
                  <a:pt x="23484" y="262485"/>
                </a:cubicBezTo>
                <a:cubicBezTo>
                  <a:pt x="24471" y="273052"/>
                  <a:pt x="31691" y="282774"/>
                  <a:pt x="40991" y="289994"/>
                </a:cubicBezTo>
                <a:cubicBezTo>
                  <a:pt x="45887" y="293799"/>
                  <a:pt x="51382" y="297145"/>
                  <a:pt x="57511" y="299540"/>
                </a:cubicBezTo>
                <a:cubicBezTo>
                  <a:pt x="63075" y="301724"/>
                  <a:pt x="69204" y="303978"/>
                  <a:pt x="75158" y="305387"/>
                </a:cubicBezTo>
                <a:cubicBezTo>
                  <a:pt x="79983" y="306549"/>
                  <a:pt x="86253" y="307254"/>
                  <a:pt x="90057" y="303872"/>
                </a:cubicBezTo>
                <a:cubicBezTo>
                  <a:pt x="92980" y="301266"/>
                  <a:pt x="93826" y="298272"/>
                  <a:pt x="93860" y="295102"/>
                </a:cubicBezTo>
                <a:cubicBezTo>
                  <a:pt x="96538" y="295524"/>
                  <a:pt x="99285" y="295595"/>
                  <a:pt x="102103" y="295243"/>
                </a:cubicBezTo>
                <a:cubicBezTo>
                  <a:pt x="111156" y="294116"/>
                  <a:pt x="118587" y="288304"/>
                  <a:pt x="120807" y="281189"/>
                </a:cubicBezTo>
                <a:cubicBezTo>
                  <a:pt x="122110" y="277067"/>
                  <a:pt x="122286" y="272841"/>
                  <a:pt x="121829" y="268614"/>
                </a:cubicBezTo>
                <a:cubicBezTo>
                  <a:pt x="126971" y="269459"/>
                  <a:pt x="132219" y="269354"/>
                  <a:pt x="137291" y="267874"/>
                </a:cubicBezTo>
                <a:cubicBezTo>
                  <a:pt x="148598" y="264598"/>
                  <a:pt x="155784" y="255405"/>
                  <a:pt x="158743" y="246317"/>
                </a:cubicBezTo>
                <a:cubicBezTo>
                  <a:pt x="159412" y="244274"/>
                  <a:pt x="159904" y="242231"/>
                  <a:pt x="160292" y="240189"/>
                </a:cubicBezTo>
                <a:cubicBezTo>
                  <a:pt x="169979" y="250227"/>
                  <a:pt x="183117" y="257941"/>
                  <a:pt x="198298" y="260865"/>
                </a:cubicBezTo>
                <a:cubicBezTo>
                  <a:pt x="212951" y="263683"/>
                  <a:pt x="229189" y="261182"/>
                  <a:pt x="241940" y="254841"/>
                </a:cubicBezTo>
                <a:cubicBezTo>
                  <a:pt x="245392" y="253116"/>
                  <a:pt x="248598" y="251108"/>
                  <a:pt x="251626" y="248924"/>
                </a:cubicBezTo>
                <a:cubicBezTo>
                  <a:pt x="255642" y="278582"/>
                  <a:pt x="272409" y="306444"/>
                  <a:pt x="299742" y="327296"/>
                </a:cubicBezTo>
                <a:cubicBezTo>
                  <a:pt x="313267" y="337616"/>
                  <a:pt x="329118" y="345084"/>
                  <a:pt x="347681" y="347549"/>
                </a:cubicBezTo>
                <a:cubicBezTo>
                  <a:pt x="364694" y="349804"/>
                  <a:pt x="382482" y="347972"/>
                  <a:pt x="398438" y="342653"/>
                </a:cubicBezTo>
                <a:cubicBezTo>
                  <a:pt x="413443" y="337652"/>
                  <a:pt x="427321" y="329691"/>
                  <a:pt x="436761" y="318878"/>
                </a:cubicBezTo>
                <a:cubicBezTo>
                  <a:pt x="441481" y="313489"/>
                  <a:pt x="444968" y="307606"/>
                  <a:pt x="447187" y="301442"/>
                </a:cubicBezTo>
                <a:cubicBezTo>
                  <a:pt x="454584" y="305458"/>
                  <a:pt x="462861" y="307888"/>
                  <a:pt x="471702" y="307430"/>
                </a:cubicBezTo>
                <a:cubicBezTo>
                  <a:pt x="483995" y="306796"/>
                  <a:pt x="495021" y="299927"/>
                  <a:pt x="501079" y="291439"/>
                </a:cubicBezTo>
                <a:cubicBezTo>
                  <a:pt x="505129" y="285768"/>
                  <a:pt x="506821" y="279533"/>
                  <a:pt x="506644" y="273299"/>
                </a:cubicBezTo>
                <a:cubicBezTo>
                  <a:pt x="518198" y="270023"/>
                  <a:pt x="529046" y="264457"/>
                  <a:pt x="537922" y="258117"/>
                </a:cubicBezTo>
                <a:cubicBezTo>
                  <a:pt x="549652" y="249734"/>
                  <a:pt x="558705" y="239061"/>
                  <a:pt x="563389" y="226945"/>
                </a:cubicBezTo>
                <a:cubicBezTo>
                  <a:pt x="563495" y="226663"/>
                  <a:pt x="563565" y="226416"/>
                  <a:pt x="563671" y="226134"/>
                </a:cubicBezTo>
                <a:cubicBezTo>
                  <a:pt x="559268" y="245789"/>
                  <a:pt x="543241" y="264528"/>
                  <a:pt x="522882" y="274320"/>
                </a:cubicBezTo>
                <a:cubicBezTo>
                  <a:pt x="519219" y="276081"/>
                  <a:pt x="515380" y="277596"/>
                  <a:pt x="511364" y="278829"/>
                </a:cubicBezTo>
                <a:cubicBezTo>
                  <a:pt x="511470" y="280097"/>
                  <a:pt x="511470" y="281365"/>
                  <a:pt x="511399" y="282633"/>
                </a:cubicBezTo>
                <a:cubicBezTo>
                  <a:pt x="510977" y="289255"/>
                  <a:pt x="507419" y="295207"/>
                  <a:pt x="502946" y="300632"/>
                </a:cubicBezTo>
                <a:cubicBezTo>
                  <a:pt x="494387" y="311058"/>
                  <a:pt x="480755" y="317046"/>
                  <a:pt x="465222" y="314933"/>
                </a:cubicBezTo>
                <a:cubicBezTo>
                  <a:pt x="461276" y="314404"/>
                  <a:pt x="457120" y="313277"/>
                  <a:pt x="453316" y="311657"/>
                </a:cubicBezTo>
                <a:cubicBezTo>
                  <a:pt x="440987" y="333883"/>
                  <a:pt x="418128" y="352128"/>
                  <a:pt x="387589" y="356813"/>
                </a:cubicBezTo>
                <a:cubicBezTo>
                  <a:pt x="367159" y="359948"/>
                  <a:pt x="346624" y="355721"/>
                  <a:pt x="328027" y="348853"/>
                </a:cubicBezTo>
                <a:cubicBezTo>
                  <a:pt x="308019" y="341491"/>
                  <a:pt x="289844" y="329550"/>
                  <a:pt x="275332" y="316271"/>
                </a:cubicBezTo>
                <a:cubicBezTo>
                  <a:pt x="262123" y="304154"/>
                  <a:pt x="251521" y="289043"/>
                  <a:pt x="244476" y="273933"/>
                </a:cubicBezTo>
                <a:cubicBezTo>
                  <a:pt x="242962" y="270692"/>
                  <a:pt x="241588" y="267381"/>
                  <a:pt x="240320" y="264070"/>
                </a:cubicBezTo>
                <a:cubicBezTo>
                  <a:pt x="233451" y="266465"/>
                  <a:pt x="226407" y="268438"/>
                  <a:pt x="219045" y="269635"/>
                </a:cubicBezTo>
                <a:cubicBezTo>
                  <a:pt x="211049" y="270939"/>
                  <a:pt x="202701" y="271115"/>
                  <a:pt x="194706" y="269811"/>
                </a:cubicBezTo>
                <a:cubicBezTo>
                  <a:pt x="185407" y="268297"/>
                  <a:pt x="177446" y="264528"/>
                  <a:pt x="170402" y="259456"/>
                </a:cubicBezTo>
                <a:cubicBezTo>
                  <a:pt x="167548" y="257413"/>
                  <a:pt x="164801" y="255088"/>
                  <a:pt x="162265" y="252658"/>
                </a:cubicBezTo>
                <a:cubicBezTo>
                  <a:pt x="162159" y="253045"/>
                  <a:pt x="162053" y="253468"/>
                  <a:pt x="161948" y="253926"/>
                </a:cubicBezTo>
                <a:cubicBezTo>
                  <a:pt x="161102" y="257624"/>
                  <a:pt x="159904" y="261252"/>
                  <a:pt x="158284" y="264774"/>
                </a:cubicBezTo>
                <a:cubicBezTo>
                  <a:pt x="154973" y="271819"/>
                  <a:pt x="149478" y="278124"/>
                  <a:pt x="140884" y="281435"/>
                </a:cubicBezTo>
                <a:cubicBezTo>
                  <a:pt x="135565" y="283478"/>
                  <a:pt x="129789" y="284218"/>
                  <a:pt x="123977" y="284112"/>
                </a:cubicBezTo>
                <a:cubicBezTo>
                  <a:pt x="121582" y="289854"/>
                  <a:pt x="117285" y="295031"/>
                  <a:pt x="110697" y="297849"/>
                </a:cubicBezTo>
                <a:cubicBezTo>
                  <a:pt x="106259" y="299751"/>
                  <a:pt x="101222" y="300104"/>
                  <a:pt x="96221" y="299470"/>
                </a:cubicBezTo>
                <a:cubicBezTo>
                  <a:pt x="97137" y="301231"/>
                  <a:pt x="97735" y="303027"/>
                  <a:pt x="97841" y="304823"/>
                </a:cubicBezTo>
                <a:cubicBezTo>
                  <a:pt x="98299" y="311481"/>
                  <a:pt x="94707" y="321026"/>
                  <a:pt x="87415" y="325641"/>
                </a:cubicBezTo>
                <a:cubicBezTo>
                  <a:pt x="86676" y="328388"/>
                  <a:pt x="85407" y="331065"/>
                  <a:pt x="83576" y="333425"/>
                </a:cubicBezTo>
                <a:cubicBezTo>
                  <a:pt x="82308" y="332897"/>
                  <a:pt x="80969" y="332439"/>
                  <a:pt x="79737" y="331946"/>
                </a:cubicBezTo>
                <a:cubicBezTo>
                  <a:pt x="79666" y="331910"/>
                  <a:pt x="79596" y="331875"/>
                  <a:pt x="79525" y="331875"/>
                </a:cubicBezTo>
                <a:cubicBezTo>
                  <a:pt x="80265" y="330255"/>
                  <a:pt x="80652" y="328494"/>
                  <a:pt x="80582" y="326486"/>
                </a:cubicBezTo>
                <a:cubicBezTo>
                  <a:pt x="80582" y="326204"/>
                  <a:pt x="80547" y="325958"/>
                  <a:pt x="80512" y="325676"/>
                </a:cubicBezTo>
                <a:cubicBezTo>
                  <a:pt x="80512" y="320533"/>
                  <a:pt x="78257" y="316412"/>
                  <a:pt x="73432" y="312749"/>
                </a:cubicBezTo>
                <a:cubicBezTo>
                  <a:pt x="61103" y="303450"/>
                  <a:pt x="42822" y="301442"/>
                  <a:pt x="31058" y="291474"/>
                </a:cubicBezTo>
                <a:cubicBezTo>
                  <a:pt x="19081" y="281329"/>
                  <a:pt x="14678" y="266500"/>
                  <a:pt x="17355" y="252799"/>
                </a:cubicBezTo>
                <a:cubicBezTo>
                  <a:pt x="17919" y="249875"/>
                  <a:pt x="19187" y="246811"/>
                  <a:pt x="21019" y="243922"/>
                </a:cubicBezTo>
                <a:cubicBezTo>
                  <a:pt x="19751" y="243253"/>
                  <a:pt x="18518" y="242513"/>
                  <a:pt x="17320" y="241668"/>
                </a:cubicBezTo>
                <a:cubicBezTo>
                  <a:pt x="3971" y="232475"/>
                  <a:pt x="-1312" y="216342"/>
                  <a:pt x="272" y="202676"/>
                </a:cubicBezTo>
                <a:cubicBezTo>
                  <a:pt x="2034" y="187600"/>
                  <a:pt x="13693" y="174849"/>
                  <a:pt x="28240" y="165938"/>
                </a:cubicBezTo>
                <a:cubicBezTo>
                  <a:pt x="26232" y="164388"/>
                  <a:pt x="24365" y="162803"/>
                  <a:pt x="22674" y="161253"/>
                </a:cubicBezTo>
                <a:cubicBezTo>
                  <a:pt x="9747" y="149523"/>
                  <a:pt x="-2088" y="132898"/>
                  <a:pt x="2632" y="116695"/>
                </a:cubicBezTo>
                <a:cubicBezTo>
                  <a:pt x="4570" y="110003"/>
                  <a:pt x="10311" y="104437"/>
                  <a:pt x="17109" y="100492"/>
                </a:cubicBezTo>
                <a:cubicBezTo>
                  <a:pt x="12213" y="94258"/>
                  <a:pt x="8479" y="87354"/>
                  <a:pt x="5485" y="80450"/>
                </a:cubicBezTo>
                <a:cubicBezTo>
                  <a:pt x="-3602" y="59387"/>
                  <a:pt x="343" y="36491"/>
                  <a:pt x="15982" y="18281"/>
                </a:cubicBezTo>
                <a:close/>
              </a:path>
            </a:pathLst>
          </a:custGeom>
          <a:solidFill>
            <a:srgbClr val="8CCFD7">
              <a:alpha val="40000"/>
            </a:srgbClr>
          </a:solidFill>
          <a:ln w="3522" cap="flat">
            <a:noFill/>
            <a:prstDash val="solid"/>
            <a:miter/>
          </a:ln>
        </p:spPr>
        <p:txBody>
          <a:bodyPr rtlCol="0" anchor="ctr"/>
          <a:lstStyle/>
          <a:p>
            <a:endParaRPr lang="es-PE"/>
          </a:p>
        </p:txBody>
      </p:sp>
      <p:sp>
        <p:nvSpPr>
          <p:cNvPr id="47" name="Forma libre: forma 46">
            <a:extLst>
              <a:ext uri="{FF2B5EF4-FFF2-40B4-BE49-F238E27FC236}">
                <a16:creationId xmlns:a16="http://schemas.microsoft.com/office/drawing/2014/main" id="{F248C782-6222-4B00-82FA-137E14C3B308}"/>
              </a:ext>
            </a:extLst>
          </p:cNvPr>
          <p:cNvSpPr/>
          <p:nvPr/>
        </p:nvSpPr>
        <p:spPr>
          <a:xfrm>
            <a:off x="7893493" y="1128771"/>
            <a:ext cx="546875" cy="349637"/>
          </a:xfrm>
          <a:custGeom>
            <a:avLst/>
            <a:gdLst>
              <a:gd name="connsiteX0" fmla="*/ 26281 w 546875"/>
              <a:gd name="connsiteY0" fmla="*/ 59754 h 349637"/>
              <a:gd name="connsiteX1" fmla="*/ 60589 w 546875"/>
              <a:gd name="connsiteY1" fmla="*/ 49540 h 349637"/>
              <a:gd name="connsiteX2" fmla="*/ 92889 w 546875"/>
              <a:gd name="connsiteY2" fmla="*/ 55598 h 349637"/>
              <a:gd name="connsiteX3" fmla="*/ 115397 w 546875"/>
              <a:gd name="connsiteY3" fmla="*/ 21431 h 349637"/>
              <a:gd name="connsiteX4" fmla="*/ 148612 w 546875"/>
              <a:gd name="connsiteY4" fmla="*/ 2164 h 349637"/>
              <a:gd name="connsiteX5" fmla="*/ 187852 w 546875"/>
              <a:gd name="connsiteY5" fmla="*/ 2023 h 349637"/>
              <a:gd name="connsiteX6" fmla="*/ 235896 w 546875"/>
              <a:gd name="connsiteY6" fmla="*/ 17874 h 349637"/>
              <a:gd name="connsiteX7" fmla="*/ 272423 w 546875"/>
              <a:gd name="connsiteY7" fmla="*/ 49716 h 349637"/>
              <a:gd name="connsiteX8" fmla="*/ 278833 w 546875"/>
              <a:gd name="connsiteY8" fmla="*/ 70392 h 349637"/>
              <a:gd name="connsiteX9" fmla="*/ 315395 w 546875"/>
              <a:gd name="connsiteY9" fmla="*/ 72787 h 349637"/>
              <a:gd name="connsiteX10" fmla="*/ 340650 w 546875"/>
              <a:gd name="connsiteY10" fmla="*/ 106320 h 349637"/>
              <a:gd name="connsiteX11" fmla="*/ 340932 w 546875"/>
              <a:gd name="connsiteY11" fmla="*/ 107517 h 349637"/>
              <a:gd name="connsiteX12" fmla="*/ 361186 w 546875"/>
              <a:gd name="connsiteY12" fmla="*/ 79057 h 349637"/>
              <a:gd name="connsiteX13" fmla="*/ 398065 w 546875"/>
              <a:gd name="connsiteY13" fmla="*/ 59332 h 349637"/>
              <a:gd name="connsiteX14" fmla="*/ 484292 w 546875"/>
              <a:gd name="connsiteY14" fmla="*/ 62713 h 349637"/>
              <a:gd name="connsiteX15" fmla="*/ 544630 w 546875"/>
              <a:gd name="connsiteY15" fmla="*/ 130131 h 349637"/>
              <a:gd name="connsiteX16" fmla="*/ 545052 w 546875"/>
              <a:gd name="connsiteY16" fmla="*/ 167115 h 349637"/>
              <a:gd name="connsiteX17" fmla="*/ 531104 w 546875"/>
              <a:gd name="connsiteY17" fmla="*/ 203889 h 349637"/>
              <a:gd name="connsiteX18" fmla="*/ 496655 w 546875"/>
              <a:gd name="connsiteY18" fmla="*/ 228228 h 349637"/>
              <a:gd name="connsiteX19" fmla="*/ 515218 w 546875"/>
              <a:gd name="connsiteY19" fmla="*/ 236435 h 349637"/>
              <a:gd name="connsiteX20" fmla="*/ 536528 w 546875"/>
              <a:gd name="connsiteY20" fmla="*/ 271412 h 349637"/>
              <a:gd name="connsiteX21" fmla="*/ 491583 w 546875"/>
              <a:gd name="connsiteY21" fmla="*/ 317555 h 349637"/>
              <a:gd name="connsiteX22" fmla="*/ 483376 w 546875"/>
              <a:gd name="connsiteY22" fmla="*/ 319281 h 349637"/>
              <a:gd name="connsiteX23" fmla="*/ 474781 w 546875"/>
              <a:gd name="connsiteY23" fmla="*/ 342739 h 349637"/>
              <a:gd name="connsiteX24" fmla="*/ 432584 w 546875"/>
              <a:gd name="connsiteY24" fmla="*/ 345557 h 349637"/>
              <a:gd name="connsiteX25" fmla="*/ 413317 w 546875"/>
              <a:gd name="connsiteY25" fmla="*/ 336153 h 349637"/>
              <a:gd name="connsiteX26" fmla="*/ 393450 w 546875"/>
              <a:gd name="connsiteY26" fmla="*/ 323543 h 349637"/>
              <a:gd name="connsiteX27" fmla="*/ 358931 w 546875"/>
              <a:gd name="connsiteY27" fmla="*/ 292405 h 349637"/>
              <a:gd name="connsiteX28" fmla="*/ 292077 w 546875"/>
              <a:gd name="connsiteY28" fmla="*/ 229778 h 349637"/>
              <a:gd name="connsiteX29" fmla="*/ 246216 w 546875"/>
              <a:gd name="connsiteY29" fmla="*/ 211391 h 349637"/>
              <a:gd name="connsiteX30" fmla="*/ 192783 w 546875"/>
              <a:gd name="connsiteY30" fmla="*/ 209524 h 349637"/>
              <a:gd name="connsiteX31" fmla="*/ 94474 w 546875"/>
              <a:gd name="connsiteY31" fmla="*/ 213505 h 349637"/>
              <a:gd name="connsiteX32" fmla="*/ 34171 w 546875"/>
              <a:gd name="connsiteY32" fmla="*/ 171342 h 349637"/>
              <a:gd name="connsiteX33" fmla="*/ 28747 w 546875"/>
              <a:gd name="connsiteY33" fmla="*/ 156126 h 349637"/>
              <a:gd name="connsiteX34" fmla="*/ 3739 w 546875"/>
              <a:gd name="connsiteY34" fmla="*/ 126644 h 349637"/>
              <a:gd name="connsiteX35" fmla="*/ 2893 w 546875"/>
              <a:gd name="connsiteY35" fmla="*/ 90223 h 349637"/>
              <a:gd name="connsiteX36" fmla="*/ 26281 w 546875"/>
              <a:gd name="connsiteY36" fmla="*/ 59754 h 34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6875" h="349637">
                <a:moveTo>
                  <a:pt x="26281" y="59754"/>
                </a:moveTo>
                <a:cubicBezTo>
                  <a:pt x="35827" y="53344"/>
                  <a:pt x="48296" y="50103"/>
                  <a:pt x="60589" y="49540"/>
                </a:cubicBezTo>
                <a:cubicBezTo>
                  <a:pt x="71438" y="49082"/>
                  <a:pt x="83203" y="51160"/>
                  <a:pt x="92889" y="55598"/>
                </a:cubicBezTo>
                <a:cubicBezTo>
                  <a:pt x="97257" y="43164"/>
                  <a:pt x="105534" y="31470"/>
                  <a:pt x="115397" y="21431"/>
                </a:cubicBezTo>
                <a:cubicBezTo>
                  <a:pt x="124062" y="12626"/>
                  <a:pt x="135262" y="5581"/>
                  <a:pt x="148612" y="2164"/>
                </a:cubicBezTo>
                <a:cubicBezTo>
                  <a:pt x="161328" y="-1076"/>
                  <a:pt x="175030" y="-301"/>
                  <a:pt x="187852" y="2023"/>
                </a:cubicBezTo>
                <a:cubicBezTo>
                  <a:pt x="204653" y="5052"/>
                  <a:pt x="221173" y="10723"/>
                  <a:pt x="235896" y="17874"/>
                </a:cubicBezTo>
                <a:cubicBezTo>
                  <a:pt x="251254" y="25341"/>
                  <a:pt x="265695" y="35979"/>
                  <a:pt x="272423" y="49716"/>
                </a:cubicBezTo>
                <a:cubicBezTo>
                  <a:pt x="275593" y="56197"/>
                  <a:pt x="277671" y="63277"/>
                  <a:pt x="278833" y="70392"/>
                </a:cubicBezTo>
                <a:cubicBezTo>
                  <a:pt x="290845" y="66553"/>
                  <a:pt x="304370" y="67187"/>
                  <a:pt x="315395" y="72787"/>
                </a:cubicBezTo>
                <a:cubicBezTo>
                  <a:pt x="329802" y="80114"/>
                  <a:pt x="337199" y="93322"/>
                  <a:pt x="340650" y="106320"/>
                </a:cubicBezTo>
                <a:cubicBezTo>
                  <a:pt x="340756" y="106707"/>
                  <a:pt x="340827" y="107130"/>
                  <a:pt x="340932" y="107517"/>
                </a:cubicBezTo>
                <a:cubicBezTo>
                  <a:pt x="345159" y="96950"/>
                  <a:pt x="351746" y="87299"/>
                  <a:pt x="361186" y="79057"/>
                </a:cubicBezTo>
                <a:cubicBezTo>
                  <a:pt x="371330" y="70216"/>
                  <a:pt x="384187" y="63629"/>
                  <a:pt x="398065" y="59332"/>
                </a:cubicBezTo>
                <a:cubicBezTo>
                  <a:pt x="425786" y="50772"/>
                  <a:pt x="457733" y="52111"/>
                  <a:pt x="484292" y="62713"/>
                </a:cubicBezTo>
                <a:cubicBezTo>
                  <a:pt x="516310" y="75464"/>
                  <a:pt x="537444" y="102410"/>
                  <a:pt x="544630" y="130131"/>
                </a:cubicBezTo>
                <a:cubicBezTo>
                  <a:pt x="547800" y="142424"/>
                  <a:pt x="547307" y="154752"/>
                  <a:pt x="545052" y="167115"/>
                </a:cubicBezTo>
                <a:cubicBezTo>
                  <a:pt x="542728" y="179796"/>
                  <a:pt x="538571" y="192512"/>
                  <a:pt x="531104" y="203889"/>
                </a:cubicBezTo>
                <a:cubicBezTo>
                  <a:pt x="523601" y="215301"/>
                  <a:pt x="511907" y="224459"/>
                  <a:pt x="496655" y="228228"/>
                </a:cubicBezTo>
                <a:cubicBezTo>
                  <a:pt x="503382" y="230201"/>
                  <a:pt x="509442" y="232842"/>
                  <a:pt x="515218" y="236435"/>
                </a:cubicBezTo>
                <a:cubicBezTo>
                  <a:pt x="528250" y="244501"/>
                  <a:pt x="535471" y="258379"/>
                  <a:pt x="536528" y="271412"/>
                </a:cubicBezTo>
                <a:cubicBezTo>
                  <a:pt x="538360" y="294131"/>
                  <a:pt x="516697" y="311109"/>
                  <a:pt x="491583" y="317555"/>
                </a:cubicBezTo>
                <a:cubicBezTo>
                  <a:pt x="488871" y="318259"/>
                  <a:pt x="486123" y="318823"/>
                  <a:pt x="483376" y="319281"/>
                </a:cubicBezTo>
                <a:cubicBezTo>
                  <a:pt x="484750" y="327699"/>
                  <a:pt x="482530" y="336294"/>
                  <a:pt x="474781" y="342739"/>
                </a:cubicBezTo>
                <a:cubicBezTo>
                  <a:pt x="463334" y="352320"/>
                  <a:pt x="446250" y="350594"/>
                  <a:pt x="432584" y="345557"/>
                </a:cubicBezTo>
                <a:cubicBezTo>
                  <a:pt x="425751" y="343056"/>
                  <a:pt x="419410" y="339675"/>
                  <a:pt x="413317" y="336153"/>
                </a:cubicBezTo>
                <a:cubicBezTo>
                  <a:pt x="406448" y="332172"/>
                  <a:pt x="399720" y="328122"/>
                  <a:pt x="393450" y="323543"/>
                </a:cubicBezTo>
                <a:cubicBezTo>
                  <a:pt x="380629" y="314208"/>
                  <a:pt x="369498" y="303430"/>
                  <a:pt x="358931" y="292405"/>
                </a:cubicBezTo>
                <a:cubicBezTo>
                  <a:pt x="338044" y="270672"/>
                  <a:pt x="319059" y="247002"/>
                  <a:pt x="292077" y="229778"/>
                </a:cubicBezTo>
                <a:cubicBezTo>
                  <a:pt x="278517" y="221113"/>
                  <a:pt x="262983" y="214808"/>
                  <a:pt x="246216" y="211391"/>
                </a:cubicBezTo>
                <a:cubicBezTo>
                  <a:pt x="228746" y="207834"/>
                  <a:pt x="210606" y="207904"/>
                  <a:pt x="192783" y="209524"/>
                </a:cubicBezTo>
                <a:cubicBezTo>
                  <a:pt x="160166" y="212483"/>
                  <a:pt x="127162" y="220091"/>
                  <a:pt x="94474" y="213505"/>
                </a:cubicBezTo>
                <a:cubicBezTo>
                  <a:pt x="67704" y="208115"/>
                  <a:pt x="45760" y="191384"/>
                  <a:pt x="34171" y="171342"/>
                </a:cubicBezTo>
                <a:cubicBezTo>
                  <a:pt x="31424" y="166552"/>
                  <a:pt x="29417" y="161339"/>
                  <a:pt x="28747" y="156126"/>
                </a:cubicBezTo>
                <a:cubicBezTo>
                  <a:pt x="17159" y="148236"/>
                  <a:pt x="8493" y="138408"/>
                  <a:pt x="3739" y="126644"/>
                </a:cubicBezTo>
                <a:cubicBezTo>
                  <a:pt x="-946" y="114985"/>
                  <a:pt x="-1228" y="102023"/>
                  <a:pt x="2893" y="90223"/>
                </a:cubicBezTo>
                <a:cubicBezTo>
                  <a:pt x="6944" y="78846"/>
                  <a:pt x="14834" y="67398"/>
                  <a:pt x="26281" y="59754"/>
                </a:cubicBezTo>
                <a:close/>
              </a:path>
            </a:pathLst>
          </a:custGeom>
          <a:solidFill>
            <a:srgbClr val="FFFFFF"/>
          </a:solidFill>
          <a:ln w="3522" cap="flat">
            <a:noFill/>
            <a:prstDash val="solid"/>
            <a:miter/>
          </a:ln>
        </p:spPr>
        <p:txBody>
          <a:bodyPr rtlCol="0" anchor="ctr"/>
          <a:lstStyle/>
          <a:p>
            <a:endParaRPr lang="es-PE"/>
          </a:p>
        </p:txBody>
      </p:sp>
      <p:grpSp>
        <p:nvGrpSpPr>
          <p:cNvPr id="48" name="Gráfico 2">
            <a:extLst>
              <a:ext uri="{FF2B5EF4-FFF2-40B4-BE49-F238E27FC236}">
                <a16:creationId xmlns:a16="http://schemas.microsoft.com/office/drawing/2014/main" id="{C441F5E3-D052-47FE-94F4-81208B55A67B}"/>
              </a:ext>
            </a:extLst>
          </p:cNvPr>
          <p:cNvGrpSpPr/>
          <p:nvPr/>
        </p:nvGrpSpPr>
        <p:grpSpPr>
          <a:xfrm>
            <a:off x="8418533" y="1455055"/>
            <a:ext cx="53451" cy="43889"/>
            <a:chOff x="8418533" y="1455055"/>
            <a:chExt cx="53451" cy="43889"/>
          </a:xfrm>
        </p:grpSpPr>
        <p:sp>
          <p:nvSpPr>
            <p:cNvPr id="49" name="Forma libre: forma 48">
              <a:extLst>
                <a:ext uri="{FF2B5EF4-FFF2-40B4-BE49-F238E27FC236}">
                  <a16:creationId xmlns:a16="http://schemas.microsoft.com/office/drawing/2014/main" id="{C61FA922-B928-40A7-A383-D9DA719380B7}"/>
                </a:ext>
              </a:extLst>
            </p:cNvPr>
            <p:cNvSpPr/>
            <p:nvPr/>
          </p:nvSpPr>
          <p:spPr>
            <a:xfrm>
              <a:off x="8418533" y="1455055"/>
              <a:ext cx="53451" cy="43889"/>
            </a:xfrm>
            <a:custGeom>
              <a:avLst/>
              <a:gdLst>
                <a:gd name="connsiteX0" fmla="*/ 5 w 53451"/>
                <a:gd name="connsiteY0" fmla="*/ 23817 h 43889"/>
                <a:gd name="connsiteX1" fmla="*/ 48367 w 53451"/>
                <a:gd name="connsiteY1" fmla="*/ 32975 h 43889"/>
                <a:gd name="connsiteX2" fmla="*/ 23992 w 53451"/>
                <a:gd name="connsiteY2" fmla="*/ 112 h 43889"/>
                <a:gd name="connsiteX3" fmla="*/ 5 w 53451"/>
                <a:gd name="connsiteY3" fmla="*/ 23817 h 43889"/>
              </a:gdLst>
              <a:ahLst/>
              <a:cxnLst>
                <a:cxn ang="0">
                  <a:pos x="connsiteX0" y="connsiteY0"/>
                </a:cxn>
                <a:cxn ang="0">
                  <a:pos x="connsiteX1" y="connsiteY1"/>
                </a:cxn>
                <a:cxn ang="0">
                  <a:pos x="connsiteX2" y="connsiteY2"/>
                </a:cxn>
                <a:cxn ang="0">
                  <a:pos x="connsiteX3" y="connsiteY3"/>
                </a:cxn>
              </a:cxnLst>
              <a:rect l="l" t="t" r="r" b="b"/>
              <a:pathLst>
                <a:path w="53451" h="43889">
                  <a:moveTo>
                    <a:pt x="5" y="23817"/>
                  </a:moveTo>
                  <a:cubicBezTo>
                    <a:pt x="-489" y="45726"/>
                    <a:pt x="35615" y="51080"/>
                    <a:pt x="48367" y="32975"/>
                  </a:cubicBezTo>
                  <a:cubicBezTo>
                    <a:pt x="63196" y="11947"/>
                    <a:pt x="42695" y="-1368"/>
                    <a:pt x="23992" y="112"/>
                  </a:cubicBezTo>
                  <a:cubicBezTo>
                    <a:pt x="11769" y="1098"/>
                    <a:pt x="357" y="8319"/>
                    <a:pt x="5" y="23817"/>
                  </a:cubicBezTo>
                  <a:close/>
                </a:path>
              </a:pathLst>
            </a:custGeom>
            <a:solidFill>
              <a:srgbClr val="CEE9ED"/>
            </a:solidFill>
            <a:ln w="3522" cap="flat">
              <a:noFill/>
              <a:prstDash val="solid"/>
              <a:miter/>
            </a:ln>
          </p:spPr>
          <p:txBody>
            <a:bodyPr rtlCol="0" anchor="ctr"/>
            <a:lstStyle/>
            <a:p>
              <a:endParaRPr lang="es-PE"/>
            </a:p>
          </p:txBody>
        </p:sp>
        <p:sp>
          <p:nvSpPr>
            <p:cNvPr id="50" name="Forma libre: forma 49">
              <a:extLst>
                <a:ext uri="{FF2B5EF4-FFF2-40B4-BE49-F238E27FC236}">
                  <a16:creationId xmlns:a16="http://schemas.microsoft.com/office/drawing/2014/main" id="{E6A78164-1A59-47F5-B452-34846B9840F8}"/>
                </a:ext>
              </a:extLst>
            </p:cNvPr>
            <p:cNvSpPr/>
            <p:nvPr/>
          </p:nvSpPr>
          <p:spPr>
            <a:xfrm>
              <a:off x="8422127" y="1457890"/>
              <a:ext cx="46950" cy="38583"/>
            </a:xfrm>
            <a:custGeom>
              <a:avLst/>
              <a:gdLst>
                <a:gd name="connsiteX0" fmla="*/ 4 w 46950"/>
                <a:gd name="connsiteY0" fmla="*/ 20946 h 38583"/>
                <a:gd name="connsiteX1" fmla="*/ 42484 w 46950"/>
                <a:gd name="connsiteY1" fmla="*/ 28977 h 38583"/>
                <a:gd name="connsiteX2" fmla="*/ 21068 w 46950"/>
                <a:gd name="connsiteY2" fmla="*/ 94 h 38583"/>
                <a:gd name="connsiteX3" fmla="*/ 4 w 46950"/>
                <a:gd name="connsiteY3" fmla="*/ 20946 h 38583"/>
              </a:gdLst>
              <a:ahLst/>
              <a:cxnLst>
                <a:cxn ang="0">
                  <a:pos x="connsiteX0" y="connsiteY0"/>
                </a:cxn>
                <a:cxn ang="0">
                  <a:pos x="connsiteX1" y="connsiteY1"/>
                </a:cxn>
                <a:cxn ang="0">
                  <a:pos x="connsiteX2" y="connsiteY2"/>
                </a:cxn>
                <a:cxn ang="0">
                  <a:pos x="connsiteX3" y="connsiteY3"/>
                </a:cxn>
              </a:cxnLst>
              <a:rect l="l" t="t" r="r" b="b"/>
              <a:pathLst>
                <a:path w="46950" h="38583">
                  <a:moveTo>
                    <a:pt x="4" y="20946"/>
                  </a:moveTo>
                  <a:cubicBezTo>
                    <a:pt x="-419" y="40213"/>
                    <a:pt x="31282" y="44898"/>
                    <a:pt x="42484" y="28977"/>
                  </a:cubicBezTo>
                  <a:cubicBezTo>
                    <a:pt x="55516" y="10485"/>
                    <a:pt x="37482" y="-1174"/>
                    <a:pt x="21068" y="94"/>
                  </a:cubicBezTo>
                  <a:cubicBezTo>
                    <a:pt x="10360" y="975"/>
                    <a:pt x="321" y="7350"/>
                    <a:pt x="4" y="20946"/>
                  </a:cubicBezTo>
                  <a:close/>
                </a:path>
              </a:pathLst>
            </a:custGeom>
            <a:solidFill>
              <a:srgbClr val="FFFFFF"/>
            </a:solidFill>
            <a:ln w="3522" cap="flat">
              <a:noFill/>
              <a:prstDash val="solid"/>
              <a:miter/>
            </a:ln>
          </p:spPr>
          <p:txBody>
            <a:bodyPr rtlCol="0" anchor="ctr"/>
            <a:lstStyle/>
            <a:p>
              <a:endParaRPr lang="es-PE"/>
            </a:p>
          </p:txBody>
        </p:sp>
      </p:grpSp>
      <p:grpSp>
        <p:nvGrpSpPr>
          <p:cNvPr id="51" name="Gráfico 2">
            <a:extLst>
              <a:ext uri="{FF2B5EF4-FFF2-40B4-BE49-F238E27FC236}">
                <a16:creationId xmlns:a16="http://schemas.microsoft.com/office/drawing/2014/main" id="{4AAC36F0-E4DA-43CF-8CCE-DCB773CFC9BD}"/>
              </a:ext>
            </a:extLst>
          </p:cNvPr>
          <p:cNvGrpSpPr/>
          <p:nvPr/>
        </p:nvGrpSpPr>
        <p:grpSpPr>
          <a:xfrm>
            <a:off x="8447840" y="1421099"/>
            <a:ext cx="26350" cy="22943"/>
            <a:chOff x="8447840" y="1421099"/>
            <a:chExt cx="26350" cy="22943"/>
          </a:xfrm>
        </p:grpSpPr>
        <p:sp>
          <p:nvSpPr>
            <p:cNvPr id="52" name="Forma libre: forma 51">
              <a:extLst>
                <a:ext uri="{FF2B5EF4-FFF2-40B4-BE49-F238E27FC236}">
                  <a16:creationId xmlns:a16="http://schemas.microsoft.com/office/drawing/2014/main" id="{CE1B0B08-C64B-4A3F-A263-4FDC3B9CFA8B}"/>
                </a:ext>
              </a:extLst>
            </p:cNvPr>
            <p:cNvSpPr/>
            <p:nvPr/>
          </p:nvSpPr>
          <p:spPr>
            <a:xfrm>
              <a:off x="8447840" y="1421099"/>
              <a:ext cx="26350" cy="22943"/>
            </a:xfrm>
            <a:custGeom>
              <a:avLst/>
              <a:gdLst>
                <a:gd name="connsiteX0" fmla="*/ 39 w 26350"/>
                <a:gd name="connsiteY0" fmla="*/ 12300 h 22943"/>
                <a:gd name="connsiteX1" fmla="*/ 16700 w 26350"/>
                <a:gd name="connsiteY1" fmla="*/ 21739 h 22943"/>
                <a:gd name="connsiteX2" fmla="*/ 22441 w 26350"/>
                <a:gd name="connsiteY2" fmla="*/ 3036 h 22943"/>
                <a:gd name="connsiteX3" fmla="*/ 10923 w 26350"/>
                <a:gd name="connsiteY3" fmla="*/ 429 h 22943"/>
                <a:gd name="connsiteX4" fmla="*/ 39 w 26350"/>
                <a:gd name="connsiteY4" fmla="*/ 12300 h 22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0" h="22943">
                  <a:moveTo>
                    <a:pt x="39" y="12300"/>
                  </a:moveTo>
                  <a:cubicBezTo>
                    <a:pt x="-630" y="20507"/>
                    <a:pt x="7330" y="25332"/>
                    <a:pt x="16700" y="21739"/>
                  </a:cubicBezTo>
                  <a:cubicBezTo>
                    <a:pt x="25576" y="18323"/>
                    <a:pt x="30120" y="9270"/>
                    <a:pt x="22441" y="3036"/>
                  </a:cubicBezTo>
                  <a:cubicBezTo>
                    <a:pt x="18707" y="7"/>
                    <a:pt x="14622" y="-522"/>
                    <a:pt x="10923" y="429"/>
                  </a:cubicBezTo>
                  <a:cubicBezTo>
                    <a:pt x="5147" y="1944"/>
                    <a:pt x="462" y="7157"/>
                    <a:pt x="39" y="12300"/>
                  </a:cubicBezTo>
                  <a:close/>
                </a:path>
              </a:pathLst>
            </a:custGeom>
            <a:solidFill>
              <a:srgbClr val="CEE9ED"/>
            </a:solidFill>
            <a:ln w="3522" cap="flat">
              <a:noFill/>
              <a:prstDash val="solid"/>
              <a:miter/>
            </a:ln>
          </p:spPr>
          <p:txBody>
            <a:bodyPr rtlCol="0" anchor="ctr"/>
            <a:lstStyle/>
            <a:p>
              <a:endParaRPr lang="es-PE"/>
            </a:p>
          </p:txBody>
        </p:sp>
        <p:sp>
          <p:nvSpPr>
            <p:cNvPr id="53" name="Forma libre: forma 52">
              <a:extLst>
                <a:ext uri="{FF2B5EF4-FFF2-40B4-BE49-F238E27FC236}">
                  <a16:creationId xmlns:a16="http://schemas.microsoft.com/office/drawing/2014/main" id="{C78CB856-C38C-4AD8-BD2F-DE269577241E}"/>
                </a:ext>
              </a:extLst>
            </p:cNvPr>
            <p:cNvSpPr/>
            <p:nvPr/>
          </p:nvSpPr>
          <p:spPr>
            <a:xfrm>
              <a:off x="8450909" y="1422429"/>
              <a:ext cx="21570" cy="18794"/>
            </a:xfrm>
            <a:custGeom>
              <a:avLst/>
              <a:gdLst>
                <a:gd name="connsiteX0" fmla="*/ 34 w 21570"/>
                <a:gd name="connsiteY0" fmla="*/ 10089 h 18794"/>
                <a:gd name="connsiteX1" fmla="*/ 13666 w 21570"/>
                <a:gd name="connsiteY1" fmla="*/ 17803 h 18794"/>
                <a:gd name="connsiteX2" fmla="*/ 18385 w 21570"/>
                <a:gd name="connsiteY2" fmla="*/ 2480 h 18794"/>
                <a:gd name="connsiteX3" fmla="*/ 8981 w 21570"/>
                <a:gd name="connsiteY3" fmla="*/ 367 h 18794"/>
                <a:gd name="connsiteX4" fmla="*/ 34 w 21570"/>
                <a:gd name="connsiteY4" fmla="*/ 10089 h 1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 h="18794">
                  <a:moveTo>
                    <a:pt x="34" y="10089"/>
                  </a:moveTo>
                  <a:cubicBezTo>
                    <a:pt x="-529" y="16781"/>
                    <a:pt x="5987" y="20761"/>
                    <a:pt x="13666" y="17803"/>
                  </a:cubicBezTo>
                  <a:cubicBezTo>
                    <a:pt x="20921" y="15020"/>
                    <a:pt x="24655" y="7588"/>
                    <a:pt x="18385" y="2480"/>
                  </a:cubicBezTo>
                  <a:cubicBezTo>
                    <a:pt x="15321" y="15"/>
                    <a:pt x="11974" y="-443"/>
                    <a:pt x="8981" y="367"/>
                  </a:cubicBezTo>
                  <a:cubicBezTo>
                    <a:pt x="4225" y="1600"/>
                    <a:pt x="387" y="5862"/>
                    <a:pt x="34" y="10089"/>
                  </a:cubicBezTo>
                  <a:close/>
                </a:path>
              </a:pathLst>
            </a:custGeom>
            <a:solidFill>
              <a:srgbClr val="FFFFFF"/>
            </a:solidFill>
            <a:ln w="3522" cap="flat">
              <a:noFill/>
              <a:prstDash val="solid"/>
              <a:miter/>
            </a:ln>
          </p:spPr>
          <p:txBody>
            <a:bodyPr rtlCol="0" anchor="ctr"/>
            <a:lstStyle/>
            <a:p>
              <a:endParaRPr lang="es-PE"/>
            </a:p>
          </p:txBody>
        </p:sp>
      </p:grpSp>
      <p:grpSp>
        <p:nvGrpSpPr>
          <p:cNvPr id="54" name="Gráfico 2">
            <a:extLst>
              <a:ext uri="{FF2B5EF4-FFF2-40B4-BE49-F238E27FC236}">
                <a16:creationId xmlns:a16="http://schemas.microsoft.com/office/drawing/2014/main" id="{BCFD7E10-E390-406C-A88E-F9AAAD1871D9}"/>
              </a:ext>
            </a:extLst>
          </p:cNvPr>
          <p:cNvGrpSpPr/>
          <p:nvPr/>
        </p:nvGrpSpPr>
        <p:grpSpPr>
          <a:xfrm>
            <a:off x="7844252" y="1364197"/>
            <a:ext cx="28305" cy="23227"/>
            <a:chOff x="7844252" y="1364197"/>
            <a:chExt cx="28305" cy="23227"/>
          </a:xfrm>
        </p:grpSpPr>
        <p:sp>
          <p:nvSpPr>
            <p:cNvPr id="55" name="Forma libre: forma 54">
              <a:extLst>
                <a:ext uri="{FF2B5EF4-FFF2-40B4-BE49-F238E27FC236}">
                  <a16:creationId xmlns:a16="http://schemas.microsoft.com/office/drawing/2014/main" id="{C67A42DE-A2C0-47BD-BD3D-D920A45580FA}"/>
                </a:ext>
              </a:extLst>
            </p:cNvPr>
            <p:cNvSpPr/>
            <p:nvPr/>
          </p:nvSpPr>
          <p:spPr>
            <a:xfrm>
              <a:off x="7844252" y="1364197"/>
              <a:ext cx="28305" cy="23227"/>
            </a:xfrm>
            <a:custGeom>
              <a:avLst/>
              <a:gdLst>
                <a:gd name="connsiteX0" fmla="*/ 3 w 28305"/>
                <a:gd name="connsiteY0" fmla="*/ 12598 h 23227"/>
                <a:gd name="connsiteX1" fmla="*/ 25611 w 28305"/>
                <a:gd name="connsiteY1" fmla="*/ 17458 h 23227"/>
                <a:gd name="connsiteX2" fmla="*/ 12719 w 28305"/>
                <a:gd name="connsiteY2" fmla="*/ 58 h 23227"/>
                <a:gd name="connsiteX3" fmla="*/ 3 w 28305"/>
                <a:gd name="connsiteY3" fmla="*/ 12598 h 23227"/>
              </a:gdLst>
              <a:ahLst/>
              <a:cxnLst>
                <a:cxn ang="0">
                  <a:pos x="connsiteX0" y="connsiteY0"/>
                </a:cxn>
                <a:cxn ang="0">
                  <a:pos x="connsiteX1" y="connsiteY1"/>
                </a:cxn>
                <a:cxn ang="0">
                  <a:pos x="connsiteX2" y="connsiteY2"/>
                </a:cxn>
                <a:cxn ang="0">
                  <a:pos x="connsiteX3" y="connsiteY3"/>
                </a:cxn>
              </a:cxnLst>
              <a:rect l="l" t="t" r="r" b="b"/>
              <a:pathLst>
                <a:path w="28305" h="23227">
                  <a:moveTo>
                    <a:pt x="3" y="12598"/>
                  </a:moveTo>
                  <a:cubicBezTo>
                    <a:pt x="-279" y="24186"/>
                    <a:pt x="18848" y="27039"/>
                    <a:pt x="25611" y="17458"/>
                  </a:cubicBezTo>
                  <a:cubicBezTo>
                    <a:pt x="33465" y="6328"/>
                    <a:pt x="22616" y="-717"/>
                    <a:pt x="12719" y="58"/>
                  </a:cubicBezTo>
                  <a:cubicBezTo>
                    <a:pt x="6238" y="551"/>
                    <a:pt x="179" y="4391"/>
                    <a:pt x="3" y="12598"/>
                  </a:cubicBezTo>
                  <a:close/>
                </a:path>
              </a:pathLst>
            </a:custGeom>
            <a:solidFill>
              <a:srgbClr val="CEE9ED"/>
            </a:solidFill>
            <a:ln w="3522" cap="flat">
              <a:noFill/>
              <a:prstDash val="solid"/>
              <a:miter/>
            </a:ln>
          </p:spPr>
          <p:txBody>
            <a:bodyPr rtlCol="0" anchor="ctr"/>
            <a:lstStyle/>
            <a:p>
              <a:endParaRPr lang="es-PE"/>
            </a:p>
          </p:txBody>
        </p:sp>
        <p:sp>
          <p:nvSpPr>
            <p:cNvPr id="56" name="Forma libre: forma 55">
              <a:extLst>
                <a:ext uri="{FF2B5EF4-FFF2-40B4-BE49-F238E27FC236}">
                  <a16:creationId xmlns:a16="http://schemas.microsoft.com/office/drawing/2014/main" id="{7907469E-CE22-4FEB-B797-7D97F6BDE323}"/>
                </a:ext>
              </a:extLst>
            </p:cNvPr>
            <p:cNvSpPr/>
            <p:nvPr/>
          </p:nvSpPr>
          <p:spPr>
            <a:xfrm>
              <a:off x="7846155" y="1365720"/>
              <a:ext cx="24842" cy="20407"/>
            </a:xfrm>
            <a:custGeom>
              <a:avLst/>
              <a:gdLst>
                <a:gd name="connsiteX0" fmla="*/ 3 w 24842"/>
                <a:gd name="connsiteY0" fmla="*/ 11074 h 20407"/>
                <a:gd name="connsiteX1" fmla="*/ 22475 w 24842"/>
                <a:gd name="connsiteY1" fmla="*/ 15337 h 20407"/>
                <a:gd name="connsiteX2" fmla="*/ 11133 w 24842"/>
                <a:gd name="connsiteY2" fmla="*/ 50 h 20407"/>
                <a:gd name="connsiteX3" fmla="*/ 3 w 24842"/>
                <a:gd name="connsiteY3" fmla="*/ 11074 h 20407"/>
              </a:gdLst>
              <a:ahLst/>
              <a:cxnLst>
                <a:cxn ang="0">
                  <a:pos x="connsiteX0" y="connsiteY0"/>
                </a:cxn>
                <a:cxn ang="0">
                  <a:pos x="connsiteX1" y="connsiteY1"/>
                </a:cxn>
                <a:cxn ang="0">
                  <a:pos x="connsiteX2" y="connsiteY2"/>
                </a:cxn>
                <a:cxn ang="0">
                  <a:pos x="connsiteX3" y="connsiteY3"/>
                </a:cxn>
              </a:cxnLst>
              <a:rect l="l" t="t" r="r" b="b"/>
              <a:pathLst>
                <a:path w="24842" h="20407">
                  <a:moveTo>
                    <a:pt x="3" y="11074"/>
                  </a:moveTo>
                  <a:cubicBezTo>
                    <a:pt x="-244" y="21254"/>
                    <a:pt x="16558" y="23755"/>
                    <a:pt x="22475" y="15337"/>
                  </a:cubicBezTo>
                  <a:cubicBezTo>
                    <a:pt x="29378" y="5544"/>
                    <a:pt x="19833" y="-620"/>
                    <a:pt x="11133" y="50"/>
                  </a:cubicBezTo>
                  <a:cubicBezTo>
                    <a:pt x="5462" y="472"/>
                    <a:pt x="144" y="3854"/>
                    <a:pt x="3" y="11074"/>
                  </a:cubicBezTo>
                  <a:close/>
                </a:path>
              </a:pathLst>
            </a:custGeom>
            <a:solidFill>
              <a:srgbClr val="FFFFFF"/>
            </a:solidFill>
            <a:ln w="3522" cap="flat">
              <a:noFill/>
              <a:prstDash val="solid"/>
              <a:miter/>
            </a:ln>
          </p:spPr>
          <p:txBody>
            <a:bodyPr rtlCol="0" anchor="ctr"/>
            <a:lstStyle/>
            <a:p>
              <a:endParaRPr lang="es-PE"/>
            </a:p>
          </p:txBody>
        </p:sp>
      </p:grpSp>
      <p:grpSp>
        <p:nvGrpSpPr>
          <p:cNvPr id="57" name="Gráfico 2">
            <a:extLst>
              <a:ext uri="{FF2B5EF4-FFF2-40B4-BE49-F238E27FC236}">
                <a16:creationId xmlns:a16="http://schemas.microsoft.com/office/drawing/2014/main" id="{26C8544C-A143-4363-9D94-BB57479E4A7A}"/>
              </a:ext>
            </a:extLst>
          </p:cNvPr>
          <p:cNvGrpSpPr/>
          <p:nvPr/>
        </p:nvGrpSpPr>
        <p:grpSpPr>
          <a:xfrm>
            <a:off x="7859768" y="1346225"/>
            <a:ext cx="13934" cy="12149"/>
            <a:chOff x="7859768" y="1346225"/>
            <a:chExt cx="13934" cy="12149"/>
          </a:xfrm>
        </p:grpSpPr>
        <p:sp>
          <p:nvSpPr>
            <p:cNvPr id="58" name="Forma libre: forma 57">
              <a:extLst>
                <a:ext uri="{FF2B5EF4-FFF2-40B4-BE49-F238E27FC236}">
                  <a16:creationId xmlns:a16="http://schemas.microsoft.com/office/drawing/2014/main" id="{57E54C50-9A44-450D-863B-BD71D2ECB8A0}"/>
                </a:ext>
              </a:extLst>
            </p:cNvPr>
            <p:cNvSpPr/>
            <p:nvPr/>
          </p:nvSpPr>
          <p:spPr>
            <a:xfrm>
              <a:off x="7859768" y="1346225"/>
              <a:ext cx="13934" cy="12149"/>
            </a:xfrm>
            <a:custGeom>
              <a:avLst/>
              <a:gdLst>
                <a:gd name="connsiteX0" fmla="*/ 21 w 13934"/>
                <a:gd name="connsiteY0" fmla="*/ 6512 h 12149"/>
                <a:gd name="connsiteX1" fmla="*/ 8827 w 13934"/>
                <a:gd name="connsiteY1" fmla="*/ 11514 h 12149"/>
                <a:gd name="connsiteX2" fmla="*/ 11856 w 13934"/>
                <a:gd name="connsiteY2" fmla="*/ 1616 h 12149"/>
                <a:gd name="connsiteX3" fmla="*/ 5763 w 13934"/>
                <a:gd name="connsiteY3" fmla="*/ 243 h 12149"/>
                <a:gd name="connsiteX4" fmla="*/ 21 w 13934"/>
                <a:gd name="connsiteY4" fmla="*/ 6512 h 1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4" h="12149">
                  <a:moveTo>
                    <a:pt x="21" y="6512"/>
                  </a:moveTo>
                  <a:cubicBezTo>
                    <a:pt x="-331" y="10845"/>
                    <a:pt x="3860" y="13416"/>
                    <a:pt x="8827" y="11514"/>
                  </a:cubicBezTo>
                  <a:cubicBezTo>
                    <a:pt x="13511" y="9718"/>
                    <a:pt x="15942" y="4892"/>
                    <a:pt x="11856" y="1616"/>
                  </a:cubicBezTo>
                  <a:cubicBezTo>
                    <a:pt x="9883" y="-4"/>
                    <a:pt x="7700" y="-286"/>
                    <a:pt x="5763" y="243"/>
                  </a:cubicBezTo>
                  <a:cubicBezTo>
                    <a:pt x="2733" y="1017"/>
                    <a:pt x="232" y="3800"/>
                    <a:pt x="21" y="6512"/>
                  </a:cubicBezTo>
                  <a:close/>
                </a:path>
              </a:pathLst>
            </a:custGeom>
            <a:solidFill>
              <a:srgbClr val="CEE9ED"/>
            </a:solidFill>
            <a:ln w="3522" cap="flat">
              <a:noFill/>
              <a:prstDash val="solid"/>
              <a:miter/>
            </a:ln>
          </p:spPr>
          <p:txBody>
            <a:bodyPr rtlCol="0" anchor="ctr"/>
            <a:lstStyle/>
            <a:p>
              <a:endParaRPr lang="es-PE"/>
            </a:p>
          </p:txBody>
        </p:sp>
        <p:sp>
          <p:nvSpPr>
            <p:cNvPr id="59" name="Forma libre: forma 58">
              <a:extLst>
                <a:ext uri="{FF2B5EF4-FFF2-40B4-BE49-F238E27FC236}">
                  <a16:creationId xmlns:a16="http://schemas.microsoft.com/office/drawing/2014/main" id="{1BD7158A-72AC-4C5B-A3C9-0A52472E7AAD}"/>
                </a:ext>
              </a:extLst>
            </p:cNvPr>
            <p:cNvSpPr/>
            <p:nvPr/>
          </p:nvSpPr>
          <p:spPr>
            <a:xfrm>
              <a:off x="7861393" y="1346912"/>
              <a:ext cx="11419" cy="9937"/>
            </a:xfrm>
            <a:custGeom>
              <a:avLst/>
              <a:gdLst>
                <a:gd name="connsiteX0" fmla="*/ 16 w 11419"/>
                <a:gd name="connsiteY0" fmla="*/ 5332 h 9937"/>
                <a:gd name="connsiteX1" fmla="*/ 7236 w 11419"/>
                <a:gd name="connsiteY1" fmla="*/ 9418 h 9937"/>
                <a:gd name="connsiteX2" fmla="*/ 9737 w 11419"/>
                <a:gd name="connsiteY2" fmla="*/ 1317 h 9937"/>
                <a:gd name="connsiteX3" fmla="*/ 4736 w 11419"/>
                <a:gd name="connsiteY3" fmla="*/ 189 h 9937"/>
                <a:gd name="connsiteX4" fmla="*/ 16 w 11419"/>
                <a:gd name="connsiteY4" fmla="*/ 5332 h 9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 h="9937">
                  <a:moveTo>
                    <a:pt x="16" y="5332"/>
                  </a:moveTo>
                  <a:cubicBezTo>
                    <a:pt x="-266" y="8890"/>
                    <a:pt x="3151" y="10968"/>
                    <a:pt x="7236" y="9418"/>
                  </a:cubicBezTo>
                  <a:cubicBezTo>
                    <a:pt x="11076" y="7939"/>
                    <a:pt x="13049" y="4029"/>
                    <a:pt x="9737" y="1317"/>
                  </a:cubicBezTo>
                  <a:cubicBezTo>
                    <a:pt x="8117" y="13"/>
                    <a:pt x="6356" y="-233"/>
                    <a:pt x="4736" y="189"/>
                  </a:cubicBezTo>
                  <a:cubicBezTo>
                    <a:pt x="2235" y="859"/>
                    <a:pt x="192" y="3113"/>
                    <a:pt x="16" y="5332"/>
                  </a:cubicBezTo>
                  <a:close/>
                </a:path>
              </a:pathLst>
            </a:custGeom>
            <a:solidFill>
              <a:srgbClr val="FFFFFF"/>
            </a:solidFill>
            <a:ln w="3522" cap="flat">
              <a:noFill/>
              <a:prstDash val="solid"/>
              <a:miter/>
            </a:ln>
          </p:spPr>
          <p:txBody>
            <a:bodyPr rtlCol="0" anchor="ctr"/>
            <a:lstStyle/>
            <a:p>
              <a:endParaRPr lang="es-PE"/>
            </a:p>
          </p:txBody>
        </p:sp>
      </p:grpSp>
      <p:sp>
        <p:nvSpPr>
          <p:cNvPr id="60" name="Forma libre: forma 59">
            <a:extLst>
              <a:ext uri="{FF2B5EF4-FFF2-40B4-BE49-F238E27FC236}">
                <a16:creationId xmlns:a16="http://schemas.microsoft.com/office/drawing/2014/main" id="{A08227E9-A7DF-48FA-84D1-F14369660794}"/>
              </a:ext>
            </a:extLst>
          </p:cNvPr>
          <p:cNvSpPr/>
          <p:nvPr/>
        </p:nvSpPr>
        <p:spPr>
          <a:xfrm>
            <a:off x="7340720" y="1443611"/>
            <a:ext cx="135371" cy="47478"/>
          </a:xfrm>
          <a:custGeom>
            <a:avLst/>
            <a:gdLst>
              <a:gd name="connsiteX0" fmla="*/ 135345 w 135371"/>
              <a:gd name="connsiteY0" fmla="*/ 46427 h 47478"/>
              <a:gd name="connsiteX1" fmla="*/ 120410 w 135371"/>
              <a:gd name="connsiteY1" fmla="*/ 26455 h 47478"/>
              <a:gd name="connsiteX2" fmla="*/ 95084 w 135371"/>
              <a:gd name="connsiteY2" fmla="*/ 214 h 47478"/>
              <a:gd name="connsiteX3" fmla="*/ 93710 w 135371"/>
              <a:gd name="connsiteY3" fmla="*/ 601 h 47478"/>
              <a:gd name="connsiteX4" fmla="*/ 95895 w 135371"/>
              <a:gd name="connsiteY4" fmla="*/ 4969 h 47478"/>
              <a:gd name="connsiteX5" fmla="*/ 100121 w 135371"/>
              <a:gd name="connsiteY5" fmla="*/ 12260 h 47478"/>
              <a:gd name="connsiteX6" fmla="*/ 110266 w 135371"/>
              <a:gd name="connsiteY6" fmla="*/ 28710 h 47478"/>
              <a:gd name="connsiteX7" fmla="*/ 111780 w 135371"/>
              <a:gd name="connsiteY7" fmla="*/ 31105 h 47478"/>
              <a:gd name="connsiteX8" fmla="*/ 106109 w 135371"/>
              <a:gd name="connsiteY8" fmla="*/ 27582 h 47478"/>
              <a:gd name="connsiteX9" fmla="*/ 71766 w 135371"/>
              <a:gd name="connsiteY9" fmla="*/ 12260 h 47478"/>
              <a:gd name="connsiteX10" fmla="*/ 34500 w 135371"/>
              <a:gd name="connsiteY10" fmla="*/ 5251 h 47478"/>
              <a:gd name="connsiteX11" fmla="*/ 228 w 135371"/>
              <a:gd name="connsiteY11" fmla="*/ 5638 h 47478"/>
              <a:gd name="connsiteX12" fmla="*/ 439 w 135371"/>
              <a:gd name="connsiteY12" fmla="*/ 6202 h 47478"/>
              <a:gd name="connsiteX13" fmla="*/ 36472 w 135371"/>
              <a:gd name="connsiteY13" fmla="*/ 9935 h 47478"/>
              <a:gd name="connsiteX14" fmla="*/ 69265 w 135371"/>
              <a:gd name="connsiteY14" fmla="*/ 20256 h 47478"/>
              <a:gd name="connsiteX15" fmla="*/ 108470 w 135371"/>
              <a:gd name="connsiteY15" fmla="*/ 38995 h 47478"/>
              <a:gd name="connsiteX16" fmla="*/ 76522 w 135371"/>
              <a:gd name="connsiteY16" fmla="*/ 42764 h 47478"/>
              <a:gd name="connsiteX17" fmla="*/ 78846 w 135371"/>
              <a:gd name="connsiteY17" fmla="*/ 45159 h 47478"/>
              <a:gd name="connsiteX18" fmla="*/ 135345 w 135371"/>
              <a:gd name="connsiteY18" fmla="*/ 46427 h 4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371" h="47478">
                <a:moveTo>
                  <a:pt x="135345" y="46427"/>
                </a:moveTo>
                <a:cubicBezTo>
                  <a:pt x="131153" y="39241"/>
                  <a:pt x="125411" y="32831"/>
                  <a:pt x="120410" y="26455"/>
                </a:cubicBezTo>
                <a:cubicBezTo>
                  <a:pt x="112872" y="16875"/>
                  <a:pt x="104313" y="7963"/>
                  <a:pt x="95084" y="214"/>
                </a:cubicBezTo>
                <a:cubicBezTo>
                  <a:pt x="94697" y="-103"/>
                  <a:pt x="93640" y="-138"/>
                  <a:pt x="93710" y="601"/>
                </a:cubicBezTo>
                <a:cubicBezTo>
                  <a:pt x="93851" y="2292"/>
                  <a:pt x="95155" y="3490"/>
                  <a:pt x="95895" y="4969"/>
                </a:cubicBezTo>
                <a:cubicBezTo>
                  <a:pt x="97162" y="7470"/>
                  <a:pt x="98677" y="9830"/>
                  <a:pt x="100121" y="12260"/>
                </a:cubicBezTo>
                <a:cubicBezTo>
                  <a:pt x="103432" y="17790"/>
                  <a:pt x="106919" y="23215"/>
                  <a:pt x="110266" y="28710"/>
                </a:cubicBezTo>
                <a:cubicBezTo>
                  <a:pt x="110759" y="29520"/>
                  <a:pt x="111287" y="30295"/>
                  <a:pt x="111780" y="31105"/>
                </a:cubicBezTo>
                <a:cubicBezTo>
                  <a:pt x="109949" y="29872"/>
                  <a:pt x="108046" y="28674"/>
                  <a:pt x="106109" y="27582"/>
                </a:cubicBezTo>
                <a:cubicBezTo>
                  <a:pt x="95226" y="21313"/>
                  <a:pt x="83813" y="15959"/>
                  <a:pt x="71766" y="12260"/>
                </a:cubicBezTo>
                <a:cubicBezTo>
                  <a:pt x="59720" y="8562"/>
                  <a:pt x="47075" y="6589"/>
                  <a:pt x="34500" y="5251"/>
                </a:cubicBezTo>
                <a:cubicBezTo>
                  <a:pt x="23369" y="4053"/>
                  <a:pt x="11394" y="3278"/>
                  <a:pt x="228" y="5638"/>
                </a:cubicBezTo>
                <a:cubicBezTo>
                  <a:pt x="-230" y="5744"/>
                  <a:pt x="87" y="6237"/>
                  <a:pt x="439" y="6202"/>
                </a:cubicBezTo>
                <a:cubicBezTo>
                  <a:pt x="12450" y="4969"/>
                  <a:pt x="24920" y="7329"/>
                  <a:pt x="36472" y="9935"/>
                </a:cubicBezTo>
                <a:cubicBezTo>
                  <a:pt x="47639" y="12472"/>
                  <a:pt x="58628" y="16205"/>
                  <a:pt x="69265" y="20256"/>
                </a:cubicBezTo>
                <a:cubicBezTo>
                  <a:pt x="84130" y="25927"/>
                  <a:pt x="108962" y="38960"/>
                  <a:pt x="108470" y="38995"/>
                </a:cubicBezTo>
                <a:cubicBezTo>
                  <a:pt x="95014" y="39558"/>
                  <a:pt x="78001" y="38995"/>
                  <a:pt x="76522" y="42764"/>
                </a:cubicBezTo>
                <a:cubicBezTo>
                  <a:pt x="76063" y="43926"/>
                  <a:pt x="77755" y="44948"/>
                  <a:pt x="78846" y="45159"/>
                </a:cubicBezTo>
                <a:cubicBezTo>
                  <a:pt x="92548" y="47871"/>
                  <a:pt x="136613" y="48082"/>
                  <a:pt x="135345" y="46427"/>
                </a:cubicBezTo>
                <a:close/>
              </a:path>
            </a:pathLst>
          </a:custGeom>
          <a:solidFill>
            <a:srgbClr val="0D2232"/>
          </a:solidFill>
          <a:ln w="3522" cap="flat">
            <a:noFill/>
            <a:prstDash val="solid"/>
            <a:miter/>
          </a:ln>
        </p:spPr>
        <p:txBody>
          <a:bodyPr rtlCol="0" anchor="ctr"/>
          <a:lstStyle/>
          <a:p>
            <a:endParaRPr lang="es-PE"/>
          </a:p>
        </p:txBody>
      </p:sp>
      <p:sp>
        <p:nvSpPr>
          <p:cNvPr id="61" name="Forma libre: forma 60">
            <a:extLst>
              <a:ext uri="{FF2B5EF4-FFF2-40B4-BE49-F238E27FC236}">
                <a16:creationId xmlns:a16="http://schemas.microsoft.com/office/drawing/2014/main" id="{FF504C7F-D28C-412F-8CF6-6D50C5AE446E}"/>
              </a:ext>
            </a:extLst>
          </p:cNvPr>
          <p:cNvSpPr/>
          <p:nvPr/>
        </p:nvSpPr>
        <p:spPr>
          <a:xfrm>
            <a:off x="7742486" y="1380342"/>
            <a:ext cx="116076" cy="81805"/>
          </a:xfrm>
          <a:custGeom>
            <a:avLst/>
            <a:gdLst>
              <a:gd name="connsiteX0" fmla="*/ 115965 w 116076"/>
              <a:gd name="connsiteY0" fmla="*/ 785 h 81805"/>
              <a:gd name="connsiteX1" fmla="*/ 91026 w 116076"/>
              <a:gd name="connsiteY1" fmla="*/ 116 h 81805"/>
              <a:gd name="connsiteX2" fmla="*/ 54746 w 116076"/>
              <a:gd name="connsiteY2" fmla="*/ 3709 h 81805"/>
              <a:gd name="connsiteX3" fmla="*/ 54218 w 116076"/>
              <a:gd name="connsiteY3" fmla="*/ 5047 h 81805"/>
              <a:gd name="connsiteX4" fmla="*/ 58973 w 116076"/>
              <a:gd name="connsiteY4" fmla="*/ 6034 h 81805"/>
              <a:gd name="connsiteX5" fmla="*/ 67286 w 116076"/>
              <a:gd name="connsiteY5" fmla="*/ 7231 h 81805"/>
              <a:gd name="connsiteX6" fmla="*/ 86482 w 116076"/>
              <a:gd name="connsiteY6" fmla="*/ 9486 h 81805"/>
              <a:gd name="connsiteX7" fmla="*/ 89300 w 116076"/>
              <a:gd name="connsiteY7" fmla="*/ 9767 h 81805"/>
              <a:gd name="connsiteX8" fmla="*/ 82995 w 116076"/>
              <a:gd name="connsiteY8" fmla="*/ 12022 h 81805"/>
              <a:gd name="connsiteX9" fmla="*/ 49674 w 116076"/>
              <a:gd name="connsiteY9" fmla="*/ 29457 h 81805"/>
              <a:gd name="connsiteX10" fmla="*/ 21038 w 116076"/>
              <a:gd name="connsiteY10" fmla="*/ 54325 h 81805"/>
              <a:gd name="connsiteX11" fmla="*/ 45 w 116076"/>
              <a:gd name="connsiteY11" fmla="*/ 81447 h 81805"/>
              <a:gd name="connsiteX12" fmla="*/ 643 w 116076"/>
              <a:gd name="connsiteY12" fmla="*/ 81623 h 81805"/>
              <a:gd name="connsiteX13" fmla="*/ 25933 w 116076"/>
              <a:gd name="connsiteY13" fmla="*/ 55699 h 81805"/>
              <a:gd name="connsiteX14" fmla="*/ 54394 w 116076"/>
              <a:gd name="connsiteY14" fmla="*/ 36431 h 81805"/>
              <a:gd name="connsiteX15" fmla="*/ 93421 w 116076"/>
              <a:gd name="connsiteY15" fmla="*/ 17340 h 81805"/>
              <a:gd name="connsiteX16" fmla="*/ 76550 w 116076"/>
              <a:gd name="connsiteY16" fmla="*/ 44744 h 81805"/>
              <a:gd name="connsiteX17" fmla="*/ 79896 w 116076"/>
              <a:gd name="connsiteY17" fmla="*/ 44427 h 81805"/>
              <a:gd name="connsiteX18" fmla="*/ 115965 w 116076"/>
              <a:gd name="connsiteY18" fmla="*/ 785 h 8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076" h="81805">
                <a:moveTo>
                  <a:pt x="115965" y="785"/>
                </a:moveTo>
                <a:cubicBezTo>
                  <a:pt x="107722" y="-412"/>
                  <a:pt x="99128" y="116"/>
                  <a:pt x="91026" y="116"/>
                </a:cubicBezTo>
                <a:cubicBezTo>
                  <a:pt x="78839" y="81"/>
                  <a:pt x="66546" y="1278"/>
                  <a:pt x="54746" y="3709"/>
                </a:cubicBezTo>
                <a:cubicBezTo>
                  <a:pt x="54253" y="3815"/>
                  <a:pt x="53584" y="4625"/>
                  <a:pt x="54218" y="5047"/>
                </a:cubicBezTo>
                <a:cubicBezTo>
                  <a:pt x="55626" y="5998"/>
                  <a:pt x="57352" y="5717"/>
                  <a:pt x="58973" y="6034"/>
                </a:cubicBezTo>
                <a:cubicBezTo>
                  <a:pt x="61720" y="6597"/>
                  <a:pt x="64538" y="6879"/>
                  <a:pt x="67286" y="7231"/>
                </a:cubicBezTo>
                <a:cubicBezTo>
                  <a:pt x="73661" y="8077"/>
                  <a:pt x="80107" y="8711"/>
                  <a:pt x="86482" y="9486"/>
                </a:cubicBezTo>
                <a:cubicBezTo>
                  <a:pt x="87398" y="9591"/>
                  <a:pt x="88349" y="9697"/>
                  <a:pt x="89300" y="9767"/>
                </a:cubicBezTo>
                <a:cubicBezTo>
                  <a:pt x="87187" y="10437"/>
                  <a:pt x="85074" y="11176"/>
                  <a:pt x="82995" y="12022"/>
                </a:cubicBezTo>
                <a:cubicBezTo>
                  <a:pt x="71337" y="16671"/>
                  <a:pt x="60065" y="22272"/>
                  <a:pt x="49674" y="29457"/>
                </a:cubicBezTo>
                <a:cubicBezTo>
                  <a:pt x="39283" y="36608"/>
                  <a:pt x="29914" y="45308"/>
                  <a:pt x="21038" y="54325"/>
                </a:cubicBezTo>
                <a:cubicBezTo>
                  <a:pt x="13183" y="62321"/>
                  <a:pt x="5152" y="71197"/>
                  <a:pt x="45" y="81447"/>
                </a:cubicBezTo>
                <a:cubicBezTo>
                  <a:pt x="-167" y="81870"/>
                  <a:pt x="432" y="81905"/>
                  <a:pt x="643" y="81623"/>
                </a:cubicBezTo>
                <a:cubicBezTo>
                  <a:pt x="7124" y="71444"/>
                  <a:pt x="16705" y="63131"/>
                  <a:pt x="25933" y="55699"/>
                </a:cubicBezTo>
                <a:cubicBezTo>
                  <a:pt x="34845" y="48513"/>
                  <a:pt x="44602" y="42208"/>
                  <a:pt x="54394" y="36431"/>
                </a:cubicBezTo>
                <a:cubicBezTo>
                  <a:pt x="68060" y="28330"/>
                  <a:pt x="93703" y="16918"/>
                  <a:pt x="93421" y="17340"/>
                </a:cubicBezTo>
                <a:cubicBezTo>
                  <a:pt x="85496" y="28260"/>
                  <a:pt x="74507" y="41222"/>
                  <a:pt x="76550" y="44744"/>
                </a:cubicBezTo>
                <a:cubicBezTo>
                  <a:pt x="77184" y="45836"/>
                  <a:pt x="79050" y="45132"/>
                  <a:pt x="79896" y="44427"/>
                </a:cubicBezTo>
                <a:cubicBezTo>
                  <a:pt x="90533" y="35234"/>
                  <a:pt x="118043" y="821"/>
                  <a:pt x="115965" y="785"/>
                </a:cubicBezTo>
                <a:close/>
              </a:path>
            </a:pathLst>
          </a:custGeom>
          <a:solidFill>
            <a:srgbClr val="0D2232"/>
          </a:solidFill>
          <a:ln w="3522" cap="flat">
            <a:noFill/>
            <a:prstDash val="solid"/>
            <a:miter/>
          </a:ln>
        </p:spPr>
        <p:txBody>
          <a:bodyPr rtlCol="0" anchor="ctr"/>
          <a:lstStyle/>
          <a:p>
            <a:endParaRPr lang="es-PE"/>
          </a:p>
        </p:txBody>
      </p:sp>
      <p:sp>
        <p:nvSpPr>
          <p:cNvPr id="62" name="Forma libre: forma 61">
            <a:extLst>
              <a:ext uri="{FF2B5EF4-FFF2-40B4-BE49-F238E27FC236}">
                <a16:creationId xmlns:a16="http://schemas.microsoft.com/office/drawing/2014/main" id="{FA50CA4B-A9CB-4189-A6AD-5FCCACDC364A}"/>
              </a:ext>
            </a:extLst>
          </p:cNvPr>
          <p:cNvSpPr/>
          <p:nvPr/>
        </p:nvSpPr>
        <p:spPr>
          <a:xfrm>
            <a:off x="7993771" y="1542914"/>
            <a:ext cx="166915" cy="45145"/>
          </a:xfrm>
          <a:custGeom>
            <a:avLst/>
            <a:gdLst>
              <a:gd name="connsiteX0" fmla="*/ 78 w 166915"/>
              <a:gd name="connsiteY0" fmla="*/ 19472 h 45145"/>
              <a:gd name="connsiteX1" fmla="*/ 26707 w 166915"/>
              <a:gd name="connsiteY1" fmla="*/ 31448 h 45145"/>
              <a:gd name="connsiteX2" fmla="*/ 67812 w 166915"/>
              <a:gd name="connsiteY2" fmla="*/ 45115 h 45145"/>
              <a:gd name="connsiteX3" fmla="*/ 69081 w 166915"/>
              <a:gd name="connsiteY3" fmla="*/ 44270 h 45145"/>
              <a:gd name="connsiteX4" fmla="*/ 64431 w 166915"/>
              <a:gd name="connsiteY4" fmla="*/ 41276 h 45145"/>
              <a:gd name="connsiteX5" fmla="*/ 56048 w 166915"/>
              <a:gd name="connsiteY5" fmla="*/ 36485 h 45145"/>
              <a:gd name="connsiteX6" fmla="*/ 36429 w 166915"/>
              <a:gd name="connsiteY6" fmla="*/ 25813 h 45145"/>
              <a:gd name="connsiteX7" fmla="*/ 33540 w 166915"/>
              <a:gd name="connsiteY7" fmla="*/ 24298 h 45145"/>
              <a:gd name="connsiteX8" fmla="*/ 41501 w 166915"/>
              <a:gd name="connsiteY8" fmla="*/ 25319 h 45145"/>
              <a:gd name="connsiteX9" fmla="*/ 86481 w 166915"/>
              <a:gd name="connsiteY9" fmla="*/ 26235 h 45145"/>
              <a:gd name="connsiteX10" fmla="*/ 130193 w 166915"/>
              <a:gd name="connsiteY10" fmla="*/ 18838 h 45145"/>
              <a:gd name="connsiteX11" fmla="*/ 166755 w 166915"/>
              <a:gd name="connsiteY11" fmla="*/ 6088 h 45145"/>
              <a:gd name="connsiteX12" fmla="*/ 166226 w 166915"/>
              <a:gd name="connsiteY12" fmla="*/ 5665 h 45145"/>
              <a:gd name="connsiteX13" fmla="*/ 125579 w 166915"/>
              <a:gd name="connsiteY13" fmla="*/ 15457 h 45145"/>
              <a:gd name="connsiteX14" fmla="*/ 84931 w 166915"/>
              <a:gd name="connsiteY14" fmla="*/ 18310 h 45145"/>
              <a:gd name="connsiteX15" fmla="*/ 32941 w 166915"/>
              <a:gd name="connsiteY15" fmla="*/ 16197 h 45145"/>
              <a:gd name="connsiteX16" fmla="*/ 65206 w 166915"/>
              <a:gd name="connsiteY16" fmla="*/ 1332 h 45145"/>
              <a:gd name="connsiteX17" fmla="*/ 61401 w 166915"/>
              <a:gd name="connsiteY17" fmla="*/ 64 h 45145"/>
              <a:gd name="connsiteX18" fmla="*/ 78 w 166915"/>
              <a:gd name="connsiteY18" fmla="*/ 19472 h 4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915" h="45145">
                <a:moveTo>
                  <a:pt x="78" y="19472"/>
                </a:moveTo>
                <a:cubicBezTo>
                  <a:pt x="8391" y="24228"/>
                  <a:pt x="17936" y="27715"/>
                  <a:pt x="26707" y="31448"/>
                </a:cubicBezTo>
                <a:cubicBezTo>
                  <a:pt x="39880" y="37084"/>
                  <a:pt x="53793" y="41734"/>
                  <a:pt x="67812" y="45115"/>
                </a:cubicBezTo>
                <a:cubicBezTo>
                  <a:pt x="68412" y="45256"/>
                  <a:pt x="69573" y="44904"/>
                  <a:pt x="69081" y="44270"/>
                </a:cubicBezTo>
                <a:cubicBezTo>
                  <a:pt x="68024" y="42861"/>
                  <a:pt x="66016" y="42297"/>
                  <a:pt x="64431" y="41276"/>
                </a:cubicBezTo>
                <a:cubicBezTo>
                  <a:pt x="61754" y="39550"/>
                  <a:pt x="58830" y="38035"/>
                  <a:pt x="56048" y="36485"/>
                </a:cubicBezTo>
                <a:cubicBezTo>
                  <a:pt x="49567" y="32857"/>
                  <a:pt x="42944" y="29405"/>
                  <a:pt x="36429" y="25813"/>
                </a:cubicBezTo>
                <a:cubicBezTo>
                  <a:pt x="35477" y="25284"/>
                  <a:pt x="34491" y="24791"/>
                  <a:pt x="33540" y="24298"/>
                </a:cubicBezTo>
                <a:cubicBezTo>
                  <a:pt x="36182" y="24721"/>
                  <a:pt x="38824" y="25038"/>
                  <a:pt x="41501" y="25319"/>
                </a:cubicBezTo>
                <a:cubicBezTo>
                  <a:pt x="56506" y="26834"/>
                  <a:pt x="71581" y="27362"/>
                  <a:pt x="86481" y="26235"/>
                </a:cubicBezTo>
                <a:cubicBezTo>
                  <a:pt x="101380" y="25073"/>
                  <a:pt x="115963" y="22220"/>
                  <a:pt x="130193" y="18838"/>
                </a:cubicBezTo>
                <a:cubicBezTo>
                  <a:pt x="142768" y="15844"/>
                  <a:pt x="156012" y="12181"/>
                  <a:pt x="166755" y="6088"/>
                </a:cubicBezTo>
                <a:cubicBezTo>
                  <a:pt x="167213" y="5841"/>
                  <a:pt x="166579" y="5524"/>
                  <a:pt x="166226" y="5665"/>
                </a:cubicBezTo>
                <a:cubicBezTo>
                  <a:pt x="153969" y="11089"/>
                  <a:pt x="139351" y="13555"/>
                  <a:pt x="125579" y="15457"/>
                </a:cubicBezTo>
                <a:cubicBezTo>
                  <a:pt x="112265" y="17289"/>
                  <a:pt x="98492" y="18028"/>
                  <a:pt x="84931" y="18310"/>
                </a:cubicBezTo>
                <a:cubicBezTo>
                  <a:pt x="65981" y="18733"/>
                  <a:pt x="32413" y="16373"/>
                  <a:pt x="32941" y="16197"/>
                </a:cubicBezTo>
                <a:cubicBezTo>
                  <a:pt x="47101" y="10843"/>
                  <a:pt x="65629" y="5172"/>
                  <a:pt x="65206" y="1332"/>
                </a:cubicBezTo>
                <a:cubicBezTo>
                  <a:pt x="65065" y="135"/>
                  <a:pt x="62705" y="-147"/>
                  <a:pt x="61401" y="64"/>
                </a:cubicBezTo>
                <a:cubicBezTo>
                  <a:pt x="45199" y="2706"/>
                  <a:pt x="-2176" y="18486"/>
                  <a:pt x="78" y="19472"/>
                </a:cubicBezTo>
                <a:close/>
              </a:path>
            </a:pathLst>
          </a:custGeom>
          <a:solidFill>
            <a:srgbClr val="0D2232"/>
          </a:solidFill>
          <a:ln w="3522" cap="flat">
            <a:noFill/>
            <a:prstDash val="solid"/>
            <a:miter/>
          </a:ln>
        </p:spPr>
        <p:txBody>
          <a:bodyPr rtlCol="0" anchor="ctr"/>
          <a:lstStyle/>
          <a:p>
            <a:endParaRPr lang="es-PE"/>
          </a:p>
        </p:txBody>
      </p:sp>
      <p:sp>
        <p:nvSpPr>
          <p:cNvPr id="63" name="Forma libre: forma 62">
            <a:extLst>
              <a:ext uri="{FF2B5EF4-FFF2-40B4-BE49-F238E27FC236}">
                <a16:creationId xmlns:a16="http://schemas.microsoft.com/office/drawing/2014/main" id="{14D00006-DBE3-4E5B-8FFC-3814D73B4166}"/>
              </a:ext>
            </a:extLst>
          </p:cNvPr>
          <p:cNvSpPr/>
          <p:nvPr/>
        </p:nvSpPr>
        <p:spPr>
          <a:xfrm>
            <a:off x="7329207" y="1550969"/>
            <a:ext cx="161946" cy="47852"/>
          </a:xfrm>
          <a:custGeom>
            <a:avLst/>
            <a:gdLst>
              <a:gd name="connsiteX0" fmla="*/ 47 w 161946"/>
              <a:gd name="connsiteY0" fmla="*/ 851 h 47852"/>
              <a:gd name="connsiteX1" fmla="*/ 21181 w 161946"/>
              <a:gd name="connsiteY1" fmla="*/ 21034 h 47852"/>
              <a:gd name="connsiteX2" fmla="*/ 55383 w 161946"/>
              <a:gd name="connsiteY2" fmla="*/ 47628 h 47852"/>
              <a:gd name="connsiteX3" fmla="*/ 56862 w 161946"/>
              <a:gd name="connsiteY3" fmla="*/ 47240 h 47852"/>
              <a:gd name="connsiteX4" fmla="*/ 53481 w 161946"/>
              <a:gd name="connsiteY4" fmla="*/ 42872 h 47852"/>
              <a:gd name="connsiteX5" fmla="*/ 47176 w 161946"/>
              <a:gd name="connsiteY5" fmla="*/ 35546 h 47852"/>
              <a:gd name="connsiteX6" fmla="*/ 32206 w 161946"/>
              <a:gd name="connsiteY6" fmla="*/ 18956 h 47852"/>
              <a:gd name="connsiteX7" fmla="*/ 29987 w 161946"/>
              <a:gd name="connsiteY7" fmla="*/ 16560 h 47852"/>
              <a:gd name="connsiteX8" fmla="*/ 37173 w 161946"/>
              <a:gd name="connsiteY8" fmla="*/ 20153 h 47852"/>
              <a:gd name="connsiteX9" fmla="*/ 79300 w 161946"/>
              <a:gd name="connsiteY9" fmla="*/ 35969 h 47852"/>
              <a:gd name="connsiteX10" fmla="*/ 122977 w 161946"/>
              <a:gd name="connsiteY10" fmla="*/ 43542 h 47852"/>
              <a:gd name="connsiteX11" fmla="*/ 161722 w 161946"/>
              <a:gd name="connsiteY11" fmla="*/ 43683 h 47852"/>
              <a:gd name="connsiteX12" fmla="*/ 161371 w 161946"/>
              <a:gd name="connsiteY12" fmla="*/ 43119 h 47852"/>
              <a:gd name="connsiteX13" fmla="*/ 119772 w 161946"/>
              <a:gd name="connsiteY13" fmla="*/ 38857 h 47852"/>
              <a:gd name="connsiteX14" fmla="*/ 80497 w 161946"/>
              <a:gd name="connsiteY14" fmla="*/ 28043 h 47852"/>
              <a:gd name="connsiteX15" fmla="*/ 32171 w 161946"/>
              <a:gd name="connsiteY15" fmla="*/ 8741 h 47852"/>
              <a:gd name="connsiteX16" fmla="*/ 67535 w 161946"/>
              <a:gd name="connsiteY16" fmla="*/ 5465 h 47852"/>
              <a:gd name="connsiteX17" fmla="*/ 64365 w 161946"/>
              <a:gd name="connsiteY17" fmla="*/ 3035 h 47852"/>
              <a:gd name="connsiteX18" fmla="*/ 47 w 161946"/>
              <a:gd name="connsiteY18" fmla="*/ 851 h 4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46" h="47852">
                <a:moveTo>
                  <a:pt x="47" y="851"/>
                </a:moveTo>
                <a:cubicBezTo>
                  <a:pt x="6317" y="8107"/>
                  <a:pt x="14172" y="14588"/>
                  <a:pt x="21181" y="21034"/>
                </a:cubicBezTo>
                <a:cubicBezTo>
                  <a:pt x="31748" y="30720"/>
                  <a:pt x="43302" y="39738"/>
                  <a:pt x="55383" y="47628"/>
                </a:cubicBezTo>
                <a:cubicBezTo>
                  <a:pt x="55911" y="47945"/>
                  <a:pt x="57109" y="48015"/>
                  <a:pt x="56862" y="47240"/>
                </a:cubicBezTo>
                <a:cubicBezTo>
                  <a:pt x="56334" y="45549"/>
                  <a:pt x="54644" y="44352"/>
                  <a:pt x="53481" y="42872"/>
                </a:cubicBezTo>
                <a:cubicBezTo>
                  <a:pt x="51508" y="40372"/>
                  <a:pt x="49290" y="37976"/>
                  <a:pt x="47176" y="35546"/>
                </a:cubicBezTo>
                <a:cubicBezTo>
                  <a:pt x="42280" y="29981"/>
                  <a:pt x="37173" y="24486"/>
                  <a:pt x="32206" y="18956"/>
                </a:cubicBezTo>
                <a:cubicBezTo>
                  <a:pt x="31466" y="18146"/>
                  <a:pt x="30727" y="17371"/>
                  <a:pt x="29987" y="16560"/>
                </a:cubicBezTo>
                <a:cubicBezTo>
                  <a:pt x="32347" y="17829"/>
                  <a:pt x="34707" y="19026"/>
                  <a:pt x="37173" y="20153"/>
                </a:cubicBezTo>
                <a:cubicBezTo>
                  <a:pt x="50804" y="26564"/>
                  <a:pt x="64858" y="32094"/>
                  <a:pt x="79300" y="35969"/>
                </a:cubicBezTo>
                <a:cubicBezTo>
                  <a:pt x="93741" y="39843"/>
                  <a:pt x="108430" y="41992"/>
                  <a:pt x="122977" y="43542"/>
                </a:cubicBezTo>
                <a:cubicBezTo>
                  <a:pt x="135834" y="44915"/>
                  <a:pt x="149535" y="45866"/>
                  <a:pt x="161722" y="43683"/>
                </a:cubicBezTo>
                <a:cubicBezTo>
                  <a:pt x="162251" y="43577"/>
                  <a:pt x="161722" y="43084"/>
                  <a:pt x="161371" y="43119"/>
                </a:cubicBezTo>
                <a:cubicBezTo>
                  <a:pt x="148021" y="44176"/>
                  <a:pt x="133403" y="41640"/>
                  <a:pt x="119772" y="38857"/>
                </a:cubicBezTo>
                <a:cubicBezTo>
                  <a:pt x="106633" y="36145"/>
                  <a:pt x="93354" y="32270"/>
                  <a:pt x="80497" y="28043"/>
                </a:cubicBezTo>
                <a:cubicBezTo>
                  <a:pt x="62498" y="22161"/>
                  <a:pt x="31607" y="8741"/>
                  <a:pt x="32171" y="8741"/>
                </a:cubicBezTo>
                <a:cubicBezTo>
                  <a:pt x="47317" y="8389"/>
                  <a:pt x="66654" y="9199"/>
                  <a:pt x="67535" y="5465"/>
                </a:cubicBezTo>
                <a:cubicBezTo>
                  <a:pt x="67817" y="4303"/>
                  <a:pt x="65668" y="3246"/>
                  <a:pt x="64365" y="3035"/>
                </a:cubicBezTo>
                <a:cubicBezTo>
                  <a:pt x="48197" y="41"/>
                  <a:pt x="-1749" y="-840"/>
                  <a:pt x="47" y="851"/>
                </a:cubicBezTo>
                <a:close/>
              </a:path>
            </a:pathLst>
          </a:custGeom>
          <a:solidFill>
            <a:srgbClr val="0D2232"/>
          </a:solidFill>
          <a:ln w="3522" cap="flat">
            <a:noFill/>
            <a:prstDash val="solid"/>
            <a:miter/>
          </a:ln>
        </p:spPr>
        <p:txBody>
          <a:bodyPr rtlCol="0" anchor="ctr"/>
          <a:lstStyle/>
          <a:p>
            <a:endParaRPr lang="es-PE"/>
          </a:p>
        </p:txBody>
      </p:sp>
      <p:pic>
        <p:nvPicPr>
          <p:cNvPr id="64" name="Imagen 63">
            <a:extLst>
              <a:ext uri="{FF2B5EF4-FFF2-40B4-BE49-F238E27FC236}">
                <a16:creationId xmlns:a16="http://schemas.microsoft.com/office/drawing/2014/main" id="{FE66330C-A684-43DF-877C-1472CE66195C}"/>
              </a:ext>
            </a:extLst>
          </p:cNvPr>
          <p:cNvPicPr>
            <a:picLocks noChangeAspect="1"/>
          </p:cNvPicPr>
          <p:nvPr/>
        </p:nvPicPr>
        <p:blipFill>
          <a:blip r:embed="rId2"/>
          <a:stretch>
            <a:fillRect/>
          </a:stretch>
        </p:blipFill>
        <p:spPr>
          <a:xfrm>
            <a:off x="8091841" y="3756665"/>
            <a:ext cx="396263" cy="396263"/>
          </a:xfrm>
          <a:custGeom>
            <a:avLst/>
            <a:gdLst>
              <a:gd name="connsiteX0" fmla="*/ 2241 w 396263"/>
              <a:gd name="connsiteY0" fmla="*/ 843 h 396263"/>
              <a:gd name="connsiteX1" fmla="*/ 398505 w 396263"/>
              <a:gd name="connsiteY1" fmla="*/ 843 h 396263"/>
              <a:gd name="connsiteX2" fmla="*/ 398505 w 396263"/>
              <a:gd name="connsiteY2" fmla="*/ 397107 h 396263"/>
              <a:gd name="connsiteX3" fmla="*/ 2241 w 396263"/>
              <a:gd name="connsiteY3" fmla="*/ 397107 h 396263"/>
            </a:gdLst>
            <a:ahLst/>
            <a:cxnLst>
              <a:cxn ang="0">
                <a:pos x="connsiteX0" y="connsiteY0"/>
              </a:cxn>
              <a:cxn ang="0">
                <a:pos x="connsiteX1" y="connsiteY1"/>
              </a:cxn>
              <a:cxn ang="0">
                <a:pos x="connsiteX2" y="connsiteY2"/>
              </a:cxn>
              <a:cxn ang="0">
                <a:pos x="connsiteX3" y="connsiteY3"/>
              </a:cxn>
            </a:cxnLst>
            <a:rect l="l" t="t" r="r" b="b"/>
            <a:pathLst>
              <a:path w="396263" h="396263">
                <a:moveTo>
                  <a:pt x="2241" y="843"/>
                </a:moveTo>
                <a:lnTo>
                  <a:pt x="398505" y="843"/>
                </a:lnTo>
                <a:lnTo>
                  <a:pt x="398505" y="397107"/>
                </a:lnTo>
                <a:lnTo>
                  <a:pt x="2241" y="397107"/>
                </a:lnTo>
                <a:close/>
              </a:path>
            </a:pathLst>
          </a:custGeom>
        </p:spPr>
      </p:pic>
      <p:sp>
        <p:nvSpPr>
          <p:cNvPr id="72" name="Forma libre: forma 71">
            <a:extLst>
              <a:ext uri="{FF2B5EF4-FFF2-40B4-BE49-F238E27FC236}">
                <a16:creationId xmlns:a16="http://schemas.microsoft.com/office/drawing/2014/main" id="{93BDC590-0778-49C7-B6BA-B216EE14845D}"/>
              </a:ext>
            </a:extLst>
          </p:cNvPr>
          <p:cNvSpPr/>
          <p:nvPr/>
        </p:nvSpPr>
        <p:spPr>
          <a:xfrm>
            <a:off x="644266" y="1768401"/>
            <a:ext cx="416094" cy="411303"/>
          </a:xfrm>
          <a:custGeom>
            <a:avLst/>
            <a:gdLst>
              <a:gd name="connsiteX0" fmla="*/ 133109 w 416094"/>
              <a:gd name="connsiteY0" fmla="*/ 69566 h 411303"/>
              <a:gd name="connsiteX1" fmla="*/ 0 w 416094"/>
              <a:gd name="connsiteY1" fmla="*/ 300984 h 411303"/>
              <a:gd name="connsiteX2" fmla="*/ 66537 w 416094"/>
              <a:gd name="connsiteY2" fmla="*/ 411304 h 411303"/>
              <a:gd name="connsiteX3" fmla="*/ 416094 w 416094"/>
              <a:gd name="connsiteY3" fmla="*/ 411304 h 411303"/>
              <a:gd name="connsiteX4" fmla="*/ 416094 w 416094"/>
              <a:gd name="connsiteY4" fmla="*/ 300984 h 411303"/>
              <a:gd name="connsiteX5" fmla="*/ 128319 w 416094"/>
              <a:gd name="connsiteY5" fmla="*/ 299786 h 411303"/>
              <a:gd name="connsiteX6" fmla="*/ 230220 w 416094"/>
              <a:gd name="connsiteY6" fmla="*/ 122331 h 411303"/>
              <a:gd name="connsiteX7" fmla="*/ 275799 w 416094"/>
              <a:gd name="connsiteY7" fmla="*/ 151108 h 411303"/>
              <a:gd name="connsiteX8" fmla="*/ 235011 w 416094"/>
              <a:gd name="connsiteY8" fmla="*/ 0 h 411303"/>
              <a:gd name="connsiteX9" fmla="*/ 87530 w 416094"/>
              <a:gd name="connsiteY9" fmla="*/ 40789 h 4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094" h="411303">
                <a:moveTo>
                  <a:pt x="133109" y="69566"/>
                </a:moveTo>
                <a:lnTo>
                  <a:pt x="0" y="300984"/>
                </a:lnTo>
                <a:lnTo>
                  <a:pt x="66537" y="411304"/>
                </a:lnTo>
                <a:lnTo>
                  <a:pt x="416094" y="411304"/>
                </a:lnTo>
                <a:lnTo>
                  <a:pt x="416094" y="300984"/>
                </a:lnTo>
                <a:lnTo>
                  <a:pt x="128319" y="299786"/>
                </a:lnTo>
                <a:lnTo>
                  <a:pt x="230220" y="122331"/>
                </a:lnTo>
                <a:lnTo>
                  <a:pt x="275799" y="151108"/>
                </a:lnTo>
                <a:lnTo>
                  <a:pt x="235011" y="0"/>
                </a:lnTo>
                <a:lnTo>
                  <a:pt x="87530" y="40789"/>
                </a:lnTo>
                <a:close/>
              </a:path>
            </a:pathLst>
          </a:custGeom>
          <a:solidFill>
            <a:srgbClr val="5DB3E5"/>
          </a:solidFill>
          <a:ln w="3522" cap="flat">
            <a:noFill/>
            <a:prstDash val="solid"/>
            <a:miter/>
          </a:ln>
        </p:spPr>
        <p:txBody>
          <a:bodyPr rtlCol="0" anchor="ctr"/>
          <a:lstStyle/>
          <a:p>
            <a:endParaRPr lang="es-PE"/>
          </a:p>
        </p:txBody>
      </p:sp>
      <p:sp>
        <p:nvSpPr>
          <p:cNvPr id="73" name="Forma libre: forma 72">
            <a:extLst>
              <a:ext uri="{FF2B5EF4-FFF2-40B4-BE49-F238E27FC236}">
                <a16:creationId xmlns:a16="http://schemas.microsoft.com/office/drawing/2014/main" id="{4CC8293D-1E13-442A-A619-9931E8F29099}"/>
              </a:ext>
            </a:extLst>
          </p:cNvPr>
          <p:cNvSpPr/>
          <p:nvPr/>
        </p:nvSpPr>
        <p:spPr>
          <a:xfrm>
            <a:off x="852295" y="1400281"/>
            <a:ext cx="486259" cy="360934"/>
          </a:xfrm>
          <a:custGeom>
            <a:avLst/>
            <a:gdLst>
              <a:gd name="connsiteX0" fmla="*/ 96547 w 486259"/>
              <a:gd name="connsiteY0" fmla="*/ 360934 h 360934"/>
              <a:gd name="connsiteX1" fmla="*/ 0 w 486259"/>
              <a:gd name="connsiteY1" fmla="*/ 306972 h 360934"/>
              <a:gd name="connsiteX2" fmla="*/ 179287 w 486259"/>
              <a:gd name="connsiteY2" fmla="*/ 0 h 360934"/>
              <a:gd name="connsiteX3" fmla="*/ 302781 w 486259"/>
              <a:gd name="connsiteY3" fmla="*/ 0 h 360934"/>
              <a:gd name="connsiteX4" fmla="*/ 438285 w 486259"/>
              <a:gd name="connsiteY4" fmla="*/ 232651 h 360934"/>
              <a:gd name="connsiteX5" fmla="*/ 486259 w 486259"/>
              <a:gd name="connsiteY5" fmla="*/ 205071 h 360934"/>
              <a:gd name="connsiteX6" fmla="*/ 444273 w 486259"/>
              <a:gd name="connsiteY6" fmla="*/ 354946 h 360934"/>
              <a:gd name="connsiteX7" fmla="*/ 295595 w 486259"/>
              <a:gd name="connsiteY7" fmla="*/ 315355 h 360934"/>
              <a:gd name="connsiteX8" fmla="*/ 342372 w 486259"/>
              <a:gd name="connsiteY8" fmla="*/ 287811 h 360934"/>
              <a:gd name="connsiteX9" fmla="*/ 239872 w 486259"/>
              <a:gd name="connsiteY9" fmla="*/ 109439 h 36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259" h="360934">
                <a:moveTo>
                  <a:pt x="96547" y="360934"/>
                </a:moveTo>
                <a:lnTo>
                  <a:pt x="0" y="306972"/>
                </a:lnTo>
                <a:lnTo>
                  <a:pt x="179287" y="0"/>
                </a:lnTo>
                <a:lnTo>
                  <a:pt x="302781" y="0"/>
                </a:lnTo>
                <a:lnTo>
                  <a:pt x="438285" y="232651"/>
                </a:lnTo>
                <a:lnTo>
                  <a:pt x="486259" y="205071"/>
                </a:lnTo>
                <a:lnTo>
                  <a:pt x="444273" y="354946"/>
                </a:lnTo>
                <a:lnTo>
                  <a:pt x="295595" y="315355"/>
                </a:lnTo>
                <a:lnTo>
                  <a:pt x="342372" y="287811"/>
                </a:lnTo>
                <a:lnTo>
                  <a:pt x="239872" y="109439"/>
                </a:lnTo>
                <a:close/>
              </a:path>
            </a:pathLst>
          </a:custGeom>
          <a:solidFill>
            <a:srgbClr val="5DB3E5"/>
          </a:solidFill>
          <a:ln w="3522" cap="flat">
            <a:noFill/>
            <a:prstDash val="solid"/>
            <a:miter/>
          </a:ln>
        </p:spPr>
        <p:txBody>
          <a:bodyPr rtlCol="0" anchor="ctr"/>
          <a:lstStyle/>
          <a:p>
            <a:endParaRPr lang="es-PE"/>
          </a:p>
        </p:txBody>
      </p:sp>
      <p:sp>
        <p:nvSpPr>
          <p:cNvPr id="74" name="Forma libre: forma 73">
            <a:extLst>
              <a:ext uri="{FF2B5EF4-FFF2-40B4-BE49-F238E27FC236}">
                <a16:creationId xmlns:a16="http://schemas.microsoft.com/office/drawing/2014/main" id="{84C38873-89B7-4EB8-B7DA-AD578488AFF7}"/>
              </a:ext>
            </a:extLst>
          </p:cNvPr>
          <p:cNvSpPr/>
          <p:nvPr/>
        </p:nvSpPr>
        <p:spPr>
          <a:xfrm>
            <a:off x="1109532" y="1761216"/>
            <a:ext cx="440046" cy="472451"/>
          </a:xfrm>
          <a:custGeom>
            <a:avLst/>
            <a:gdLst>
              <a:gd name="connsiteX0" fmla="*/ 262591 w 440046"/>
              <a:gd name="connsiteY0" fmla="*/ 0 h 472451"/>
              <a:gd name="connsiteX1" fmla="*/ 166642 w 440046"/>
              <a:gd name="connsiteY1" fmla="*/ 56428 h 472451"/>
              <a:gd name="connsiteX2" fmla="*/ 310565 w 440046"/>
              <a:gd name="connsiteY2" fmla="*/ 305775 h 472451"/>
              <a:gd name="connsiteX3" fmla="*/ 111482 w 440046"/>
              <a:gd name="connsiteY3" fmla="*/ 305775 h 472451"/>
              <a:gd name="connsiteX4" fmla="*/ 111482 w 440046"/>
              <a:gd name="connsiteY4" fmla="*/ 255405 h 472451"/>
              <a:gd name="connsiteX5" fmla="*/ 0 w 440046"/>
              <a:gd name="connsiteY5" fmla="*/ 360934 h 472451"/>
              <a:gd name="connsiteX6" fmla="*/ 109087 w 440046"/>
              <a:gd name="connsiteY6" fmla="*/ 472452 h 472451"/>
              <a:gd name="connsiteX7" fmla="*/ 111482 w 440046"/>
              <a:gd name="connsiteY7" fmla="*/ 418489 h 472451"/>
              <a:gd name="connsiteX8" fmla="*/ 375517 w 440046"/>
              <a:gd name="connsiteY8" fmla="*/ 418489 h 472451"/>
              <a:gd name="connsiteX9" fmla="*/ 440046 w 440046"/>
              <a:gd name="connsiteY9" fmla="*/ 305775 h 47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046" h="472451">
                <a:moveTo>
                  <a:pt x="262591" y="0"/>
                </a:moveTo>
                <a:lnTo>
                  <a:pt x="166642" y="56428"/>
                </a:lnTo>
                <a:lnTo>
                  <a:pt x="310565" y="305775"/>
                </a:lnTo>
                <a:lnTo>
                  <a:pt x="111482" y="305775"/>
                </a:lnTo>
                <a:lnTo>
                  <a:pt x="111482" y="255405"/>
                </a:lnTo>
                <a:lnTo>
                  <a:pt x="0" y="360934"/>
                </a:lnTo>
                <a:lnTo>
                  <a:pt x="109087" y="472452"/>
                </a:lnTo>
                <a:lnTo>
                  <a:pt x="111482" y="418489"/>
                </a:lnTo>
                <a:lnTo>
                  <a:pt x="375517" y="418489"/>
                </a:lnTo>
                <a:lnTo>
                  <a:pt x="440046" y="305775"/>
                </a:lnTo>
                <a:close/>
              </a:path>
            </a:pathLst>
          </a:custGeom>
          <a:solidFill>
            <a:srgbClr val="5DB3E5"/>
          </a:solidFill>
          <a:ln w="3522" cap="flat">
            <a:noFill/>
            <a:prstDash val="solid"/>
            <a:miter/>
          </a:ln>
        </p:spPr>
        <p:txBody>
          <a:bodyPr rtlCol="0" anchor="ctr"/>
          <a:lstStyle/>
          <a:p>
            <a:endParaRPr lang="es-PE"/>
          </a:p>
        </p:txBody>
      </p:sp>
      <p:sp>
        <p:nvSpPr>
          <p:cNvPr id="75" name="Forma libre: forma 74">
            <a:extLst>
              <a:ext uri="{FF2B5EF4-FFF2-40B4-BE49-F238E27FC236}">
                <a16:creationId xmlns:a16="http://schemas.microsoft.com/office/drawing/2014/main" id="{97E6D58D-B70C-4283-9E61-EFAC37DE7BC6}"/>
              </a:ext>
            </a:extLst>
          </p:cNvPr>
          <p:cNvSpPr/>
          <p:nvPr/>
        </p:nvSpPr>
        <p:spPr>
          <a:xfrm>
            <a:off x="1634437" y="1095042"/>
            <a:ext cx="131982" cy="122436"/>
          </a:xfrm>
          <a:custGeom>
            <a:avLst/>
            <a:gdLst>
              <a:gd name="connsiteX0" fmla="*/ 28425 w 131982"/>
              <a:gd name="connsiteY0" fmla="*/ 122437 h 122436"/>
              <a:gd name="connsiteX1" fmla="*/ 0 w 131982"/>
              <a:gd name="connsiteY1" fmla="*/ 108840 h 122436"/>
              <a:gd name="connsiteX2" fmla="*/ 27650 w 131982"/>
              <a:gd name="connsiteY2" fmla="*/ 42867 h 122436"/>
              <a:gd name="connsiteX3" fmla="*/ 92109 w 131982"/>
              <a:gd name="connsiteY3" fmla="*/ 13772 h 122436"/>
              <a:gd name="connsiteX4" fmla="*/ 92567 w 131982"/>
              <a:gd name="connsiteY4" fmla="*/ 0 h 122436"/>
              <a:gd name="connsiteX5" fmla="*/ 131982 w 131982"/>
              <a:gd name="connsiteY5" fmla="*/ 27122 h 122436"/>
              <a:gd name="connsiteX6" fmla="*/ 92708 w 131982"/>
              <a:gd name="connsiteY6" fmla="*/ 54702 h 122436"/>
              <a:gd name="connsiteX7" fmla="*/ 92391 w 131982"/>
              <a:gd name="connsiteY7" fmla="*/ 41211 h 122436"/>
              <a:gd name="connsiteX8" fmla="*/ 47587 w 131982"/>
              <a:gd name="connsiteY8" fmla="*/ 62345 h 122436"/>
              <a:gd name="connsiteX9" fmla="*/ 28108 w 131982"/>
              <a:gd name="connsiteY9" fmla="*/ 102078 h 122436"/>
              <a:gd name="connsiteX10" fmla="*/ 28425 w 131982"/>
              <a:gd name="connsiteY10" fmla="*/ 122437 h 12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982" h="122436">
                <a:moveTo>
                  <a:pt x="28425" y="122437"/>
                </a:moveTo>
                <a:cubicBezTo>
                  <a:pt x="18950" y="117893"/>
                  <a:pt x="9475" y="113349"/>
                  <a:pt x="0" y="108840"/>
                </a:cubicBezTo>
                <a:cubicBezTo>
                  <a:pt x="141" y="101831"/>
                  <a:pt x="1550" y="69566"/>
                  <a:pt x="27650" y="42867"/>
                </a:cubicBezTo>
                <a:cubicBezTo>
                  <a:pt x="53364" y="16590"/>
                  <a:pt x="84994" y="14160"/>
                  <a:pt x="92109" y="13772"/>
                </a:cubicBezTo>
                <a:cubicBezTo>
                  <a:pt x="92250" y="9193"/>
                  <a:pt x="92426" y="4579"/>
                  <a:pt x="92567" y="0"/>
                </a:cubicBezTo>
                <a:cubicBezTo>
                  <a:pt x="105706" y="9052"/>
                  <a:pt x="118844" y="18070"/>
                  <a:pt x="131982" y="27122"/>
                </a:cubicBezTo>
                <a:cubicBezTo>
                  <a:pt x="118879" y="36315"/>
                  <a:pt x="105811" y="45509"/>
                  <a:pt x="92708" y="54702"/>
                </a:cubicBezTo>
                <a:cubicBezTo>
                  <a:pt x="92602" y="50193"/>
                  <a:pt x="92497" y="45720"/>
                  <a:pt x="92391" y="41211"/>
                </a:cubicBezTo>
                <a:cubicBezTo>
                  <a:pt x="86509" y="41740"/>
                  <a:pt x="65093" y="44417"/>
                  <a:pt x="47587" y="62345"/>
                </a:cubicBezTo>
                <a:cubicBezTo>
                  <a:pt x="43888" y="66150"/>
                  <a:pt x="31067" y="80133"/>
                  <a:pt x="28108" y="102078"/>
                </a:cubicBezTo>
                <a:cubicBezTo>
                  <a:pt x="26981" y="110496"/>
                  <a:pt x="27615" y="117611"/>
                  <a:pt x="28425" y="122437"/>
                </a:cubicBezTo>
                <a:close/>
              </a:path>
            </a:pathLst>
          </a:custGeom>
          <a:solidFill>
            <a:srgbClr val="3487C8"/>
          </a:solidFill>
          <a:ln w="3522" cap="flat">
            <a:noFill/>
            <a:prstDash val="solid"/>
            <a:miter/>
          </a:ln>
        </p:spPr>
        <p:txBody>
          <a:bodyPr rtlCol="0" anchor="ctr"/>
          <a:lstStyle/>
          <a:p>
            <a:endParaRPr lang="es-PE"/>
          </a:p>
        </p:txBody>
      </p:sp>
      <p:sp>
        <p:nvSpPr>
          <p:cNvPr id="76" name="Forma libre: forma 75">
            <a:extLst>
              <a:ext uri="{FF2B5EF4-FFF2-40B4-BE49-F238E27FC236}">
                <a16:creationId xmlns:a16="http://schemas.microsoft.com/office/drawing/2014/main" id="{C4C34644-535C-49E4-9922-1A0CA4D73DAA}"/>
              </a:ext>
            </a:extLst>
          </p:cNvPr>
          <p:cNvSpPr/>
          <p:nvPr/>
        </p:nvSpPr>
        <p:spPr>
          <a:xfrm>
            <a:off x="1757190" y="1124102"/>
            <a:ext cx="75413" cy="155088"/>
          </a:xfrm>
          <a:custGeom>
            <a:avLst/>
            <a:gdLst>
              <a:gd name="connsiteX0" fmla="*/ 0 w 75413"/>
              <a:gd name="connsiteY0" fmla="*/ 18105 h 155088"/>
              <a:gd name="connsiteX1" fmla="*/ 25784 w 75413"/>
              <a:gd name="connsiteY1" fmla="*/ 0 h 155088"/>
              <a:gd name="connsiteX2" fmla="*/ 69778 w 75413"/>
              <a:gd name="connsiteY2" fmla="*/ 56393 h 155088"/>
              <a:gd name="connsiteX3" fmla="*/ 63613 w 75413"/>
              <a:gd name="connsiteY3" fmla="*/ 126840 h 155088"/>
              <a:gd name="connsiteX4" fmla="*/ 75413 w 75413"/>
              <a:gd name="connsiteY4" fmla="*/ 133990 h 155088"/>
              <a:gd name="connsiteX5" fmla="*/ 32476 w 75413"/>
              <a:gd name="connsiteY5" fmla="*/ 155089 h 155088"/>
              <a:gd name="connsiteX6" fmla="*/ 27650 w 75413"/>
              <a:gd name="connsiteY6" fmla="*/ 107361 h 155088"/>
              <a:gd name="connsiteX7" fmla="*/ 39556 w 75413"/>
              <a:gd name="connsiteY7" fmla="*/ 113701 h 155088"/>
              <a:gd name="connsiteX8" fmla="*/ 43043 w 75413"/>
              <a:gd name="connsiteY8" fmla="*/ 64283 h 155088"/>
              <a:gd name="connsiteX9" fmla="*/ 17929 w 75413"/>
              <a:gd name="connsiteY9" fmla="*/ 27862 h 155088"/>
              <a:gd name="connsiteX10" fmla="*/ 0 w 75413"/>
              <a:gd name="connsiteY10" fmla="*/ 18105 h 15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413" h="155088">
                <a:moveTo>
                  <a:pt x="0" y="18105"/>
                </a:moveTo>
                <a:cubicBezTo>
                  <a:pt x="8595" y="12082"/>
                  <a:pt x="17189" y="6023"/>
                  <a:pt x="25784" y="0"/>
                </a:cubicBezTo>
                <a:cubicBezTo>
                  <a:pt x="31807" y="3558"/>
                  <a:pt x="59281" y="20571"/>
                  <a:pt x="69778" y="56393"/>
                </a:cubicBezTo>
                <a:cubicBezTo>
                  <a:pt x="80133" y="91687"/>
                  <a:pt x="66748" y="120429"/>
                  <a:pt x="63613" y="126840"/>
                </a:cubicBezTo>
                <a:cubicBezTo>
                  <a:pt x="67558" y="129235"/>
                  <a:pt x="71468" y="131595"/>
                  <a:pt x="75413" y="133990"/>
                </a:cubicBezTo>
                <a:cubicBezTo>
                  <a:pt x="61113" y="141035"/>
                  <a:pt x="46777" y="148044"/>
                  <a:pt x="32476" y="155089"/>
                </a:cubicBezTo>
                <a:cubicBezTo>
                  <a:pt x="30856" y="139168"/>
                  <a:pt x="29236" y="123247"/>
                  <a:pt x="27650" y="107361"/>
                </a:cubicBezTo>
                <a:cubicBezTo>
                  <a:pt x="31631" y="109474"/>
                  <a:pt x="35576" y="111588"/>
                  <a:pt x="39556" y="113701"/>
                </a:cubicBezTo>
                <a:cubicBezTo>
                  <a:pt x="41951" y="108312"/>
                  <a:pt x="50123" y="88340"/>
                  <a:pt x="43043" y="64283"/>
                </a:cubicBezTo>
                <a:cubicBezTo>
                  <a:pt x="41564" y="59211"/>
                  <a:pt x="35611" y="41176"/>
                  <a:pt x="17929" y="27862"/>
                </a:cubicBezTo>
                <a:cubicBezTo>
                  <a:pt x="11131" y="22719"/>
                  <a:pt x="4579" y="19796"/>
                  <a:pt x="0" y="18105"/>
                </a:cubicBezTo>
                <a:close/>
              </a:path>
            </a:pathLst>
          </a:custGeom>
          <a:solidFill>
            <a:srgbClr val="3487C8"/>
          </a:solidFill>
          <a:ln w="3522" cap="flat">
            <a:noFill/>
            <a:prstDash val="solid"/>
            <a:miter/>
          </a:ln>
        </p:spPr>
        <p:txBody>
          <a:bodyPr rtlCol="0" anchor="ctr"/>
          <a:lstStyle/>
          <a:p>
            <a:endParaRPr lang="es-PE"/>
          </a:p>
        </p:txBody>
      </p:sp>
      <p:sp>
        <p:nvSpPr>
          <p:cNvPr id="77" name="Forma libre: forma 76">
            <a:extLst>
              <a:ext uri="{FF2B5EF4-FFF2-40B4-BE49-F238E27FC236}">
                <a16:creationId xmlns:a16="http://schemas.microsoft.com/office/drawing/2014/main" id="{164A913B-B8E9-4E3A-81F9-D6B2716271BD}"/>
              </a:ext>
            </a:extLst>
          </p:cNvPr>
          <p:cNvSpPr/>
          <p:nvPr/>
        </p:nvSpPr>
        <p:spPr>
          <a:xfrm>
            <a:off x="1637501" y="1219487"/>
            <a:ext cx="140259" cy="86450"/>
          </a:xfrm>
          <a:custGeom>
            <a:avLst/>
            <a:gdLst>
              <a:gd name="connsiteX0" fmla="*/ 138181 w 140259"/>
              <a:gd name="connsiteY0" fmla="*/ 43536 h 86450"/>
              <a:gd name="connsiteX1" fmla="*/ 140260 w 140259"/>
              <a:gd name="connsiteY1" fmla="*/ 74955 h 86450"/>
              <a:gd name="connsiteX2" fmla="*/ 69179 w 140259"/>
              <a:gd name="connsiteY2" fmla="*/ 83198 h 86450"/>
              <a:gd name="connsiteX3" fmla="*/ 12222 w 140259"/>
              <a:gd name="connsiteY3" fmla="*/ 41282 h 86450"/>
              <a:gd name="connsiteX4" fmla="*/ 0 w 140259"/>
              <a:gd name="connsiteY4" fmla="*/ 47657 h 86450"/>
              <a:gd name="connsiteX5" fmla="*/ 4332 w 140259"/>
              <a:gd name="connsiteY5" fmla="*/ 0 h 86450"/>
              <a:gd name="connsiteX6" fmla="*/ 47622 w 140259"/>
              <a:gd name="connsiteY6" fmla="*/ 20711 h 86450"/>
              <a:gd name="connsiteX7" fmla="*/ 35998 w 140259"/>
              <a:gd name="connsiteY7" fmla="*/ 27580 h 86450"/>
              <a:gd name="connsiteX8" fmla="*/ 76400 w 140259"/>
              <a:gd name="connsiteY8" fmla="*/ 56287 h 86450"/>
              <a:gd name="connsiteX9" fmla="*/ 120570 w 140259"/>
              <a:gd name="connsiteY9" fmla="*/ 53786 h 86450"/>
              <a:gd name="connsiteX10" fmla="*/ 138181 w 140259"/>
              <a:gd name="connsiteY10" fmla="*/ 43536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259" h="86450">
                <a:moveTo>
                  <a:pt x="138181" y="43536"/>
                </a:moveTo>
                <a:cubicBezTo>
                  <a:pt x="138886" y="53998"/>
                  <a:pt x="139555" y="64494"/>
                  <a:pt x="140260" y="74955"/>
                </a:cubicBezTo>
                <a:cubicBezTo>
                  <a:pt x="134095" y="78266"/>
                  <a:pt x="105247" y="92849"/>
                  <a:pt x="69179" y="83198"/>
                </a:cubicBezTo>
                <a:cubicBezTo>
                  <a:pt x="33674" y="73687"/>
                  <a:pt x="16062" y="47305"/>
                  <a:pt x="12222" y="41282"/>
                </a:cubicBezTo>
                <a:cubicBezTo>
                  <a:pt x="8137" y="43395"/>
                  <a:pt x="4051" y="45544"/>
                  <a:pt x="0" y="47657"/>
                </a:cubicBezTo>
                <a:cubicBezTo>
                  <a:pt x="1444" y="31772"/>
                  <a:pt x="2888" y="15886"/>
                  <a:pt x="4332" y="0"/>
                </a:cubicBezTo>
                <a:cubicBezTo>
                  <a:pt x="18774" y="6904"/>
                  <a:pt x="33180" y="13808"/>
                  <a:pt x="47622" y="20711"/>
                </a:cubicBezTo>
                <a:cubicBezTo>
                  <a:pt x="43747" y="23001"/>
                  <a:pt x="39873" y="25290"/>
                  <a:pt x="35998" y="27580"/>
                </a:cubicBezTo>
                <a:cubicBezTo>
                  <a:pt x="39345" y="32441"/>
                  <a:pt x="52166" y="49806"/>
                  <a:pt x="76400" y="56287"/>
                </a:cubicBezTo>
                <a:cubicBezTo>
                  <a:pt x="81507" y="57661"/>
                  <a:pt x="99999" y="61958"/>
                  <a:pt x="120570" y="53786"/>
                </a:cubicBezTo>
                <a:cubicBezTo>
                  <a:pt x="128460" y="50651"/>
                  <a:pt x="134342" y="46601"/>
                  <a:pt x="138181" y="43536"/>
                </a:cubicBezTo>
                <a:close/>
              </a:path>
            </a:pathLst>
          </a:custGeom>
          <a:solidFill>
            <a:srgbClr val="3487C8"/>
          </a:solidFill>
          <a:ln w="3522" cap="flat">
            <a:noFill/>
            <a:prstDash val="solid"/>
            <a:miter/>
          </a:ln>
        </p:spPr>
        <p:txBody>
          <a:bodyPr rtlCol="0" anchor="ctr"/>
          <a:lstStyle/>
          <a:p>
            <a:endParaRPr lang="es-PE"/>
          </a:p>
        </p:txBody>
      </p:sp>
      <p:sp>
        <p:nvSpPr>
          <p:cNvPr id="78" name="Forma libre: forma 77">
            <a:extLst>
              <a:ext uri="{FF2B5EF4-FFF2-40B4-BE49-F238E27FC236}">
                <a16:creationId xmlns:a16="http://schemas.microsoft.com/office/drawing/2014/main" id="{BE2EAA89-1280-41C4-9264-E789C7FFB432}"/>
              </a:ext>
            </a:extLst>
          </p:cNvPr>
          <p:cNvSpPr/>
          <p:nvPr/>
        </p:nvSpPr>
        <p:spPr>
          <a:xfrm>
            <a:off x="3573416" y="1449390"/>
            <a:ext cx="429303" cy="115708"/>
          </a:xfrm>
          <a:custGeom>
            <a:avLst/>
            <a:gdLst>
              <a:gd name="connsiteX0" fmla="*/ 0 w 429303"/>
              <a:gd name="connsiteY0" fmla="*/ 58154 h 115708"/>
              <a:gd name="connsiteX1" fmla="*/ 215849 w 429303"/>
              <a:gd name="connsiteY1" fmla="*/ 0 h 115708"/>
              <a:gd name="connsiteX2" fmla="*/ 429303 w 429303"/>
              <a:gd name="connsiteY2" fmla="*/ 58154 h 115708"/>
              <a:gd name="connsiteX3" fmla="*/ 214651 w 429303"/>
              <a:gd name="connsiteY3" fmla="*/ 115709 h 115708"/>
            </a:gdLst>
            <a:ahLst/>
            <a:cxnLst>
              <a:cxn ang="0">
                <a:pos x="connsiteX0" y="connsiteY0"/>
              </a:cxn>
              <a:cxn ang="0">
                <a:pos x="connsiteX1" y="connsiteY1"/>
              </a:cxn>
              <a:cxn ang="0">
                <a:pos x="connsiteX2" y="connsiteY2"/>
              </a:cxn>
              <a:cxn ang="0">
                <a:pos x="connsiteX3" y="connsiteY3"/>
              </a:cxn>
            </a:cxnLst>
            <a:rect l="l" t="t" r="r" b="b"/>
            <a:pathLst>
              <a:path w="429303" h="115708">
                <a:moveTo>
                  <a:pt x="0" y="58154"/>
                </a:moveTo>
                <a:lnTo>
                  <a:pt x="215849" y="0"/>
                </a:lnTo>
                <a:lnTo>
                  <a:pt x="429303" y="58154"/>
                </a:lnTo>
                <a:lnTo>
                  <a:pt x="214651" y="115709"/>
                </a:lnTo>
                <a:close/>
              </a:path>
            </a:pathLst>
          </a:custGeom>
          <a:solidFill>
            <a:srgbClr val="6B94B5"/>
          </a:solidFill>
          <a:ln w="3522" cap="flat">
            <a:noFill/>
            <a:prstDash val="solid"/>
            <a:miter/>
          </a:ln>
        </p:spPr>
        <p:txBody>
          <a:bodyPr rtlCol="0" anchor="ctr"/>
          <a:lstStyle/>
          <a:p>
            <a:endParaRPr lang="es-PE"/>
          </a:p>
        </p:txBody>
      </p:sp>
      <p:sp>
        <p:nvSpPr>
          <p:cNvPr id="79" name="Forma libre: forma 78">
            <a:extLst>
              <a:ext uri="{FF2B5EF4-FFF2-40B4-BE49-F238E27FC236}">
                <a16:creationId xmlns:a16="http://schemas.microsoft.com/office/drawing/2014/main" id="{B3A8EE8B-BE74-47D0-8265-E98260C0EF47}"/>
              </a:ext>
            </a:extLst>
          </p:cNvPr>
          <p:cNvSpPr/>
          <p:nvPr/>
        </p:nvSpPr>
        <p:spPr>
          <a:xfrm>
            <a:off x="3573416" y="1506628"/>
            <a:ext cx="214651" cy="330043"/>
          </a:xfrm>
          <a:custGeom>
            <a:avLst/>
            <a:gdLst>
              <a:gd name="connsiteX0" fmla="*/ 0 w 214651"/>
              <a:gd name="connsiteY0" fmla="*/ 0 h 330043"/>
              <a:gd name="connsiteX1" fmla="*/ 0 w 214651"/>
              <a:gd name="connsiteY1" fmla="*/ 251812 h 330043"/>
              <a:gd name="connsiteX2" fmla="*/ 214651 w 214651"/>
              <a:gd name="connsiteY2" fmla="*/ 330043 h 330043"/>
              <a:gd name="connsiteX3" fmla="*/ 214651 w 214651"/>
              <a:gd name="connsiteY3" fmla="*/ 58471 h 330043"/>
            </a:gdLst>
            <a:ahLst/>
            <a:cxnLst>
              <a:cxn ang="0">
                <a:pos x="connsiteX0" y="connsiteY0"/>
              </a:cxn>
              <a:cxn ang="0">
                <a:pos x="connsiteX1" y="connsiteY1"/>
              </a:cxn>
              <a:cxn ang="0">
                <a:pos x="connsiteX2" y="connsiteY2"/>
              </a:cxn>
              <a:cxn ang="0">
                <a:pos x="connsiteX3" y="connsiteY3"/>
              </a:cxn>
            </a:cxnLst>
            <a:rect l="l" t="t" r="r" b="b"/>
            <a:pathLst>
              <a:path w="214651" h="330043">
                <a:moveTo>
                  <a:pt x="0" y="0"/>
                </a:moveTo>
                <a:lnTo>
                  <a:pt x="0" y="251812"/>
                </a:lnTo>
                <a:lnTo>
                  <a:pt x="214651" y="330043"/>
                </a:lnTo>
                <a:lnTo>
                  <a:pt x="214651" y="58471"/>
                </a:lnTo>
                <a:close/>
              </a:path>
            </a:pathLst>
          </a:custGeom>
          <a:solidFill>
            <a:srgbClr val="516E86"/>
          </a:solidFill>
          <a:ln w="3522" cap="flat">
            <a:noFill/>
            <a:prstDash val="solid"/>
            <a:miter/>
          </a:ln>
        </p:spPr>
        <p:txBody>
          <a:bodyPr rtlCol="0" anchor="ctr"/>
          <a:lstStyle/>
          <a:p>
            <a:endParaRPr lang="es-PE"/>
          </a:p>
        </p:txBody>
      </p:sp>
      <p:sp>
        <p:nvSpPr>
          <p:cNvPr id="80" name="Forma libre: forma 79">
            <a:extLst>
              <a:ext uri="{FF2B5EF4-FFF2-40B4-BE49-F238E27FC236}">
                <a16:creationId xmlns:a16="http://schemas.microsoft.com/office/drawing/2014/main" id="{154AB199-CF5E-43A3-8263-5CFB918CD4A3}"/>
              </a:ext>
            </a:extLst>
          </p:cNvPr>
          <p:cNvSpPr/>
          <p:nvPr/>
        </p:nvSpPr>
        <p:spPr>
          <a:xfrm>
            <a:off x="3788067" y="1506628"/>
            <a:ext cx="218244" cy="330043"/>
          </a:xfrm>
          <a:custGeom>
            <a:avLst/>
            <a:gdLst>
              <a:gd name="connsiteX0" fmla="*/ 0 w 218244"/>
              <a:gd name="connsiteY0" fmla="*/ 59070 h 330043"/>
              <a:gd name="connsiteX1" fmla="*/ 0 w 218244"/>
              <a:gd name="connsiteY1" fmla="*/ 330043 h 330043"/>
              <a:gd name="connsiteX2" fmla="*/ 218245 w 218244"/>
              <a:gd name="connsiteY2" fmla="*/ 252129 h 330043"/>
              <a:gd name="connsiteX3" fmla="*/ 214652 w 218244"/>
              <a:gd name="connsiteY3" fmla="*/ 0 h 330043"/>
            </a:gdLst>
            <a:ahLst/>
            <a:cxnLst>
              <a:cxn ang="0">
                <a:pos x="connsiteX0" y="connsiteY0"/>
              </a:cxn>
              <a:cxn ang="0">
                <a:pos x="connsiteX1" y="connsiteY1"/>
              </a:cxn>
              <a:cxn ang="0">
                <a:pos x="connsiteX2" y="connsiteY2"/>
              </a:cxn>
              <a:cxn ang="0">
                <a:pos x="connsiteX3" y="connsiteY3"/>
              </a:cxn>
            </a:cxnLst>
            <a:rect l="l" t="t" r="r" b="b"/>
            <a:pathLst>
              <a:path w="218244" h="330043">
                <a:moveTo>
                  <a:pt x="0" y="59070"/>
                </a:moveTo>
                <a:lnTo>
                  <a:pt x="0" y="330043"/>
                </a:lnTo>
                <a:lnTo>
                  <a:pt x="218245" y="252129"/>
                </a:lnTo>
                <a:lnTo>
                  <a:pt x="214652" y="0"/>
                </a:lnTo>
                <a:close/>
              </a:path>
            </a:pathLst>
          </a:custGeom>
          <a:solidFill>
            <a:srgbClr val="C8D0D8"/>
          </a:solidFill>
          <a:ln w="3522" cap="flat">
            <a:noFill/>
            <a:prstDash val="solid"/>
            <a:miter/>
          </a:ln>
        </p:spPr>
        <p:txBody>
          <a:bodyPr rtlCol="0" anchor="ctr"/>
          <a:lstStyle/>
          <a:p>
            <a:endParaRPr lang="es-PE"/>
          </a:p>
        </p:txBody>
      </p:sp>
      <p:sp>
        <p:nvSpPr>
          <p:cNvPr id="81" name="Forma libre: forma 80">
            <a:extLst>
              <a:ext uri="{FF2B5EF4-FFF2-40B4-BE49-F238E27FC236}">
                <a16:creationId xmlns:a16="http://schemas.microsoft.com/office/drawing/2014/main" id="{A8ABFC2F-C991-4D43-B6BC-ECC5EE44B8EA}"/>
              </a:ext>
            </a:extLst>
          </p:cNvPr>
          <p:cNvSpPr/>
          <p:nvPr/>
        </p:nvSpPr>
        <p:spPr>
          <a:xfrm>
            <a:off x="4611713" y="1460912"/>
            <a:ext cx="501767" cy="388702"/>
          </a:xfrm>
          <a:custGeom>
            <a:avLst/>
            <a:gdLst>
              <a:gd name="connsiteX0" fmla="*/ 103258 w 501767"/>
              <a:gd name="connsiteY0" fmla="*/ 120953 h 388702"/>
              <a:gd name="connsiteX1" fmla="*/ 103258 w 501767"/>
              <a:gd name="connsiteY1" fmla="*/ 141031 h 388702"/>
              <a:gd name="connsiteX2" fmla="*/ 119460 w 501767"/>
              <a:gd name="connsiteY2" fmla="*/ 157233 h 388702"/>
              <a:gd name="connsiteX3" fmla="*/ 130838 w 501767"/>
              <a:gd name="connsiteY3" fmla="*/ 162623 h 388702"/>
              <a:gd name="connsiteX4" fmla="*/ 138939 w 501767"/>
              <a:gd name="connsiteY4" fmla="*/ 170125 h 388702"/>
              <a:gd name="connsiteX5" fmla="*/ 134748 w 501767"/>
              <a:gd name="connsiteY5" fmla="*/ 188125 h 388702"/>
              <a:gd name="connsiteX6" fmla="*/ 96988 w 501767"/>
              <a:gd name="connsiteY6" fmla="*/ 202531 h 388702"/>
              <a:gd name="connsiteX7" fmla="*/ 53804 w 501767"/>
              <a:gd name="connsiteY7" fmla="*/ 210315 h 388702"/>
              <a:gd name="connsiteX8" fmla="*/ 21117 w 501767"/>
              <a:gd name="connsiteY8" fmla="*/ 220495 h 388702"/>
              <a:gd name="connsiteX9" fmla="*/ 3716 w 501767"/>
              <a:gd name="connsiteY9" fmla="*/ 241488 h 388702"/>
              <a:gd name="connsiteX10" fmla="*/ 16890 w 501767"/>
              <a:gd name="connsiteY10" fmla="*/ 298162 h 388702"/>
              <a:gd name="connsiteX11" fmla="*/ 33974 w 501767"/>
              <a:gd name="connsiteY11" fmla="*/ 305665 h 388702"/>
              <a:gd name="connsiteX12" fmla="*/ 69338 w 501767"/>
              <a:gd name="connsiteY12" fmla="*/ 305348 h 388702"/>
              <a:gd name="connsiteX13" fmla="*/ 103223 w 501767"/>
              <a:gd name="connsiteY13" fmla="*/ 294851 h 388702"/>
              <a:gd name="connsiteX14" fmla="*/ 132916 w 501767"/>
              <a:gd name="connsiteY14" fmla="*/ 284672 h 388702"/>
              <a:gd name="connsiteX15" fmla="*/ 165603 w 501767"/>
              <a:gd name="connsiteY15" fmla="*/ 273576 h 388702"/>
              <a:gd name="connsiteX16" fmla="*/ 204279 w 501767"/>
              <a:gd name="connsiteY16" fmla="*/ 269984 h 388702"/>
              <a:gd name="connsiteX17" fmla="*/ 225554 w 501767"/>
              <a:gd name="connsiteY17" fmla="*/ 276570 h 388702"/>
              <a:gd name="connsiteX18" fmla="*/ 235733 w 501767"/>
              <a:gd name="connsiteY18" fmla="*/ 292174 h 388702"/>
              <a:gd name="connsiteX19" fmla="*/ 233620 w 501767"/>
              <a:gd name="connsiteY19" fmla="*/ 307461 h 388702"/>
              <a:gd name="connsiteX20" fmla="*/ 223722 w 501767"/>
              <a:gd name="connsiteY20" fmla="*/ 337437 h 388702"/>
              <a:gd name="connsiteX21" fmla="*/ 220129 w 501767"/>
              <a:gd name="connsiteY21" fmla="*/ 362903 h 388702"/>
              <a:gd name="connsiteX22" fmla="*/ 230907 w 501767"/>
              <a:gd name="connsiteY22" fmla="*/ 382699 h 388702"/>
              <a:gd name="connsiteX23" fmla="*/ 249787 w 501767"/>
              <a:gd name="connsiteY23" fmla="*/ 388687 h 388702"/>
              <a:gd name="connsiteX24" fmla="*/ 270464 w 501767"/>
              <a:gd name="connsiteY24" fmla="*/ 380303 h 388702"/>
              <a:gd name="connsiteX25" fmla="*/ 286067 w 501767"/>
              <a:gd name="connsiteY25" fmla="*/ 362621 h 388702"/>
              <a:gd name="connsiteX26" fmla="*/ 292196 w 501767"/>
              <a:gd name="connsiteY26" fmla="*/ 331730 h 388702"/>
              <a:gd name="connsiteX27" fmla="*/ 293535 w 501767"/>
              <a:gd name="connsiteY27" fmla="*/ 293055 h 388702"/>
              <a:gd name="connsiteX28" fmla="*/ 296071 w 501767"/>
              <a:gd name="connsiteY28" fmla="*/ 269526 h 388702"/>
              <a:gd name="connsiteX29" fmla="*/ 304771 w 501767"/>
              <a:gd name="connsiteY29" fmla="*/ 255894 h 388702"/>
              <a:gd name="connsiteX30" fmla="*/ 318403 w 501767"/>
              <a:gd name="connsiteY30" fmla="*/ 254239 h 388702"/>
              <a:gd name="connsiteX31" fmla="*/ 334605 w 501767"/>
              <a:gd name="connsiteY31" fmla="*/ 260227 h 388702"/>
              <a:gd name="connsiteX32" fmla="*/ 359050 w 501767"/>
              <a:gd name="connsiteY32" fmla="*/ 276570 h 388702"/>
              <a:gd name="connsiteX33" fmla="*/ 374654 w 501767"/>
              <a:gd name="connsiteY33" fmla="*/ 290801 h 388702"/>
              <a:gd name="connsiteX34" fmla="*/ 405158 w 501767"/>
              <a:gd name="connsiteY34" fmla="*/ 320811 h 388702"/>
              <a:gd name="connsiteX35" fmla="*/ 435274 w 501767"/>
              <a:gd name="connsiteY35" fmla="*/ 343284 h 388702"/>
              <a:gd name="connsiteX36" fmla="*/ 453625 w 501767"/>
              <a:gd name="connsiteY36" fmla="*/ 352406 h 388702"/>
              <a:gd name="connsiteX37" fmla="*/ 477296 w 501767"/>
              <a:gd name="connsiteY37" fmla="*/ 351808 h 388702"/>
              <a:gd name="connsiteX38" fmla="*/ 495576 w 501767"/>
              <a:gd name="connsiteY38" fmla="*/ 335922 h 388702"/>
              <a:gd name="connsiteX39" fmla="*/ 501423 w 501767"/>
              <a:gd name="connsiteY39" fmla="*/ 306687 h 388702"/>
              <a:gd name="connsiteX40" fmla="*/ 489447 w 501767"/>
              <a:gd name="connsiteY40" fmla="*/ 276852 h 388702"/>
              <a:gd name="connsiteX41" fmla="*/ 475816 w 501767"/>
              <a:gd name="connsiteY41" fmla="*/ 261424 h 388702"/>
              <a:gd name="connsiteX42" fmla="*/ 435485 w 501767"/>
              <a:gd name="connsiteY42" fmla="*/ 243742 h 388702"/>
              <a:gd name="connsiteX43" fmla="*/ 412555 w 501767"/>
              <a:gd name="connsiteY43" fmla="*/ 234901 h 388702"/>
              <a:gd name="connsiteX44" fmla="*/ 391561 w 501767"/>
              <a:gd name="connsiteY44" fmla="*/ 222749 h 388702"/>
              <a:gd name="connsiteX45" fmla="*/ 381805 w 501767"/>
              <a:gd name="connsiteY45" fmla="*/ 195310 h 388702"/>
              <a:gd name="connsiteX46" fmla="*/ 406461 w 501767"/>
              <a:gd name="connsiteY46" fmla="*/ 178156 h 388702"/>
              <a:gd name="connsiteX47" fmla="*/ 431540 w 501767"/>
              <a:gd name="connsiteY47" fmla="*/ 177240 h 388702"/>
              <a:gd name="connsiteX48" fmla="*/ 456267 w 501767"/>
              <a:gd name="connsiteY48" fmla="*/ 177593 h 388702"/>
              <a:gd name="connsiteX49" fmla="*/ 474830 w 501767"/>
              <a:gd name="connsiteY49" fmla="*/ 173894 h 388702"/>
              <a:gd name="connsiteX50" fmla="*/ 494062 w 501767"/>
              <a:gd name="connsiteY50" fmla="*/ 155120 h 388702"/>
              <a:gd name="connsiteX51" fmla="*/ 494837 w 501767"/>
              <a:gd name="connsiteY51" fmla="*/ 130288 h 388702"/>
              <a:gd name="connsiteX52" fmla="*/ 481910 w 501767"/>
              <a:gd name="connsiteY52" fmla="*/ 116022 h 388702"/>
              <a:gd name="connsiteX53" fmla="*/ 448870 w 501767"/>
              <a:gd name="connsiteY53" fmla="*/ 121764 h 388702"/>
              <a:gd name="connsiteX54" fmla="*/ 431576 w 501767"/>
              <a:gd name="connsiteY54" fmla="*/ 136170 h 388702"/>
              <a:gd name="connsiteX55" fmla="*/ 410794 w 501767"/>
              <a:gd name="connsiteY55" fmla="*/ 146843 h 388702"/>
              <a:gd name="connsiteX56" fmla="*/ 399557 w 501767"/>
              <a:gd name="connsiteY56" fmla="*/ 150330 h 388702"/>
              <a:gd name="connsiteX57" fmla="*/ 365391 w 501767"/>
              <a:gd name="connsiteY57" fmla="*/ 149766 h 388702"/>
              <a:gd name="connsiteX58" fmla="*/ 350984 w 501767"/>
              <a:gd name="connsiteY58" fmla="*/ 141207 h 388702"/>
              <a:gd name="connsiteX59" fmla="*/ 340312 w 501767"/>
              <a:gd name="connsiteY59" fmla="*/ 122539 h 388702"/>
              <a:gd name="connsiteX60" fmla="*/ 338973 w 501767"/>
              <a:gd name="connsiteY60" fmla="*/ 102426 h 388702"/>
              <a:gd name="connsiteX61" fmla="*/ 345278 w 501767"/>
              <a:gd name="connsiteY61" fmla="*/ 82736 h 388702"/>
              <a:gd name="connsiteX62" fmla="*/ 360001 w 501767"/>
              <a:gd name="connsiteY62" fmla="*/ 63398 h 388702"/>
              <a:gd name="connsiteX63" fmla="*/ 371026 w 501767"/>
              <a:gd name="connsiteY63" fmla="*/ 54416 h 388702"/>
              <a:gd name="connsiteX64" fmla="*/ 387793 w 501767"/>
              <a:gd name="connsiteY64" fmla="*/ 37333 h 388702"/>
              <a:gd name="connsiteX65" fmla="*/ 392512 w 501767"/>
              <a:gd name="connsiteY65" fmla="*/ 25991 h 388702"/>
              <a:gd name="connsiteX66" fmla="*/ 389025 w 501767"/>
              <a:gd name="connsiteY66" fmla="*/ 12712 h 388702"/>
              <a:gd name="connsiteX67" fmla="*/ 372048 w 501767"/>
              <a:gd name="connsiteY67" fmla="*/ 2039 h 388702"/>
              <a:gd name="connsiteX68" fmla="*/ 349329 w 501767"/>
              <a:gd name="connsiteY68" fmla="*/ 1828 h 388702"/>
              <a:gd name="connsiteX69" fmla="*/ 331823 w 501767"/>
              <a:gd name="connsiteY69" fmla="*/ 16551 h 388702"/>
              <a:gd name="connsiteX70" fmla="*/ 321467 w 501767"/>
              <a:gd name="connsiteY70" fmla="*/ 37544 h 388702"/>
              <a:gd name="connsiteX71" fmla="*/ 315162 w 501767"/>
              <a:gd name="connsiteY71" fmla="*/ 57023 h 388702"/>
              <a:gd name="connsiteX72" fmla="*/ 308258 w 501767"/>
              <a:gd name="connsiteY72" fmla="*/ 68118 h 388702"/>
              <a:gd name="connsiteX73" fmla="*/ 300016 w 501767"/>
              <a:gd name="connsiteY73" fmla="*/ 73824 h 388702"/>
              <a:gd name="connsiteX74" fmla="*/ 291633 w 501767"/>
              <a:gd name="connsiteY74" fmla="*/ 74564 h 388702"/>
              <a:gd name="connsiteX75" fmla="*/ 284447 w 501767"/>
              <a:gd name="connsiteY75" fmla="*/ 72028 h 388702"/>
              <a:gd name="connsiteX76" fmla="*/ 272295 w 501767"/>
              <a:gd name="connsiteY76" fmla="*/ 56600 h 388702"/>
              <a:gd name="connsiteX77" fmla="*/ 257572 w 501767"/>
              <a:gd name="connsiteY77" fmla="*/ 39728 h 388702"/>
              <a:gd name="connsiteX78" fmla="*/ 235205 w 501767"/>
              <a:gd name="connsiteY78" fmla="*/ 37157 h 388702"/>
              <a:gd name="connsiteX79" fmla="*/ 215973 w 501767"/>
              <a:gd name="connsiteY79" fmla="*/ 50542 h 388702"/>
              <a:gd name="connsiteX80" fmla="*/ 207237 w 501767"/>
              <a:gd name="connsiteY80" fmla="*/ 77312 h 388702"/>
              <a:gd name="connsiteX81" fmla="*/ 210302 w 501767"/>
              <a:gd name="connsiteY81" fmla="*/ 89886 h 388702"/>
              <a:gd name="connsiteX82" fmla="*/ 215409 w 501767"/>
              <a:gd name="connsiteY82" fmla="*/ 103306 h 388702"/>
              <a:gd name="connsiteX83" fmla="*/ 219072 w 501767"/>
              <a:gd name="connsiteY83" fmla="*/ 117854 h 388702"/>
              <a:gd name="connsiteX84" fmla="*/ 218262 w 501767"/>
              <a:gd name="connsiteY84" fmla="*/ 131133 h 388702"/>
              <a:gd name="connsiteX85" fmla="*/ 209456 w 501767"/>
              <a:gd name="connsiteY85" fmla="*/ 140150 h 388702"/>
              <a:gd name="connsiteX86" fmla="*/ 198784 w 501767"/>
              <a:gd name="connsiteY86" fmla="*/ 142968 h 388702"/>
              <a:gd name="connsiteX87" fmla="*/ 186878 w 501767"/>
              <a:gd name="connsiteY87" fmla="*/ 141172 h 388702"/>
              <a:gd name="connsiteX88" fmla="*/ 176840 w 501767"/>
              <a:gd name="connsiteY88" fmla="*/ 134197 h 388702"/>
              <a:gd name="connsiteX89" fmla="*/ 164864 w 501767"/>
              <a:gd name="connsiteY89" fmla="*/ 121764 h 388702"/>
              <a:gd name="connsiteX90" fmla="*/ 147217 w 501767"/>
              <a:gd name="connsiteY90" fmla="*/ 106899 h 388702"/>
              <a:gd name="connsiteX91" fmla="*/ 130027 w 501767"/>
              <a:gd name="connsiteY91" fmla="*/ 101968 h 388702"/>
              <a:gd name="connsiteX92" fmla="*/ 112944 w 501767"/>
              <a:gd name="connsiteY92" fmla="*/ 107709 h 388702"/>
              <a:gd name="connsiteX93" fmla="*/ 103258 w 501767"/>
              <a:gd name="connsiteY93" fmla="*/ 120953 h 3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01767" h="388702">
                <a:moveTo>
                  <a:pt x="103258" y="120953"/>
                </a:moveTo>
                <a:cubicBezTo>
                  <a:pt x="102483" y="123102"/>
                  <a:pt x="99560" y="131767"/>
                  <a:pt x="103258" y="141031"/>
                </a:cubicBezTo>
                <a:cubicBezTo>
                  <a:pt x="107414" y="151386"/>
                  <a:pt x="117277" y="156177"/>
                  <a:pt x="119460" y="157233"/>
                </a:cubicBezTo>
                <a:cubicBezTo>
                  <a:pt x="123300" y="159100"/>
                  <a:pt x="125907" y="159417"/>
                  <a:pt x="130838" y="162623"/>
                </a:cubicBezTo>
                <a:cubicBezTo>
                  <a:pt x="134501" y="165018"/>
                  <a:pt x="137460" y="166955"/>
                  <a:pt x="138939" y="170125"/>
                </a:cubicBezTo>
                <a:cubicBezTo>
                  <a:pt x="142356" y="177522"/>
                  <a:pt x="135452" y="187173"/>
                  <a:pt x="134748" y="188125"/>
                </a:cubicBezTo>
                <a:cubicBezTo>
                  <a:pt x="129816" y="194817"/>
                  <a:pt x="122666" y="197564"/>
                  <a:pt x="96988" y="202531"/>
                </a:cubicBezTo>
                <a:cubicBezTo>
                  <a:pt x="81314" y="205560"/>
                  <a:pt x="72085" y="206828"/>
                  <a:pt x="53804" y="210315"/>
                </a:cubicBezTo>
                <a:cubicBezTo>
                  <a:pt x="33516" y="214190"/>
                  <a:pt x="27668" y="215951"/>
                  <a:pt x="21117" y="220495"/>
                </a:cubicBezTo>
                <a:cubicBezTo>
                  <a:pt x="18123" y="222573"/>
                  <a:pt x="8859" y="229230"/>
                  <a:pt x="3716" y="241488"/>
                </a:cubicBezTo>
                <a:cubicBezTo>
                  <a:pt x="-4455" y="260931"/>
                  <a:pt x="1251" y="286222"/>
                  <a:pt x="16890" y="298162"/>
                </a:cubicBezTo>
                <a:cubicBezTo>
                  <a:pt x="22808" y="302671"/>
                  <a:pt x="28831" y="304291"/>
                  <a:pt x="33974" y="305665"/>
                </a:cubicBezTo>
                <a:cubicBezTo>
                  <a:pt x="47570" y="309293"/>
                  <a:pt x="58876" y="307321"/>
                  <a:pt x="69338" y="305348"/>
                </a:cubicBezTo>
                <a:cubicBezTo>
                  <a:pt x="72226" y="304820"/>
                  <a:pt x="76242" y="303974"/>
                  <a:pt x="103223" y="294851"/>
                </a:cubicBezTo>
                <a:cubicBezTo>
                  <a:pt x="116291" y="290449"/>
                  <a:pt x="128266" y="286257"/>
                  <a:pt x="132916" y="284672"/>
                </a:cubicBezTo>
                <a:cubicBezTo>
                  <a:pt x="160144" y="275197"/>
                  <a:pt x="160425" y="274845"/>
                  <a:pt x="165603" y="273576"/>
                </a:cubicBezTo>
                <a:cubicBezTo>
                  <a:pt x="182898" y="269279"/>
                  <a:pt x="195156" y="269138"/>
                  <a:pt x="204279" y="269984"/>
                </a:cubicBezTo>
                <a:cubicBezTo>
                  <a:pt x="217241" y="271146"/>
                  <a:pt x="222454" y="274175"/>
                  <a:pt x="225554" y="276570"/>
                </a:cubicBezTo>
                <a:cubicBezTo>
                  <a:pt x="227350" y="277979"/>
                  <a:pt x="234042" y="283298"/>
                  <a:pt x="235733" y="292174"/>
                </a:cubicBezTo>
                <a:cubicBezTo>
                  <a:pt x="236578" y="296507"/>
                  <a:pt x="235839" y="299924"/>
                  <a:pt x="233620" y="307461"/>
                </a:cubicBezTo>
                <a:cubicBezTo>
                  <a:pt x="228970" y="323312"/>
                  <a:pt x="226646" y="327151"/>
                  <a:pt x="223722" y="337437"/>
                </a:cubicBezTo>
                <a:cubicBezTo>
                  <a:pt x="220376" y="349166"/>
                  <a:pt x="218756" y="355189"/>
                  <a:pt x="220129" y="362903"/>
                </a:cubicBezTo>
                <a:cubicBezTo>
                  <a:pt x="220763" y="366461"/>
                  <a:pt x="222454" y="376006"/>
                  <a:pt x="230907" y="382699"/>
                </a:cubicBezTo>
                <a:cubicBezTo>
                  <a:pt x="238727" y="388863"/>
                  <a:pt x="247463" y="388757"/>
                  <a:pt x="249787" y="388687"/>
                </a:cubicBezTo>
                <a:cubicBezTo>
                  <a:pt x="259051" y="388440"/>
                  <a:pt x="265391" y="383896"/>
                  <a:pt x="270464" y="380303"/>
                </a:cubicBezTo>
                <a:cubicBezTo>
                  <a:pt x="279903" y="373576"/>
                  <a:pt x="284588" y="365404"/>
                  <a:pt x="286067" y="362621"/>
                </a:cubicBezTo>
                <a:cubicBezTo>
                  <a:pt x="290329" y="354590"/>
                  <a:pt x="290999" y="346876"/>
                  <a:pt x="292196" y="331730"/>
                </a:cubicBezTo>
                <a:cubicBezTo>
                  <a:pt x="293922" y="309962"/>
                  <a:pt x="293535" y="293055"/>
                  <a:pt x="293535" y="293055"/>
                </a:cubicBezTo>
                <a:cubicBezTo>
                  <a:pt x="293394" y="286820"/>
                  <a:pt x="293042" y="279071"/>
                  <a:pt x="296071" y="269526"/>
                </a:cubicBezTo>
                <a:cubicBezTo>
                  <a:pt x="299241" y="259522"/>
                  <a:pt x="303151" y="256810"/>
                  <a:pt x="304771" y="255894"/>
                </a:cubicBezTo>
                <a:cubicBezTo>
                  <a:pt x="309456" y="253147"/>
                  <a:pt x="314563" y="253781"/>
                  <a:pt x="318403" y="254239"/>
                </a:cubicBezTo>
                <a:cubicBezTo>
                  <a:pt x="323052" y="254802"/>
                  <a:pt x="327209" y="256247"/>
                  <a:pt x="334605" y="260227"/>
                </a:cubicBezTo>
                <a:cubicBezTo>
                  <a:pt x="347145" y="266990"/>
                  <a:pt x="355915" y="273999"/>
                  <a:pt x="359050" y="276570"/>
                </a:cubicBezTo>
                <a:cubicBezTo>
                  <a:pt x="363770" y="280410"/>
                  <a:pt x="367187" y="283615"/>
                  <a:pt x="374654" y="290801"/>
                </a:cubicBezTo>
                <a:cubicBezTo>
                  <a:pt x="396810" y="312217"/>
                  <a:pt x="395859" y="312569"/>
                  <a:pt x="405158" y="320811"/>
                </a:cubicBezTo>
                <a:cubicBezTo>
                  <a:pt x="416570" y="330955"/>
                  <a:pt x="424355" y="336063"/>
                  <a:pt x="435274" y="343284"/>
                </a:cubicBezTo>
                <a:cubicBezTo>
                  <a:pt x="443058" y="348426"/>
                  <a:pt x="447531" y="350857"/>
                  <a:pt x="453625" y="352406"/>
                </a:cubicBezTo>
                <a:cubicBezTo>
                  <a:pt x="458240" y="353569"/>
                  <a:pt x="467222" y="355647"/>
                  <a:pt x="477296" y="351808"/>
                </a:cubicBezTo>
                <a:cubicBezTo>
                  <a:pt x="488144" y="347651"/>
                  <a:pt x="493569" y="339163"/>
                  <a:pt x="495576" y="335922"/>
                </a:cubicBezTo>
                <a:cubicBezTo>
                  <a:pt x="503008" y="323911"/>
                  <a:pt x="501881" y="311723"/>
                  <a:pt x="501423" y="306687"/>
                </a:cubicBezTo>
                <a:cubicBezTo>
                  <a:pt x="500155" y="292703"/>
                  <a:pt x="493639" y="283087"/>
                  <a:pt x="489447" y="276852"/>
                </a:cubicBezTo>
                <a:cubicBezTo>
                  <a:pt x="484622" y="269702"/>
                  <a:pt x="479479" y="264630"/>
                  <a:pt x="475816" y="261424"/>
                </a:cubicBezTo>
                <a:cubicBezTo>
                  <a:pt x="458944" y="252372"/>
                  <a:pt x="445137" y="246983"/>
                  <a:pt x="435485" y="243742"/>
                </a:cubicBezTo>
                <a:cubicBezTo>
                  <a:pt x="431787" y="242509"/>
                  <a:pt x="423439" y="239762"/>
                  <a:pt x="412555" y="234901"/>
                </a:cubicBezTo>
                <a:cubicBezTo>
                  <a:pt x="401636" y="230005"/>
                  <a:pt x="396105" y="227469"/>
                  <a:pt x="391561" y="222749"/>
                </a:cubicBezTo>
                <a:cubicBezTo>
                  <a:pt x="388920" y="219966"/>
                  <a:pt x="377754" y="208343"/>
                  <a:pt x="381805" y="195310"/>
                </a:cubicBezTo>
                <a:cubicBezTo>
                  <a:pt x="384728" y="185835"/>
                  <a:pt x="394661" y="179002"/>
                  <a:pt x="406461" y="178156"/>
                </a:cubicBezTo>
                <a:cubicBezTo>
                  <a:pt x="416958" y="177170"/>
                  <a:pt x="425552" y="177100"/>
                  <a:pt x="431540" y="177240"/>
                </a:cubicBezTo>
                <a:cubicBezTo>
                  <a:pt x="442107" y="177487"/>
                  <a:pt x="446686" y="178438"/>
                  <a:pt x="456267" y="177593"/>
                </a:cubicBezTo>
                <a:cubicBezTo>
                  <a:pt x="464439" y="176853"/>
                  <a:pt x="469123" y="176466"/>
                  <a:pt x="474830" y="173894"/>
                </a:cubicBezTo>
                <a:cubicBezTo>
                  <a:pt x="478106" y="172415"/>
                  <a:pt x="488814" y="167378"/>
                  <a:pt x="494062" y="155120"/>
                </a:cubicBezTo>
                <a:cubicBezTo>
                  <a:pt x="495189" y="152478"/>
                  <a:pt x="499733" y="141876"/>
                  <a:pt x="494837" y="130288"/>
                </a:cubicBezTo>
                <a:cubicBezTo>
                  <a:pt x="493991" y="128280"/>
                  <a:pt x="490469" y="120249"/>
                  <a:pt x="481910" y="116022"/>
                </a:cubicBezTo>
                <a:cubicBezTo>
                  <a:pt x="471836" y="111056"/>
                  <a:pt x="458803" y="113380"/>
                  <a:pt x="448870" y="121764"/>
                </a:cubicBezTo>
                <a:cubicBezTo>
                  <a:pt x="444502" y="126272"/>
                  <a:pt x="438761" y="131344"/>
                  <a:pt x="431576" y="136170"/>
                </a:cubicBezTo>
                <a:cubicBezTo>
                  <a:pt x="422523" y="142193"/>
                  <a:pt x="414562" y="145434"/>
                  <a:pt x="410794" y="146843"/>
                </a:cubicBezTo>
                <a:cubicBezTo>
                  <a:pt x="408152" y="147829"/>
                  <a:pt x="404453" y="149203"/>
                  <a:pt x="399557" y="150330"/>
                </a:cubicBezTo>
                <a:cubicBezTo>
                  <a:pt x="392372" y="151985"/>
                  <a:pt x="379480" y="154909"/>
                  <a:pt x="365391" y="149766"/>
                </a:cubicBezTo>
                <a:cubicBezTo>
                  <a:pt x="362079" y="148569"/>
                  <a:pt x="356444" y="146420"/>
                  <a:pt x="350984" y="141207"/>
                </a:cubicBezTo>
                <a:cubicBezTo>
                  <a:pt x="343869" y="134409"/>
                  <a:pt x="341474" y="126519"/>
                  <a:pt x="340312" y="122539"/>
                </a:cubicBezTo>
                <a:cubicBezTo>
                  <a:pt x="337705" y="113521"/>
                  <a:pt x="338515" y="106124"/>
                  <a:pt x="338973" y="102426"/>
                </a:cubicBezTo>
                <a:cubicBezTo>
                  <a:pt x="340100" y="93092"/>
                  <a:pt x="343376" y="86470"/>
                  <a:pt x="345278" y="82736"/>
                </a:cubicBezTo>
                <a:cubicBezTo>
                  <a:pt x="350385" y="72697"/>
                  <a:pt x="356796" y="66463"/>
                  <a:pt x="360001" y="63398"/>
                </a:cubicBezTo>
                <a:cubicBezTo>
                  <a:pt x="363488" y="60052"/>
                  <a:pt x="362714" y="61426"/>
                  <a:pt x="371026" y="54416"/>
                </a:cubicBezTo>
                <a:cubicBezTo>
                  <a:pt x="382333" y="44836"/>
                  <a:pt x="385538" y="40820"/>
                  <a:pt x="387793" y="37333"/>
                </a:cubicBezTo>
                <a:cubicBezTo>
                  <a:pt x="390223" y="33564"/>
                  <a:pt x="392125" y="30500"/>
                  <a:pt x="392512" y="25991"/>
                </a:cubicBezTo>
                <a:cubicBezTo>
                  <a:pt x="393076" y="19721"/>
                  <a:pt x="390399" y="14825"/>
                  <a:pt x="389025" y="12712"/>
                </a:cubicBezTo>
                <a:cubicBezTo>
                  <a:pt x="384482" y="5702"/>
                  <a:pt x="377190" y="3554"/>
                  <a:pt x="372048" y="2039"/>
                </a:cubicBezTo>
                <a:cubicBezTo>
                  <a:pt x="367997" y="842"/>
                  <a:pt x="359227" y="-1765"/>
                  <a:pt x="349329" y="1828"/>
                </a:cubicBezTo>
                <a:cubicBezTo>
                  <a:pt x="340558" y="4998"/>
                  <a:pt x="335768" y="11338"/>
                  <a:pt x="331823" y="16551"/>
                </a:cubicBezTo>
                <a:cubicBezTo>
                  <a:pt x="325870" y="24441"/>
                  <a:pt x="323228" y="32331"/>
                  <a:pt x="321467" y="37544"/>
                </a:cubicBezTo>
                <a:cubicBezTo>
                  <a:pt x="319107" y="44554"/>
                  <a:pt x="318861" y="48287"/>
                  <a:pt x="315162" y="57023"/>
                </a:cubicBezTo>
                <a:cubicBezTo>
                  <a:pt x="313682" y="60510"/>
                  <a:pt x="311886" y="64349"/>
                  <a:pt x="308258" y="68118"/>
                </a:cubicBezTo>
                <a:cubicBezTo>
                  <a:pt x="306462" y="69985"/>
                  <a:pt x="304067" y="72451"/>
                  <a:pt x="300016" y="73824"/>
                </a:cubicBezTo>
                <a:cubicBezTo>
                  <a:pt x="299065" y="74141"/>
                  <a:pt x="295824" y="75163"/>
                  <a:pt x="291633" y="74564"/>
                </a:cubicBezTo>
                <a:cubicBezTo>
                  <a:pt x="290999" y="74458"/>
                  <a:pt x="287829" y="74001"/>
                  <a:pt x="284447" y="72028"/>
                </a:cubicBezTo>
                <a:cubicBezTo>
                  <a:pt x="278494" y="68541"/>
                  <a:pt x="276451" y="63152"/>
                  <a:pt x="272295" y="56600"/>
                </a:cubicBezTo>
                <a:cubicBezTo>
                  <a:pt x="267610" y="49203"/>
                  <a:pt x="263947" y="43391"/>
                  <a:pt x="257572" y="39728"/>
                </a:cubicBezTo>
                <a:cubicBezTo>
                  <a:pt x="248026" y="34269"/>
                  <a:pt x="237600" y="36558"/>
                  <a:pt x="235205" y="37157"/>
                </a:cubicBezTo>
                <a:cubicBezTo>
                  <a:pt x="224462" y="39799"/>
                  <a:pt x="218579" y="47231"/>
                  <a:pt x="215973" y="50542"/>
                </a:cubicBezTo>
                <a:cubicBezTo>
                  <a:pt x="214176" y="52831"/>
                  <a:pt x="205934" y="63751"/>
                  <a:pt x="207237" y="77312"/>
                </a:cubicBezTo>
                <a:cubicBezTo>
                  <a:pt x="207660" y="81609"/>
                  <a:pt x="208999" y="85800"/>
                  <a:pt x="210302" y="89886"/>
                </a:cubicBezTo>
                <a:cubicBezTo>
                  <a:pt x="212204" y="95804"/>
                  <a:pt x="213120" y="96579"/>
                  <a:pt x="215409" y="103306"/>
                </a:cubicBezTo>
                <a:cubicBezTo>
                  <a:pt x="217171" y="108484"/>
                  <a:pt x="218474" y="112465"/>
                  <a:pt x="219072" y="117854"/>
                </a:cubicBezTo>
                <a:cubicBezTo>
                  <a:pt x="219707" y="123419"/>
                  <a:pt x="220094" y="127012"/>
                  <a:pt x="218262" y="131133"/>
                </a:cubicBezTo>
                <a:cubicBezTo>
                  <a:pt x="215797" y="136663"/>
                  <a:pt x="211041" y="139305"/>
                  <a:pt x="209456" y="140150"/>
                </a:cubicBezTo>
                <a:cubicBezTo>
                  <a:pt x="205159" y="142510"/>
                  <a:pt x="201250" y="142792"/>
                  <a:pt x="198784" y="142968"/>
                </a:cubicBezTo>
                <a:cubicBezTo>
                  <a:pt x="192584" y="143355"/>
                  <a:pt x="187970" y="141594"/>
                  <a:pt x="186878" y="141172"/>
                </a:cubicBezTo>
                <a:cubicBezTo>
                  <a:pt x="184272" y="140115"/>
                  <a:pt x="181771" y="138636"/>
                  <a:pt x="176840" y="134197"/>
                </a:cubicBezTo>
                <a:cubicBezTo>
                  <a:pt x="171169" y="129090"/>
                  <a:pt x="169266" y="126413"/>
                  <a:pt x="164864" y="121764"/>
                </a:cubicBezTo>
                <a:cubicBezTo>
                  <a:pt x="158664" y="115282"/>
                  <a:pt x="154226" y="110633"/>
                  <a:pt x="147217" y="106899"/>
                </a:cubicBezTo>
                <a:cubicBezTo>
                  <a:pt x="143201" y="104751"/>
                  <a:pt x="137706" y="101827"/>
                  <a:pt x="130027" y="101968"/>
                </a:cubicBezTo>
                <a:cubicBezTo>
                  <a:pt x="127738" y="102003"/>
                  <a:pt x="120165" y="102250"/>
                  <a:pt x="112944" y="107709"/>
                </a:cubicBezTo>
                <a:cubicBezTo>
                  <a:pt x="111747" y="108449"/>
                  <a:pt x="106146" y="112817"/>
                  <a:pt x="103258" y="120953"/>
                </a:cubicBezTo>
                <a:close/>
              </a:path>
            </a:pathLst>
          </a:custGeom>
          <a:solidFill>
            <a:srgbClr val="C8D0D8"/>
          </a:solidFill>
          <a:ln w="3522" cap="flat">
            <a:noFill/>
            <a:prstDash val="solid"/>
            <a:miter/>
          </a:ln>
        </p:spPr>
        <p:txBody>
          <a:bodyPr rtlCol="0" anchor="ctr"/>
          <a:lstStyle/>
          <a:p>
            <a:endParaRPr lang="es-PE"/>
          </a:p>
        </p:txBody>
      </p:sp>
      <p:sp>
        <p:nvSpPr>
          <p:cNvPr id="82" name="Forma libre: forma 81">
            <a:extLst>
              <a:ext uri="{FF2B5EF4-FFF2-40B4-BE49-F238E27FC236}">
                <a16:creationId xmlns:a16="http://schemas.microsoft.com/office/drawing/2014/main" id="{D6E67C44-C6E7-490E-B9B1-50F3DD29B8A7}"/>
              </a:ext>
            </a:extLst>
          </p:cNvPr>
          <p:cNvSpPr/>
          <p:nvPr/>
        </p:nvSpPr>
        <p:spPr>
          <a:xfrm>
            <a:off x="4151205" y="588663"/>
            <a:ext cx="382343" cy="261431"/>
          </a:xfrm>
          <a:custGeom>
            <a:avLst/>
            <a:gdLst>
              <a:gd name="connsiteX0" fmla="*/ 117697 w 382343"/>
              <a:gd name="connsiteY0" fmla="*/ 205395 h 261431"/>
              <a:gd name="connsiteX1" fmla="*/ 53555 w 382343"/>
              <a:gd name="connsiteY1" fmla="*/ 201203 h 261431"/>
              <a:gd name="connsiteX2" fmla="*/ 13999 w 382343"/>
              <a:gd name="connsiteY2" fmla="*/ 174222 h 261431"/>
              <a:gd name="connsiteX3" fmla="*/ 2622 w 382343"/>
              <a:gd name="connsiteY3" fmla="*/ 108883 h 261431"/>
              <a:gd name="connsiteX4" fmla="*/ 52992 w 382343"/>
              <a:gd name="connsiteY4" fmla="*/ 57915 h 261431"/>
              <a:gd name="connsiteX5" fmla="*/ 108751 w 382343"/>
              <a:gd name="connsiteY5" fmla="*/ 59112 h 261431"/>
              <a:gd name="connsiteX6" fmla="*/ 198077 w 382343"/>
              <a:gd name="connsiteY6" fmla="*/ 958 h 261431"/>
              <a:gd name="connsiteX7" fmla="*/ 261620 w 382343"/>
              <a:gd name="connsiteY7" fmla="*/ 62106 h 261431"/>
              <a:gd name="connsiteX8" fmla="*/ 263416 w 382343"/>
              <a:gd name="connsiteY8" fmla="*/ 81303 h 261431"/>
              <a:gd name="connsiteX9" fmla="*/ 313187 w 382343"/>
              <a:gd name="connsiteY9" fmla="*/ 82501 h 261431"/>
              <a:gd name="connsiteX10" fmla="*/ 337174 w 382343"/>
              <a:gd name="connsiteY10" fmla="*/ 92680 h 261431"/>
              <a:gd name="connsiteX11" fmla="*/ 381556 w 382343"/>
              <a:gd name="connsiteY11" fmla="*/ 157421 h 261431"/>
              <a:gd name="connsiteX12" fmla="*/ 353976 w 382343"/>
              <a:gd name="connsiteY12" fmla="*/ 234771 h 261431"/>
              <a:gd name="connsiteX13" fmla="*/ 330588 w 382343"/>
              <a:gd name="connsiteY13" fmla="*/ 253968 h 261431"/>
              <a:gd name="connsiteX14" fmla="*/ 289235 w 382343"/>
              <a:gd name="connsiteY14" fmla="*/ 261154 h 261431"/>
              <a:gd name="connsiteX15" fmla="*/ 189095 w 382343"/>
              <a:gd name="connsiteY15" fmla="*/ 225191 h 261431"/>
              <a:gd name="connsiteX16" fmla="*/ 117697 w 382343"/>
              <a:gd name="connsiteY16" fmla="*/ 205395 h 2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343" h="261431">
                <a:moveTo>
                  <a:pt x="117697" y="205395"/>
                </a:moveTo>
                <a:cubicBezTo>
                  <a:pt x="90294" y="203669"/>
                  <a:pt x="77366" y="209587"/>
                  <a:pt x="53555" y="201203"/>
                </a:cubicBezTo>
                <a:cubicBezTo>
                  <a:pt x="44292" y="197928"/>
                  <a:pt x="26891" y="191552"/>
                  <a:pt x="13999" y="174222"/>
                </a:cubicBezTo>
                <a:cubicBezTo>
                  <a:pt x="-7487" y="145374"/>
                  <a:pt x="1988" y="110926"/>
                  <a:pt x="2622" y="108883"/>
                </a:cubicBezTo>
                <a:cubicBezTo>
                  <a:pt x="13365" y="72145"/>
                  <a:pt x="48061" y="59605"/>
                  <a:pt x="52992" y="57915"/>
                </a:cubicBezTo>
                <a:cubicBezTo>
                  <a:pt x="79128" y="48968"/>
                  <a:pt x="101811" y="56506"/>
                  <a:pt x="108751" y="59112"/>
                </a:cubicBezTo>
                <a:cubicBezTo>
                  <a:pt x="121818" y="18852"/>
                  <a:pt x="161022" y="-5206"/>
                  <a:pt x="198077" y="958"/>
                </a:cubicBezTo>
                <a:cubicBezTo>
                  <a:pt x="231363" y="6488"/>
                  <a:pt x="255280" y="35090"/>
                  <a:pt x="261620" y="62106"/>
                </a:cubicBezTo>
                <a:cubicBezTo>
                  <a:pt x="263416" y="69714"/>
                  <a:pt x="263628" y="76407"/>
                  <a:pt x="263416" y="81303"/>
                </a:cubicBezTo>
                <a:cubicBezTo>
                  <a:pt x="273350" y="79119"/>
                  <a:pt x="291771" y="76548"/>
                  <a:pt x="313187" y="82501"/>
                </a:cubicBezTo>
                <a:cubicBezTo>
                  <a:pt x="325868" y="86023"/>
                  <a:pt x="334638" y="91166"/>
                  <a:pt x="337174" y="92680"/>
                </a:cubicBezTo>
                <a:cubicBezTo>
                  <a:pt x="343479" y="96484"/>
                  <a:pt x="375955" y="117301"/>
                  <a:pt x="381556" y="157421"/>
                </a:cubicBezTo>
                <a:cubicBezTo>
                  <a:pt x="386980" y="196413"/>
                  <a:pt x="362922" y="224381"/>
                  <a:pt x="353976" y="234771"/>
                </a:cubicBezTo>
                <a:cubicBezTo>
                  <a:pt x="343127" y="247381"/>
                  <a:pt x="333370" y="252559"/>
                  <a:pt x="330588" y="253968"/>
                </a:cubicBezTo>
                <a:cubicBezTo>
                  <a:pt x="316498" y="261119"/>
                  <a:pt x="302338" y="262034"/>
                  <a:pt x="289235" y="261154"/>
                </a:cubicBezTo>
                <a:cubicBezTo>
                  <a:pt x="253519" y="258759"/>
                  <a:pt x="239570" y="243930"/>
                  <a:pt x="189095" y="225191"/>
                </a:cubicBezTo>
                <a:cubicBezTo>
                  <a:pt x="156020" y="212898"/>
                  <a:pt x="139501" y="206769"/>
                  <a:pt x="117697" y="205395"/>
                </a:cubicBezTo>
                <a:close/>
              </a:path>
            </a:pathLst>
          </a:custGeom>
          <a:solidFill>
            <a:srgbClr val="C8D0D8"/>
          </a:solidFill>
          <a:ln w="3522" cap="flat">
            <a:noFill/>
            <a:prstDash val="solid"/>
            <a:miter/>
          </a:ln>
        </p:spPr>
        <p:txBody>
          <a:bodyPr rtlCol="0" anchor="ctr"/>
          <a:lstStyle/>
          <a:p>
            <a:endParaRPr lang="es-PE"/>
          </a:p>
        </p:txBody>
      </p:sp>
      <p:sp>
        <p:nvSpPr>
          <p:cNvPr id="83" name="Forma libre: forma 82">
            <a:extLst>
              <a:ext uri="{FF2B5EF4-FFF2-40B4-BE49-F238E27FC236}">
                <a16:creationId xmlns:a16="http://schemas.microsoft.com/office/drawing/2014/main" id="{95154488-2C35-4840-8836-7C7CD191F005}"/>
              </a:ext>
            </a:extLst>
          </p:cNvPr>
          <p:cNvSpPr/>
          <p:nvPr/>
        </p:nvSpPr>
        <p:spPr>
          <a:xfrm>
            <a:off x="4086720" y="719928"/>
            <a:ext cx="472090" cy="262998"/>
          </a:xfrm>
          <a:custGeom>
            <a:avLst/>
            <a:gdLst>
              <a:gd name="connsiteX0" fmla="*/ 18957 w 472090"/>
              <a:gd name="connsiteY0" fmla="*/ 95123 h 262998"/>
              <a:gd name="connsiteX1" fmla="*/ 2754 w 472090"/>
              <a:gd name="connsiteY1" fmla="*/ 135595 h 262998"/>
              <a:gd name="connsiteX2" fmla="*/ 4093 w 472090"/>
              <a:gd name="connsiteY2" fmla="*/ 188219 h 262998"/>
              <a:gd name="connsiteX3" fmla="*/ 35582 w 472090"/>
              <a:gd name="connsiteY3" fmla="*/ 235876 h 262998"/>
              <a:gd name="connsiteX4" fmla="*/ 88875 w 472090"/>
              <a:gd name="connsiteY4" fmla="*/ 261941 h 262998"/>
              <a:gd name="connsiteX5" fmla="*/ 131355 w 472090"/>
              <a:gd name="connsiteY5" fmla="*/ 262399 h 262998"/>
              <a:gd name="connsiteX6" fmla="*/ 417580 w 472090"/>
              <a:gd name="connsiteY6" fmla="*/ 262188 h 262998"/>
              <a:gd name="connsiteX7" fmla="*/ 454459 w 472090"/>
              <a:gd name="connsiteY7" fmla="*/ 240842 h 262998"/>
              <a:gd name="connsiteX8" fmla="*/ 469958 w 472090"/>
              <a:gd name="connsiteY8" fmla="*/ 212276 h 262998"/>
              <a:gd name="connsiteX9" fmla="*/ 465026 w 472090"/>
              <a:gd name="connsiteY9" fmla="*/ 165957 h 262998"/>
              <a:gd name="connsiteX10" fmla="*/ 425470 w 472090"/>
              <a:gd name="connsiteY10" fmla="*/ 134045 h 262998"/>
              <a:gd name="connsiteX11" fmla="*/ 406309 w 472090"/>
              <a:gd name="connsiteY11" fmla="*/ 131896 h 262998"/>
              <a:gd name="connsiteX12" fmla="*/ 388873 w 472090"/>
              <a:gd name="connsiteY12" fmla="*/ 134714 h 262998"/>
              <a:gd name="connsiteX13" fmla="*/ 390106 w 472090"/>
              <a:gd name="connsiteY13" fmla="*/ 129712 h 262998"/>
              <a:gd name="connsiteX14" fmla="*/ 393522 w 472090"/>
              <a:gd name="connsiteY14" fmla="*/ 110445 h 262998"/>
              <a:gd name="connsiteX15" fmla="*/ 381547 w 472090"/>
              <a:gd name="connsiteY15" fmla="*/ 76419 h 262998"/>
              <a:gd name="connsiteX16" fmla="*/ 344985 w 472090"/>
              <a:gd name="connsiteY16" fmla="*/ 53348 h 262998"/>
              <a:gd name="connsiteX17" fmla="*/ 297927 w 472090"/>
              <a:gd name="connsiteY17" fmla="*/ 65641 h 262998"/>
              <a:gd name="connsiteX18" fmla="*/ 212333 w 472090"/>
              <a:gd name="connsiteY18" fmla="*/ 55 h 262998"/>
              <a:gd name="connsiteX19" fmla="*/ 135652 w 472090"/>
              <a:gd name="connsiteY19" fmla="*/ 57610 h 262998"/>
              <a:gd name="connsiteX20" fmla="*/ 99442 w 472090"/>
              <a:gd name="connsiteY20" fmla="*/ 52890 h 262998"/>
              <a:gd name="connsiteX21" fmla="*/ 62810 w 472090"/>
              <a:gd name="connsiteY21" fmla="*/ 61203 h 262998"/>
              <a:gd name="connsiteX22" fmla="*/ 18957 w 472090"/>
              <a:gd name="connsiteY22" fmla="*/ 95123 h 26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2090" h="262998">
                <a:moveTo>
                  <a:pt x="18957" y="95123"/>
                </a:moveTo>
                <a:cubicBezTo>
                  <a:pt x="13708" y="103471"/>
                  <a:pt x="6453" y="117243"/>
                  <a:pt x="2754" y="135595"/>
                </a:cubicBezTo>
                <a:cubicBezTo>
                  <a:pt x="781" y="145493"/>
                  <a:pt x="-2917" y="164936"/>
                  <a:pt x="4093" y="188219"/>
                </a:cubicBezTo>
                <a:cubicBezTo>
                  <a:pt x="12053" y="214636"/>
                  <a:pt x="28960" y="230029"/>
                  <a:pt x="35582" y="235876"/>
                </a:cubicBezTo>
                <a:cubicBezTo>
                  <a:pt x="56223" y="254192"/>
                  <a:pt x="78379" y="259933"/>
                  <a:pt x="88875" y="261941"/>
                </a:cubicBezTo>
                <a:cubicBezTo>
                  <a:pt x="103035" y="262117"/>
                  <a:pt x="117195" y="262258"/>
                  <a:pt x="131355" y="262399"/>
                </a:cubicBezTo>
                <a:cubicBezTo>
                  <a:pt x="227585" y="263280"/>
                  <a:pt x="322970" y="263174"/>
                  <a:pt x="417580" y="262188"/>
                </a:cubicBezTo>
                <a:cubicBezTo>
                  <a:pt x="424026" y="260744"/>
                  <a:pt x="440651" y="256059"/>
                  <a:pt x="454459" y="240842"/>
                </a:cubicBezTo>
                <a:cubicBezTo>
                  <a:pt x="465378" y="228796"/>
                  <a:pt x="468971" y="216256"/>
                  <a:pt x="469958" y="212276"/>
                </a:cubicBezTo>
                <a:cubicBezTo>
                  <a:pt x="472071" y="203928"/>
                  <a:pt x="475100" y="185260"/>
                  <a:pt x="465026" y="165957"/>
                </a:cubicBezTo>
                <a:cubicBezTo>
                  <a:pt x="455375" y="147500"/>
                  <a:pt x="438538" y="137497"/>
                  <a:pt x="425470" y="134045"/>
                </a:cubicBezTo>
                <a:cubicBezTo>
                  <a:pt x="416453" y="131650"/>
                  <a:pt x="407401" y="131861"/>
                  <a:pt x="406309" y="131896"/>
                </a:cubicBezTo>
                <a:cubicBezTo>
                  <a:pt x="399123" y="132108"/>
                  <a:pt x="393170" y="133446"/>
                  <a:pt x="388873" y="134714"/>
                </a:cubicBezTo>
                <a:cubicBezTo>
                  <a:pt x="389190" y="133552"/>
                  <a:pt x="389613" y="131826"/>
                  <a:pt x="390106" y="129712"/>
                </a:cubicBezTo>
                <a:cubicBezTo>
                  <a:pt x="392149" y="120907"/>
                  <a:pt x="393276" y="113122"/>
                  <a:pt x="393522" y="110445"/>
                </a:cubicBezTo>
                <a:cubicBezTo>
                  <a:pt x="394544" y="99350"/>
                  <a:pt x="388486" y="85683"/>
                  <a:pt x="381547" y="76419"/>
                </a:cubicBezTo>
                <a:cubicBezTo>
                  <a:pt x="377003" y="70361"/>
                  <a:pt x="365133" y="56941"/>
                  <a:pt x="344985" y="53348"/>
                </a:cubicBezTo>
                <a:cubicBezTo>
                  <a:pt x="319589" y="48769"/>
                  <a:pt x="300815" y="63316"/>
                  <a:pt x="297927" y="65641"/>
                </a:cubicBezTo>
                <a:cubicBezTo>
                  <a:pt x="287465" y="25733"/>
                  <a:pt x="251290" y="-1389"/>
                  <a:pt x="212333" y="55"/>
                </a:cubicBezTo>
                <a:cubicBezTo>
                  <a:pt x="178343" y="1323"/>
                  <a:pt x="147734" y="24148"/>
                  <a:pt x="135652" y="57610"/>
                </a:cubicBezTo>
                <a:cubicBezTo>
                  <a:pt x="127691" y="55109"/>
                  <a:pt x="115046" y="52186"/>
                  <a:pt x="99442" y="52890"/>
                </a:cubicBezTo>
                <a:cubicBezTo>
                  <a:pt x="93102" y="53172"/>
                  <a:pt x="79013" y="54370"/>
                  <a:pt x="62810" y="61203"/>
                </a:cubicBezTo>
                <a:cubicBezTo>
                  <a:pt x="39774" y="70889"/>
                  <a:pt x="25720" y="86423"/>
                  <a:pt x="18957" y="95123"/>
                </a:cubicBezTo>
                <a:close/>
              </a:path>
            </a:pathLst>
          </a:custGeom>
          <a:solidFill>
            <a:srgbClr val="6B94B5"/>
          </a:solidFill>
          <a:ln w="3522" cap="flat">
            <a:noFill/>
            <a:prstDash val="solid"/>
            <a:miter/>
          </a:ln>
        </p:spPr>
        <p:txBody>
          <a:bodyPr rtlCol="0" anchor="ctr"/>
          <a:lstStyle/>
          <a:p>
            <a:endParaRPr lang="es-PE"/>
          </a:p>
        </p:txBody>
      </p:sp>
      <p:sp>
        <p:nvSpPr>
          <p:cNvPr id="84" name="Forma libre: forma 83">
            <a:extLst>
              <a:ext uri="{FF2B5EF4-FFF2-40B4-BE49-F238E27FC236}">
                <a16:creationId xmlns:a16="http://schemas.microsoft.com/office/drawing/2014/main" id="{C6669E5F-9A1B-4E97-901D-3808DD8896DB}"/>
              </a:ext>
            </a:extLst>
          </p:cNvPr>
          <p:cNvSpPr/>
          <p:nvPr/>
        </p:nvSpPr>
        <p:spPr>
          <a:xfrm>
            <a:off x="3732656" y="959784"/>
            <a:ext cx="381509" cy="399574"/>
          </a:xfrm>
          <a:custGeom>
            <a:avLst/>
            <a:gdLst>
              <a:gd name="connsiteX0" fmla="*/ 93311 w 381509"/>
              <a:gd name="connsiteY0" fmla="*/ 399574 h 399574"/>
              <a:gd name="connsiteX1" fmla="*/ 1026 w 381509"/>
              <a:gd name="connsiteY1" fmla="*/ 366958 h 399574"/>
              <a:gd name="connsiteX2" fmla="*/ 64534 w 381509"/>
              <a:gd name="connsiteY2" fmla="*/ 153962 h 399574"/>
              <a:gd name="connsiteX3" fmla="*/ 253930 w 381509"/>
              <a:gd name="connsiteY3" fmla="*/ 42726 h 399574"/>
              <a:gd name="connsiteX4" fmla="*/ 250725 w 381509"/>
              <a:gd name="connsiteY4" fmla="*/ 0 h 399574"/>
              <a:gd name="connsiteX5" fmla="*/ 381509 w 381509"/>
              <a:gd name="connsiteY5" fmla="*/ 70693 h 399574"/>
              <a:gd name="connsiteX6" fmla="*/ 269393 w 381509"/>
              <a:gd name="connsiteY6" fmla="*/ 168932 h 399574"/>
              <a:gd name="connsiteX7" fmla="*/ 263969 w 381509"/>
              <a:gd name="connsiteY7" fmla="*/ 127368 h 399574"/>
              <a:gd name="connsiteX8" fmla="*/ 132550 w 381509"/>
              <a:gd name="connsiteY8" fmla="*/ 207536 h 399574"/>
              <a:gd name="connsiteX9" fmla="*/ 85562 w 381509"/>
              <a:gd name="connsiteY9" fmla="*/ 336701 h 399574"/>
              <a:gd name="connsiteX10" fmla="*/ 93311 w 381509"/>
              <a:gd name="connsiteY10" fmla="*/ 399574 h 3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509" h="399574">
                <a:moveTo>
                  <a:pt x="93311" y="399574"/>
                </a:moveTo>
                <a:cubicBezTo>
                  <a:pt x="62561" y="388690"/>
                  <a:pt x="31811" y="377842"/>
                  <a:pt x="1026" y="366958"/>
                </a:cubicBezTo>
                <a:cubicBezTo>
                  <a:pt x="-876" y="345295"/>
                  <a:pt x="-7251" y="245120"/>
                  <a:pt x="64534" y="153962"/>
                </a:cubicBezTo>
                <a:cubicBezTo>
                  <a:pt x="135227" y="64212"/>
                  <a:pt x="232092" y="46213"/>
                  <a:pt x="253930" y="42726"/>
                </a:cubicBezTo>
                <a:cubicBezTo>
                  <a:pt x="252873" y="28496"/>
                  <a:pt x="251817" y="14230"/>
                  <a:pt x="250725" y="0"/>
                </a:cubicBezTo>
                <a:cubicBezTo>
                  <a:pt x="294331" y="23564"/>
                  <a:pt x="337903" y="47129"/>
                  <a:pt x="381509" y="70693"/>
                </a:cubicBezTo>
                <a:cubicBezTo>
                  <a:pt x="344137" y="103451"/>
                  <a:pt x="306765" y="136174"/>
                  <a:pt x="269393" y="168932"/>
                </a:cubicBezTo>
                <a:cubicBezTo>
                  <a:pt x="267597" y="155089"/>
                  <a:pt x="265801" y="141211"/>
                  <a:pt x="263969" y="127368"/>
                </a:cubicBezTo>
                <a:cubicBezTo>
                  <a:pt x="246005" y="130961"/>
                  <a:pt x="180736" y="146283"/>
                  <a:pt x="132550" y="207536"/>
                </a:cubicBezTo>
                <a:cubicBezTo>
                  <a:pt x="122370" y="220463"/>
                  <a:pt x="87429" y="267945"/>
                  <a:pt x="85562" y="336701"/>
                </a:cubicBezTo>
                <a:cubicBezTo>
                  <a:pt x="84858" y="363189"/>
                  <a:pt x="89261" y="384957"/>
                  <a:pt x="93311" y="399574"/>
                </a:cubicBezTo>
                <a:close/>
              </a:path>
            </a:pathLst>
          </a:custGeom>
          <a:solidFill>
            <a:srgbClr val="3487C8"/>
          </a:solidFill>
          <a:ln w="3522" cap="flat">
            <a:noFill/>
            <a:prstDash val="solid"/>
            <a:miter/>
          </a:ln>
        </p:spPr>
        <p:txBody>
          <a:bodyPr rtlCol="0" anchor="ctr"/>
          <a:lstStyle/>
          <a:p>
            <a:endParaRPr lang="es-PE"/>
          </a:p>
        </p:txBody>
      </p:sp>
      <p:sp>
        <p:nvSpPr>
          <p:cNvPr id="85" name="Forma libre: forma 84">
            <a:extLst>
              <a:ext uri="{FF2B5EF4-FFF2-40B4-BE49-F238E27FC236}">
                <a16:creationId xmlns:a16="http://schemas.microsoft.com/office/drawing/2014/main" id="{DBE01C91-3E3D-4326-83D2-2374E44E1C52}"/>
              </a:ext>
            </a:extLst>
          </p:cNvPr>
          <p:cNvSpPr/>
          <p:nvPr/>
        </p:nvSpPr>
        <p:spPr>
          <a:xfrm>
            <a:off x="4611732" y="932662"/>
            <a:ext cx="249909" cy="480376"/>
          </a:xfrm>
          <a:custGeom>
            <a:avLst/>
            <a:gdLst>
              <a:gd name="connsiteX0" fmla="*/ 0 w 249909"/>
              <a:gd name="connsiteY0" fmla="*/ 59774 h 480376"/>
              <a:gd name="connsiteX1" fmla="*/ 77492 w 249909"/>
              <a:gd name="connsiteY1" fmla="*/ 0 h 480376"/>
              <a:gd name="connsiteX2" fmla="*/ 221802 w 249909"/>
              <a:gd name="connsiteY2" fmla="*/ 169002 h 480376"/>
              <a:gd name="connsiteX3" fmla="*/ 212292 w 249909"/>
              <a:gd name="connsiteY3" fmla="*/ 388444 h 480376"/>
              <a:gd name="connsiteX4" fmla="*/ 249910 w 249909"/>
              <a:gd name="connsiteY4" fmla="*/ 408979 h 480376"/>
              <a:gd name="connsiteX5" fmla="*/ 119513 w 249909"/>
              <a:gd name="connsiteY5" fmla="*/ 480377 h 480376"/>
              <a:gd name="connsiteX6" fmla="*/ 97956 w 249909"/>
              <a:gd name="connsiteY6" fmla="*/ 332861 h 480376"/>
              <a:gd name="connsiteX7" fmla="*/ 135786 w 249909"/>
              <a:gd name="connsiteY7" fmla="*/ 350896 h 480376"/>
              <a:gd name="connsiteX8" fmla="*/ 139872 w 249909"/>
              <a:gd name="connsiteY8" fmla="*/ 197005 h 480376"/>
              <a:gd name="connsiteX9" fmla="*/ 56956 w 249909"/>
              <a:gd name="connsiteY9" fmla="*/ 87389 h 480376"/>
              <a:gd name="connsiteX10" fmla="*/ 0 w 249909"/>
              <a:gd name="connsiteY10" fmla="*/ 59774 h 48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09" h="480376">
                <a:moveTo>
                  <a:pt x="0" y="59774"/>
                </a:moveTo>
                <a:cubicBezTo>
                  <a:pt x="25819" y="39838"/>
                  <a:pt x="51672" y="19936"/>
                  <a:pt x="77492" y="0"/>
                </a:cubicBezTo>
                <a:cubicBezTo>
                  <a:pt x="96688" y="10180"/>
                  <a:pt x="184289" y="59246"/>
                  <a:pt x="221802" y="169002"/>
                </a:cubicBezTo>
                <a:cubicBezTo>
                  <a:pt x="258751" y="277103"/>
                  <a:pt x="221238" y="368190"/>
                  <a:pt x="212292" y="388444"/>
                </a:cubicBezTo>
                <a:cubicBezTo>
                  <a:pt x="224831" y="395277"/>
                  <a:pt x="237371" y="402146"/>
                  <a:pt x="249910" y="408979"/>
                </a:cubicBezTo>
                <a:cubicBezTo>
                  <a:pt x="206444" y="432790"/>
                  <a:pt x="162979" y="456566"/>
                  <a:pt x="119513" y="480377"/>
                </a:cubicBezTo>
                <a:cubicBezTo>
                  <a:pt x="112328" y="431205"/>
                  <a:pt x="105142" y="382033"/>
                  <a:pt x="97956" y="332861"/>
                </a:cubicBezTo>
                <a:cubicBezTo>
                  <a:pt x="110566" y="338885"/>
                  <a:pt x="123176" y="344873"/>
                  <a:pt x="135786" y="350896"/>
                </a:cubicBezTo>
                <a:cubicBezTo>
                  <a:pt x="142514" y="333883"/>
                  <a:pt x="165127" y="270727"/>
                  <a:pt x="139872" y="197005"/>
                </a:cubicBezTo>
                <a:cubicBezTo>
                  <a:pt x="134553" y="181436"/>
                  <a:pt x="113666" y="126311"/>
                  <a:pt x="56956" y="87389"/>
                </a:cubicBezTo>
                <a:cubicBezTo>
                  <a:pt x="35153" y="72490"/>
                  <a:pt x="14442" y="64353"/>
                  <a:pt x="0" y="59774"/>
                </a:cubicBezTo>
                <a:close/>
              </a:path>
            </a:pathLst>
          </a:custGeom>
          <a:solidFill>
            <a:srgbClr val="3487C8"/>
          </a:solidFill>
          <a:ln w="3522" cap="flat">
            <a:noFill/>
            <a:prstDash val="solid"/>
            <a:miter/>
          </a:ln>
        </p:spPr>
        <p:txBody>
          <a:bodyPr rtlCol="0" anchor="ctr"/>
          <a:lstStyle/>
          <a:p>
            <a:endParaRPr lang="es-PE"/>
          </a:p>
        </p:txBody>
      </p:sp>
      <p:sp>
        <p:nvSpPr>
          <p:cNvPr id="86" name="Forma libre: forma 85">
            <a:extLst>
              <a:ext uri="{FF2B5EF4-FFF2-40B4-BE49-F238E27FC236}">
                <a16:creationId xmlns:a16="http://schemas.microsoft.com/office/drawing/2014/main" id="{5A34591B-D415-4BD7-81CF-FC268DE32A9C}"/>
              </a:ext>
            </a:extLst>
          </p:cNvPr>
          <p:cNvSpPr/>
          <p:nvPr/>
        </p:nvSpPr>
        <p:spPr>
          <a:xfrm>
            <a:off x="4114130" y="1709726"/>
            <a:ext cx="464174" cy="206148"/>
          </a:xfrm>
          <a:custGeom>
            <a:avLst/>
            <a:gdLst>
              <a:gd name="connsiteX0" fmla="*/ 435749 w 464174"/>
              <a:gd name="connsiteY0" fmla="*/ 37266 h 206148"/>
              <a:gd name="connsiteX1" fmla="*/ 464174 w 464174"/>
              <a:gd name="connsiteY1" fmla="*/ 130926 h 206148"/>
              <a:gd name="connsiteX2" fmla="*/ 254982 w 464174"/>
              <a:gd name="connsiteY2" fmla="*/ 205987 h 206148"/>
              <a:gd name="connsiteX3" fmla="*/ 53117 w 464174"/>
              <a:gd name="connsiteY3" fmla="*/ 119337 h 206148"/>
              <a:gd name="connsiteX4" fmla="*/ 20570 w 464174"/>
              <a:gd name="connsiteY4" fmla="*/ 147234 h 206148"/>
              <a:gd name="connsiteX5" fmla="*/ 0 w 464174"/>
              <a:gd name="connsiteY5" fmla="*/ 0 h 206148"/>
              <a:gd name="connsiteX6" fmla="*/ 145578 w 464174"/>
              <a:gd name="connsiteY6" fmla="*/ 32089 h 206148"/>
              <a:gd name="connsiteX7" fmla="*/ 115286 w 464174"/>
              <a:gd name="connsiteY7" fmla="*/ 61077 h 206148"/>
              <a:gd name="connsiteX8" fmla="*/ 257730 w 464174"/>
              <a:gd name="connsiteY8" fmla="*/ 119407 h 206148"/>
              <a:gd name="connsiteX9" fmla="*/ 389606 w 464174"/>
              <a:gd name="connsiteY9" fmla="*/ 80697 h 206148"/>
              <a:gd name="connsiteX10" fmla="*/ 435749 w 464174"/>
              <a:gd name="connsiteY10" fmla="*/ 37266 h 20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74" h="206148">
                <a:moveTo>
                  <a:pt x="435749" y="37266"/>
                </a:moveTo>
                <a:cubicBezTo>
                  <a:pt x="445224" y="68474"/>
                  <a:pt x="454699" y="99682"/>
                  <a:pt x="464174" y="130926"/>
                </a:cubicBezTo>
                <a:cubicBezTo>
                  <a:pt x="447866" y="145261"/>
                  <a:pt x="370938" y="209791"/>
                  <a:pt x="254982" y="205987"/>
                </a:cubicBezTo>
                <a:cubicBezTo>
                  <a:pt x="140788" y="202253"/>
                  <a:pt x="68897" y="134871"/>
                  <a:pt x="53117" y="119337"/>
                </a:cubicBezTo>
                <a:cubicBezTo>
                  <a:pt x="42268" y="128636"/>
                  <a:pt x="31419" y="137935"/>
                  <a:pt x="20570" y="147234"/>
                </a:cubicBezTo>
                <a:cubicBezTo>
                  <a:pt x="13702" y="98168"/>
                  <a:pt x="6868" y="49066"/>
                  <a:pt x="0" y="0"/>
                </a:cubicBezTo>
                <a:cubicBezTo>
                  <a:pt x="48538" y="10708"/>
                  <a:pt x="97041" y="21416"/>
                  <a:pt x="145578" y="32089"/>
                </a:cubicBezTo>
                <a:cubicBezTo>
                  <a:pt x="135469" y="41740"/>
                  <a:pt x="125395" y="51426"/>
                  <a:pt x="115286" y="61077"/>
                </a:cubicBezTo>
                <a:cubicBezTo>
                  <a:pt x="128812" y="73406"/>
                  <a:pt x="179851" y="116907"/>
                  <a:pt x="257730" y="119407"/>
                </a:cubicBezTo>
                <a:cubicBezTo>
                  <a:pt x="274179" y="119936"/>
                  <a:pt x="333108" y="119936"/>
                  <a:pt x="389606" y="80697"/>
                </a:cubicBezTo>
                <a:cubicBezTo>
                  <a:pt x="411410" y="65621"/>
                  <a:pt x="426380" y="49172"/>
                  <a:pt x="435749" y="37266"/>
                </a:cubicBezTo>
                <a:close/>
              </a:path>
            </a:pathLst>
          </a:custGeom>
          <a:solidFill>
            <a:srgbClr val="3487C8"/>
          </a:solidFill>
          <a:ln w="3522" cap="flat">
            <a:noFill/>
            <a:prstDash val="solid"/>
            <a:miter/>
          </a:ln>
        </p:spPr>
        <p:txBody>
          <a:bodyPr rtlCol="0" anchor="ctr"/>
          <a:lstStyle/>
          <a:p>
            <a:endParaRPr lang="es-PE"/>
          </a:p>
        </p:txBody>
      </p:sp>
      <p:grpSp>
        <p:nvGrpSpPr>
          <p:cNvPr id="161" name="Grupo 160">
            <a:extLst>
              <a:ext uri="{FF2B5EF4-FFF2-40B4-BE49-F238E27FC236}">
                <a16:creationId xmlns:a16="http://schemas.microsoft.com/office/drawing/2014/main" id="{7BBFD389-70A3-4450-AEE6-287463BF75A3}"/>
              </a:ext>
            </a:extLst>
          </p:cNvPr>
          <p:cNvGrpSpPr/>
          <p:nvPr/>
        </p:nvGrpSpPr>
        <p:grpSpPr>
          <a:xfrm>
            <a:off x="844219" y="3307233"/>
            <a:ext cx="1540030" cy="1260951"/>
            <a:chOff x="844219" y="3307233"/>
            <a:chExt cx="1540030" cy="1260951"/>
          </a:xfrm>
        </p:grpSpPr>
        <p:sp>
          <p:nvSpPr>
            <p:cNvPr id="66" name="Forma libre: forma 65">
              <a:extLst>
                <a:ext uri="{FF2B5EF4-FFF2-40B4-BE49-F238E27FC236}">
                  <a16:creationId xmlns:a16="http://schemas.microsoft.com/office/drawing/2014/main" id="{2DB43E45-6117-4B18-8B32-5E7684761351}"/>
                </a:ext>
              </a:extLst>
            </p:cNvPr>
            <p:cNvSpPr/>
            <p:nvPr/>
          </p:nvSpPr>
          <p:spPr>
            <a:xfrm>
              <a:off x="844219" y="4167925"/>
              <a:ext cx="429267" cy="115708"/>
            </a:xfrm>
            <a:custGeom>
              <a:avLst/>
              <a:gdLst>
                <a:gd name="connsiteX0" fmla="*/ 0 w 429267"/>
                <a:gd name="connsiteY0" fmla="*/ 58154 h 115708"/>
                <a:gd name="connsiteX1" fmla="*/ 215814 w 429267"/>
                <a:gd name="connsiteY1" fmla="*/ 0 h 115708"/>
                <a:gd name="connsiteX2" fmla="*/ 429268 w 429267"/>
                <a:gd name="connsiteY2" fmla="*/ 58154 h 115708"/>
                <a:gd name="connsiteX3" fmla="*/ 214616 w 429267"/>
                <a:gd name="connsiteY3" fmla="*/ 115709 h 115708"/>
              </a:gdLst>
              <a:ahLst/>
              <a:cxnLst>
                <a:cxn ang="0">
                  <a:pos x="connsiteX0" y="connsiteY0"/>
                </a:cxn>
                <a:cxn ang="0">
                  <a:pos x="connsiteX1" y="connsiteY1"/>
                </a:cxn>
                <a:cxn ang="0">
                  <a:pos x="connsiteX2" y="connsiteY2"/>
                </a:cxn>
                <a:cxn ang="0">
                  <a:pos x="connsiteX3" y="connsiteY3"/>
                </a:cxn>
              </a:cxnLst>
              <a:rect l="l" t="t" r="r" b="b"/>
              <a:pathLst>
                <a:path w="429267" h="115708">
                  <a:moveTo>
                    <a:pt x="0" y="58154"/>
                  </a:moveTo>
                  <a:lnTo>
                    <a:pt x="215814" y="0"/>
                  </a:lnTo>
                  <a:lnTo>
                    <a:pt x="429268" y="58154"/>
                  </a:lnTo>
                  <a:lnTo>
                    <a:pt x="214616" y="115709"/>
                  </a:lnTo>
                  <a:close/>
                </a:path>
              </a:pathLst>
            </a:custGeom>
            <a:solidFill>
              <a:srgbClr val="6B94B5"/>
            </a:solidFill>
            <a:ln w="3522" cap="flat">
              <a:noFill/>
              <a:prstDash val="solid"/>
              <a:miter/>
            </a:ln>
          </p:spPr>
          <p:txBody>
            <a:bodyPr rtlCol="0" anchor="ctr"/>
            <a:lstStyle/>
            <a:p>
              <a:endParaRPr lang="es-PE"/>
            </a:p>
          </p:txBody>
        </p:sp>
        <p:sp>
          <p:nvSpPr>
            <p:cNvPr id="67" name="Forma libre: forma 66">
              <a:extLst>
                <a:ext uri="{FF2B5EF4-FFF2-40B4-BE49-F238E27FC236}">
                  <a16:creationId xmlns:a16="http://schemas.microsoft.com/office/drawing/2014/main" id="{D6834E10-7988-4B75-8E2A-28A43E441AF5}"/>
                </a:ext>
              </a:extLst>
            </p:cNvPr>
            <p:cNvSpPr/>
            <p:nvPr/>
          </p:nvSpPr>
          <p:spPr>
            <a:xfrm>
              <a:off x="844219" y="4225198"/>
              <a:ext cx="214616" cy="330043"/>
            </a:xfrm>
            <a:custGeom>
              <a:avLst/>
              <a:gdLst>
                <a:gd name="connsiteX0" fmla="*/ 0 w 214616"/>
                <a:gd name="connsiteY0" fmla="*/ 0 h 330043"/>
                <a:gd name="connsiteX1" fmla="*/ 0 w 214616"/>
                <a:gd name="connsiteY1" fmla="*/ 251812 h 330043"/>
                <a:gd name="connsiteX2" fmla="*/ 214616 w 214616"/>
                <a:gd name="connsiteY2" fmla="*/ 330043 h 330043"/>
                <a:gd name="connsiteX3" fmla="*/ 214616 w 214616"/>
                <a:gd name="connsiteY3" fmla="*/ 58436 h 330043"/>
              </a:gdLst>
              <a:ahLst/>
              <a:cxnLst>
                <a:cxn ang="0">
                  <a:pos x="connsiteX0" y="connsiteY0"/>
                </a:cxn>
                <a:cxn ang="0">
                  <a:pos x="connsiteX1" y="connsiteY1"/>
                </a:cxn>
                <a:cxn ang="0">
                  <a:pos x="connsiteX2" y="connsiteY2"/>
                </a:cxn>
                <a:cxn ang="0">
                  <a:pos x="connsiteX3" y="connsiteY3"/>
                </a:cxn>
              </a:cxnLst>
              <a:rect l="l" t="t" r="r" b="b"/>
              <a:pathLst>
                <a:path w="214616" h="330043">
                  <a:moveTo>
                    <a:pt x="0" y="0"/>
                  </a:moveTo>
                  <a:lnTo>
                    <a:pt x="0" y="251812"/>
                  </a:lnTo>
                  <a:lnTo>
                    <a:pt x="214616" y="330043"/>
                  </a:lnTo>
                  <a:lnTo>
                    <a:pt x="214616" y="58436"/>
                  </a:lnTo>
                  <a:close/>
                </a:path>
              </a:pathLst>
            </a:custGeom>
            <a:solidFill>
              <a:srgbClr val="5DB3E5"/>
            </a:solidFill>
            <a:ln w="3522" cap="flat">
              <a:noFill/>
              <a:prstDash val="solid"/>
              <a:miter/>
            </a:ln>
          </p:spPr>
          <p:txBody>
            <a:bodyPr rtlCol="0" anchor="ctr"/>
            <a:lstStyle/>
            <a:p>
              <a:endParaRPr lang="es-PE"/>
            </a:p>
          </p:txBody>
        </p:sp>
        <p:sp>
          <p:nvSpPr>
            <p:cNvPr id="68" name="Forma libre: forma 67">
              <a:extLst>
                <a:ext uri="{FF2B5EF4-FFF2-40B4-BE49-F238E27FC236}">
                  <a16:creationId xmlns:a16="http://schemas.microsoft.com/office/drawing/2014/main" id="{B05E1C39-5BC8-4C72-8A86-DB5755B024EF}"/>
                </a:ext>
              </a:extLst>
            </p:cNvPr>
            <p:cNvSpPr/>
            <p:nvPr/>
          </p:nvSpPr>
          <p:spPr>
            <a:xfrm>
              <a:off x="1058835" y="4225198"/>
              <a:ext cx="218244" cy="330043"/>
            </a:xfrm>
            <a:custGeom>
              <a:avLst/>
              <a:gdLst>
                <a:gd name="connsiteX0" fmla="*/ 0 w 218244"/>
                <a:gd name="connsiteY0" fmla="*/ 59034 h 330043"/>
                <a:gd name="connsiteX1" fmla="*/ 0 w 218244"/>
                <a:gd name="connsiteY1" fmla="*/ 330043 h 330043"/>
                <a:gd name="connsiteX2" fmla="*/ 218244 w 218244"/>
                <a:gd name="connsiteY2" fmla="*/ 252094 h 330043"/>
                <a:gd name="connsiteX3" fmla="*/ 214652 w 218244"/>
                <a:gd name="connsiteY3" fmla="*/ 0 h 330043"/>
              </a:gdLst>
              <a:ahLst/>
              <a:cxnLst>
                <a:cxn ang="0">
                  <a:pos x="connsiteX0" y="connsiteY0"/>
                </a:cxn>
                <a:cxn ang="0">
                  <a:pos x="connsiteX1" y="connsiteY1"/>
                </a:cxn>
                <a:cxn ang="0">
                  <a:pos x="connsiteX2" y="connsiteY2"/>
                </a:cxn>
                <a:cxn ang="0">
                  <a:pos x="connsiteX3" y="connsiteY3"/>
                </a:cxn>
              </a:cxnLst>
              <a:rect l="l" t="t" r="r" b="b"/>
              <a:pathLst>
                <a:path w="218244" h="330043">
                  <a:moveTo>
                    <a:pt x="0" y="59034"/>
                  </a:moveTo>
                  <a:lnTo>
                    <a:pt x="0" y="330043"/>
                  </a:lnTo>
                  <a:lnTo>
                    <a:pt x="218244" y="252094"/>
                  </a:lnTo>
                  <a:lnTo>
                    <a:pt x="214652" y="0"/>
                  </a:lnTo>
                  <a:close/>
                </a:path>
              </a:pathLst>
            </a:custGeom>
            <a:solidFill>
              <a:srgbClr val="5AC5F1"/>
            </a:solidFill>
            <a:ln w="3522" cap="flat">
              <a:noFill/>
              <a:prstDash val="solid"/>
              <a:miter/>
            </a:ln>
          </p:spPr>
          <p:txBody>
            <a:bodyPr rtlCol="0" anchor="ctr"/>
            <a:lstStyle/>
            <a:p>
              <a:endParaRPr lang="es-PE"/>
            </a:p>
          </p:txBody>
        </p:sp>
        <p:sp>
          <p:nvSpPr>
            <p:cNvPr id="69" name="Forma libre: forma 68">
              <a:extLst>
                <a:ext uri="{FF2B5EF4-FFF2-40B4-BE49-F238E27FC236}">
                  <a16:creationId xmlns:a16="http://schemas.microsoft.com/office/drawing/2014/main" id="{402F91EE-A5B8-4220-AA61-82E45FBDDCED}"/>
                </a:ext>
              </a:extLst>
            </p:cNvPr>
            <p:cNvSpPr/>
            <p:nvPr/>
          </p:nvSpPr>
          <p:spPr>
            <a:xfrm>
              <a:off x="1882482" y="4179482"/>
              <a:ext cx="501767" cy="388702"/>
            </a:xfrm>
            <a:custGeom>
              <a:avLst/>
              <a:gdLst>
                <a:gd name="connsiteX0" fmla="*/ 103258 w 501767"/>
                <a:gd name="connsiteY0" fmla="*/ 120953 h 388702"/>
                <a:gd name="connsiteX1" fmla="*/ 103258 w 501767"/>
                <a:gd name="connsiteY1" fmla="*/ 141031 h 388702"/>
                <a:gd name="connsiteX2" fmla="*/ 119461 w 501767"/>
                <a:gd name="connsiteY2" fmla="*/ 157233 h 388702"/>
                <a:gd name="connsiteX3" fmla="*/ 130838 w 501767"/>
                <a:gd name="connsiteY3" fmla="*/ 162623 h 388702"/>
                <a:gd name="connsiteX4" fmla="*/ 138939 w 501767"/>
                <a:gd name="connsiteY4" fmla="*/ 170125 h 388702"/>
                <a:gd name="connsiteX5" fmla="*/ 134748 w 501767"/>
                <a:gd name="connsiteY5" fmla="*/ 188124 h 388702"/>
                <a:gd name="connsiteX6" fmla="*/ 96988 w 501767"/>
                <a:gd name="connsiteY6" fmla="*/ 202531 h 388702"/>
                <a:gd name="connsiteX7" fmla="*/ 53804 w 501767"/>
                <a:gd name="connsiteY7" fmla="*/ 210315 h 388702"/>
                <a:gd name="connsiteX8" fmla="*/ 21117 w 501767"/>
                <a:gd name="connsiteY8" fmla="*/ 220495 h 388702"/>
                <a:gd name="connsiteX9" fmla="*/ 3716 w 501767"/>
                <a:gd name="connsiteY9" fmla="*/ 241488 h 388702"/>
                <a:gd name="connsiteX10" fmla="*/ 16890 w 501767"/>
                <a:gd name="connsiteY10" fmla="*/ 298162 h 388702"/>
                <a:gd name="connsiteX11" fmla="*/ 33973 w 501767"/>
                <a:gd name="connsiteY11" fmla="*/ 305665 h 388702"/>
                <a:gd name="connsiteX12" fmla="*/ 69338 w 501767"/>
                <a:gd name="connsiteY12" fmla="*/ 305348 h 388702"/>
                <a:gd name="connsiteX13" fmla="*/ 103223 w 501767"/>
                <a:gd name="connsiteY13" fmla="*/ 294852 h 388702"/>
                <a:gd name="connsiteX14" fmla="*/ 132916 w 501767"/>
                <a:gd name="connsiteY14" fmla="*/ 284672 h 388702"/>
                <a:gd name="connsiteX15" fmla="*/ 165603 w 501767"/>
                <a:gd name="connsiteY15" fmla="*/ 273576 h 388702"/>
                <a:gd name="connsiteX16" fmla="*/ 204279 w 501767"/>
                <a:gd name="connsiteY16" fmla="*/ 269984 h 388702"/>
                <a:gd name="connsiteX17" fmla="*/ 225554 w 501767"/>
                <a:gd name="connsiteY17" fmla="*/ 276570 h 388702"/>
                <a:gd name="connsiteX18" fmla="*/ 235733 w 501767"/>
                <a:gd name="connsiteY18" fmla="*/ 292175 h 388702"/>
                <a:gd name="connsiteX19" fmla="*/ 233620 w 501767"/>
                <a:gd name="connsiteY19" fmla="*/ 307461 h 388702"/>
                <a:gd name="connsiteX20" fmla="*/ 223722 w 501767"/>
                <a:gd name="connsiteY20" fmla="*/ 337437 h 388702"/>
                <a:gd name="connsiteX21" fmla="*/ 220129 w 501767"/>
                <a:gd name="connsiteY21" fmla="*/ 362903 h 388702"/>
                <a:gd name="connsiteX22" fmla="*/ 230907 w 501767"/>
                <a:gd name="connsiteY22" fmla="*/ 382699 h 388702"/>
                <a:gd name="connsiteX23" fmla="*/ 249787 w 501767"/>
                <a:gd name="connsiteY23" fmla="*/ 388686 h 388702"/>
                <a:gd name="connsiteX24" fmla="*/ 270463 w 501767"/>
                <a:gd name="connsiteY24" fmla="*/ 380304 h 388702"/>
                <a:gd name="connsiteX25" fmla="*/ 286067 w 501767"/>
                <a:gd name="connsiteY25" fmla="*/ 362621 h 388702"/>
                <a:gd name="connsiteX26" fmla="*/ 292196 w 501767"/>
                <a:gd name="connsiteY26" fmla="*/ 331730 h 388702"/>
                <a:gd name="connsiteX27" fmla="*/ 293535 w 501767"/>
                <a:gd name="connsiteY27" fmla="*/ 293055 h 388702"/>
                <a:gd name="connsiteX28" fmla="*/ 296071 w 501767"/>
                <a:gd name="connsiteY28" fmla="*/ 269526 h 388702"/>
                <a:gd name="connsiteX29" fmla="*/ 304771 w 501767"/>
                <a:gd name="connsiteY29" fmla="*/ 255894 h 388702"/>
                <a:gd name="connsiteX30" fmla="*/ 318402 w 501767"/>
                <a:gd name="connsiteY30" fmla="*/ 254239 h 388702"/>
                <a:gd name="connsiteX31" fmla="*/ 334605 w 501767"/>
                <a:gd name="connsiteY31" fmla="*/ 260227 h 388702"/>
                <a:gd name="connsiteX32" fmla="*/ 359050 w 501767"/>
                <a:gd name="connsiteY32" fmla="*/ 276570 h 388702"/>
                <a:gd name="connsiteX33" fmla="*/ 374654 w 501767"/>
                <a:gd name="connsiteY33" fmla="*/ 290801 h 388702"/>
                <a:gd name="connsiteX34" fmla="*/ 405158 w 501767"/>
                <a:gd name="connsiteY34" fmla="*/ 320811 h 388702"/>
                <a:gd name="connsiteX35" fmla="*/ 435274 w 501767"/>
                <a:gd name="connsiteY35" fmla="*/ 343284 h 388702"/>
                <a:gd name="connsiteX36" fmla="*/ 453625 w 501767"/>
                <a:gd name="connsiteY36" fmla="*/ 352407 h 388702"/>
                <a:gd name="connsiteX37" fmla="*/ 477295 w 501767"/>
                <a:gd name="connsiteY37" fmla="*/ 351808 h 388702"/>
                <a:gd name="connsiteX38" fmla="*/ 495576 w 501767"/>
                <a:gd name="connsiteY38" fmla="*/ 335922 h 388702"/>
                <a:gd name="connsiteX39" fmla="*/ 501423 w 501767"/>
                <a:gd name="connsiteY39" fmla="*/ 306687 h 388702"/>
                <a:gd name="connsiteX40" fmla="*/ 489447 w 501767"/>
                <a:gd name="connsiteY40" fmla="*/ 276852 h 388702"/>
                <a:gd name="connsiteX41" fmla="*/ 475816 w 501767"/>
                <a:gd name="connsiteY41" fmla="*/ 261425 h 388702"/>
                <a:gd name="connsiteX42" fmla="*/ 435485 w 501767"/>
                <a:gd name="connsiteY42" fmla="*/ 243742 h 388702"/>
                <a:gd name="connsiteX43" fmla="*/ 412555 w 501767"/>
                <a:gd name="connsiteY43" fmla="*/ 234901 h 388702"/>
                <a:gd name="connsiteX44" fmla="*/ 391562 w 501767"/>
                <a:gd name="connsiteY44" fmla="*/ 222749 h 388702"/>
                <a:gd name="connsiteX45" fmla="*/ 381805 w 501767"/>
                <a:gd name="connsiteY45" fmla="*/ 195310 h 388702"/>
                <a:gd name="connsiteX46" fmla="*/ 406461 w 501767"/>
                <a:gd name="connsiteY46" fmla="*/ 178156 h 388702"/>
                <a:gd name="connsiteX47" fmla="*/ 431540 w 501767"/>
                <a:gd name="connsiteY47" fmla="*/ 177240 h 388702"/>
                <a:gd name="connsiteX48" fmla="*/ 456267 w 501767"/>
                <a:gd name="connsiteY48" fmla="*/ 177593 h 388702"/>
                <a:gd name="connsiteX49" fmla="*/ 474830 w 501767"/>
                <a:gd name="connsiteY49" fmla="*/ 173894 h 388702"/>
                <a:gd name="connsiteX50" fmla="*/ 494062 w 501767"/>
                <a:gd name="connsiteY50" fmla="*/ 155120 h 388702"/>
                <a:gd name="connsiteX51" fmla="*/ 494837 w 501767"/>
                <a:gd name="connsiteY51" fmla="*/ 130288 h 388702"/>
                <a:gd name="connsiteX52" fmla="*/ 481910 w 501767"/>
                <a:gd name="connsiteY52" fmla="*/ 116022 h 388702"/>
                <a:gd name="connsiteX53" fmla="*/ 448870 w 501767"/>
                <a:gd name="connsiteY53" fmla="*/ 121763 h 388702"/>
                <a:gd name="connsiteX54" fmla="*/ 431575 w 501767"/>
                <a:gd name="connsiteY54" fmla="*/ 136170 h 388702"/>
                <a:gd name="connsiteX55" fmla="*/ 410794 w 501767"/>
                <a:gd name="connsiteY55" fmla="*/ 146843 h 388702"/>
                <a:gd name="connsiteX56" fmla="*/ 399557 w 501767"/>
                <a:gd name="connsiteY56" fmla="*/ 150330 h 388702"/>
                <a:gd name="connsiteX57" fmla="*/ 365391 w 501767"/>
                <a:gd name="connsiteY57" fmla="*/ 149766 h 388702"/>
                <a:gd name="connsiteX58" fmla="*/ 350984 w 501767"/>
                <a:gd name="connsiteY58" fmla="*/ 141207 h 388702"/>
                <a:gd name="connsiteX59" fmla="*/ 340311 w 501767"/>
                <a:gd name="connsiteY59" fmla="*/ 122538 h 388702"/>
                <a:gd name="connsiteX60" fmla="*/ 338973 w 501767"/>
                <a:gd name="connsiteY60" fmla="*/ 102426 h 388702"/>
                <a:gd name="connsiteX61" fmla="*/ 345278 w 501767"/>
                <a:gd name="connsiteY61" fmla="*/ 82736 h 388702"/>
                <a:gd name="connsiteX62" fmla="*/ 360001 w 501767"/>
                <a:gd name="connsiteY62" fmla="*/ 63398 h 388702"/>
                <a:gd name="connsiteX63" fmla="*/ 371026 w 501767"/>
                <a:gd name="connsiteY63" fmla="*/ 54416 h 388702"/>
                <a:gd name="connsiteX64" fmla="*/ 387793 w 501767"/>
                <a:gd name="connsiteY64" fmla="*/ 37333 h 388702"/>
                <a:gd name="connsiteX65" fmla="*/ 392513 w 501767"/>
                <a:gd name="connsiteY65" fmla="*/ 25991 h 388702"/>
                <a:gd name="connsiteX66" fmla="*/ 389025 w 501767"/>
                <a:gd name="connsiteY66" fmla="*/ 12712 h 388702"/>
                <a:gd name="connsiteX67" fmla="*/ 372048 w 501767"/>
                <a:gd name="connsiteY67" fmla="*/ 2039 h 388702"/>
                <a:gd name="connsiteX68" fmla="*/ 349329 w 501767"/>
                <a:gd name="connsiteY68" fmla="*/ 1828 h 388702"/>
                <a:gd name="connsiteX69" fmla="*/ 331823 w 501767"/>
                <a:gd name="connsiteY69" fmla="*/ 16551 h 388702"/>
                <a:gd name="connsiteX70" fmla="*/ 321467 w 501767"/>
                <a:gd name="connsiteY70" fmla="*/ 37544 h 388702"/>
                <a:gd name="connsiteX71" fmla="*/ 315162 w 501767"/>
                <a:gd name="connsiteY71" fmla="*/ 57023 h 388702"/>
                <a:gd name="connsiteX72" fmla="*/ 308258 w 501767"/>
                <a:gd name="connsiteY72" fmla="*/ 68118 h 388702"/>
                <a:gd name="connsiteX73" fmla="*/ 300016 w 501767"/>
                <a:gd name="connsiteY73" fmla="*/ 73824 h 388702"/>
                <a:gd name="connsiteX74" fmla="*/ 291633 w 501767"/>
                <a:gd name="connsiteY74" fmla="*/ 74564 h 388702"/>
                <a:gd name="connsiteX75" fmla="*/ 284447 w 501767"/>
                <a:gd name="connsiteY75" fmla="*/ 72028 h 388702"/>
                <a:gd name="connsiteX76" fmla="*/ 272295 w 501767"/>
                <a:gd name="connsiteY76" fmla="*/ 56600 h 388702"/>
                <a:gd name="connsiteX77" fmla="*/ 257572 w 501767"/>
                <a:gd name="connsiteY77" fmla="*/ 39728 h 388702"/>
                <a:gd name="connsiteX78" fmla="*/ 235205 w 501767"/>
                <a:gd name="connsiteY78" fmla="*/ 37157 h 388702"/>
                <a:gd name="connsiteX79" fmla="*/ 215973 w 501767"/>
                <a:gd name="connsiteY79" fmla="*/ 50542 h 388702"/>
                <a:gd name="connsiteX80" fmla="*/ 207237 w 501767"/>
                <a:gd name="connsiteY80" fmla="*/ 77311 h 388702"/>
                <a:gd name="connsiteX81" fmla="*/ 210302 w 501767"/>
                <a:gd name="connsiteY81" fmla="*/ 89886 h 388702"/>
                <a:gd name="connsiteX82" fmla="*/ 215409 w 501767"/>
                <a:gd name="connsiteY82" fmla="*/ 103306 h 388702"/>
                <a:gd name="connsiteX83" fmla="*/ 219072 w 501767"/>
                <a:gd name="connsiteY83" fmla="*/ 117854 h 388702"/>
                <a:gd name="connsiteX84" fmla="*/ 218262 w 501767"/>
                <a:gd name="connsiteY84" fmla="*/ 131133 h 388702"/>
                <a:gd name="connsiteX85" fmla="*/ 209456 w 501767"/>
                <a:gd name="connsiteY85" fmla="*/ 140150 h 388702"/>
                <a:gd name="connsiteX86" fmla="*/ 198784 w 501767"/>
                <a:gd name="connsiteY86" fmla="*/ 142968 h 388702"/>
                <a:gd name="connsiteX87" fmla="*/ 186878 w 501767"/>
                <a:gd name="connsiteY87" fmla="*/ 141172 h 388702"/>
                <a:gd name="connsiteX88" fmla="*/ 176840 w 501767"/>
                <a:gd name="connsiteY88" fmla="*/ 134197 h 388702"/>
                <a:gd name="connsiteX89" fmla="*/ 164864 w 501767"/>
                <a:gd name="connsiteY89" fmla="*/ 121763 h 388702"/>
                <a:gd name="connsiteX90" fmla="*/ 147217 w 501767"/>
                <a:gd name="connsiteY90" fmla="*/ 106899 h 388702"/>
                <a:gd name="connsiteX91" fmla="*/ 130028 w 501767"/>
                <a:gd name="connsiteY91" fmla="*/ 101968 h 388702"/>
                <a:gd name="connsiteX92" fmla="*/ 112944 w 501767"/>
                <a:gd name="connsiteY92" fmla="*/ 107709 h 388702"/>
                <a:gd name="connsiteX93" fmla="*/ 103258 w 501767"/>
                <a:gd name="connsiteY93" fmla="*/ 120953 h 38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01767" h="388702">
                  <a:moveTo>
                    <a:pt x="103258" y="120953"/>
                  </a:moveTo>
                  <a:cubicBezTo>
                    <a:pt x="102483" y="123102"/>
                    <a:pt x="99559" y="131767"/>
                    <a:pt x="103258" y="141031"/>
                  </a:cubicBezTo>
                  <a:cubicBezTo>
                    <a:pt x="107414" y="151386"/>
                    <a:pt x="117277" y="156177"/>
                    <a:pt x="119461" y="157233"/>
                  </a:cubicBezTo>
                  <a:cubicBezTo>
                    <a:pt x="123300" y="159100"/>
                    <a:pt x="125906" y="159417"/>
                    <a:pt x="130838" y="162623"/>
                  </a:cubicBezTo>
                  <a:cubicBezTo>
                    <a:pt x="134501" y="165018"/>
                    <a:pt x="137460" y="166955"/>
                    <a:pt x="138939" y="170125"/>
                  </a:cubicBezTo>
                  <a:cubicBezTo>
                    <a:pt x="142356" y="177522"/>
                    <a:pt x="135452" y="187173"/>
                    <a:pt x="134748" y="188124"/>
                  </a:cubicBezTo>
                  <a:cubicBezTo>
                    <a:pt x="129816" y="194817"/>
                    <a:pt x="122666" y="197564"/>
                    <a:pt x="96988" y="202531"/>
                  </a:cubicBezTo>
                  <a:cubicBezTo>
                    <a:pt x="81314" y="205560"/>
                    <a:pt x="72085" y="206828"/>
                    <a:pt x="53804" y="210315"/>
                  </a:cubicBezTo>
                  <a:cubicBezTo>
                    <a:pt x="33516" y="214190"/>
                    <a:pt x="27668" y="215951"/>
                    <a:pt x="21117" y="220495"/>
                  </a:cubicBezTo>
                  <a:cubicBezTo>
                    <a:pt x="18123" y="222573"/>
                    <a:pt x="8859" y="229230"/>
                    <a:pt x="3716" y="241488"/>
                  </a:cubicBezTo>
                  <a:cubicBezTo>
                    <a:pt x="-4455" y="260931"/>
                    <a:pt x="1251" y="286222"/>
                    <a:pt x="16890" y="298162"/>
                  </a:cubicBezTo>
                  <a:cubicBezTo>
                    <a:pt x="22808" y="302671"/>
                    <a:pt x="28831" y="304291"/>
                    <a:pt x="33973" y="305665"/>
                  </a:cubicBezTo>
                  <a:cubicBezTo>
                    <a:pt x="47570" y="309293"/>
                    <a:pt x="58876" y="307320"/>
                    <a:pt x="69338" y="305348"/>
                  </a:cubicBezTo>
                  <a:cubicBezTo>
                    <a:pt x="72226" y="304820"/>
                    <a:pt x="76241" y="303974"/>
                    <a:pt x="103223" y="294852"/>
                  </a:cubicBezTo>
                  <a:cubicBezTo>
                    <a:pt x="116291" y="290449"/>
                    <a:pt x="128266" y="286257"/>
                    <a:pt x="132916" y="284672"/>
                  </a:cubicBezTo>
                  <a:cubicBezTo>
                    <a:pt x="160144" y="275197"/>
                    <a:pt x="160425" y="274844"/>
                    <a:pt x="165603" y="273576"/>
                  </a:cubicBezTo>
                  <a:cubicBezTo>
                    <a:pt x="182898" y="269279"/>
                    <a:pt x="195156" y="269138"/>
                    <a:pt x="204279" y="269984"/>
                  </a:cubicBezTo>
                  <a:cubicBezTo>
                    <a:pt x="217241" y="271146"/>
                    <a:pt x="222454" y="274175"/>
                    <a:pt x="225554" y="276570"/>
                  </a:cubicBezTo>
                  <a:cubicBezTo>
                    <a:pt x="227350" y="277979"/>
                    <a:pt x="234042" y="283298"/>
                    <a:pt x="235733" y="292175"/>
                  </a:cubicBezTo>
                  <a:cubicBezTo>
                    <a:pt x="236579" y="296507"/>
                    <a:pt x="235839" y="299924"/>
                    <a:pt x="233620" y="307461"/>
                  </a:cubicBezTo>
                  <a:cubicBezTo>
                    <a:pt x="228970" y="323312"/>
                    <a:pt x="226645" y="327151"/>
                    <a:pt x="223722" y="337437"/>
                  </a:cubicBezTo>
                  <a:cubicBezTo>
                    <a:pt x="220376" y="349166"/>
                    <a:pt x="218755" y="355189"/>
                    <a:pt x="220129" y="362903"/>
                  </a:cubicBezTo>
                  <a:cubicBezTo>
                    <a:pt x="220763" y="366461"/>
                    <a:pt x="222454" y="376006"/>
                    <a:pt x="230907" y="382699"/>
                  </a:cubicBezTo>
                  <a:cubicBezTo>
                    <a:pt x="238727" y="388863"/>
                    <a:pt x="247463" y="388757"/>
                    <a:pt x="249787" y="388686"/>
                  </a:cubicBezTo>
                  <a:cubicBezTo>
                    <a:pt x="259051" y="388440"/>
                    <a:pt x="265391" y="383896"/>
                    <a:pt x="270463" y="380304"/>
                  </a:cubicBezTo>
                  <a:cubicBezTo>
                    <a:pt x="279903" y="373576"/>
                    <a:pt x="284588" y="365404"/>
                    <a:pt x="286067" y="362621"/>
                  </a:cubicBezTo>
                  <a:cubicBezTo>
                    <a:pt x="290329" y="354590"/>
                    <a:pt x="290999" y="346876"/>
                    <a:pt x="292196" y="331730"/>
                  </a:cubicBezTo>
                  <a:cubicBezTo>
                    <a:pt x="293922" y="309962"/>
                    <a:pt x="293535" y="293055"/>
                    <a:pt x="293535" y="293055"/>
                  </a:cubicBezTo>
                  <a:cubicBezTo>
                    <a:pt x="293394" y="286821"/>
                    <a:pt x="293042" y="279071"/>
                    <a:pt x="296071" y="269526"/>
                  </a:cubicBezTo>
                  <a:cubicBezTo>
                    <a:pt x="299241" y="259522"/>
                    <a:pt x="303151" y="256810"/>
                    <a:pt x="304771" y="255894"/>
                  </a:cubicBezTo>
                  <a:cubicBezTo>
                    <a:pt x="309456" y="253147"/>
                    <a:pt x="314563" y="253781"/>
                    <a:pt x="318402" y="254239"/>
                  </a:cubicBezTo>
                  <a:cubicBezTo>
                    <a:pt x="323052" y="254803"/>
                    <a:pt x="327208" y="256246"/>
                    <a:pt x="334605" y="260227"/>
                  </a:cubicBezTo>
                  <a:cubicBezTo>
                    <a:pt x="347145" y="266990"/>
                    <a:pt x="355915" y="273999"/>
                    <a:pt x="359050" y="276570"/>
                  </a:cubicBezTo>
                  <a:cubicBezTo>
                    <a:pt x="363770" y="280410"/>
                    <a:pt x="367187" y="283615"/>
                    <a:pt x="374654" y="290801"/>
                  </a:cubicBezTo>
                  <a:cubicBezTo>
                    <a:pt x="396810" y="312216"/>
                    <a:pt x="395859" y="312569"/>
                    <a:pt x="405158" y="320811"/>
                  </a:cubicBezTo>
                  <a:cubicBezTo>
                    <a:pt x="416570" y="330956"/>
                    <a:pt x="424355" y="336063"/>
                    <a:pt x="435274" y="343284"/>
                  </a:cubicBezTo>
                  <a:cubicBezTo>
                    <a:pt x="443058" y="348426"/>
                    <a:pt x="447532" y="350856"/>
                    <a:pt x="453625" y="352407"/>
                  </a:cubicBezTo>
                  <a:cubicBezTo>
                    <a:pt x="458239" y="353569"/>
                    <a:pt x="467221" y="355647"/>
                    <a:pt x="477295" y="351808"/>
                  </a:cubicBezTo>
                  <a:cubicBezTo>
                    <a:pt x="488144" y="347651"/>
                    <a:pt x="493569" y="339162"/>
                    <a:pt x="495576" y="335922"/>
                  </a:cubicBezTo>
                  <a:cubicBezTo>
                    <a:pt x="503008" y="323911"/>
                    <a:pt x="501881" y="311723"/>
                    <a:pt x="501423" y="306687"/>
                  </a:cubicBezTo>
                  <a:cubicBezTo>
                    <a:pt x="500155" y="292703"/>
                    <a:pt x="493639" y="283087"/>
                    <a:pt x="489447" y="276852"/>
                  </a:cubicBezTo>
                  <a:cubicBezTo>
                    <a:pt x="484622" y="269702"/>
                    <a:pt x="479479" y="264630"/>
                    <a:pt x="475816" y="261425"/>
                  </a:cubicBezTo>
                  <a:cubicBezTo>
                    <a:pt x="458944" y="252372"/>
                    <a:pt x="445136" y="246983"/>
                    <a:pt x="435485" y="243742"/>
                  </a:cubicBezTo>
                  <a:cubicBezTo>
                    <a:pt x="431787" y="242509"/>
                    <a:pt x="423439" y="239762"/>
                    <a:pt x="412555" y="234901"/>
                  </a:cubicBezTo>
                  <a:cubicBezTo>
                    <a:pt x="401635" y="230005"/>
                    <a:pt x="396105" y="227469"/>
                    <a:pt x="391562" y="222749"/>
                  </a:cubicBezTo>
                  <a:cubicBezTo>
                    <a:pt x="388920" y="219966"/>
                    <a:pt x="377754" y="208343"/>
                    <a:pt x="381805" y="195310"/>
                  </a:cubicBezTo>
                  <a:cubicBezTo>
                    <a:pt x="384728" y="185835"/>
                    <a:pt x="394661" y="179001"/>
                    <a:pt x="406461" y="178156"/>
                  </a:cubicBezTo>
                  <a:cubicBezTo>
                    <a:pt x="416958" y="177170"/>
                    <a:pt x="425552" y="177099"/>
                    <a:pt x="431540" y="177240"/>
                  </a:cubicBezTo>
                  <a:cubicBezTo>
                    <a:pt x="442107" y="177487"/>
                    <a:pt x="446686" y="178438"/>
                    <a:pt x="456267" y="177593"/>
                  </a:cubicBezTo>
                  <a:cubicBezTo>
                    <a:pt x="464439" y="176853"/>
                    <a:pt x="469124" y="176465"/>
                    <a:pt x="474830" y="173894"/>
                  </a:cubicBezTo>
                  <a:cubicBezTo>
                    <a:pt x="478106" y="172415"/>
                    <a:pt x="488813" y="167378"/>
                    <a:pt x="494062" y="155120"/>
                  </a:cubicBezTo>
                  <a:cubicBezTo>
                    <a:pt x="495189" y="152478"/>
                    <a:pt x="499733" y="141876"/>
                    <a:pt x="494837" y="130288"/>
                  </a:cubicBezTo>
                  <a:cubicBezTo>
                    <a:pt x="493991" y="128280"/>
                    <a:pt x="490469" y="120249"/>
                    <a:pt x="481910" y="116022"/>
                  </a:cubicBezTo>
                  <a:cubicBezTo>
                    <a:pt x="471836" y="111056"/>
                    <a:pt x="458803" y="113380"/>
                    <a:pt x="448870" y="121763"/>
                  </a:cubicBezTo>
                  <a:cubicBezTo>
                    <a:pt x="444502" y="126272"/>
                    <a:pt x="438761" y="131344"/>
                    <a:pt x="431575" y="136170"/>
                  </a:cubicBezTo>
                  <a:cubicBezTo>
                    <a:pt x="422523" y="142193"/>
                    <a:pt x="414562" y="145434"/>
                    <a:pt x="410794" y="146843"/>
                  </a:cubicBezTo>
                  <a:cubicBezTo>
                    <a:pt x="408152" y="147829"/>
                    <a:pt x="404453" y="149203"/>
                    <a:pt x="399557" y="150330"/>
                  </a:cubicBezTo>
                  <a:cubicBezTo>
                    <a:pt x="392372" y="151985"/>
                    <a:pt x="379480" y="154909"/>
                    <a:pt x="365391" y="149766"/>
                  </a:cubicBezTo>
                  <a:cubicBezTo>
                    <a:pt x="362080" y="148569"/>
                    <a:pt x="356444" y="146420"/>
                    <a:pt x="350984" y="141207"/>
                  </a:cubicBezTo>
                  <a:cubicBezTo>
                    <a:pt x="343869" y="134409"/>
                    <a:pt x="341474" y="126519"/>
                    <a:pt x="340311" y="122538"/>
                  </a:cubicBezTo>
                  <a:cubicBezTo>
                    <a:pt x="337705" y="113521"/>
                    <a:pt x="338515" y="106124"/>
                    <a:pt x="338973" y="102426"/>
                  </a:cubicBezTo>
                  <a:cubicBezTo>
                    <a:pt x="340100" y="93092"/>
                    <a:pt x="343376" y="86470"/>
                    <a:pt x="345278" y="82736"/>
                  </a:cubicBezTo>
                  <a:cubicBezTo>
                    <a:pt x="350385" y="72697"/>
                    <a:pt x="356796" y="66463"/>
                    <a:pt x="360001" y="63398"/>
                  </a:cubicBezTo>
                  <a:cubicBezTo>
                    <a:pt x="363488" y="60052"/>
                    <a:pt x="362714" y="61426"/>
                    <a:pt x="371026" y="54416"/>
                  </a:cubicBezTo>
                  <a:cubicBezTo>
                    <a:pt x="382333" y="44836"/>
                    <a:pt x="385538" y="40820"/>
                    <a:pt x="387793" y="37333"/>
                  </a:cubicBezTo>
                  <a:cubicBezTo>
                    <a:pt x="390223" y="33564"/>
                    <a:pt x="392125" y="30500"/>
                    <a:pt x="392513" y="25991"/>
                  </a:cubicBezTo>
                  <a:cubicBezTo>
                    <a:pt x="393076" y="19721"/>
                    <a:pt x="390399" y="14825"/>
                    <a:pt x="389025" y="12712"/>
                  </a:cubicBezTo>
                  <a:cubicBezTo>
                    <a:pt x="384482" y="5702"/>
                    <a:pt x="377190" y="3554"/>
                    <a:pt x="372048" y="2039"/>
                  </a:cubicBezTo>
                  <a:cubicBezTo>
                    <a:pt x="367997" y="842"/>
                    <a:pt x="359226" y="-1765"/>
                    <a:pt x="349329" y="1828"/>
                  </a:cubicBezTo>
                  <a:cubicBezTo>
                    <a:pt x="340558" y="4998"/>
                    <a:pt x="335768" y="11338"/>
                    <a:pt x="331823" y="16551"/>
                  </a:cubicBezTo>
                  <a:cubicBezTo>
                    <a:pt x="325870" y="24441"/>
                    <a:pt x="323228" y="32331"/>
                    <a:pt x="321467" y="37544"/>
                  </a:cubicBezTo>
                  <a:cubicBezTo>
                    <a:pt x="319107" y="44554"/>
                    <a:pt x="318860" y="48287"/>
                    <a:pt x="315162" y="57023"/>
                  </a:cubicBezTo>
                  <a:cubicBezTo>
                    <a:pt x="313683" y="60510"/>
                    <a:pt x="311886" y="64349"/>
                    <a:pt x="308258" y="68118"/>
                  </a:cubicBezTo>
                  <a:cubicBezTo>
                    <a:pt x="306462" y="69985"/>
                    <a:pt x="304067" y="72451"/>
                    <a:pt x="300016" y="73824"/>
                  </a:cubicBezTo>
                  <a:cubicBezTo>
                    <a:pt x="299065" y="74141"/>
                    <a:pt x="295824" y="75163"/>
                    <a:pt x="291633" y="74564"/>
                  </a:cubicBezTo>
                  <a:cubicBezTo>
                    <a:pt x="290999" y="74458"/>
                    <a:pt x="287829" y="74000"/>
                    <a:pt x="284447" y="72028"/>
                  </a:cubicBezTo>
                  <a:cubicBezTo>
                    <a:pt x="278494" y="68541"/>
                    <a:pt x="276451" y="63152"/>
                    <a:pt x="272295" y="56600"/>
                  </a:cubicBezTo>
                  <a:cubicBezTo>
                    <a:pt x="267610" y="49203"/>
                    <a:pt x="263947" y="43391"/>
                    <a:pt x="257572" y="39728"/>
                  </a:cubicBezTo>
                  <a:cubicBezTo>
                    <a:pt x="248026" y="34269"/>
                    <a:pt x="237600" y="36558"/>
                    <a:pt x="235205" y="37157"/>
                  </a:cubicBezTo>
                  <a:cubicBezTo>
                    <a:pt x="224462" y="39799"/>
                    <a:pt x="218579" y="47231"/>
                    <a:pt x="215973" y="50542"/>
                  </a:cubicBezTo>
                  <a:cubicBezTo>
                    <a:pt x="214176" y="52831"/>
                    <a:pt x="205934" y="63751"/>
                    <a:pt x="207237" y="77311"/>
                  </a:cubicBezTo>
                  <a:cubicBezTo>
                    <a:pt x="207660" y="81609"/>
                    <a:pt x="208999" y="85800"/>
                    <a:pt x="210302" y="89886"/>
                  </a:cubicBezTo>
                  <a:cubicBezTo>
                    <a:pt x="212204" y="95804"/>
                    <a:pt x="213120" y="96579"/>
                    <a:pt x="215409" y="103306"/>
                  </a:cubicBezTo>
                  <a:cubicBezTo>
                    <a:pt x="217170" y="108484"/>
                    <a:pt x="218474" y="112465"/>
                    <a:pt x="219072" y="117854"/>
                  </a:cubicBezTo>
                  <a:cubicBezTo>
                    <a:pt x="219706" y="123419"/>
                    <a:pt x="220094" y="127012"/>
                    <a:pt x="218262" y="131133"/>
                  </a:cubicBezTo>
                  <a:cubicBezTo>
                    <a:pt x="215797" y="136663"/>
                    <a:pt x="211042" y="139305"/>
                    <a:pt x="209456" y="140150"/>
                  </a:cubicBezTo>
                  <a:cubicBezTo>
                    <a:pt x="205159" y="142510"/>
                    <a:pt x="201249" y="142792"/>
                    <a:pt x="198784" y="142968"/>
                  </a:cubicBezTo>
                  <a:cubicBezTo>
                    <a:pt x="192584" y="143355"/>
                    <a:pt x="187970" y="141594"/>
                    <a:pt x="186878" y="141172"/>
                  </a:cubicBezTo>
                  <a:cubicBezTo>
                    <a:pt x="184272" y="140115"/>
                    <a:pt x="181771" y="138636"/>
                    <a:pt x="176840" y="134197"/>
                  </a:cubicBezTo>
                  <a:cubicBezTo>
                    <a:pt x="171169" y="129090"/>
                    <a:pt x="169266" y="126413"/>
                    <a:pt x="164864" y="121763"/>
                  </a:cubicBezTo>
                  <a:cubicBezTo>
                    <a:pt x="158664" y="115282"/>
                    <a:pt x="154226" y="110633"/>
                    <a:pt x="147217" y="106899"/>
                  </a:cubicBezTo>
                  <a:cubicBezTo>
                    <a:pt x="143201" y="104751"/>
                    <a:pt x="137706" y="101827"/>
                    <a:pt x="130028" y="101968"/>
                  </a:cubicBezTo>
                  <a:cubicBezTo>
                    <a:pt x="127738" y="102003"/>
                    <a:pt x="120165" y="102250"/>
                    <a:pt x="112944" y="107709"/>
                  </a:cubicBezTo>
                  <a:cubicBezTo>
                    <a:pt x="111747" y="108414"/>
                    <a:pt x="106181" y="112817"/>
                    <a:pt x="103258" y="120953"/>
                  </a:cubicBezTo>
                  <a:close/>
                </a:path>
              </a:pathLst>
            </a:custGeom>
            <a:solidFill>
              <a:srgbClr val="5DB3E5"/>
            </a:solidFill>
            <a:ln w="3522" cap="flat">
              <a:noFill/>
              <a:prstDash val="solid"/>
              <a:miter/>
            </a:ln>
          </p:spPr>
          <p:txBody>
            <a:bodyPr rtlCol="0" anchor="ctr"/>
            <a:lstStyle/>
            <a:p>
              <a:endParaRPr lang="es-PE"/>
            </a:p>
          </p:txBody>
        </p:sp>
        <p:sp>
          <p:nvSpPr>
            <p:cNvPr id="70" name="Forma libre: forma 69">
              <a:extLst>
                <a:ext uri="{FF2B5EF4-FFF2-40B4-BE49-F238E27FC236}">
                  <a16:creationId xmlns:a16="http://schemas.microsoft.com/office/drawing/2014/main" id="{FAC53DB6-1AAC-4384-BE51-546E7E1BA74E}"/>
                </a:ext>
              </a:extLst>
            </p:cNvPr>
            <p:cNvSpPr/>
            <p:nvPr/>
          </p:nvSpPr>
          <p:spPr>
            <a:xfrm>
              <a:off x="1422008" y="3307233"/>
              <a:ext cx="382343" cy="261431"/>
            </a:xfrm>
            <a:custGeom>
              <a:avLst/>
              <a:gdLst>
                <a:gd name="connsiteX0" fmla="*/ 117697 w 382343"/>
                <a:gd name="connsiteY0" fmla="*/ 205395 h 261431"/>
                <a:gd name="connsiteX1" fmla="*/ 53555 w 382343"/>
                <a:gd name="connsiteY1" fmla="*/ 201204 h 261431"/>
                <a:gd name="connsiteX2" fmla="*/ 13999 w 382343"/>
                <a:gd name="connsiteY2" fmla="*/ 174222 h 261431"/>
                <a:gd name="connsiteX3" fmla="*/ 2622 w 382343"/>
                <a:gd name="connsiteY3" fmla="*/ 108883 h 261431"/>
                <a:gd name="connsiteX4" fmla="*/ 52992 w 382343"/>
                <a:gd name="connsiteY4" fmla="*/ 57915 h 261431"/>
                <a:gd name="connsiteX5" fmla="*/ 108750 w 382343"/>
                <a:gd name="connsiteY5" fmla="*/ 59112 h 261431"/>
                <a:gd name="connsiteX6" fmla="*/ 198077 w 382343"/>
                <a:gd name="connsiteY6" fmla="*/ 958 h 261431"/>
                <a:gd name="connsiteX7" fmla="*/ 261620 w 382343"/>
                <a:gd name="connsiteY7" fmla="*/ 62106 h 261431"/>
                <a:gd name="connsiteX8" fmla="*/ 263417 w 382343"/>
                <a:gd name="connsiteY8" fmla="*/ 81303 h 261431"/>
                <a:gd name="connsiteX9" fmla="*/ 313187 w 382343"/>
                <a:gd name="connsiteY9" fmla="*/ 82501 h 261431"/>
                <a:gd name="connsiteX10" fmla="*/ 337174 w 382343"/>
                <a:gd name="connsiteY10" fmla="*/ 92680 h 261431"/>
                <a:gd name="connsiteX11" fmla="*/ 381556 w 382343"/>
                <a:gd name="connsiteY11" fmla="*/ 157421 h 261431"/>
                <a:gd name="connsiteX12" fmla="*/ 353976 w 382343"/>
                <a:gd name="connsiteY12" fmla="*/ 234771 h 261431"/>
                <a:gd name="connsiteX13" fmla="*/ 330588 w 382343"/>
                <a:gd name="connsiteY13" fmla="*/ 253968 h 261431"/>
                <a:gd name="connsiteX14" fmla="*/ 289235 w 382343"/>
                <a:gd name="connsiteY14" fmla="*/ 261154 h 261431"/>
                <a:gd name="connsiteX15" fmla="*/ 189095 w 382343"/>
                <a:gd name="connsiteY15" fmla="*/ 225191 h 261431"/>
                <a:gd name="connsiteX16" fmla="*/ 117697 w 382343"/>
                <a:gd name="connsiteY16" fmla="*/ 205395 h 2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343" h="261431">
                  <a:moveTo>
                    <a:pt x="117697" y="205395"/>
                  </a:moveTo>
                  <a:cubicBezTo>
                    <a:pt x="90293" y="203669"/>
                    <a:pt x="77366" y="209587"/>
                    <a:pt x="53555" y="201204"/>
                  </a:cubicBezTo>
                  <a:cubicBezTo>
                    <a:pt x="44292" y="197928"/>
                    <a:pt x="26891" y="191552"/>
                    <a:pt x="13999" y="174222"/>
                  </a:cubicBezTo>
                  <a:cubicBezTo>
                    <a:pt x="-7487" y="145374"/>
                    <a:pt x="1988" y="110926"/>
                    <a:pt x="2622" y="108883"/>
                  </a:cubicBezTo>
                  <a:cubicBezTo>
                    <a:pt x="13365" y="72145"/>
                    <a:pt x="48061" y="59605"/>
                    <a:pt x="52992" y="57915"/>
                  </a:cubicBezTo>
                  <a:cubicBezTo>
                    <a:pt x="79128" y="48968"/>
                    <a:pt x="101811" y="56506"/>
                    <a:pt x="108750" y="59112"/>
                  </a:cubicBezTo>
                  <a:cubicBezTo>
                    <a:pt x="121818" y="18852"/>
                    <a:pt x="161022" y="-5206"/>
                    <a:pt x="198077" y="958"/>
                  </a:cubicBezTo>
                  <a:cubicBezTo>
                    <a:pt x="231363" y="6488"/>
                    <a:pt x="255280" y="35090"/>
                    <a:pt x="261620" y="62106"/>
                  </a:cubicBezTo>
                  <a:cubicBezTo>
                    <a:pt x="263417" y="69715"/>
                    <a:pt x="263628" y="76407"/>
                    <a:pt x="263417" y="81303"/>
                  </a:cubicBezTo>
                  <a:cubicBezTo>
                    <a:pt x="273350" y="79119"/>
                    <a:pt x="291771" y="76548"/>
                    <a:pt x="313187" y="82501"/>
                  </a:cubicBezTo>
                  <a:cubicBezTo>
                    <a:pt x="325868" y="86023"/>
                    <a:pt x="334638" y="91166"/>
                    <a:pt x="337174" y="92680"/>
                  </a:cubicBezTo>
                  <a:cubicBezTo>
                    <a:pt x="343479" y="96484"/>
                    <a:pt x="375955" y="117301"/>
                    <a:pt x="381556" y="157421"/>
                  </a:cubicBezTo>
                  <a:cubicBezTo>
                    <a:pt x="386980" y="196413"/>
                    <a:pt x="362923" y="224380"/>
                    <a:pt x="353976" y="234771"/>
                  </a:cubicBezTo>
                  <a:cubicBezTo>
                    <a:pt x="343127" y="247381"/>
                    <a:pt x="333370" y="252559"/>
                    <a:pt x="330588" y="253968"/>
                  </a:cubicBezTo>
                  <a:cubicBezTo>
                    <a:pt x="316498" y="261119"/>
                    <a:pt x="302338" y="262034"/>
                    <a:pt x="289235" y="261154"/>
                  </a:cubicBezTo>
                  <a:cubicBezTo>
                    <a:pt x="253519" y="258759"/>
                    <a:pt x="239570" y="243930"/>
                    <a:pt x="189095" y="225191"/>
                  </a:cubicBezTo>
                  <a:cubicBezTo>
                    <a:pt x="155985" y="212898"/>
                    <a:pt x="139500" y="206769"/>
                    <a:pt x="117697" y="205395"/>
                  </a:cubicBezTo>
                  <a:close/>
                </a:path>
              </a:pathLst>
            </a:custGeom>
            <a:solidFill>
              <a:srgbClr val="C8D0D8"/>
            </a:solidFill>
            <a:ln w="3522" cap="flat">
              <a:noFill/>
              <a:prstDash val="solid"/>
              <a:miter/>
            </a:ln>
          </p:spPr>
          <p:txBody>
            <a:bodyPr rtlCol="0" anchor="ctr"/>
            <a:lstStyle/>
            <a:p>
              <a:endParaRPr lang="es-PE"/>
            </a:p>
          </p:txBody>
        </p:sp>
        <p:sp>
          <p:nvSpPr>
            <p:cNvPr id="71" name="Forma libre: forma 70">
              <a:extLst>
                <a:ext uri="{FF2B5EF4-FFF2-40B4-BE49-F238E27FC236}">
                  <a16:creationId xmlns:a16="http://schemas.microsoft.com/office/drawing/2014/main" id="{157445D5-857E-4599-A1C9-84BEEECB6B11}"/>
                </a:ext>
              </a:extLst>
            </p:cNvPr>
            <p:cNvSpPr/>
            <p:nvPr/>
          </p:nvSpPr>
          <p:spPr>
            <a:xfrm>
              <a:off x="1357488" y="3438498"/>
              <a:ext cx="472090" cy="262998"/>
            </a:xfrm>
            <a:custGeom>
              <a:avLst/>
              <a:gdLst>
                <a:gd name="connsiteX0" fmla="*/ 18957 w 472090"/>
                <a:gd name="connsiteY0" fmla="*/ 95123 h 262998"/>
                <a:gd name="connsiteX1" fmla="*/ 2754 w 472090"/>
                <a:gd name="connsiteY1" fmla="*/ 135595 h 262998"/>
                <a:gd name="connsiteX2" fmla="*/ 4093 w 472090"/>
                <a:gd name="connsiteY2" fmla="*/ 188218 h 262998"/>
                <a:gd name="connsiteX3" fmla="*/ 35582 w 472090"/>
                <a:gd name="connsiteY3" fmla="*/ 235876 h 262998"/>
                <a:gd name="connsiteX4" fmla="*/ 88875 w 472090"/>
                <a:gd name="connsiteY4" fmla="*/ 261941 h 262998"/>
                <a:gd name="connsiteX5" fmla="*/ 131355 w 472090"/>
                <a:gd name="connsiteY5" fmla="*/ 262399 h 262998"/>
                <a:gd name="connsiteX6" fmla="*/ 417580 w 472090"/>
                <a:gd name="connsiteY6" fmla="*/ 262188 h 262998"/>
                <a:gd name="connsiteX7" fmla="*/ 454459 w 472090"/>
                <a:gd name="connsiteY7" fmla="*/ 240842 h 262998"/>
                <a:gd name="connsiteX8" fmla="*/ 469957 w 472090"/>
                <a:gd name="connsiteY8" fmla="*/ 212276 h 262998"/>
                <a:gd name="connsiteX9" fmla="*/ 465026 w 472090"/>
                <a:gd name="connsiteY9" fmla="*/ 165957 h 262998"/>
                <a:gd name="connsiteX10" fmla="*/ 425470 w 472090"/>
                <a:gd name="connsiteY10" fmla="*/ 134045 h 262998"/>
                <a:gd name="connsiteX11" fmla="*/ 406309 w 472090"/>
                <a:gd name="connsiteY11" fmla="*/ 131896 h 262998"/>
                <a:gd name="connsiteX12" fmla="*/ 388873 w 472090"/>
                <a:gd name="connsiteY12" fmla="*/ 134714 h 262998"/>
                <a:gd name="connsiteX13" fmla="*/ 390106 w 472090"/>
                <a:gd name="connsiteY13" fmla="*/ 129712 h 262998"/>
                <a:gd name="connsiteX14" fmla="*/ 393523 w 472090"/>
                <a:gd name="connsiteY14" fmla="*/ 110445 h 262998"/>
                <a:gd name="connsiteX15" fmla="*/ 381547 w 472090"/>
                <a:gd name="connsiteY15" fmla="*/ 76419 h 262998"/>
                <a:gd name="connsiteX16" fmla="*/ 344985 w 472090"/>
                <a:gd name="connsiteY16" fmla="*/ 53348 h 262998"/>
                <a:gd name="connsiteX17" fmla="*/ 297926 w 472090"/>
                <a:gd name="connsiteY17" fmla="*/ 65641 h 262998"/>
                <a:gd name="connsiteX18" fmla="*/ 212333 w 472090"/>
                <a:gd name="connsiteY18" fmla="*/ 55 h 262998"/>
                <a:gd name="connsiteX19" fmla="*/ 135652 w 472090"/>
                <a:gd name="connsiteY19" fmla="*/ 57610 h 262998"/>
                <a:gd name="connsiteX20" fmla="*/ 99442 w 472090"/>
                <a:gd name="connsiteY20" fmla="*/ 52890 h 262998"/>
                <a:gd name="connsiteX21" fmla="*/ 62810 w 472090"/>
                <a:gd name="connsiteY21" fmla="*/ 61203 h 262998"/>
                <a:gd name="connsiteX22" fmla="*/ 18957 w 472090"/>
                <a:gd name="connsiteY22" fmla="*/ 95123 h 26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2090" h="262998">
                  <a:moveTo>
                    <a:pt x="18957" y="95123"/>
                  </a:moveTo>
                  <a:cubicBezTo>
                    <a:pt x="13708" y="103471"/>
                    <a:pt x="6452" y="117243"/>
                    <a:pt x="2754" y="135595"/>
                  </a:cubicBezTo>
                  <a:cubicBezTo>
                    <a:pt x="782" y="145493"/>
                    <a:pt x="-2917" y="164936"/>
                    <a:pt x="4093" y="188218"/>
                  </a:cubicBezTo>
                  <a:cubicBezTo>
                    <a:pt x="12053" y="214636"/>
                    <a:pt x="28960" y="230029"/>
                    <a:pt x="35582" y="235876"/>
                  </a:cubicBezTo>
                  <a:cubicBezTo>
                    <a:pt x="56223" y="254192"/>
                    <a:pt x="78379" y="259934"/>
                    <a:pt x="88875" y="261941"/>
                  </a:cubicBezTo>
                  <a:cubicBezTo>
                    <a:pt x="103035" y="262117"/>
                    <a:pt x="117195" y="262258"/>
                    <a:pt x="131355" y="262399"/>
                  </a:cubicBezTo>
                  <a:cubicBezTo>
                    <a:pt x="227585" y="263280"/>
                    <a:pt x="322970" y="263174"/>
                    <a:pt x="417580" y="262188"/>
                  </a:cubicBezTo>
                  <a:cubicBezTo>
                    <a:pt x="424026" y="260744"/>
                    <a:pt x="440652" y="256059"/>
                    <a:pt x="454459" y="240842"/>
                  </a:cubicBezTo>
                  <a:cubicBezTo>
                    <a:pt x="465378" y="228796"/>
                    <a:pt x="468971" y="216256"/>
                    <a:pt x="469957" y="212276"/>
                  </a:cubicBezTo>
                  <a:cubicBezTo>
                    <a:pt x="472071" y="203928"/>
                    <a:pt x="475100" y="185260"/>
                    <a:pt x="465026" y="165957"/>
                  </a:cubicBezTo>
                  <a:cubicBezTo>
                    <a:pt x="455375" y="147500"/>
                    <a:pt x="438538" y="137497"/>
                    <a:pt x="425470" y="134045"/>
                  </a:cubicBezTo>
                  <a:cubicBezTo>
                    <a:pt x="416453" y="131650"/>
                    <a:pt x="407401" y="131861"/>
                    <a:pt x="406309" y="131896"/>
                  </a:cubicBezTo>
                  <a:cubicBezTo>
                    <a:pt x="399123" y="132108"/>
                    <a:pt x="393170" y="133446"/>
                    <a:pt x="388873" y="134714"/>
                  </a:cubicBezTo>
                  <a:cubicBezTo>
                    <a:pt x="389190" y="133552"/>
                    <a:pt x="389613" y="131826"/>
                    <a:pt x="390106" y="129712"/>
                  </a:cubicBezTo>
                  <a:cubicBezTo>
                    <a:pt x="392149" y="120907"/>
                    <a:pt x="393276" y="113122"/>
                    <a:pt x="393523" y="110445"/>
                  </a:cubicBezTo>
                  <a:cubicBezTo>
                    <a:pt x="394544" y="99350"/>
                    <a:pt x="388486" y="85683"/>
                    <a:pt x="381547" y="76419"/>
                  </a:cubicBezTo>
                  <a:cubicBezTo>
                    <a:pt x="377003" y="70361"/>
                    <a:pt x="365133" y="56941"/>
                    <a:pt x="344985" y="53348"/>
                  </a:cubicBezTo>
                  <a:cubicBezTo>
                    <a:pt x="319589" y="48769"/>
                    <a:pt x="300815" y="63316"/>
                    <a:pt x="297926" y="65641"/>
                  </a:cubicBezTo>
                  <a:cubicBezTo>
                    <a:pt x="287465" y="25733"/>
                    <a:pt x="251290" y="-1389"/>
                    <a:pt x="212333" y="55"/>
                  </a:cubicBezTo>
                  <a:cubicBezTo>
                    <a:pt x="178343" y="1323"/>
                    <a:pt x="147734" y="24148"/>
                    <a:pt x="135652" y="57610"/>
                  </a:cubicBezTo>
                  <a:cubicBezTo>
                    <a:pt x="127691" y="55109"/>
                    <a:pt x="115046" y="52186"/>
                    <a:pt x="99442" y="52890"/>
                  </a:cubicBezTo>
                  <a:cubicBezTo>
                    <a:pt x="93102" y="53172"/>
                    <a:pt x="79013" y="54369"/>
                    <a:pt x="62810" y="61203"/>
                  </a:cubicBezTo>
                  <a:cubicBezTo>
                    <a:pt x="39809" y="70889"/>
                    <a:pt x="25720" y="86423"/>
                    <a:pt x="18957" y="95123"/>
                  </a:cubicBezTo>
                  <a:close/>
                </a:path>
              </a:pathLst>
            </a:custGeom>
            <a:solidFill>
              <a:srgbClr val="5DB3E5"/>
            </a:solidFill>
            <a:ln w="3522" cap="flat">
              <a:noFill/>
              <a:prstDash val="solid"/>
              <a:miter/>
            </a:ln>
          </p:spPr>
          <p:txBody>
            <a:bodyPr rtlCol="0" anchor="ctr"/>
            <a:lstStyle/>
            <a:p>
              <a:endParaRPr lang="es-PE"/>
            </a:p>
          </p:txBody>
        </p:sp>
        <p:sp>
          <p:nvSpPr>
            <p:cNvPr id="87" name="Forma libre: forma 86">
              <a:extLst>
                <a:ext uri="{FF2B5EF4-FFF2-40B4-BE49-F238E27FC236}">
                  <a16:creationId xmlns:a16="http://schemas.microsoft.com/office/drawing/2014/main" id="{0AFD03D3-A490-45B2-B4F7-5A569309A49D}"/>
                </a:ext>
              </a:extLst>
            </p:cNvPr>
            <p:cNvSpPr/>
            <p:nvPr/>
          </p:nvSpPr>
          <p:spPr>
            <a:xfrm>
              <a:off x="1125394" y="3690013"/>
              <a:ext cx="243096" cy="366710"/>
            </a:xfrm>
            <a:custGeom>
              <a:avLst/>
              <a:gdLst>
                <a:gd name="connsiteX0" fmla="*/ 1492 w 243096"/>
                <a:gd name="connsiteY0" fmla="*/ 366535 h 366710"/>
                <a:gd name="connsiteX1" fmla="*/ 154 w 243096"/>
                <a:gd name="connsiteY1" fmla="*/ 357976 h 366710"/>
                <a:gd name="connsiteX2" fmla="*/ 3747 w 243096"/>
                <a:gd name="connsiteY2" fmla="*/ 341561 h 366710"/>
                <a:gd name="connsiteX3" fmla="*/ 27135 w 243096"/>
                <a:gd name="connsiteY3" fmla="*/ 297708 h 366710"/>
                <a:gd name="connsiteX4" fmla="*/ 51862 w 243096"/>
                <a:gd name="connsiteY4" fmla="*/ 254313 h 366710"/>
                <a:gd name="connsiteX5" fmla="*/ 75250 w 243096"/>
                <a:gd name="connsiteY5" fmla="*/ 214053 h 366710"/>
                <a:gd name="connsiteX6" fmla="*/ 102443 w 243096"/>
                <a:gd name="connsiteY6" fmla="*/ 169319 h 366710"/>
                <a:gd name="connsiteX7" fmla="*/ 131678 w 243096"/>
                <a:gd name="connsiteY7" fmla="*/ 125254 h 366710"/>
                <a:gd name="connsiteX8" fmla="*/ 165634 w 243096"/>
                <a:gd name="connsiteY8" fmla="*/ 69284 h 366710"/>
                <a:gd name="connsiteX9" fmla="*/ 185183 w 243096"/>
                <a:gd name="connsiteY9" fmla="*/ 43642 h 366710"/>
                <a:gd name="connsiteX10" fmla="*/ 200927 w 243096"/>
                <a:gd name="connsiteY10" fmla="*/ 24762 h 366710"/>
                <a:gd name="connsiteX11" fmla="*/ 184971 w 243096"/>
                <a:gd name="connsiteY11" fmla="*/ 29482 h 366710"/>
                <a:gd name="connsiteX12" fmla="*/ 170812 w 243096"/>
                <a:gd name="connsiteY12" fmla="*/ 31067 h 366710"/>
                <a:gd name="connsiteX13" fmla="*/ 149466 w 243096"/>
                <a:gd name="connsiteY13" fmla="*/ 29482 h 366710"/>
                <a:gd name="connsiteX14" fmla="*/ 134848 w 243096"/>
                <a:gd name="connsiteY14" fmla="*/ 26558 h 366710"/>
                <a:gd name="connsiteX15" fmla="*/ 126994 w 243096"/>
                <a:gd name="connsiteY15" fmla="*/ 23177 h 366710"/>
                <a:gd name="connsiteX16" fmla="*/ 153975 w 243096"/>
                <a:gd name="connsiteY16" fmla="*/ 22719 h 366710"/>
                <a:gd name="connsiteX17" fmla="*/ 188599 w 243096"/>
                <a:gd name="connsiteY17" fmla="*/ 18880 h 366710"/>
                <a:gd name="connsiteX18" fmla="*/ 207479 w 243096"/>
                <a:gd name="connsiteY18" fmla="*/ 13033 h 366710"/>
                <a:gd name="connsiteX19" fmla="*/ 217130 w 243096"/>
                <a:gd name="connsiteY19" fmla="*/ 6728 h 366710"/>
                <a:gd name="connsiteX20" fmla="*/ 224105 w 243096"/>
                <a:gd name="connsiteY20" fmla="*/ 0 h 366710"/>
                <a:gd name="connsiteX21" fmla="*/ 229036 w 243096"/>
                <a:gd name="connsiteY21" fmla="*/ 31701 h 366710"/>
                <a:gd name="connsiteX22" fmla="*/ 234883 w 243096"/>
                <a:gd name="connsiteY22" fmla="*/ 56886 h 366710"/>
                <a:gd name="connsiteX23" fmla="*/ 241611 w 243096"/>
                <a:gd name="connsiteY23" fmla="*/ 73758 h 366710"/>
                <a:gd name="connsiteX24" fmla="*/ 242738 w 243096"/>
                <a:gd name="connsiteY24" fmla="*/ 79605 h 366710"/>
                <a:gd name="connsiteX25" fmla="*/ 238018 w 243096"/>
                <a:gd name="connsiteY25" fmla="*/ 82528 h 366710"/>
                <a:gd name="connsiteX26" fmla="*/ 233967 w 243096"/>
                <a:gd name="connsiteY26" fmla="*/ 83867 h 366710"/>
                <a:gd name="connsiteX27" fmla="*/ 230128 w 243096"/>
                <a:gd name="connsiteY27" fmla="*/ 79605 h 366710"/>
                <a:gd name="connsiteX28" fmla="*/ 222696 w 243096"/>
                <a:gd name="connsiteY28" fmla="*/ 63649 h 366710"/>
                <a:gd name="connsiteX29" fmla="*/ 218645 w 243096"/>
                <a:gd name="connsiteY29" fmla="*/ 50827 h 366710"/>
                <a:gd name="connsiteX30" fmla="*/ 216391 w 243096"/>
                <a:gd name="connsiteY30" fmla="*/ 20711 h 366710"/>
                <a:gd name="connsiteX31" fmla="*/ 205612 w 243096"/>
                <a:gd name="connsiteY31" fmla="*/ 35540 h 366710"/>
                <a:gd name="connsiteX32" fmla="*/ 180885 w 243096"/>
                <a:gd name="connsiteY32" fmla="*/ 73300 h 366710"/>
                <a:gd name="connsiteX33" fmla="*/ 156616 w 243096"/>
                <a:gd name="connsiteY33" fmla="*/ 107467 h 366710"/>
                <a:gd name="connsiteX34" fmla="*/ 128297 w 243096"/>
                <a:gd name="connsiteY34" fmla="*/ 154243 h 366710"/>
                <a:gd name="connsiteX35" fmla="*/ 107163 w 243096"/>
                <a:gd name="connsiteY35" fmla="*/ 188657 h 366710"/>
                <a:gd name="connsiteX36" fmla="*/ 71622 w 243096"/>
                <a:gd name="connsiteY36" fmla="*/ 247339 h 366710"/>
                <a:gd name="connsiteX37" fmla="*/ 50946 w 243096"/>
                <a:gd name="connsiteY37" fmla="*/ 281506 h 366710"/>
                <a:gd name="connsiteX38" fmla="*/ 34321 w 243096"/>
                <a:gd name="connsiteY38" fmla="*/ 311622 h 366710"/>
                <a:gd name="connsiteX39" fmla="*/ 25550 w 243096"/>
                <a:gd name="connsiteY39" fmla="*/ 326697 h 366710"/>
                <a:gd name="connsiteX40" fmla="*/ 18118 w 243096"/>
                <a:gd name="connsiteY40" fmla="*/ 336595 h 366710"/>
                <a:gd name="connsiteX41" fmla="*/ 12729 w 243096"/>
                <a:gd name="connsiteY41" fmla="*/ 350544 h 366710"/>
                <a:gd name="connsiteX42" fmla="*/ 10932 w 243096"/>
                <a:gd name="connsiteY42" fmla="*/ 358645 h 366710"/>
                <a:gd name="connsiteX43" fmla="*/ 1492 w 243096"/>
                <a:gd name="connsiteY43" fmla="*/ 366535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096" h="366710">
                  <a:moveTo>
                    <a:pt x="1492" y="366535"/>
                  </a:moveTo>
                  <a:cubicBezTo>
                    <a:pt x="-269" y="365690"/>
                    <a:pt x="-93" y="361850"/>
                    <a:pt x="154" y="357976"/>
                  </a:cubicBezTo>
                  <a:cubicBezTo>
                    <a:pt x="718" y="348148"/>
                    <a:pt x="3747" y="341561"/>
                    <a:pt x="3747" y="341561"/>
                  </a:cubicBezTo>
                  <a:cubicBezTo>
                    <a:pt x="15159" y="316588"/>
                    <a:pt x="27135" y="297708"/>
                    <a:pt x="27135" y="297708"/>
                  </a:cubicBezTo>
                  <a:cubicBezTo>
                    <a:pt x="30552" y="292354"/>
                    <a:pt x="25198" y="300526"/>
                    <a:pt x="51862" y="254313"/>
                  </a:cubicBezTo>
                  <a:cubicBezTo>
                    <a:pt x="61513" y="237582"/>
                    <a:pt x="69579" y="223774"/>
                    <a:pt x="75250" y="214053"/>
                  </a:cubicBezTo>
                  <a:cubicBezTo>
                    <a:pt x="81203" y="203697"/>
                    <a:pt x="90432" y="188058"/>
                    <a:pt x="102443" y="169319"/>
                  </a:cubicBezTo>
                  <a:cubicBezTo>
                    <a:pt x="118364" y="144487"/>
                    <a:pt x="119421" y="144980"/>
                    <a:pt x="131678" y="125254"/>
                  </a:cubicBezTo>
                  <a:cubicBezTo>
                    <a:pt x="149325" y="96794"/>
                    <a:pt x="150628" y="90102"/>
                    <a:pt x="165634" y="69284"/>
                  </a:cubicBezTo>
                  <a:cubicBezTo>
                    <a:pt x="174510" y="56956"/>
                    <a:pt x="185183" y="43642"/>
                    <a:pt x="185183" y="43642"/>
                  </a:cubicBezTo>
                  <a:cubicBezTo>
                    <a:pt x="191347" y="35963"/>
                    <a:pt x="196771" y="29553"/>
                    <a:pt x="200927" y="24762"/>
                  </a:cubicBezTo>
                  <a:cubicBezTo>
                    <a:pt x="196877" y="26382"/>
                    <a:pt x="191488" y="28214"/>
                    <a:pt x="184971" y="29482"/>
                  </a:cubicBezTo>
                  <a:cubicBezTo>
                    <a:pt x="183104" y="29834"/>
                    <a:pt x="177821" y="30820"/>
                    <a:pt x="170812" y="31067"/>
                  </a:cubicBezTo>
                  <a:cubicBezTo>
                    <a:pt x="164013" y="31314"/>
                    <a:pt x="159153" y="30715"/>
                    <a:pt x="149466" y="29482"/>
                  </a:cubicBezTo>
                  <a:cubicBezTo>
                    <a:pt x="141506" y="28496"/>
                    <a:pt x="138089" y="27650"/>
                    <a:pt x="134848" y="26558"/>
                  </a:cubicBezTo>
                  <a:cubicBezTo>
                    <a:pt x="131502" y="25431"/>
                    <a:pt x="128825" y="24163"/>
                    <a:pt x="126994" y="23177"/>
                  </a:cubicBezTo>
                  <a:cubicBezTo>
                    <a:pt x="137948" y="23353"/>
                    <a:pt x="147177" y="23071"/>
                    <a:pt x="153975" y="22719"/>
                  </a:cubicBezTo>
                  <a:cubicBezTo>
                    <a:pt x="159293" y="22473"/>
                    <a:pt x="172537" y="21733"/>
                    <a:pt x="188599" y="18880"/>
                  </a:cubicBezTo>
                  <a:cubicBezTo>
                    <a:pt x="194341" y="17858"/>
                    <a:pt x="200610" y="16555"/>
                    <a:pt x="207479" y="13033"/>
                  </a:cubicBezTo>
                  <a:cubicBezTo>
                    <a:pt x="212410" y="10497"/>
                    <a:pt x="215968" y="7714"/>
                    <a:pt x="217130" y="6728"/>
                  </a:cubicBezTo>
                  <a:cubicBezTo>
                    <a:pt x="220089" y="4332"/>
                    <a:pt x="222379" y="1973"/>
                    <a:pt x="224105" y="0"/>
                  </a:cubicBezTo>
                  <a:cubicBezTo>
                    <a:pt x="225795" y="12786"/>
                    <a:pt x="227556" y="23529"/>
                    <a:pt x="229036" y="31701"/>
                  </a:cubicBezTo>
                  <a:cubicBezTo>
                    <a:pt x="231607" y="45931"/>
                    <a:pt x="232946" y="53152"/>
                    <a:pt x="234883" y="56886"/>
                  </a:cubicBezTo>
                  <a:cubicBezTo>
                    <a:pt x="237666" y="62275"/>
                    <a:pt x="238722" y="68439"/>
                    <a:pt x="241611" y="73758"/>
                  </a:cubicBezTo>
                  <a:cubicBezTo>
                    <a:pt x="242245" y="74920"/>
                    <a:pt x="243794" y="77597"/>
                    <a:pt x="242738" y="79605"/>
                  </a:cubicBezTo>
                  <a:cubicBezTo>
                    <a:pt x="242245" y="80521"/>
                    <a:pt x="240836" y="81190"/>
                    <a:pt x="238018" y="82528"/>
                  </a:cubicBezTo>
                  <a:cubicBezTo>
                    <a:pt x="234883" y="84008"/>
                    <a:pt x="234249" y="83937"/>
                    <a:pt x="233967" y="83867"/>
                  </a:cubicBezTo>
                  <a:cubicBezTo>
                    <a:pt x="231889" y="83515"/>
                    <a:pt x="230762" y="80943"/>
                    <a:pt x="230128" y="79605"/>
                  </a:cubicBezTo>
                  <a:cubicBezTo>
                    <a:pt x="223365" y="64565"/>
                    <a:pt x="225196" y="70905"/>
                    <a:pt x="222696" y="63649"/>
                  </a:cubicBezTo>
                  <a:cubicBezTo>
                    <a:pt x="220547" y="57379"/>
                    <a:pt x="219490" y="54244"/>
                    <a:pt x="218645" y="50827"/>
                  </a:cubicBezTo>
                  <a:cubicBezTo>
                    <a:pt x="217095" y="44452"/>
                    <a:pt x="215334" y="34167"/>
                    <a:pt x="216391" y="20711"/>
                  </a:cubicBezTo>
                  <a:cubicBezTo>
                    <a:pt x="213819" y="24128"/>
                    <a:pt x="210050" y="29235"/>
                    <a:pt x="205612" y="35540"/>
                  </a:cubicBezTo>
                  <a:cubicBezTo>
                    <a:pt x="194306" y="51602"/>
                    <a:pt x="189198" y="60584"/>
                    <a:pt x="180885" y="73300"/>
                  </a:cubicBezTo>
                  <a:cubicBezTo>
                    <a:pt x="168557" y="92109"/>
                    <a:pt x="168945" y="88939"/>
                    <a:pt x="156616" y="107467"/>
                  </a:cubicBezTo>
                  <a:cubicBezTo>
                    <a:pt x="147212" y="121591"/>
                    <a:pt x="145803" y="125254"/>
                    <a:pt x="128297" y="154243"/>
                  </a:cubicBezTo>
                  <a:cubicBezTo>
                    <a:pt x="119773" y="168368"/>
                    <a:pt x="121640" y="164951"/>
                    <a:pt x="107163" y="188657"/>
                  </a:cubicBezTo>
                  <a:cubicBezTo>
                    <a:pt x="86768" y="221978"/>
                    <a:pt x="88001" y="220675"/>
                    <a:pt x="71622" y="247339"/>
                  </a:cubicBezTo>
                  <a:cubicBezTo>
                    <a:pt x="58026" y="269494"/>
                    <a:pt x="56335" y="271749"/>
                    <a:pt x="50946" y="281506"/>
                  </a:cubicBezTo>
                  <a:cubicBezTo>
                    <a:pt x="40203" y="300914"/>
                    <a:pt x="34814" y="310600"/>
                    <a:pt x="34321" y="311622"/>
                  </a:cubicBezTo>
                  <a:cubicBezTo>
                    <a:pt x="31749" y="316694"/>
                    <a:pt x="29706" y="321062"/>
                    <a:pt x="25550" y="326697"/>
                  </a:cubicBezTo>
                  <a:cubicBezTo>
                    <a:pt x="21922" y="331629"/>
                    <a:pt x="20619" y="332157"/>
                    <a:pt x="18118" y="336595"/>
                  </a:cubicBezTo>
                  <a:cubicBezTo>
                    <a:pt x="14455" y="343147"/>
                    <a:pt x="12870" y="349909"/>
                    <a:pt x="12729" y="350544"/>
                  </a:cubicBezTo>
                  <a:cubicBezTo>
                    <a:pt x="11672" y="355228"/>
                    <a:pt x="12200" y="355968"/>
                    <a:pt x="10932" y="358645"/>
                  </a:cubicBezTo>
                  <a:cubicBezTo>
                    <a:pt x="8643" y="363470"/>
                    <a:pt x="3782" y="367627"/>
                    <a:pt x="1492" y="366535"/>
                  </a:cubicBezTo>
                  <a:close/>
                </a:path>
              </a:pathLst>
            </a:custGeom>
            <a:solidFill>
              <a:srgbClr val="EB575A"/>
            </a:solidFill>
            <a:ln w="3522" cap="flat">
              <a:noFill/>
              <a:prstDash val="solid"/>
              <a:miter/>
            </a:ln>
          </p:spPr>
          <p:txBody>
            <a:bodyPr rtlCol="0" anchor="ctr"/>
            <a:lstStyle/>
            <a:p>
              <a:endParaRPr lang="es-PE"/>
            </a:p>
          </p:txBody>
        </p:sp>
        <p:sp>
          <p:nvSpPr>
            <p:cNvPr id="88" name="Forma libre: forma 87">
              <a:extLst>
                <a:ext uri="{FF2B5EF4-FFF2-40B4-BE49-F238E27FC236}">
                  <a16:creationId xmlns:a16="http://schemas.microsoft.com/office/drawing/2014/main" id="{CB8021CF-ACB9-4924-8E72-51F357087907}"/>
                </a:ext>
              </a:extLst>
            </p:cNvPr>
            <p:cNvSpPr/>
            <p:nvPr/>
          </p:nvSpPr>
          <p:spPr>
            <a:xfrm>
              <a:off x="1819020" y="3690013"/>
              <a:ext cx="243096" cy="366710"/>
            </a:xfrm>
            <a:custGeom>
              <a:avLst/>
              <a:gdLst>
                <a:gd name="connsiteX0" fmla="*/ 241604 w 243096"/>
                <a:gd name="connsiteY0" fmla="*/ 366535 h 366710"/>
                <a:gd name="connsiteX1" fmla="*/ 242943 w 243096"/>
                <a:gd name="connsiteY1" fmla="*/ 357976 h 366710"/>
                <a:gd name="connsiteX2" fmla="*/ 239350 w 243096"/>
                <a:gd name="connsiteY2" fmla="*/ 341561 h 366710"/>
                <a:gd name="connsiteX3" fmla="*/ 215962 w 243096"/>
                <a:gd name="connsiteY3" fmla="*/ 297708 h 366710"/>
                <a:gd name="connsiteX4" fmla="*/ 191235 w 243096"/>
                <a:gd name="connsiteY4" fmla="*/ 254313 h 366710"/>
                <a:gd name="connsiteX5" fmla="*/ 167847 w 243096"/>
                <a:gd name="connsiteY5" fmla="*/ 214053 h 366710"/>
                <a:gd name="connsiteX6" fmla="*/ 140654 w 243096"/>
                <a:gd name="connsiteY6" fmla="*/ 169319 h 366710"/>
                <a:gd name="connsiteX7" fmla="*/ 111419 w 243096"/>
                <a:gd name="connsiteY7" fmla="*/ 125254 h 366710"/>
                <a:gd name="connsiteX8" fmla="*/ 77463 w 243096"/>
                <a:gd name="connsiteY8" fmla="*/ 69284 h 366710"/>
                <a:gd name="connsiteX9" fmla="*/ 57914 w 243096"/>
                <a:gd name="connsiteY9" fmla="*/ 43642 h 366710"/>
                <a:gd name="connsiteX10" fmla="*/ 42169 w 243096"/>
                <a:gd name="connsiteY10" fmla="*/ 24762 h 366710"/>
                <a:gd name="connsiteX11" fmla="*/ 58126 w 243096"/>
                <a:gd name="connsiteY11" fmla="*/ 29482 h 366710"/>
                <a:gd name="connsiteX12" fmla="*/ 72285 w 243096"/>
                <a:gd name="connsiteY12" fmla="*/ 31067 h 366710"/>
                <a:gd name="connsiteX13" fmla="*/ 93631 w 243096"/>
                <a:gd name="connsiteY13" fmla="*/ 29482 h 366710"/>
                <a:gd name="connsiteX14" fmla="*/ 108248 w 243096"/>
                <a:gd name="connsiteY14" fmla="*/ 26558 h 366710"/>
                <a:gd name="connsiteX15" fmla="*/ 116103 w 243096"/>
                <a:gd name="connsiteY15" fmla="*/ 23177 h 366710"/>
                <a:gd name="connsiteX16" fmla="*/ 89122 w 243096"/>
                <a:gd name="connsiteY16" fmla="*/ 22719 h 366710"/>
                <a:gd name="connsiteX17" fmla="*/ 54497 w 243096"/>
                <a:gd name="connsiteY17" fmla="*/ 18880 h 366710"/>
                <a:gd name="connsiteX18" fmla="*/ 35618 w 243096"/>
                <a:gd name="connsiteY18" fmla="*/ 13033 h 366710"/>
                <a:gd name="connsiteX19" fmla="*/ 25967 w 243096"/>
                <a:gd name="connsiteY19" fmla="*/ 6728 h 366710"/>
                <a:gd name="connsiteX20" fmla="*/ 18992 w 243096"/>
                <a:gd name="connsiteY20" fmla="*/ 0 h 366710"/>
                <a:gd name="connsiteX21" fmla="*/ 14061 w 243096"/>
                <a:gd name="connsiteY21" fmla="*/ 31701 h 366710"/>
                <a:gd name="connsiteX22" fmla="*/ 8214 w 243096"/>
                <a:gd name="connsiteY22" fmla="*/ 56886 h 366710"/>
                <a:gd name="connsiteX23" fmla="*/ 1486 w 243096"/>
                <a:gd name="connsiteY23" fmla="*/ 73758 h 366710"/>
                <a:gd name="connsiteX24" fmla="*/ 359 w 243096"/>
                <a:gd name="connsiteY24" fmla="*/ 79605 h 366710"/>
                <a:gd name="connsiteX25" fmla="*/ 5079 w 243096"/>
                <a:gd name="connsiteY25" fmla="*/ 82528 h 366710"/>
                <a:gd name="connsiteX26" fmla="*/ 9130 w 243096"/>
                <a:gd name="connsiteY26" fmla="*/ 83867 h 366710"/>
                <a:gd name="connsiteX27" fmla="*/ 12969 w 243096"/>
                <a:gd name="connsiteY27" fmla="*/ 79605 h 366710"/>
                <a:gd name="connsiteX28" fmla="*/ 20401 w 243096"/>
                <a:gd name="connsiteY28" fmla="*/ 63649 h 366710"/>
                <a:gd name="connsiteX29" fmla="*/ 24452 w 243096"/>
                <a:gd name="connsiteY29" fmla="*/ 50827 h 366710"/>
                <a:gd name="connsiteX30" fmla="*/ 26706 w 243096"/>
                <a:gd name="connsiteY30" fmla="*/ 20711 h 366710"/>
                <a:gd name="connsiteX31" fmla="*/ 37485 w 243096"/>
                <a:gd name="connsiteY31" fmla="*/ 35540 h 366710"/>
                <a:gd name="connsiteX32" fmla="*/ 62211 w 243096"/>
                <a:gd name="connsiteY32" fmla="*/ 73300 h 366710"/>
                <a:gd name="connsiteX33" fmla="*/ 86480 w 243096"/>
                <a:gd name="connsiteY33" fmla="*/ 107467 h 366710"/>
                <a:gd name="connsiteX34" fmla="*/ 114800 w 243096"/>
                <a:gd name="connsiteY34" fmla="*/ 154243 h 366710"/>
                <a:gd name="connsiteX35" fmla="*/ 135934 w 243096"/>
                <a:gd name="connsiteY35" fmla="*/ 188657 h 366710"/>
                <a:gd name="connsiteX36" fmla="*/ 171475 w 243096"/>
                <a:gd name="connsiteY36" fmla="*/ 247339 h 366710"/>
                <a:gd name="connsiteX37" fmla="*/ 192151 w 243096"/>
                <a:gd name="connsiteY37" fmla="*/ 281506 h 366710"/>
                <a:gd name="connsiteX38" fmla="*/ 208776 w 243096"/>
                <a:gd name="connsiteY38" fmla="*/ 311622 h 366710"/>
                <a:gd name="connsiteX39" fmla="*/ 217547 w 243096"/>
                <a:gd name="connsiteY39" fmla="*/ 326697 h 366710"/>
                <a:gd name="connsiteX40" fmla="*/ 224979 w 243096"/>
                <a:gd name="connsiteY40" fmla="*/ 336595 h 366710"/>
                <a:gd name="connsiteX41" fmla="*/ 230368 w 243096"/>
                <a:gd name="connsiteY41" fmla="*/ 350544 h 366710"/>
                <a:gd name="connsiteX42" fmla="*/ 232164 w 243096"/>
                <a:gd name="connsiteY42" fmla="*/ 358645 h 366710"/>
                <a:gd name="connsiteX43" fmla="*/ 241604 w 243096"/>
                <a:gd name="connsiteY43" fmla="*/ 366535 h 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096" h="366710">
                  <a:moveTo>
                    <a:pt x="241604" y="366535"/>
                  </a:moveTo>
                  <a:cubicBezTo>
                    <a:pt x="243366" y="365690"/>
                    <a:pt x="243189" y="361850"/>
                    <a:pt x="242943" y="357976"/>
                  </a:cubicBezTo>
                  <a:cubicBezTo>
                    <a:pt x="242379" y="348148"/>
                    <a:pt x="239350" y="341561"/>
                    <a:pt x="239350" y="341561"/>
                  </a:cubicBezTo>
                  <a:cubicBezTo>
                    <a:pt x="227938" y="316588"/>
                    <a:pt x="215962" y="297708"/>
                    <a:pt x="215962" y="297708"/>
                  </a:cubicBezTo>
                  <a:cubicBezTo>
                    <a:pt x="212545" y="292354"/>
                    <a:pt x="217899" y="300526"/>
                    <a:pt x="191235" y="254313"/>
                  </a:cubicBezTo>
                  <a:cubicBezTo>
                    <a:pt x="181584" y="237582"/>
                    <a:pt x="173517" y="223774"/>
                    <a:pt x="167847" y="214053"/>
                  </a:cubicBezTo>
                  <a:cubicBezTo>
                    <a:pt x="161894" y="203697"/>
                    <a:pt x="152665" y="188058"/>
                    <a:pt x="140654" y="169319"/>
                  </a:cubicBezTo>
                  <a:cubicBezTo>
                    <a:pt x="124733" y="144487"/>
                    <a:pt x="123676" y="144980"/>
                    <a:pt x="111419" y="125254"/>
                  </a:cubicBezTo>
                  <a:cubicBezTo>
                    <a:pt x="93772" y="96794"/>
                    <a:pt x="92468" y="90102"/>
                    <a:pt x="77463" y="69284"/>
                  </a:cubicBezTo>
                  <a:cubicBezTo>
                    <a:pt x="68587" y="56956"/>
                    <a:pt x="57914" y="43642"/>
                    <a:pt x="57914" y="43642"/>
                  </a:cubicBezTo>
                  <a:cubicBezTo>
                    <a:pt x="51750" y="35963"/>
                    <a:pt x="46326" y="29553"/>
                    <a:pt x="42169" y="24762"/>
                  </a:cubicBezTo>
                  <a:cubicBezTo>
                    <a:pt x="46220" y="26382"/>
                    <a:pt x="51609" y="28214"/>
                    <a:pt x="58126" y="29482"/>
                  </a:cubicBezTo>
                  <a:cubicBezTo>
                    <a:pt x="59992" y="29834"/>
                    <a:pt x="65276" y="30820"/>
                    <a:pt x="72285" y="31067"/>
                  </a:cubicBezTo>
                  <a:cubicBezTo>
                    <a:pt x="79083" y="31314"/>
                    <a:pt x="83944" y="30715"/>
                    <a:pt x="93631" y="29482"/>
                  </a:cubicBezTo>
                  <a:cubicBezTo>
                    <a:pt x="101591" y="28496"/>
                    <a:pt x="105008" y="27650"/>
                    <a:pt x="108248" y="26558"/>
                  </a:cubicBezTo>
                  <a:cubicBezTo>
                    <a:pt x="111595" y="25431"/>
                    <a:pt x="114272" y="24163"/>
                    <a:pt x="116103" y="23177"/>
                  </a:cubicBezTo>
                  <a:cubicBezTo>
                    <a:pt x="105149" y="23353"/>
                    <a:pt x="95920" y="23071"/>
                    <a:pt x="89122" y="22719"/>
                  </a:cubicBezTo>
                  <a:cubicBezTo>
                    <a:pt x="83803" y="22473"/>
                    <a:pt x="70559" y="21733"/>
                    <a:pt x="54497" y="18880"/>
                  </a:cubicBezTo>
                  <a:cubicBezTo>
                    <a:pt x="48756" y="17858"/>
                    <a:pt x="42486" y="16555"/>
                    <a:pt x="35618" y="13033"/>
                  </a:cubicBezTo>
                  <a:cubicBezTo>
                    <a:pt x="30687" y="10497"/>
                    <a:pt x="27129" y="7714"/>
                    <a:pt x="25967" y="6728"/>
                  </a:cubicBezTo>
                  <a:cubicBezTo>
                    <a:pt x="23008" y="4332"/>
                    <a:pt x="20718" y="1973"/>
                    <a:pt x="18992" y="0"/>
                  </a:cubicBezTo>
                  <a:cubicBezTo>
                    <a:pt x="17302" y="12786"/>
                    <a:pt x="15540" y="23529"/>
                    <a:pt x="14061" y="31701"/>
                  </a:cubicBezTo>
                  <a:cubicBezTo>
                    <a:pt x="11490" y="45931"/>
                    <a:pt x="10151" y="53152"/>
                    <a:pt x="8214" y="56886"/>
                  </a:cubicBezTo>
                  <a:cubicBezTo>
                    <a:pt x="5431" y="62275"/>
                    <a:pt x="4375" y="68439"/>
                    <a:pt x="1486" y="73758"/>
                  </a:cubicBezTo>
                  <a:cubicBezTo>
                    <a:pt x="852" y="74920"/>
                    <a:pt x="-698" y="77597"/>
                    <a:pt x="359" y="79605"/>
                  </a:cubicBezTo>
                  <a:cubicBezTo>
                    <a:pt x="852" y="80521"/>
                    <a:pt x="2261" y="81190"/>
                    <a:pt x="5079" y="82528"/>
                  </a:cubicBezTo>
                  <a:cubicBezTo>
                    <a:pt x="8214" y="84008"/>
                    <a:pt x="8848" y="83937"/>
                    <a:pt x="9130" y="83867"/>
                  </a:cubicBezTo>
                  <a:cubicBezTo>
                    <a:pt x="11208" y="83515"/>
                    <a:pt x="12335" y="80943"/>
                    <a:pt x="12969" y="79605"/>
                  </a:cubicBezTo>
                  <a:cubicBezTo>
                    <a:pt x="19732" y="64565"/>
                    <a:pt x="17900" y="70905"/>
                    <a:pt x="20401" y="63649"/>
                  </a:cubicBezTo>
                  <a:cubicBezTo>
                    <a:pt x="22550" y="57379"/>
                    <a:pt x="23607" y="54244"/>
                    <a:pt x="24452" y="50827"/>
                  </a:cubicBezTo>
                  <a:cubicBezTo>
                    <a:pt x="26002" y="44452"/>
                    <a:pt x="27763" y="34167"/>
                    <a:pt x="26706" y="20711"/>
                  </a:cubicBezTo>
                  <a:cubicBezTo>
                    <a:pt x="29278" y="24128"/>
                    <a:pt x="33046" y="29235"/>
                    <a:pt x="37485" y="35540"/>
                  </a:cubicBezTo>
                  <a:cubicBezTo>
                    <a:pt x="48791" y="51602"/>
                    <a:pt x="53899" y="60584"/>
                    <a:pt x="62211" y="73300"/>
                  </a:cubicBezTo>
                  <a:cubicBezTo>
                    <a:pt x="74540" y="92109"/>
                    <a:pt x="74152" y="88939"/>
                    <a:pt x="86480" y="107467"/>
                  </a:cubicBezTo>
                  <a:cubicBezTo>
                    <a:pt x="95885" y="121591"/>
                    <a:pt x="97294" y="125254"/>
                    <a:pt x="114800" y="154243"/>
                  </a:cubicBezTo>
                  <a:cubicBezTo>
                    <a:pt x="123324" y="168368"/>
                    <a:pt x="121457" y="164951"/>
                    <a:pt x="135934" y="188657"/>
                  </a:cubicBezTo>
                  <a:cubicBezTo>
                    <a:pt x="156328" y="221978"/>
                    <a:pt x="155096" y="220675"/>
                    <a:pt x="171475" y="247339"/>
                  </a:cubicBezTo>
                  <a:cubicBezTo>
                    <a:pt x="185071" y="269494"/>
                    <a:pt x="186762" y="271749"/>
                    <a:pt x="192151" y="281506"/>
                  </a:cubicBezTo>
                  <a:cubicBezTo>
                    <a:pt x="202894" y="300914"/>
                    <a:pt x="208283" y="310600"/>
                    <a:pt x="208776" y="311622"/>
                  </a:cubicBezTo>
                  <a:cubicBezTo>
                    <a:pt x="211347" y="316694"/>
                    <a:pt x="213390" y="321062"/>
                    <a:pt x="217547" y="326697"/>
                  </a:cubicBezTo>
                  <a:cubicBezTo>
                    <a:pt x="221175" y="331629"/>
                    <a:pt x="222478" y="332157"/>
                    <a:pt x="224979" y="336595"/>
                  </a:cubicBezTo>
                  <a:cubicBezTo>
                    <a:pt x="228642" y="343147"/>
                    <a:pt x="230227" y="349909"/>
                    <a:pt x="230368" y="350544"/>
                  </a:cubicBezTo>
                  <a:cubicBezTo>
                    <a:pt x="231425" y="355228"/>
                    <a:pt x="230896" y="355968"/>
                    <a:pt x="232164" y="358645"/>
                  </a:cubicBezTo>
                  <a:cubicBezTo>
                    <a:pt x="234454" y="363470"/>
                    <a:pt x="239350" y="367627"/>
                    <a:pt x="241604" y="366535"/>
                  </a:cubicBezTo>
                  <a:close/>
                </a:path>
              </a:pathLst>
            </a:custGeom>
            <a:solidFill>
              <a:srgbClr val="EB575A"/>
            </a:solidFill>
            <a:ln w="3522" cap="flat">
              <a:noFill/>
              <a:prstDash val="solid"/>
              <a:miter/>
            </a:ln>
          </p:spPr>
          <p:txBody>
            <a:bodyPr rtlCol="0" anchor="ctr"/>
            <a:lstStyle/>
            <a:p>
              <a:endParaRPr lang="es-PE"/>
            </a:p>
          </p:txBody>
        </p:sp>
        <p:sp>
          <p:nvSpPr>
            <p:cNvPr id="89" name="Forma libre: forma 88">
              <a:extLst>
                <a:ext uri="{FF2B5EF4-FFF2-40B4-BE49-F238E27FC236}">
                  <a16:creationId xmlns:a16="http://schemas.microsoft.com/office/drawing/2014/main" id="{E3A1301C-5E38-468D-B892-50AE99003A18}"/>
                </a:ext>
              </a:extLst>
            </p:cNvPr>
            <p:cNvSpPr/>
            <p:nvPr/>
          </p:nvSpPr>
          <p:spPr>
            <a:xfrm>
              <a:off x="1241920" y="3770509"/>
              <a:ext cx="242509" cy="367017"/>
            </a:xfrm>
            <a:custGeom>
              <a:avLst/>
              <a:gdLst>
                <a:gd name="connsiteX0" fmla="*/ 241006 w 242509"/>
                <a:gd name="connsiteY0" fmla="*/ 166 h 367017"/>
                <a:gd name="connsiteX1" fmla="*/ 242379 w 242509"/>
                <a:gd name="connsiteY1" fmla="*/ 8690 h 367017"/>
                <a:gd name="connsiteX2" fmla="*/ 238822 w 242509"/>
                <a:gd name="connsiteY2" fmla="*/ 25104 h 367017"/>
                <a:gd name="connsiteX3" fmla="*/ 215539 w 242509"/>
                <a:gd name="connsiteY3" fmla="*/ 68992 h 367017"/>
                <a:gd name="connsiteX4" fmla="*/ 190883 w 242509"/>
                <a:gd name="connsiteY4" fmla="*/ 112423 h 367017"/>
                <a:gd name="connsiteX5" fmla="*/ 167565 w 242509"/>
                <a:gd name="connsiteY5" fmla="*/ 152719 h 367017"/>
                <a:gd name="connsiteX6" fmla="*/ 140443 w 242509"/>
                <a:gd name="connsiteY6" fmla="*/ 197523 h 367017"/>
                <a:gd name="connsiteX7" fmla="*/ 111313 w 242509"/>
                <a:gd name="connsiteY7" fmla="*/ 241658 h 367017"/>
                <a:gd name="connsiteX8" fmla="*/ 77463 w 242509"/>
                <a:gd name="connsiteY8" fmla="*/ 297698 h 367017"/>
                <a:gd name="connsiteX9" fmla="*/ 57949 w 242509"/>
                <a:gd name="connsiteY9" fmla="*/ 323376 h 367017"/>
                <a:gd name="connsiteX10" fmla="*/ 42240 w 242509"/>
                <a:gd name="connsiteY10" fmla="*/ 342291 h 367017"/>
                <a:gd name="connsiteX11" fmla="*/ 58196 w 242509"/>
                <a:gd name="connsiteY11" fmla="*/ 337536 h 367017"/>
                <a:gd name="connsiteX12" fmla="*/ 72356 w 242509"/>
                <a:gd name="connsiteY12" fmla="*/ 335951 h 367017"/>
                <a:gd name="connsiteX13" fmla="*/ 93701 w 242509"/>
                <a:gd name="connsiteY13" fmla="*/ 337465 h 367017"/>
                <a:gd name="connsiteX14" fmla="*/ 108319 w 242509"/>
                <a:gd name="connsiteY14" fmla="*/ 340354 h 367017"/>
                <a:gd name="connsiteX15" fmla="*/ 116209 w 242509"/>
                <a:gd name="connsiteY15" fmla="*/ 343700 h 367017"/>
                <a:gd name="connsiteX16" fmla="*/ 89228 w 242509"/>
                <a:gd name="connsiteY16" fmla="*/ 344193 h 367017"/>
                <a:gd name="connsiteX17" fmla="*/ 54603 w 242509"/>
                <a:gd name="connsiteY17" fmla="*/ 348067 h 367017"/>
                <a:gd name="connsiteX18" fmla="*/ 35723 w 242509"/>
                <a:gd name="connsiteY18" fmla="*/ 353950 h 367017"/>
                <a:gd name="connsiteX19" fmla="*/ 26072 w 242509"/>
                <a:gd name="connsiteY19" fmla="*/ 360255 h 367017"/>
                <a:gd name="connsiteX20" fmla="*/ 19133 w 242509"/>
                <a:gd name="connsiteY20" fmla="*/ 367018 h 367017"/>
                <a:gd name="connsiteX21" fmla="*/ 14131 w 242509"/>
                <a:gd name="connsiteY21" fmla="*/ 335317 h 367017"/>
                <a:gd name="connsiteX22" fmla="*/ 8249 w 242509"/>
                <a:gd name="connsiteY22" fmla="*/ 310132 h 367017"/>
                <a:gd name="connsiteX23" fmla="*/ 1486 w 242509"/>
                <a:gd name="connsiteY23" fmla="*/ 293295 h 367017"/>
                <a:gd name="connsiteX24" fmla="*/ 359 w 242509"/>
                <a:gd name="connsiteY24" fmla="*/ 287448 h 367017"/>
                <a:gd name="connsiteX25" fmla="*/ 5079 w 242509"/>
                <a:gd name="connsiteY25" fmla="*/ 284525 h 367017"/>
                <a:gd name="connsiteX26" fmla="*/ 9130 w 242509"/>
                <a:gd name="connsiteY26" fmla="*/ 283151 h 367017"/>
                <a:gd name="connsiteX27" fmla="*/ 12969 w 242509"/>
                <a:gd name="connsiteY27" fmla="*/ 287413 h 367017"/>
                <a:gd name="connsiteX28" fmla="*/ 20436 w 242509"/>
                <a:gd name="connsiteY28" fmla="*/ 303369 h 367017"/>
                <a:gd name="connsiteX29" fmla="*/ 24522 w 242509"/>
                <a:gd name="connsiteY29" fmla="*/ 316190 h 367017"/>
                <a:gd name="connsiteX30" fmla="*/ 26847 w 242509"/>
                <a:gd name="connsiteY30" fmla="*/ 346306 h 367017"/>
                <a:gd name="connsiteX31" fmla="*/ 37626 w 242509"/>
                <a:gd name="connsiteY31" fmla="*/ 331442 h 367017"/>
                <a:gd name="connsiteX32" fmla="*/ 62282 w 242509"/>
                <a:gd name="connsiteY32" fmla="*/ 293612 h 367017"/>
                <a:gd name="connsiteX33" fmla="*/ 86480 w 242509"/>
                <a:gd name="connsiteY33" fmla="*/ 259375 h 367017"/>
                <a:gd name="connsiteX34" fmla="*/ 114730 w 242509"/>
                <a:gd name="connsiteY34" fmla="*/ 212563 h 367017"/>
                <a:gd name="connsiteX35" fmla="*/ 135793 w 242509"/>
                <a:gd name="connsiteY35" fmla="*/ 178114 h 367017"/>
                <a:gd name="connsiteX36" fmla="*/ 171193 w 242509"/>
                <a:gd name="connsiteY36" fmla="*/ 119362 h 367017"/>
                <a:gd name="connsiteX37" fmla="*/ 191798 w 242509"/>
                <a:gd name="connsiteY37" fmla="*/ 85160 h 367017"/>
                <a:gd name="connsiteX38" fmla="*/ 208389 w 242509"/>
                <a:gd name="connsiteY38" fmla="*/ 55009 h 367017"/>
                <a:gd name="connsiteX39" fmla="*/ 217124 w 242509"/>
                <a:gd name="connsiteY39" fmla="*/ 39933 h 367017"/>
                <a:gd name="connsiteX40" fmla="*/ 224521 w 242509"/>
                <a:gd name="connsiteY40" fmla="*/ 30035 h 367017"/>
                <a:gd name="connsiteX41" fmla="*/ 229875 w 242509"/>
                <a:gd name="connsiteY41" fmla="*/ 16087 h 367017"/>
                <a:gd name="connsiteX42" fmla="*/ 231671 w 242509"/>
                <a:gd name="connsiteY42" fmla="*/ 7985 h 367017"/>
                <a:gd name="connsiteX43" fmla="*/ 241006 w 242509"/>
                <a:gd name="connsiteY43" fmla="*/ 166 h 36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2509" h="367017">
                  <a:moveTo>
                    <a:pt x="241006" y="166"/>
                  </a:moveTo>
                  <a:cubicBezTo>
                    <a:pt x="242767" y="1011"/>
                    <a:pt x="242591" y="4850"/>
                    <a:pt x="242379" y="8690"/>
                  </a:cubicBezTo>
                  <a:cubicBezTo>
                    <a:pt x="241816" y="18517"/>
                    <a:pt x="238822" y="25104"/>
                    <a:pt x="238822" y="25104"/>
                  </a:cubicBezTo>
                  <a:cubicBezTo>
                    <a:pt x="227480" y="50077"/>
                    <a:pt x="215539" y="68992"/>
                    <a:pt x="215539" y="68992"/>
                  </a:cubicBezTo>
                  <a:cubicBezTo>
                    <a:pt x="212158" y="74346"/>
                    <a:pt x="217476" y="66175"/>
                    <a:pt x="190883" y="112423"/>
                  </a:cubicBezTo>
                  <a:cubicBezTo>
                    <a:pt x="181267" y="129154"/>
                    <a:pt x="173236" y="142997"/>
                    <a:pt x="167565" y="152719"/>
                  </a:cubicBezTo>
                  <a:cubicBezTo>
                    <a:pt x="161647" y="163074"/>
                    <a:pt x="152419" y="178748"/>
                    <a:pt x="140443" y="197523"/>
                  </a:cubicBezTo>
                  <a:cubicBezTo>
                    <a:pt x="124557" y="222390"/>
                    <a:pt x="123500" y="221897"/>
                    <a:pt x="111313" y="241658"/>
                  </a:cubicBezTo>
                  <a:cubicBezTo>
                    <a:pt x="93701" y="270153"/>
                    <a:pt x="92433" y="276881"/>
                    <a:pt x="77463" y="297698"/>
                  </a:cubicBezTo>
                  <a:cubicBezTo>
                    <a:pt x="68622" y="310026"/>
                    <a:pt x="57949" y="323376"/>
                    <a:pt x="57949" y="323376"/>
                  </a:cubicBezTo>
                  <a:cubicBezTo>
                    <a:pt x="51785" y="331090"/>
                    <a:pt x="46396" y="337500"/>
                    <a:pt x="42240" y="342291"/>
                  </a:cubicBezTo>
                  <a:cubicBezTo>
                    <a:pt x="46290" y="340635"/>
                    <a:pt x="51680" y="338804"/>
                    <a:pt x="58196" y="337536"/>
                  </a:cubicBezTo>
                  <a:cubicBezTo>
                    <a:pt x="60063" y="337184"/>
                    <a:pt x="65346" y="336197"/>
                    <a:pt x="72356" y="335951"/>
                  </a:cubicBezTo>
                  <a:cubicBezTo>
                    <a:pt x="79154" y="335704"/>
                    <a:pt x="84015" y="336303"/>
                    <a:pt x="93701" y="337465"/>
                  </a:cubicBezTo>
                  <a:cubicBezTo>
                    <a:pt x="101662" y="338452"/>
                    <a:pt x="105078" y="339262"/>
                    <a:pt x="108319" y="340354"/>
                  </a:cubicBezTo>
                  <a:cubicBezTo>
                    <a:pt x="111665" y="341481"/>
                    <a:pt x="114342" y="342749"/>
                    <a:pt x="116209" y="343700"/>
                  </a:cubicBezTo>
                  <a:cubicBezTo>
                    <a:pt x="105254" y="343559"/>
                    <a:pt x="96026" y="343876"/>
                    <a:pt x="89228" y="344193"/>
                  </a:cubicBezTo>
                  <a:cubicBezTo>
                    <a:pt x="83909" y="344475"/>
                    <a:pt x="70700" y="345214"/>
                    <a:pt x="54603" y="348067"/>
                  </a:cubicBezTo>
                  <a:cubicBezTo>
                    <a:pt x="48862" y="349089"/>
                    <a:pt x="42627" y="350392"/>
                    <a:pt x="35723" y="353950"/>
                  </a:cubicBezTo>
                  <a:cubicBezTo>
                    <a:pt x="30792" y="356486"/>
                    <a:pt x="27270" y="359304"/>
                    <a:pt x="26072" y="360255"/>
                  </a:cubicBezTo>
                  <a:cubicBezTo>
                    <a:pt x="23113" y="362650"/>
                    <a:pt x="20824" y="365010"/>
                    <a:pt x="19133" y="367018"/>
                  </a:cubicBezTo>
                  <a:cubicBezTo>
                    <a:pt x="17442" y="354232"/>
                    <a:pt x="15611" y="343488"/>
                    <a:pt x="14131" y="335317"/>
                  </a:cubicBezTo>
                  <a:cubicBezTo>
                    <a:pt x="11525" y="321086"/>
                    <a:pt x="10186" y="313866"/>
                    <a:pt x="8249" y="310132"/>
                  </a:cubicBezTo>
                  <a:cubicBezTo>
                    <a:pt x="5467" y="304743"/>
                    <a:pt x="4410" y="298579"/>
                    <a:pt x="1486" y="293295"/>
                  </a:cubicBezTo>
                  <a:cubicBezTo>
                    <a:pt x="852" y="292133"/>
                    <a:pt x="-698" y="289456"/>
                    <a:pt x="359" y="287448"/>
                  </a:cubicBezTo>
                  <a:cubicBezTo>
                    <a:pt x="852" y="286532"/>
                    <a:pt x="2261" y="285828"/>
                    <a:pt x="5079" y="284525"/>
                  </a:cubicBezTo>
                  <a:cubicBezTo>
                    <a:pt x="8179" y="283045"/>
                    <a:pt x="8848" y="283115"/>
                    <a:pt x="9130" y="283151"/>
                  </a:cubicBezTo>
                  <a:cubicBezTo>
                    <a:pt x="11208" y="283503"/>
                    <a:pt x="12335" y="286074"/>
                    <a:pt x="12969" y="287413"/>
                  </a:cubicBezTo>
                  <a:cubicBezTo>
                    <a:pt x="19767" y="302418"/>
                    <a:pt x="17936" y="296113"/>
                    <a:pt x="20436" y="303369"/>
                  </a:cubicBezTo>
                  <a:cubicBezTo>
                    <a:pt x="22585" y="309639"/>
                    <a:pt x="23677" y="312774"/>
                    <a:pt x="24522" y="316190"/>
                  </a:cubicBezTo>
                  <a:cubicBezTo>
                    <a:pt x="26107" y="322566"/>
                    <a:pt x="27869" y="332851"/>
                    <a:pt x="26847" y="346306"/>
                  </a:cubicBezTo>
                  <a:cubicBezTo>
                    <a:pt x="29383" y="342890"/>
                    <a:pt x="33187" y="337782"/>
                    <a:pt x="37626" y="331442"/>
                  </a:cubicBezTo>
                  <a:cubicBezTo>
                    <a:pt x="48897" y="315345"/>
                    <a:pt x="53969" y="306363"/>
                    <a:pt x="62282" y="293612"/>
                  </a:cubicBezTo>
                  <a:cubicBezTo>
                    <a:pt x="74575" y="274768"/>
                    <a:pt x="74187" y="277938"/>
                    <a:pt x="86480" y="259375"/>
                  </a:cubicBezTo>
                  <a:cubicBezTo>
                    <a:pt x="95850" y="245215"/>
                    <a:pt x="97259" y="241587"/>
                    <a:pt x="114730" y="212563"/>
                  </a:cubicBezTo>
                  <a:cubicBezTo>
                    <a:pt x="123218" y="198403"/>
                    <a:pt x="121352" y="201855"/>
                    <a:pt x="135793" y="178114"/>
                  </a:cubicBezTo>
                  <a:cubicBezTo>
                    <a:pt x="156117" y="144723"/>
                    <a:pt x="154884" y="146061"/>
                    <a:pt x="171193" y="119362"/>
                  </a:cubicBezTo>
                  <a:cubicBezTo>
                    <a:pt x="184754" y="97171"/>
                    <a:pt x="186409" y="94917"/>
                    <a:pt x="191798" y="85160"/>
                  </a:cubicBezTo>
                  <a:cubicBezTo>
                    <a:pt x="202506" y="65752"/>
                    <a:pt x="207860" y="56030"/>
                    <a:pt x="208389" y="55009"/>
                  </a:cubicBezTo>
                  <a:cubicBezTo>
                    <a:pt x="210960" y="49936"/>
                    <a:pt x="212968" y="45569"/>
                    <a:pt x="217124" y="39933"/>
                  </a:cubicBezTo>
                  <a:cubicBezTo>
                    <a:pt x="220752" y="35002"/>
                    <a:pt x="222055" y="34438"/>
                    <a:pt x="224521" y="30035"/>
                  </a:cubicBezTo>
                  <a:cubicBezTo>
                    <a:pt x="228184" y="23449"/>
                    <a:pt x="229734" y="16685"/>
                    <a:pt x="229875" y="16087"/>
                  </a:cubicBezTo>
                  <a:cubicBezTo>
                    <a:pt x="230932" y="11402"/>
                    <a:pt x="230403" y="10662"/>
                    <a:pt x="231671" y="7985"/>
                  </a:cubicBezTo>
                  <a:cubicBezTo>
                    <a:pt x="233855" y="3265"/>
                    <a:pt x="238751" y="-891"/>
                    <a:pt x="241006" y="166"/>
                  </a:cubicBezTo>
                  <a:close/>
                </a:path>
              </a:pathLst>
            </a:custGeom>
            <a:solidFill>
              <a:srgbClr val="54AFE3"/>
            </a:solidFill>
            <a:ln w="3522" cap="flat">
              <a:noFill/>
              <a:prstDash val="solid"/>
              <a:miter/>
            </a:ln>
          </p:spPr>
          <p:txBody>
            <a:bodyPr rtlCol="0" anchor="ctr"/>
            <a:lstStyle/>
            <a:p>
              <a:endParaRPr lang="es-PE"/>
            </a:p>
          </p:txBody>
        </p:sp>
        <p:sp>
          <p:nvSpPr>
            <p:cNvPr id="90" name="Forma libre: forma 89">
              <a:extLst>
                <a:ext uri="{FF2B5EF4-FFF2-40B4-BE49-F238E27FC236}">
                  <a16:creationId xmlns:a16="http://schemas.microsoft.com/office/drawing/2014/main" id="{465E6A3F-34A9-4E52-8B4C-E172C234AB3C}"/>
                </a:ext>
              </a:extLst>
            </p:cNvPr>
            <p:cNvSpPr/>
            <p:nvPr/>
          </p:nvSpPr>
          <p:spPr>
            <a:xfrm>
              <a:off x="1703717" y="3770509"/>
              <a:ext cx="242509" cy="367017"/>
            </a:xfrm>
            <a:custGeom>
              <a:avLst/>
              <a:gdLst>
                <a:gd name="connsiteX0" fmla="*/ 1503 w 242509"/>
                <a:gd name="connsiteY0" fmla="*/ 166 h 367017"/>
                <a:gd name="connsiteX1" fmla="*/ 130 w 242509"/>
                <a:gd name="connsiteY1" fmla="*/ 8690 h 367017"/>
                <a:gd name="connsiteX2" fmla="*/ 3687 w 242509"/>
                <a:gd name="connsiteY2" fmla="*/ 25104 h 367017"/>
                <a:gd name="connsiteX3" fmla="*/ 26970 w 242509"/>
                <a:gd name="connsiteY3" fmla="*/ 68992 h 367017"/>
                <a:gd name="connsiteX4" fmla="*/ 51626 w 242509"/>
                <a:gd name="connsiteY4" fmla="*/ 112423 h 367017"/>
                <a:gd name="connsiteX5" fmla="*/ 74944 w 242509"/>
                <a:gd name="connsiteY5" fmla="*/ 152719 h 367017"/>
                <a:gd name="connsiteX6" fmla="*/ 102066 w 242509"/>
                <a:gd name="connsiteY6" fmla="*/ 197523 h 367017"/>
                <a:gd name="connsiteX7" fmla="*/ 131196 w 242509"/>
                <a:gd name="connsiteY7" fmla="*/ 241658 h 367017"/>
                <a:gd name="connsiteX8" fmla="*/ 165046 w 242509"/>
                <a:gd name="connsiteY8" fmla="*/ 297698 h 367017"/>
                <a:gd name="connsiteX9" fmla="*/ 184560 w 242509"/>
                <a:gd name="connsiteY9" fmla="*/ 323376 h 367017"/>
                <a:gd name="connsiteX10" fmla="*/ 200269 w 242509"/>
                <a:gd name="connsiteY10" fmla="*/ 342291 h 367017"/>
                <a:gd name="connsiteX11" fmla="*/ 184313 w 242509"/>
                <a:gd name="connsiteY11" fmla="*/ 337536 h 367017"/>
                <a:gd name="connsiteX12" fmla="*/ 170153 w 242509"/>
                <a:gd name="connsiteY12" fmla="*/ 335951 h 367017"/>
                <a:gd name="connsiteX13" fmla="*/ 148808 w 242509"/>
                <a:gd name="connsiteY13" fmla="*/ 337465 h 367017"/>
                <a:gd name="connsiteX14" fmla="*/ 134190 w 242509"/>
                <a:gd name="connsiteY14" fmla="*/ 340354 h 367017"/>
                <a:gd name="connsiteX15" fmla="*/ 126300 w 242509"/>
                <a:gd name="connsiteY15" fmla="*/ 343700 h 367017"/>
                <a:gd name="connsiteX16" fmla="*/ 153281 w 242509"/>
                <a:gd name="connsiteY16" fmla="*/ 344193 h 367017"/>
                <a:gd name="connsiteX17" fmla="*/ 187906 w 242509"/>
                <a:gd name="connsiteY17" fmla="*/ 348067 h 367017"/>
                <a:gd name="connsiteX18" fmla="*/ 206786 w 242509"/>
                <a:gd name="connsiteY18" fmla="*/ 353950 h 367017"/>
                <a:gd name="connsiteX19" fmla="*/ 216437 w 242509"/>
                <a:gd name="connsiteY19" fmla="*/ 360255 h 367017"/>
                <a:gd name="connsiteX20" fmla="*/ 223376 w 242509"/>
                <a:gd name="connsiteY20" fmla="*/ 367018 h 367017"/>
                <a:gd name="connsiteX21" fmla="*/ 228378 w 242509"/>
                <a:gd name="connsiteY21" fmla="*/ 335317 h 367017"/>
                <a:gd name="connsiteX22" fmla="*/ 234260 w 242509"/>
                <a:gd name="connsiteY22" fmla="*/ 310132 h 367017"/>
                <a:gd name="connsiteX23" fmla="*/ 241023 w 242509"/>
                <a:gd name="connsiteY23" fmla="*/ 293295 h 367017"/>
                <a:gd name="connsiteX24" fmla="*/ 242150 w 242509"/>
                <a:gd name="connsiteY24" fmla="*/ 287448 h 367017"/>
                <a:gd name="connsiteX25" fmla="*/ 237430 w 242509"/>
                <a:gd name="connsiteY25" fmla="*/ 284525 h 367017"/>
                <a:gd name="connsiteX26" fmla="*/ 233379 w 242509"/>
                <a:gd name="connsiteY26" fmla="*/ 283151 h 367017"/>
                <a:gd name="connsiteX27" fmla="*/ 229540 w 242509"/>
                <a:gd name="connsiteY27" fmla="*/ 287413 h 367017"/>
                <a:gd name="connsiteX28" fmla="*/ 222073 w 242509"/>
                <a:gd name="connsiteY28" fmla="*/ 303369 h 367017"/>
                <a:gd name="connsiteX29" fmla="*/ 217987 w 242509"/>
                <a:gd name="connsiteY29" fmla="*/ 316190 h 367017"/>
                <a:gd name="connsiteX30" fmla="*/ 215662 w 242509"/>
                <a:gd name="connsiteY30" fmla="*/ 346306 h 367017"/>
                <a:gd name="connsiteX31" fmla="*/ 204884 w 242509"/>
                <a:gd name="connsiteY31" fmla="*/ 331442 h 367017"/>
                <a:gd name="connsiteX32" fmla="*/ 180227 w 242509"/>
                <a:gd name="connsiteY32" fmla="*/ 293612 h 367017"/>
                <a:gd name="connsiteX33" fmla="*/ 156029 w 242509"/>
                <a:gd name="connsiteY33" fmla="*/ 259375 h 367017"/>
                <a:gd name="connsiteX34" fmla="*/ 127779 w 242509"/>
                <a:gd name="connsiteY34" fmla="*/ 212563 h 367017"/>
                <a:gd name="connsiteX35" fmla="*/ 106716 w 242509"/>
                <a:gd name="connsiteY35" fmla="*/ 178114 h 367017"/>
                <a:gd name="connsiteX36" fmla="*/ 71316 w 242509"/>
                <a:gd name="connsiteY36" fmla="*/ 119362 h 367017"/>
                <a:gd name="connsiteX37" fmla="*/ 50711 w 242509"/>
                <a:gd name="connsiteY37" fmla="*/ 85160 h 367017"/>
                <a:gd name="connsiteX38" fmla="*/ 34120 w 242509"/>
                <a:gd name="connsiteY38" fmla="*/ 55009 h 367017"/>
                <a:gd name="connsiteX39" fmla="*/ 25385 w 242509"/>
                <a:gd name="connsiteY39" fmla="*/ 39933 h 367017"/>
                <a:gd name="connsiteX40" fmla="*/ 17988 w 242509"/>
                <a:gd name="connsiteY40" fmla="*/ 30035 h 367017"/>
                <a:gd name="connsiteX41" fmla="*/ 12634 w 242509"/>
                <a:gd name="connsiteY41" fmla="*/ 16087 h 367017"/>
                <a:gd name="connsiteX42" fmla="*/ 10838 w 242509"/>
                <a:gd name="connsiteY42" fmla="*/ 7985 h 367017"/>
                <a:gd name="connsiteX43" fmla="*/ 1503 w 242509"/>
                <a:gd name="connsiteY43" fmla="*/ 166 h 36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2509" h="367017">
                  <a:moveTo>
                    <a:pt x="1503" y="166"/>
                  </a:moveTo>
                  <a:cubicBezTo>
                    <a:pt x="-258" y="1011"/>
                    <a:pt x="-82" y="4850"/>
                    <a:pt x="130" y="8690"/>
                  </a:cubicBezTo>
                  <a:cubicBezTo>
                    <a:pt x="693" y="18517"/>
                    <a:pt x="3687" y="25104"/>
                    <a:pt x="3687" y="25104"/>
                  </a:cubicBezTo>
                  <a:cubicBezTo>
                    <a:pt x="15029" y="50077"/>
                    <a:pt x="26970" y="68992"/>
                    <a:pt x="26970" y="68992"/>
                  </a:cubicBezTo>
                  <a:cubicBezTo>
                    <a:pt x="30351" y="74346"/>
                    <a:pt x="25033" y="66175"/>
                    <a:pt x="51626" y="112423"/>
                  </a:cubicBezTo>
                  <a:cubicBezTo>
                    <a:pt x="61242" y="129154"/>
                    <a:pt x="69273" y="142997"/>
                    <a:pt x="74944" y="152719"/>
                  </a:cubicBezTo>
                  <a:cubicBezTo>
                    <a:pt x="80862" y="163074"/>
                    <a:pt x="90090" y="178748"/>
                    <a:pt x="102066" y="197523"/>
                  </a:cubicBezTo>
                  <a:cubicBezTo>
                    <a:pt x="117952" y="222390"/>
                    <a:pt x="119009" y="221897"/>
                    <a:pt x="131196" y="241658"/>
                  </a:cubicBezTo>
                  <a:cubicBezTo>
                    <a:pt x="148808" y="270153"/>
                    <a:pt x="150076" y="276881"/>
                    <a:pt x="165046" y="297698"/>
                  </a:cubicBezTo>
                  <a:cubicBezTo>
                    <a:pt x="173887" y="310026"/>
                    <a:pt x="184560" y="323376"/>
                    <a:pt x="184560" y="323376"/>
                  </a:cubicBezTo>
                  <a:cubicBezTo>
                    <a:pt x="190724" y="331090"/>
                    <a:pt x="196113" y="337500"/>
                    <a:pt x="200269" y="342291"/>
                  </a:cubicBezTo>
                  <a:cubicBezTo>
                    <a:pt x="196219" y="340635"/>
                    <a:pt x="190829" y="338804"/>
                    <a:pt x="184313" y="337536"/>
                  </a:cubicBezTo>
                  <a:cubicBezTo>
                    <a:pt x="182446" y="337184"/>
                    <a:pt x="177163" y="336197"/>
                    <a:pt x="170153" y="335951"/>
                  </a:cubicBezTo>
                  <a:cubicBezTo>
                    <a:pt x="163355" y="335704"/>
                    <a:pt x="158494" y="336303"/>
                    <a:pt x="148808" y="337465"/>
                  </a:cubicBezTo>
                  <a:cubicBezTo>
                    <a:pt x="140847" y="338452"/>
                    <a:pt x="137431" y="339262"/>
                    <a:pt x="134190" y="340354"/>
                  </a:cubicBezTo>
                  <a:cubicBezTo>
                    <a:pt x="130844" y="341481"/>
                    <a:pt x="128167" y="342749"/>
                    <a:pt x="126300" y="343700"/>
                  </a:cubicBezTo>
                  <a:cubicBezTo>
                    <a:pt x="137255" y="343559"/>
                    <a:pt x="146483" y="343876"/>
                    <a:pt x="153281" y="344193"/>
                  </a:cubicBezTo>
                  <a:cubicBezTo>
                    <a:pt x="158600" y="344475"/>
                    <a:pt x="171809" y="345214"/>
                    <a:pt x="187906" y="348067"/>
                  </a:cubicBezTo>
                  <a:cubicBezTo>
                    <a:pt x="193647" y="349089"/>
                    <a:pt x="199882" y="350392"/>
                    <a:pt x="206786" y="353950"/>
                  </a:cubicBezTo>
                  <a:cubicBezTo>
                    <a:pt x="211717" y="356486"/>
                    <a:pt x="215239" y="359304"/>
                    <a:pt x="216437" y="360255"/>
                  </a:cubicBezTo>
                  <a:cubicBezTo>
                    <a:pt x="219396" y="362650"/>
                    <a:pt x="221685" y="365010"/>
                    <a:pt x="223376" y="367018"/>
                  </a:cubicBezTo>
                  <a:cubicBezTo>
                    <a:pt x="225066" y="354232"/>
                    <a:pt x="226898" y="343488"/>
                    <a:pt x="228378" y="335317"/>
                  </a:cubicBezTo>
                  <a:cubicBezTo>
                    <a:pt x="230984" y="321086"/>
                    <a:pt x="232323" y="313866"/>
                    <a:pt x="234260" y="310132"/>
                  </a:cubicBezTo>
                  <a:cubicBezTo>
                    <a:pt x="237043" y="304743"/>
                    <a:pt x="238099" y="298579"/>
                    <a:pt x="241023" y="293295"/>
                  </a:cubicBezTo>
                  <a:cubicBezTo>
                    <a:pt x="241657" y="292133"/>
                    <a:pt x="243207" y="289456"/>
                    <a:pt x="242150" y="287448"/>
                  </a:cubicBezTo>
                  <a:cubicBezTo>
                    <a:pt x="241657" y="286532"/>
                    <a:pt x="240248" y="285828"/>
                    <a:pt x="237430" y="284525"/>
                  </a:cubicBezTo>
                  <a:cubicBezTo>
                    <a:pt x="234330" y="283045"/>
                    <a:pt x="233661" y="283115"/>
                    <a:pt x="233379" y="283151"/>
                  </a:cubicBezTo>
                  <a:cubicBezTo>
                    <a:pt x="231301" y="283503"/>
                    <a:pt x="230174" y="286074"/>
                    <a:pt x="229540" y="287413"/>
                  </a:cubicBezTo>
                  <a:cubicBezTo>
                    <a:pt x="222742" y="302418"/>
                    <a:pt x="224573" y="296113"/>
                    <a:pt x="222073" y="303369"/>
                  </a:cubicBezTo>
                  <a:cubicBezTo>
                    <a:pt x="219924" y="309639"/>
                    <a:pt x="218832" y="312774"/>
                    <a:pt x="217987" y="316190"/>
                  </a:cubicBezTo>
                  <a:cubicBezTo>
                    <a:pt x="216402" y="322566"/>
                    <a:pt x="214640" y="332851"/>
                    <a:pt x="215662" y="346306"/>
                  </a:cubicBezTo>
                  <a:cubicBezTo>
                    <a:pt x="213126" y="342890"/>
                    <a:pt x="209322" y="337782"/>
                    <a:pt x="204884" y="331442"/>
                  </a:cubicBezTo>
                  <a:cubicBezTo>
                    <a:pt x="193612" y="315345"/>
                    <a:pt x="188540" y="306363"/>
                    <a:pt x="180227" y="293612"/>
                  </a:cubicBezTo>
                  <a:cubicBezTo>
                    <a:pt x="167934" y="274768"/>
                    <a:pt x="168322" y="277938"/>
                    <a:pt x="156029" y="259375"/>
                  </a:cubicBezTo>
                  <a:cubicBezTo>
                    <a:pt x="146659" y="245215"/>
                    <a:pt x="145250" y="241587"/>
                    <a:pt x="127779" y="212563"/>
                  </a:cubicBezTo>
                  <a:cubicBezTo>
                    <a:pt x="119291" y="198403"/>
                    <a:pt x="121157" y="201855"/>
                    <a:pt x="106716" y="178114"/>
                  </a:cubicBezTo>
                  <a:cubicBezTo>
                    <a:pt x="86392" y="144723"/>
                    <a:pt x="87625" y="146061"/>
                    <a:pt x="71316" y="119362"/>
                  </a:cubicBezTo>
                  <a:cubicBezTo>
                    <a:pt x="57755" y="97171"/>
                    <a:pt x="56100" y="94917"/>
                    <a:pt x="50711" y="85160"/>
                  </a:cubicBezTo>
                  <a:cubicBezTo>
                    <a:pt x="40003" y="65752"/>
                    <a:pt x="34649" y="56030"/>
                    <a:pt x="34120" y="55009"/>
                  </a:cubicBezTo>
                  <a:cubicBezTo>
                    <a:pt x="31549" y="49936"/>
                    <a:pt x="29541" y="45569"/>
                    <a:pt x="25385" y="39933"/>
                  </a:cubicBezTo>
                  <a:cubicBezTo>
                    <a:pt x="21757" y="35002"/>
                    <a:pt x="20454" y="34438"/>
                    <a:pt x="17988" y="30035"/>
                  </a:cubicBezTo>
                  <a:cubicBezTo>
                    <a:pt x="14325" y="23449"/>
                    <a:pt x="12775" y="16685"/>
                    <a:pt x="12634" y="16087"/>
                  </a:cubicBezTo>
                  <a:cubicBezTo>
                    <a:pt x="11577" y="11402"/>
                    <a:pt x="12106" y="10662"/>
                    <a:pt x="10838" y="7985"/>
                  </a:cubicBezTo>
                  <a:cubicBezTo>
                    <a:pt x="8654" y="3265"/>
                    <a:pt x="3758" y="-891"/>
                    <a:pt x="1503" y="166"/>
                  </a:cubicBezTo>
                  <a:close/>
                </a:path>
              </a:pathLst>
            </a:custGeom>
            <a:solidFill>
              <a:srgbClr val="54AFE3"/>
            </a:solidFill>
            <a:ln w="3522" cap="flat">
              <a:noFill/>
              <a:prstDash val="solid"/>
              <a:miter/>
            </a:ln>
          </p:spPr>
          <p:txBody>
            <a:bodyPr rtlCol="0" anchor="ctr"/>
            <a:lstStyle/>
            <a:p>
              <a:endParaRPr lang="es-PE"/>
            </a:p>
          </p:txBody>
        </p:sp>
        <p:sp>
          <p:nvSpPr>
            <p:cNvPr id="91" name="Forma libre: forma 90">
              <a:extLst>
                <a:ext uri="{FF2B5EF4-FFF2-40B4-BE49-F238E27FC236}">
                  <a16:creationId xmlns:a16="http://schemas.microsoft.com/office/drawing/2014/main" id="{B4104EF5-0514-4ECA-9C4D-8D98C7076C37}"/>
                </a:ext>
              </a:extLst>
            </p:cNvPr>
            <p:cNvSpPr/>
            <p:nvPr/>
          </p:nvSpPr>
          <p:spPr>
            <a:xfrm>
              <a:off x="1349886" y="4230939"/>
              <a:ext cx="428675" cy="128460"/>
            </a:xfrm>
            <a:custGeom>
              <a:avLst/>
              <a:gdLst>
                <a:gd name="connsiteX0" fmla="*/ 428669 w 428675"/>
                <a:gd name="connsiteY0" fmla="*/ 63966 h 128460"/>
                <a:gd name="connsiteX1" fmla="*/ 421941 w 428675"/>
                <a:gd name="connsiteY1" fmla="*/ 58506 h 128460"/>
                <a:gd name="connsiteX2" fmla="*/ 405950 w 428675"/>
                <a:gd name="connsiteY2" fmla="*/ 53363 h 128460"/>
                <a:gd name="connsiteX3" fmla="*/ 356285 w 428675"/>
                <a:gd name="connsiteY3" fmla="*/ 51567 h 128460"/>
                <a:gd name="connsiteX4" fmla="*/ 306338 w 428675"/>
                <a:gd name="connsiteY4" fmla="*/ 51144 h 128460"/>
                <a:gd name="connsiteX5" fmla="*/ 259808 w 428675"/>
                <a:gd name="connsiteY5" fmla="*/ 51144 h 128460"/>
                <a:gd name="connsiteX6" fmla="*/ 207466 w 428675"/>
                <a:gd name="connsiteY6" fmla="*/ 52201 h 128460"/>
                <a:gd name="connsiteX7" fmla="*/ 154666 w 428675"/>
                <a:gd name="connsiteY7" fmla="*/ 55336 h 128460"/>
                <a:gd name="connsiteX8" fmla="*/ 89221 w 428675"/>
                <a:gd name="connsiteY8" fmla="*/ 56569 h 128460"/>
                <a:gd name="connsiteX9" fmla="*/ 57238 w 428675"/>
                <a:gd name="connsiteY9" fmla="*/ 60619 h 128460"/>
                <a:gd name="connsiteX10" fmla="*/ 33004 w 428675"/>
                <a:gd name="connsiteY10" fmla="*/ 64741 h 128460"/>
                <a:gd name="connsiteX11" fmla="*/ 45121 w 428675"/>
                <a:gd name="connsiteY11" fmla="*/ 53293 h 128460"/>
                <a:gd name="connsiteX12" fmla="*/ 53610 w 428675"/>
                <a:gd name="connsiteY12" fmla="*/ 41845 h 128460"/>
                <a:gd name="connsiteX13" fmla="*/ 62979 w 428675"/>
                <a:gd name="connsiteY13" fmla="*/ 22578 h 128460"/>
                <a:gd name="connsiteX14" fmla="*/ 67805 w 428675"/>
                <a:gd name="connsiteY14" fmla="*/ 8489 h 128460"/>
                <a:gd name="connsiteX15" fmla="*/ 68827 w 428675"/>
                <a:gd name="connsiteY15" fmla="*/ 0 h 128460"/>
                <a:gd name="connsiteX16" fmla="*/ 54878 w 428675"/>
                <a:gd name="connsiteY16" fmla="*/ 23107 h 128460"/>
                <a:gd name="connsiteX17" fmla="*/ 34167 w 428675"/>
                <a:gd name="connsiteY17" fmla="*/ 51109 h 128460"/>
                <a:gd name="connsiteX18" fmla="*/ 19619 w 428675"/>
                <a:gd name="connsiteY18" fmla="*/ 64494 h 128460"/>
                <a:gd name="connsiteX19" fmla="*/ 9334 w 428675"/>
                <a:gd name="connsiteY19" fmla="*/ 69707 h 128460"/>
                <a:gd name="connsiteX20" fmla="*/ 0 w 428675"/>
                <a:gd name="connsiteY20" fmla="*/ 72349 h 128460"/>
                <a:gd name="connsiteX21" fmla="*/ 24938 w 428675"/>
                <a:gd name="connsiteY21" fmla="*/ 92532 h 128460"/>
                <a:gd name="connsiteX22" fmla="*/ 43783 w 428675"/>
                <a:gd name="connsiteY22" fmla="*/ 110249 h 128460"/>
                <a:gd name="connsiteX23" fmla="*/ 54984 w 428675"/>
                <a:gd name="connsiteY23" fmla="*/ 124550 h 128460"/>
                <a:gd name="connsiteX24" fmla="*/ 59457 w 428675"/>
                <a:gd name="connsiteY24" fmla="*/ 128460 h 128460"/>
                <a:gd name="connsiteX25" fmla="*/ 64353 w 428675"/>
                <a:gd name="connsiteY25" fmla="*/ 125853 h 128460"/>
                <a:gd name="connsiteX26" fmla="*/ 67559 w 428675"/>
                <a:gd name="connsiteY26" fmla="*/ 123035 h 128460"/>
                <a:gd name="connsiteX27" fmla="*/ 65797 w 428675"/>
                <a:gd name="connsiteY27" fmla="*/ 117576 h 128460"/>
                <a:gd name="connsiteX28" fmla="*/ 55723 w 428675"/>
                <a:gd name="connsiteY28" fmla="*/ 103134 h 128460"/>
                <a:gd name="connsiteX29" fmla="*/ 46671 w 428675"/>
                <a:gd name="connsiteY29" fmla="*/ 93201 h 128460"/>
                <a:gd name="connsiteX30" fmla="*/ 21733 w 428675"/>
                <a:gd name="connsiteY30" fmla="*/ 76118 h 128460"/>
                <a:gd name="connsiteX31" fmla="*/ 39979 w 428675"/>
                <a:gd name="connsiteY31" fmla="*/ 74251 h 128460"/>
                <a:gd name="connsiteX32" fmla="*/ 85065 w 428675"/>
                <a:gd name="connsiteY32" fmla="*/ 71821 h 128460"/>
                <a:gd name="connsiteX33" fmla="*/ 126804 w 428675"/>
                <a:gd name="connsiteY33" fmla="*/ 67981 h 128460"/>
                <a:gd name="connsiteX34" fmla="*/ 181471 w 428675"/>
                <a:gd name="connsiteY34" fmla="*/ 66960 h 128460"/>
                <a:gd name="connsiteX35" fmla="*/ 221837 w 428675"/>
                <a:gd name="connsiteY35" fmla="*/ 65973 h 128460"/>
                <a:gd name="connsiteX36" fmla="*/ 290417 w 428675"/>
                <a:gd name="connsiteY36" fmla="*/ 64741 h 128460"/>
                <a:gd name="connsiteX37" fmla="*/ 330361 w 428675"/>
                <a:gd name="connsiteY37" fmla="*/ 64036 h 128460"/>
                <a:gd name="connsiteX38" fmla="*/ 364774 w 428675"/>
                <a:gd name="connsiteY38" fmla="*/ 64776 h 128460"/>
                <a:gd name="connsiteX39" fmla="*/ 382209 w 428675"/>
                <a:gd name="connsiteY39" fmla="*/ 64776 h 128460"/>
                <a:gd name="connsiteX40" fmla="*/ 394502 w 428675"/>
                <a:gd name="connsiteY40" fmla="*/ 63332 h 128460"/>
                <a:gd name="connsiteX41" fmla="*/ 409261 w 428675"/>
                <a:gd name="connsiteY41" fmla="*/ 65657 h 128460"/>
                <a:gd name="connsiteX42" fmla="*/ 417151 w 428675"/>
                <a:gd name="connsiteY42" fmla="*/ 68157 h 128460"/>
                <a:gd name="connsiteX43" fmla="*/ 428669 w 428675"/>
                <a:gd name="connsiteY43" fmla="*/ 63966 h 1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8675" h="128460">
                  <a:moveTo>
                    <a:pt x="428669" y="63966"/>
                  </a:moveTo>
                  <a:cubicBezTo>
                    <a:pt x="428845" y="62028"/>
                    <a:pt x="425429" y="60267"/>
                    <a:pt x="421941" y="58506"/>
                  </a:cubicBezTo>
                  <a:cubicBezTo>
                    <a:pt x="413171" y="54068"/>
                    <a:pt x="405950" y="53363"/>
                    <a:pt x="405950" y="53363"/>
                  </a:cubicBezTo>
                  <a:cubicBezTo>
                    <a:pt x="378652" y="50687"/>
                    <a:pt x="356285" y="51567"/>
                    <a:pt x="356285" y="51567"/>
                  </a:cubicBezTo>
                  <a:cubicBezTo>
                    <a:pt x="349945" y="51814"/>
                    <a:pt x="359702" y="51321"/>
                    <a:pt x="306338" y="51144"/>
                  </a:cubicBezTo>
                  <a:cubicBezTo>
                    <a:pt x="287036" y="51074"/>
                    <a:pt x="271009" y="51109"/>
                    <a:pt x="259808" y="51144"/>
                  </a:cubicBezTo>
                  <a:cubicBezTo>
                    <a:pt x="247867" y="51109"/>
                    <a:pt x="229692" y="51215"/>
                    <a:pt x="207466" y="52201"/>
                  </a:cubicBezTo>
                  <a:cubicBezTo>
                    <a:pt x="177984" y="53504"/>
                    <a:pt x="177878" y="54667"/>
                    <a:pt x="154666" y="55336"/>
                  </a:cubicBezTo>
                  <a:cubicBezTo>
                    <a:pt x="121204" y="56322"/>
                    <a:pt x="114723" y="54068"/>
                    <a:pt x="89221" y="56569"/>
                  </a:cubicBezTo>
                  <a:cubicBezTo>
                    <a:pt x="74110" y="58048"/>
                    <a:pt x="57238" y="60619"/>
                    <a:pt x="57238" y="60619"/>
                  </a:cubicBezTo>
                  <a:cubicBezTo>
                    <a:pt x="47481" y="62099"/>
                    <a:pt x="39239" y="63578"/>
                    <a:pt x="33004" y="64741"/>
                  </a:cubicBezTo>
                  <a:cubicBezTo>
                    <a:pt x="36456" y="62064"/>
                    <a:pt x="40754" y="58295"/>
                    <a:pt x="45121" y="53293"/>
                  </a:cubicBezTo>
                  <a:cubicBezTo>
                    <a:pt x="46389" y="51849"/>
                    <a:pt x="49876" y="47763"/>
                    <a:pt x="53610" y="41845"/>
                  </a:cubicBezTo>
                  <a:cubicBezTo>
                    <a:pt x="57238" y="36069"/>
                    <a:pt x="59140" y="31595"/>
                    <a:pt x="62979" y="22578"/>
                  </a:cubicBezTo>
                  <a:cubicBezTo>
                    <a:pt x="66114" y="15181"/>
                    <a:pt x="67101" y="11835"/>
                    <a:pt x="67805" y="8489"/>
                  </a:cubicBezTo>
                  <a:cubicBezTo>
                    <a:pt x="68510" y="5037"/>
                    <a:pt x="68756" y="2078"/>
                    <a:pt x="68827" y="0"/>
                  </a:cubicBezTo>
                  <a:cubicBezTo>
                    <a:pt x="63473" y="9581"/>
                    <a:pt x="58612" y="17365"/>
                    <a:pt x="54878" y="23107"/>
                  </a:cubicBezTo>
                  <a:cubicBezTo>
                    <a:pt x="51990" y="27545"/>
                    <a:pt x="44699" y="38640"/>
                    <a:pt x="34167" y="51109"/>
                  </a:cubicBezTo>
                  <a:cubicBezTo>
                    <a:pt x="30398" y="55582"/>
                    <a:pt x="26136" y="60338"/>
                    <a:pt x="19619" y="64494"/>
                  </a:cubicBezTo>
                  <a:cubicBezTo>
                    <a:pt x="14970" y="67488"/>
                    <a:pt x="10743" y="69144"/>
                    <a:pt x="9334" y="69707"/>
                  </a:cubicBezTo>
                  <a:cubicBezTo>
                    <a:pt x="5777" y="71046"/>
                    <a:pt x="2571" y="71856"/>
                    <a:pt x="0" y="72349"/>
                  </a:cubicBezTo>
                  <a:cubicBezTo>
                    <a:pt x="10215" y="80239"/>
                    <a:pt x="18598" y="87178"/>
                    <a:pt x="24938" y="92532"/>
                  </a:cubicBezTo>
                  <a:cubicBezTo>
                    <a:pt x="35963" y="101937"/>
                    <a:pt x="41528" y="106692"/>
                    <a:pt x="43783" y="110249"/>
                  </a:cubicBezTo>
                  <a:cubicBezTo>
                    <a:pt x="47023" y="115357"/>
                    <a:pt x="51849" y="119372"/>
                    <a:pt x="54984" y="124550"/>
                  </a:cubicBezTo>
                  <a:cubicBezTo>
                    <a:pt x="55653" y="125677"/>
                    <a:pt x="57238" y="128354"/>
                    <a:pt x="59457" y="128460"/>
                  </a:cubicBezTo>
                  <a:cubicBezTo>
                    <a:pt x="60479" y="128495"/>
                    <a:pt x="61782" y="127614"/>
                    <a:pt x="64353" y="125853"/>
                  </a:cubicBezTo>
                  <a:cubicBezTo>
                    <a:pt x="67171" y="123881"/>
                    <a:pt x="67453" y="123317"/>
                    <a:pt x="67559" y="123035"/>
                  </a:cubicBezTo>
                  <a:cubicBezTo>
                    <a:pt x="68298" y="121063"/>
                    <a:pt x="66643" y="118809"/>
                    <a:pt x="65797" y="117576"/>
                  </a:cubicBezTo>
                  <a:cubicBezTo>
                    <a:pt x="56217" y="104156"/>
                    <a:pt x="60760" y="108946"/>
                    <a:pt x="55723" y="103134"/>
                  </a:cubicBezTo>
                  <a:cubicBezTo>
                    <a:pt x="51356" y="98132"/>
                    <a:pt x="49207" y="95631"/>
                    <a:pt x="46671" y="93201"/>
                  </a:cubicBezTo>
                  <a:cubicBezTo>
                    <a:pt x="41951" y="88657"/>
                    <a:pt x="33920" y="81965"/>
                    <a:pt x="21733" y="76118"/>
                  </a:cubicBezTo>
                  <a:cubicBezTo>
                    <a:pt x="25960" y="75625"/>
                    <a:pt x="32300" y="74920"/>
                    <a:pt x="39979" y="74251"/>
                  </a:cubicBezTo>
                  <a:cubicBezTo>
                    <a:pt x="59563" y="72560"/>
                    <a:pt x="69883" y="72631"/>
                    <a:pt x="85065" y="71821"/>
                  </a:cubicBezTo>
                  <a:cubicBezTo>
                    <a:pt x="107537" y="70623"/>
                    <a:pt x="104578" y="69355"/>
                    <a:pt x="126804" y="67981"/>
                  </a:cubicBezTo>
                  <a:cubicBezTo>
                    <a:pt x="143747" y="66960"/>
                    <a:pt x="147621" y="67558"/>
                    <a:pt x="181471" y="66960"/>
                  </a:cubicBezTo>
                  <a:cubicBezTo>
                    <a:pt x="197991" y="66678"/>
                    <a:pt x="194081" y="66572"/>
                    <a:pt x="221837" y="65973"/>
                  </a:cubicBezTo>
                  <a:cubicBezTo>
                    <a:pt x="260900" y="65093"/>
                    <a:pt x="259139" y="65480"/>
                    <a:pt x="290417" y="64741"/>
                  </a:cubicBezTo>
                  <a:cubicBezTo>
                    <a:pt x="316412" y="64107"/>
                    <a:pt x="319195" y="63790"/>
                    <a:pt x="330361" y="64036"/>
                  </a:cubicBezTo>
                  <a:cubicBezTo>
                    <a:pt x="352551" y="64494"/>
                    <a:pt x="363611" y="64705"/>
                    <a:pt x="364774" y="64776"/>
                  </a:cubicBezTo>
                  <a:cubicBezTo>
                    <a:pt x="370445" y="65093"/>
                    <a:pt x="375235" y="65515"/>
                    <a:pt x="382209" y="64776"/>
                  </a:cubicBezTo>
                  <a:cubicBezTo>
                    <a:pt x="388303" y="64107"/>
                    <a:pt x="389430" y="63261"/>
                    <a:pt x="394502" y="63332"/>
                  </a:cubicBezTo>
                  <a:cubicBezTo>
                    <a:pt x="402040" y="63437"/>
                    <a:pt x="408662" y="65480"/>
                    <a:pt x="409261" y="65657"/>
                  </a:cubicBezTo>
                  <a:cubicBezTo>
                    <a:pt x="413840" y="67101"/>
                    <a:pt x="414227" y="67946"/>
                    <a:pt x="417151" y="68157"/>
                  </a:cubicBezTo>
                  <a:cubicBezTo>
                    <a:pt x="422399" y="68615"/>
                    <a:pt x="428458" y="66467"/>
                    <a:pt x="428669" y="63966"/>
                  </a:cubicBezTo>
                  <a:close/>
                </a:path>
              </a:pathLst>
            </a:custGeom>
            <a:solidFill>
              <a:srgbClr val="EB575A"/>
            </a:solidFill>
            <a:ln w="3522" cap="flat">
              <a:noFill/>
              <a:prstDash val="solid"/>
              <a:miter/>
            </a:ln>
          </p:spPr>
          <p:txBody>
            <a:bodyPr rtlCol="0" anchor="ctr"/>
            <a:lstStyle/>
            <a:p>
              <a:endParaRPr lang="es-PE"/>
            </a:p>
          </p:txBody>
        </p:sp>
        <p:sp>
          <p:nvSpPr>
            <p:cNvPr id="92" name="Forma libre: forma 91">
              <a:extLst>
                <a:ext uri="{FF2B5EF4-FFF2-40B4-BE49-F238E27FC236}">
                  <a16:creationId xmlns:a16="http://schemas.microsoft.com/office/drawing/2014/main" id="{629AEDC9-CA70-44F4-8906-BB3FB4CCD9D0}"/>
                </a:ext>
              </a:extLst>
            </p:cNvPr>
            <p:cNvSpPr/>
            <p:nvPr/>
          </p:nvSpPr>
          <p:spPr>
            <a:xfrm>
              <a:off x="1363161" y="4395044"/>
              <a:ext cx="428638" cy="128637"/>
            </a:xfrm>
            <a:custGeom>
              <a:avLst/>
              <a:gdLst>
                <a:gd name="connsiteX0" fmla="*/ 4 w 428638"/>
                <a:gd name="connsiteY0" fmla="*/ 68440 h 128637"/>
                <a:gd name="connsiteX1" fmla="*/ 6767 w 428638"/>
                <a:gd name="connsiteY1" fmla="*/ 73829 h 128637"/>
                <a:gd name="connsiteX2" fmla="*/ 22829 w 428638"/>
                <a:gd name="connsiteY2" fmla="*/ 78796 h 128637"/>
                <a:gd name="connsiteX3" fmla="*/ 72494 w 428638"/>
                <a:gd name="connsiteY3" fmla="*/ 80064 h 128637"/>
                <a:gd name="connsiteX4" fmla="*/ 122441 w 428638"/>
                <a:gd name="connsiteY4" fmla="*/ 79958 h 128637"/>
                <a:gd name="connsiteX5" fmla="*/ 168971 w 428638"/>
                <a:gd name="connsiteY5" fmla="*/ 79465 h 128637"/>
                <a:gd name="connsiteX6" fmla="*/ 221313 w 428638"/>
                <a:gd name="connsiteY6" fmla="*/ 77845 h 128637"/>
                <a:gd name="connsiteX7" fmla="*/ 274078 w 428638"/>
                <a:gd name="connsiteY7" fmla="*/ 74146 h 128637"/>
                <a:gd name="connsiteX8" fmla="*/ 339523 w 428638"/>
                <a:gd name="connsiteY8" fmla="*/ 72209 h 128637"/>
                <a:gd name="connsiteX9" fmla="*/ 371470 w 428638"/>
                <a:gd name="connsiteY9" fmla="*/ 67842 h 128637"/>
                <a:gd name="connsiteX10" fmla="*/ 395669 w 428638"/>
                <a:gd name="connsiteY10" fmla="*/ 63474 h 128637"/>
                <a:gd name="connsiteX11" fmla="*/ 383693 w 428638"/>
                <a:gd name="connsiteY11" fmla="*/ 75027 h 128637"/>
                <a:gd name="connsiteX12" fmla="*/ 375345 w 428638"/>
                <a:gd name="connsiteY12" fmla="*/ 86580 h 128637"/>
                <a:gd name="connsiteX13" fmla="*/ 366187 w 428638"/>
                <a:gd name="connsiteY13" fmla="*/ 105953 h 128637"/>
                <a:gd name="connsiteX14" fmla="*/ 361537 w 428638"/>
                <a:gd name="connsiteY14" fmla="*/ 120113 h 128637"/>
                <a:gd name="connsiteX15" fmla="*/ 360586 w 428638"/>
                <a:gd name="connsiteY15" fmla="*/ 128637 h 128637"/>
                <a:gd name="connsiteX16" fmla="*/ 374288 w 428638"/>
                <a:gd name="connsiteY16" fmla="*/ 105389 h 128637"/>
                <a:gd name="connsiteX17" fmla="*/ 394683 w 428638"/>
                <a:gd name="connsiteY17" fmla="*/ 77140 h 128637"/>
                <a:gd name="connsiteX18" fmla="*/ 409089 w 428638"/>
                <a:gd name="connsiteY18" fmla="*/ 63579 h 128637"/>
                <a:gd name="connsiteX19" fmla="*/ 419339 w 428638"/>
                <a:gd name="connsiteY19" fmla="*/ 58260 h 128637"/>
                <a:gd name="connsiteX20" fmla="*/ 428638 w 428638"/>
                <a:gd name="connsiteY20" fmla="*/ 55513 h 128637"/>
                <a:gd name="connsiteX21" fmla="*/ 403488 w 428638"/>
                <a:gd name="connsiteY21" fmla="*/ 35577 h 128637"/>
                <a:gd name="connsiteX22" fmla="*/ 384468 w 428638"/>
                <a:gd name="connsiteY22" fmla="*/ 18071 h 128637"/>
                <a:gd name="connsiteX23" fmla="*/ 373126 w 428638"/>
                <a:gd name="connsiteY23" fmla="*/ 3876 h 128637"/>
                <a:gd name="connsiteX24" fmla="*/ 368582 w 428638"/>
                <a:gd name="connsiteY24" fmla="*/ 1 h 128637"/>
                <a:gd name="connsiteX25" fmla="*/ 363721 w 428638"/>
                <a:gd name="connsiteY25" fmla="*/ 2678 h 128637"/>
                <a:gd name="connsiteX26" fmla="*/ 360551 w 428638"/>
                <a:gd name="connsiteY26" fmla="*/ 5531 h 128637"/>
                <a:gd name="connsiteX27" fmla="*/ 362383 w 428638"/>
                <a:gd name="connsiteY27" fmla="*/ 10956 h 128637"/>
                <a:gd name="connsiteX28" fmla="*/ 372598 w 428638"/>
                <a:gd name="connsiteY28" fmla="*/ 25291 h 128637"/>
                <a:gd name="connsiteX29" fmla="*/ 381756 w 428638"/>
                <a:gd name="connsiteY29" fmla="*/ 35119 h 128637"/>
                <a:gd name="connsiteX30" fmla="*/ 406870 w 428638"/>
                <a:gd name="connsiteY30" fmla="*/ 51920 h 128637"/>
                <a:gd name="connsiteX31" fmla="*/ 388624 w 428638"/>
                <a:gd name="connsiteY31" fmla="*/ 53999 h 128637"/>
                <a:gd name="connsiteX32" fmla="*/ 343573 w 428638"/>
                <a:gd name="connsiteY32" fmla="*/ 56887 h 128637"/>
                <a:gd name="connsiteX33" fmla="*/ 301869 w 428638"/>
                <a:gd name="connsiteY33" fmla="*/ 61149 h 128637"/>
                <a:gd name="connsiteX34" fmla="*/ 247202 w 428638"/>
                <a:gd name="connsiteY34" fmla="*/ 62734 h 128637"/>
                <a:gd name="connsiteX35" fmla="*/ 206871 w 428638"/>
                <a:gd name="connsiteY35" fmla="*/ 64143 h 128637"/>
                <a:gd name="connsiteX36" fmla="*/ 138291 w 428638"/>
                <a:gd name="connsiteY36" fmla="*/ 66116 h 128637"/>
                <a:gd name="connsiteX37" fmla="*/ 98348 w 428638"/>
                <a:gd name="connsiteY37" fmla="*/ 67243 h 128637"/>
                <a:gd name="connsiteX38" fmla="*/ 63935 w 428638"/>
                <a:gd name="connsiteY38" fmla="*/ 66855 h 128637"/>
                <a:gd name="connsiteX39" fmla="*/ 46499 w 428638"/>
                <a:gd name="connsiteY39" fmla="*/ 67066 h 128637"/>
                <a:gd name="connsiteX40" fmla="*/ 34241 w 428638"/>
                <a:gd name="connsiteY40" fmla="*/ 68652 h 128637"/>
                <a:gd name="connsiteX41" fmla="*/ 19448 w 428638"/>
                <a:gd name="connsiteY41" fmla="*/ 66468 h 128637"/>
                <a:gd name="connsiteX42" fmla="*/ 11522 w 428638"/>
                <a:gd name="connsiteY42" fmla="*/ 64037 h 128637"/>
                <a:gd name="connsiteX43" fmla="*/ 4 w 428638"/>
                <a:gd name="connsiteY43" fmla="*/ 68440 h 12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8638" h="128637">
                  <a:moveTo>
                    <a:pt x="4" y="68440"/>
                  </a:moveTo>
                  <a:cubicBezTo>
                    <a:pt x="-137" y="70378"/>
                    <a:pt x="3280" y="72103"/>
                    <a:pt x="6767" y="73829"/>
                  </a:cubicBezTo>
                  <a:cubicBezTo>
                    <a:pt x="15573" y="78162"/>
                    <a:pt x="22829" y="78796"/>
                    <a:pt x="22829" y="78796"/>
                  </a:cubicBezTo>
                  <a:cubicBezTo>
                    <a:pt x="50162" y="81191"/>
                    <a:pt x="72494" y="80064"/>
                    <a:pt x="72494" y="80064"/>
                  </a:cubicBezTo>
                  <a:cubicBezTo>
                    <a:pt x="78834" y="79747"/>
                    <a:pt x="69077" y="80346"/>
                    <a:pt x="122441" y="79958"/>
                  </a:cubicBezTo>
                  <a:cubicBezTo>
                    <a:pt x="141743" y="79817"/>
                    <a:pt x="157735" y="79606"/>
                    <a:pt x="168971" y="79465"/>
                  </a:cubicBezTo>
                  <a:cubicBezTo>
                    <a:pt x="180912" y="79394"/>
                    <a:pt x="199087" y="79078"/>
                    <a:pt x="221313" y="77845"/>
                  </a:cubicBezTo>
                  <a:cubicBezTo>
                    <a:pt x="250795" y="76260"/>
                    <a:pt x="250865" y="75062"/>
                    <a:pt x="274078" y="74146"/>
                  </a:cubicBezTo>
                  <a:cubicBezTo>
                    <a:pt x="307540" y="72808"/>
                    <a:pt x="314021" y="74992"/>
                    <a:pt x="339523" y="72209"/>
                  </a:cubicBezTo>
                  <a:cubicBezTo>
                    <a:pt x="354634" y="70553"/>
                    <a:pt x="371470" y="67842"/>
                    <a:pt x="371470" y="67842"/>
                  </a:cubicBezTo>
                  <a:cubicBezTo>
                    <a:pt x="381192" y="66256"/>
                    <a:pt x="389434" y="64707"/>
                    <a:pt x="395669" y="63474"/>
                  </a:cubicBezTo>
                  <a:cubicBezTo>
                    <a:pt x="392252" y="66186"/>
                    <a:pt x="387990" y="69990"/>
                    <a:pt x="383693" y="75027"/>
                  </a:cubicBezTo>
                  <a:cubicBezTo>
                    <a:pt x="382460" y="76471"/>
                    <a:pt x="379008" y="80592"/>
                    <a:pt x="375345" y="86580"/>
                  </a:cubicBezTo>
                  <a:cubicBezTo>
                    <a:pt x="371787" y="92392"/>
                    <a:pt x="369921" y="96901"/>
                    <a:pt x="366187" y="105953"/>
                  </a:cubicBezTo>
                  <a:cubicBezTo>
                    <a:pt x="363122" y="113350"/>
                    <a:pt x="362171" y="116732"/>
                    <a:pt x="361537" y="120113"/>
                  </a:cubicBezTo>
                  <a:cubicBezTo>
                    <a:pt x="360868" y="123600"/>
                    <a:pt x="360657" y="126523"/>
                    <a:pt x="360586" y="128637"/>
                  </a:cubicBezTo>
                  <a:cubicBezTo>
                    <a:pt x="365870" y="119021"/>
                    <a:pt x="370625" y="111166"/>
                    <a:pt x="374288" y="105389"/>
                  </a:cubicBezTo>
                  <a:cubicBezTo>
                    <a:pt x="377141" y="100916"/>
                    <a:pt x="384292" y="89750"/>
                    <a:pt x="394683" y="77140"/>
                  </a:cubicBezTo>
                  <a:cubicBezTo>
                    <a:pt x="398381" y="72632"/>
                    <a:pt x="402608" y="67842"/>
                    <a:pt x="409089" y="63579"/>
                  </a:cubicBezTo>
                  <a:cubicBezTo>
                    <a:pt x="413703" y="60550"/>
                    <a:pt x="417895" y="58824"/>
                    <a:pt x="419339" y="58260"/>
                  </a:cubicBezTo>
                  <a:cubicBezTo>
                    <a:pt x="422861" y="56887"/>
                    <a:pt x="426067" y="56041"/>
                    <a:pt x="428638" y="55513"/>
                  </a:cubicBezTo>
                  <a:cubicBezTo>
                    <a:pt x="418318" y="47729"/>
                    <a:pt x="409864" y="40896"/>
                    <a:pt x="403488" y="35577"/>
                  </a:cubicBezTo>
                  <a:cubicBezTo>
                    <a:pt x="392358" y="26313"/>
                    <a:pt x="386757" y="21593"/>
                    <a:pt x="384468" y="18071"/>
                  </a:cubicBezTo>
                  <a:cubicBezTo>
                    <a:pt x="381157" y="12998"/>
                    <a:pt x="376296" y="9053"/>
                    <a:pt x="373126" y="3876"/>
                  </a:cubicBezTo>
                  <a:cubicBezTo>
                    <a:pt x="372421" y="2748"/>
                    <a:pt x="370836" y="71"/>
                    <a:pt x="368582" y="1"/>
                  </a:cubicBezTo>
                  <a:cubicBezTo>
                    <a:pt x="367561" y="-34"/>
                    <a:pt x="366257" y="882"/>
                    <a:pt x="363721" y="2678"/>
                  </a:cubicBezTo>
                  <a:cubicBezTo>
                    <a:pt x="360903" y="4686"/>
                    <a:pt x="360657" y="5249"/>
                    <a:pt x="360551" y="5531"/>
                  </a:cubicBezTo>
                  <a:cubicBezTo>
                    <a:pt x="359847" y="7504"/>
                    <a:pt x="361502" y="9758"/>
                    <a:pt x="362383" y="10956"/>
                  </a:cubicBezTo>
                  <a:cubicBezTo>
                    <a:pt x="372104" y="24270"/>
                    <a:pt x="367525" y="19550"/>
                    <a:pt x="372598" y="25291"/>
                  </a:cubicBezTo>
                  <a:cubicBezTo>
                    <a:pt x="377000" y="30258"/>
                    <a:pt x="379220" y="32723"/>
                    <a:pt x="381756" y="35119"/>
                  </a:cubicBezTo>
                  <a:cubicBezTo>
                    <a:pt x="386511" y="39628"/>
                    <a:pt x="394612" y="46214"/>
                    <a:pt x="406870" y="51920"/>
                  </a:cubicBezTo>
                  <a:cubicBezTo>
                    <a:pt x="402643" y="52484"/>
                    <a:pt x="396338" y="53224"/>
                    <a:pt x="388624" y="53999"/>
                  </a:cubicBezTo>
                  <a:cubicBezTo>
                    <a:pt x="369075" y="55901"/>
                    <a:pt x="358755" y="55901"/>
                    <a:pt x="343573" y="56887"/>
                  </a:cubicBezTo>
                  <a:cubicBezTo>
                    <a:pt x="321136" y="58331"/>
                    <a:pt x="324095" y="59564"/>
                    <a:pt x="301869" y="61149"/>
                  </a:cubicBezTo>
                  <a:cubicBezTo>
                    <a:pt x="284926" y="62382"/>
                    <a:pt x="281052" y="61818"/>
                    <a:pt x="247202" y="62734"/>
                  </a:cubicBezTo>
                  <a:cubicBezTo>
                    <a:pt x="230682" y="63192"/>
                    <a:pt x="234592" y="63227"/>
                    <a:pt x="206871" y="64143"/>
                  </a:cubicBezTo>
                  <a:cubicBezTo>
                    <a:pt x="167809" y="65446"/>
                    <a:pt x="169570" y="65023"/>
                    <a:pt x="138291" y="66116"/>
                  </a:cubicBezTo>
                  <a:cubicBezTo>
                    <a:pt x="112297" y="67031"/>
                    <a:pt x="109514" y="67384"/>
                    <a:pt x="98348" y="67243"/>
                  </a:cubicBezTo>
                  <a:cubicBezTo>
                    <a:pt x="76157" y="67031"/>
                    <a:pt x="65097" y="66926"/>
                    <a:pt x="63935" y="66855"/>
                  </a:cubicBezTo>
                  <a:cubicBezTo>
                    <a:pt x="58264" y="66573"/>
                    <a:pt x="53438" y="66221"/>
                    <a:pt x="46499" y="67066"/>
                  </a:cubicBezTo>
                  <a:cubicBezTo>
                    <a:pt x="40405" y="67806"/>
                    <a:pt x="39278" y="68652"/>
                    <a:pt x="34241" y="68652"/>
                  </a:cubicBezTo>
                  <a:cubicBezTo>
                    <a:pt x="26704" y="68616"/>
                    <a:pt x="20046" y="66644"/>
                    <a:pt x="19448" y="66468"/>
                  </a:cubicBezTo>
                  <a:cubicBezTo>
                    <a:pt x="14869" y="65094"/>
                    <a:pt x="14446" y="64249"/>
                    <a:pt x="11522" y="64037"/>
                  </a:cubicBezTo>
                  <a:cubicBezTo>
                    <a:pt x="6204" y="63755"/>
                    <a:pt x="216" y="65975"/>
                    <a:pt x="4" y="68440"/>
                  </a:cubicBezTo>
                  <a:close/>
                </a:path>
              </a:pathLst>
            </a:custGeom>
            <a:solidFill>
              <a:srgbClr val="54AFE3"/>
            </a:solidFill>
            <a:ln w="3522" cap="flat">
              <a:noFill/>
              <a:prstDash val="solid"/>
              <a:miter/>
            </a:ln>
          </p:spPr>
          <p:txBody>
            <a:bodyPr rtlCol="0" anchor="ctr"/>
            <a:lstStyle/>
            <a:p>
              <a:endParaRPr lang="es-PE"/>
            </a:p>
          </p:txBody>
        </p:sp>
      </p:grpSp>
      <p:sp>
        <p:nvSpPr>
          <p:cNvPr id="93" name="Forma libre: forma 92">
            <a:extLst>
              <a:ext uri="{FF2B5EF4-FFF2-40B4-BE49-F238E27FC236}">
                <a16:creationId xmlns:a16="http://schemas.microsoft.com/office/drawing/2014/main" id="{7B23713A-1752-48BC-9347-AEBCF214404D}"/>
              </a:ext>
            </a:extLst>
          </p:cNvPr>
          <p:cNvSpPr/>
          <p:nvPr/>
        </p:nvSpPr>
        <p:spPr>
          <a:xfrm>
            <a:off x="3444155" y="3337029"/>
            <a:ext cx="318710" cy="320129"/>
          </a:xfrm>
          <a:custGeom>
            <a:avLst/>
            <a:gdLst>
              <a:gd name="connsiteX0" fmla="*/ 221898 w 318710"/>
              <a:gd name="connsiteY0" fmla="*/ 320129 h 320129"/>
              <a:gd name="connsiteX1" fmla="*/ 194881 w 318710"/>
              <a:gd name="connsiteY1" fmla="*/ 316748 h 320129"/>
              <a:gd name="connsiteX2" fmla="*/ 142786 w 318710"/>
              <a:gd name="connsiteY2" fmla="*/ 288780 h 320129"/>
              <a:gd name="connsiteX3" fmla="*/ 114607 w 318710"/>
              <a:gd name="connsiteY3" fmla="*/ 291176 h 320129"/>
              <a:gd name="connsiteX4" fmla="*/ 50606 w 318710"/>
              <a:gd name="connsiteY4" fmla="*/ 271204 h 320129"/>
              <a:gd name="connsiteX5" fmla="*/ 8796 w 318710"/>
              <a:gd name="connsiteY5" fmla="*/ 185153 h 320129"/>
              <a:gd name="connsiteX6" fmla="*/ 11226 w 318710"/>
              <a:gd name="connsiteY6" fmla="*/ 174304 h 320129"/>
              <a:gd name="connsiteX7" fmla="*/ 12917 w 318710"/>
              <a:gd name="connsiteY7" fmla="*/ 152536 h 320129"/>
              <a:gd name="connsiteX8" fmla="*/ 10029 w 318710"/>
              <a:gd name="connsiteY8" fmla="*/ 144188 h 320129"/>
              <a:gd name="connsiteX9" fmla="*/ 9148 w 318710"/>
              <a:gd name="connsiteY9" fmla="*/ 142110 h 320129"/>
              <a:gd name="connsiteX10" fmla="*/ 2315 w 318710"/>
              <a:gd name="connsiteY10" fmla="*/ 72650 h 320129"/>
              <a:gd name="connsiteX11" fmla="*/ 93579 w 318710"/>
              <a:gd name="connsiteY11" fmla="*/ 230 h 320129"/>
              <a:gd name="connsiteX12" fmla="*/ 153952 w 318710"/>
              <a:gd name="connsiteY12" fmla="*/ 15412 h 320129"/>
              <a:gd name="connsiteX13" fmla="*/ 170542 w 318710"/>
              <a:gd name="connsiteY13" fmla="*/ 28973 h 320129"/>
              <a:gd name="connsiteX14" fmla="*/ 231901 w 318710"/>
              <a:gd name="connsiteY14" fmla="*/ 54052 h 320129"/>
              <a:gd name="connsiteX15" fmla="*/ 269414 w 318710"/>
              <a:gd name="connsiteY15" fmla="*/ 128725 h 320129"/>
              <a:gd name="connsiteX16" fmla="*/ 269450 w 318710"/>
              <a:gd name="connsiteY16" fmla="*/ 129289 h 320129"/>
              <a:gd name="connsiteX17" fmla="*/ 271703 w 318710"/>
              <a:gd name="connsiteY17" fmla="*/ 137707 h 320129"/>
              <a:gd name="connsiteX18" fmla="*/ 275437 w 318710"/>
              <a:gd name="connsiteY18" fmla="*/ 140631 h 320129"/>
              <a:gd name="connsiteX19" fmla="*/ 277656 w 318710"/>
              <a:gd name="connsiteY19" fmla="*/ 142145 h 320129"/>
              <a:gd name="connsiteX20" fmla="*/ 302489 w 318710"/>
              <a:gd name="connsiteY20" fmla="*/ 165710 h 320129"/>
              <a:gd name="connsiteX21" fmla="*/ 315099 w 318710"/>
              <a:gd name="connsiteY21" fmla="*/ 245773 h 320129"/>
              <a:gd name="connsiteX22" fmla="*/ 260714 w 318710"/>
              <a:gd name="connsiteY22" fmla="*/ 311993 h 320129"/>
              <a:gd name="connsiteX23" fmla="*/ 221898 w 318710"/>
              <a:gd name="connsiteY23" fmla="*/ 320129 h 320129"/>
              <a:gd name="connsiteX24" fmla="*/ 155290 w 318710"/>
              <a:gd name="connsiteY24" fmla="*/ 245139 h 320129"/>
              <a:gd name="connsiteX25" fmla="*/ 163497 w 318710"/>
              <a:gd name="connsiteY25" fmla="*/ 254543 h 320129"/>
              <a:gd name="connsiteX26" fmla="*/ 203652 w 318710"/>
              <a:gd name="connsiteY26" fmla="*/ 278988 h 320129"/>
              <a:gd name="connsiteX27" fmla="*/ 244793 w 318710"/>
              <a:gd name="connsiteY27" fmla="*/ 276593 h 320129"/>
              <a:gd name="connsiteX28" fmla="*/ 277656 w 318710"/>
              <a:gd name="connsiteY28" fmla="*/ 235805 h 320129"/>
              <a:gd name="connsiteX29" fmla="*/ 273183 w 318710"/>
              <a:gd name="connsiteY29" fmla="*/ 190895 h 320129"/>
              <a:gd name="connsiteX30" fmla="*/ 255642 w 318710"/>
              <a:gd name="connsiteY30" fmla="*/ 173917 h 320129"/>
              <a:gd name="connsiteX31" fmla="*/ 254022 w 318710"/>
              <a:gd name="connsiteY31" fmla="*/ 172825 h 320129"/>
              <a:gd name="connsiteX32" fmla="*/ 241059 w 318710"/>
              <a:gd name="connsiteY32" fmla="*/ 161307 h 320129"/>
              <a:gd name="connsiteX33" fmla="*/ 230774 w 318710"/>
              <a:gd name="connsiteY33" fmla="*/ 131085 h 320129"/>
              <a:gd name="connsiteX34" fmla="*/ 230774 w 318710"/>
              <a:gd name="connsiteY34" fmla="*/ 130698 h 320129"/>
              <a:gd name="connsiteX35" fmla="*/ 205343 w 318710"/>
              <a:gd name="connsiteY35" fmla="*/ 82160 h 320129"/>
              <a:gd name="connsiteX36" fmla="*/ 161173 w 318710"/>
              <a:gd name="connsiteY36" fmla="*/ 67225 h 320129"/>
              <a:gd name="connsiteX37" fmla="*/ 152155 w 318710"/>
              <a:gd name="connsiteY37" fmla="*/ 67049 h 320129"/>
              <a:gd name="connsiteX38" fmla="*/ 146484 w 318710"/>
              <a:gd name="connsiteY38" fmla="*/ 60040 h 320129"/>
              <a:gd name="connsiteX39" fmla="*/ 133064 w 318710"/>
              <a:gd name="connsiteY39" fmla="*/ 47958 h 320129"/>
              <a:gd name="connsiteX40" fmla="*/ 96361 w 318710"/>
              <a:gd name="connsiteY40" fmla="*/ 38870 h 320129"/>
              <a:gd name="connsiteX41" fmla="*/ 40110 w 318710"/>
              <a:gd name="connsiteY41" fmla="*/ 81561 h 320129"/>
              <a:gd name="connsiteX42" fmla="*/ 44971 w 318710"/>
              <a:gd name="connsiteY42" fmla="*/ 127211 h 320129"/>
              <a:gd name="connsiteX43" fmla="*/ 45675 w 318710"/>
              <a:gd name="connsiteY43" fmla="*/ 128866 h 320129"/>
              <a:gd name="connsiteX44" fmla="*/ 50818 w 318710"/>
              <a:gd name="connsiteY44" fmla="*/ 144364 h 320129"/>
              <a:gd name="connsiteX45" fmla="*/ 48739 w 318710"/>
              <a:gd name="connsiteY45" fmla="*/ 184061 h 320129"/>
              <a:gd name="connsiteX46" fmla="*/ 47084 w 318710"/>
              <a:gd name="connsiteY46" fmla="*/ 191141 h 320129"/>
              <a:gd name="connsiteX47" fmla="*/ 73642 w 318710"/>
              <a:gd name="connsiteY47" fmla="*/ 239996 h 320129"/>
              <a:gd name="connsiteX48" fmla="*/ 115770 w 318710"/>
              <a:gd name="connsiteY48" fmla="*/ 252395 h 320129"/>
              <a:gd name="connsiteX49" fmla="*/ 143385 w 318710"/>
              <a:gd name="connsiteY49" fmla="*/ 248696 h 320129"/>
              <a:gd name="connsiteX50" fmla="*/ 155290 w 318710"/>
              <a:gd name="connsiteY50" fmla="*/ 245139 h 32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8710" h="320129">
                <a:moveTo>
                  <a:pt x="221898" y="320129"/>
                </a:moveTo>
                <a:cubicBezTo>
                  <a:pt x="209393" y="320129"/>
                  <a:pt x="199601" y="317840"/>
                  <a:pt x="194881" y="316748"/>
                </a:cubicBezTo>
                <a:cubicBezTo>
                  <a:pt x="171141" y="311218"/>
                  <a:pt x="153811" y="298995"/>
                  <a:pt x="142786" y="288780"/>
                </a:cubicBezTo>
                <a:cubicBezTo>
                  <a:pt x="133487" y="290647"/>
                  <a:pt x="124047" y="291422"/>
                  <a:pt x="114607" y="291176"/>
                </a:cubicBezTo>
                <a:cubicBezTo>
                  <a:pt x="104075" y="290859"/>
                  <a:pt x="76143" y="290048"/>
                  <a:pt x="50606" y="271204"/>
                </a:cubicBezTo>
                <a:cubicBezTo>
                  <a:pt x="26725" y="253592"/>
                  <a:pt x="3477" y="219144"/>
                  <a:pt x="8796" y="185153"/>
                </a:cubicBezTo>
                <a:cubicBezTo>
                  <a:pt x="9395" y="181279"/>
                  <a:pt x="10311" y="177721"/>
                  <a:pt x="11226" y="174304"/>
                </a:cubicBezTo>
                <a:cubicBezTo>
                  <a:pt x="13164" y="166767"/>
                  <a:pt x="14714" y="160849"/>
                  <a:pt x="12917" y="152536"/>
                </a:cubicBezTo>
                <a:cubicBezTo>
                  <a:pt x="12178" y="149155"/>
                  <a:pt x="11226" y="146936"/>
                  <a:pt x="10029" y="144188"/>
                </a:cubicBezTo>
                <a:lnTo>
                  <a:pt x="9148" y="142110"/>
                </a:lnTo>
                <a:cubicBezTo>
                  <a:pt x="272" y="120835"/>
                  <a:pt x="-2440" y="92903"/>
                  <a:pt x="2315" y="72650"/>
                </a:cubicBezTo>
                <a:cubicBezTo>
                  <a:pt x="11367" y="34362"/>
                  <a:pt x="50571" y="3224"/>
                  <a:pt x="93579" y="230"/>
                </a:cubicBezTo>
                <a:cubicBezTo>
                  <a:pt x="125139" y="-1989"/>
                  <a:pt x="149408" y="12488"/>
                  <a:pt x="153952" y="15412"/>
                </a:cubicBezTo>
                <a:cubicBezTo>
                  <a:pt x="159975" y="19286"/>
                  <a:pt x="165505" y="23830"/>
                  <a:pt x="170542" y="28973"/>
                </a:cubicBezTo>
                <a:cubicBezTo>
                  <a:pt x="195234" y="31016"/>
                  <a:pt x="216790" y="39786"/>
                  <a:pt x="231901" y="54052"/>
                </a:cubicBezTo>
                <a:cubicBezTo>
                  <a:pt x="249266" y="70466"/>
                  <a:pt x="268076" y="102906"/>
                  <a:pt x="269414" y="128725"/>
                </a:cubicBezTo>
                <a:lnTo>
                  <a:pt x="269450" y="129289"/>
                </a:lnTo>
                <a:cubicBezTo>
                  <a:pt x="269555" y="131332"/>
                  <a:pt x="269731" y="135136"/>
                  <a:pt x="271703" y="137707"/>
                </a:cubicBezTo>
                <a:cubicBezTo>
                  <a:pt x="272302" y="138447"/>
                  <a:pt x="272760" y="138834"/>
                  <a:pt x="275437" y="140631"/>
                </a:cubicBezTo>
                <a:cubicBezTo>
                  <a:pt x="276177" y="141124"/>
                  <a:pt x="276917" y="141617"/>
                  <a:pt x="277656" y="142145"/>
                </a:cubicBezTo>
                <a:cubicBezTo>
                  <a:pt x="278783" y="142920"/>
                  <a:pt x="289210" y="150247"/>
                  <a:pt x="302489" y="165710"/>
                </a:cubicBezTo>
                <a:cubicBezTo>
                  <a:pt x="320312" y="186386"/>
                  <a:pt x="321650" y="220835"/>
                  <a:pt x="315099" y="245773"/>
                </a:cubicBezTo>
                <a:cubicBezTo>
                  <a:pt x="312176" y="256868"/>
                  <a:pt x="299636" y="294416"/>
                  <a:pt x="260714" y="311993"/>
                </a:cubicBezTo>
                <a:cubicBezTo>
                  <a:pt x="246765" y="318227"/>
                  <a:pt x="233205" y="320129"/>
                  <a:pt x="221898" y="320129"/>
                </a:cubicBezTo>
                <a:close/>
                <a:moveTo>
                  <a:pt x="155290" y="245139"/>
                </a:moveTo>
                <a:lnTo>
                  <a:pt x="163497" y="254543"/>
                </a:lnTo>
                <a:cubicBezTo>
                  <a:pt x="169661" y="261623"/>
                  <a:pt x="183082" y="274198"/>
                  <a:pt x="203652" y="278988"/>
                </a:cubicBezTo>
                <a:cubicBezTo>
                  <a:pt x="210732" y="280644"/>
                  <a:pt x="227322" y="284483"/>
                  <a:pt x="244793" y="276593"/>
                </a:cubicBezTo>
                <a:cubicBezTo>
                  <a:pt x="268674" y="265815"/>
                  <a:pt x="276353" y="240736"/>
                  <a:pt x="277656" y="235805"/>
                </a:cubicBezTo>
                <a:cubicBezTo>
                  <a:pt x="282130" y="218756"/>
                  <a:pt x="280157" y="198996"/>
                  <a:pt x="273183" y="190895"/>
                </a:cubicBezTo>
                <a:cubicBezTo>
                  <a:pt x="263215" y="179306"/>
                  <a:pt x="255712" y="173952"/>
                  <a:pt x="255642" y="173917"/>
                </a:cubicBezTo>
                <a:lnTo>
                  <a:pt x="254022" y="172825"/>
                </a:lnTo>
                <a:cubicBezTo>
                  <a:pt x="250288" y="170324"/>
                  <a:pt x="245603" y="167224"/>
                  <a:pt x="241059" y="161307"/>
                </a:cubicBezTo>
                <a:cubicBezTo>
                  <a:pt x="231654" y="149085"/>
                  <a:pt x="230985" y="135559"/>
                  <a:pt x="230774" y="131085"/>
                </a:cubicBezTo>
                <a:lnTo>
                  <a:pt x="230774" y="130698"/>
                </a:lnTo>
                <a:cubicBezTo>
                  <a:pt x="230070" y="117454"/>
                  <a:pt x="217706" y="93854"/>
                  <a:pt x="205343" y="82160"/>
                </a:cubicBezTo>
                <a:cubicBezTo>
                  <a:pt x="199636" y="76771"/>
                  <a:pt x="186322" y="67683"/>
                  <a:pt x="161173" y="67225"/>
                </a:cubicBezTo>
                <a:lnTo>
                  <a:pt x="152155" y="67049"/>
                </a:lnTo>
                <a:lnTo>
                  <a:pt x="146484" y="60040"/>
                </a:lnTo>
                <a:cubicBezTo>
                  <a:pt x="142610" y="55285"/>
                  <a:pt x="138101" y="51198"/>
                  <a:pt x="133064" y="47958"/>
                </a:cubicBezTo>
                <a:cubicBezTo>
                  <a:pt x="132430" y="47535"/>
                  <a:pt x="116474" y="37497"/>
                  <a:pt x="96361" y="38870"/>
                </a:cubicBezTo>
                <a:cubicBezTo>
                  <a:pt x="70930" y="40631"/>
                  <a:pt x="45147" y="60180"/>
                  <a:pt x="40110" y="81561"/>
                </a:cubicBezTo>
                <a:cubicBezTo>
                  <a:pt x="37151" y="94101"/>
                  <a:pt x="39194" y="113333"/>
                  <a:pt x="44971" y="127211"/>
                </a:cubicBezTo>
                <a:lnTo>
                  <a:pt x="45675" y="128866"/>
                </a:lnTo>
                <a:cubicBezTo>
                  <a:pt x="47225" y="132424"/>
                  <a:pt x="49303" y="137285"/>
                  <a:pt x="50818" y="144364"/>
                </a:cubicBezTo>
                <a:cubicBezTo>
                  <a:pt x="54551" y="161659"/>
                  <a:pt x="51205" y="174621"/>
                  <a:pt x="48739" y="184061"/>
                </a:cubicBezTo>
                <a:cubicBezTo>
                  <a:pt x="48035" y="186809"/>
                  <a:pt x="47401" y="189169"/>
                  <a:pt x="47084" y="191141"/>
                </a:cubicBezTo>
                <a:cubicBezTo>
                  <a:pt x="44513" y="207555"/>
                  <a:pt x="58567" y="228901"/>
                  <a:pt x="73642" y="239996"/>
                </a:cubicBezTo>
                <a:cubicBezTo>
                  <a:pt x="89422" y="251620"/>
                  <a:pt x="107210" y="252148"/>
                  <a:pt x="115770" y="252395"/>
                </a:cubicBezTo>
                <a:cubicBezTo>
                  <a:pt x="125033" y="252641"/>
                  <a:pt x="134332" y="251408"/>
                  <a:pt x="143385" y="248696"/>
                </a:cubicBezTo>
                <a:lnTo>
                  <a:pt x="155290" y="245139"/>
                </a:lnTo>
                <a:close/>
              </a:path>
            </a:pathLst>
          </a:custGeom>
          <a:solidFill>
            <a:srgbClr val="5DB3E5"/>
          </a:solidFill>
          <a:ln w="3522" cap="flat">
            <a:noFill/>
            <a:prstDash val="solid"/>
            <a:miter/>
          </a:ln>
        </p:spPr>
        <p:txBody>
          <a:bodyPr rtlCol="0" anchor="ctr"/>
          <a:lstStyle/>
          <a:p>
            <a:endParaRPr lang="es-PE"/>
          </a:p>
        </p:txBody>
      </p:sp>
      <p:sp>
        <p:nvSpPr>
          <p:cNvPr id="94" name="Forma libre: forma 93">
            <a:extLst>
              <a:ext uri="{FF2B5EF4-FFF2-40B4-BE49-F238E27FC236}">
                <a16:creationId xmlns:a16="http://schemas.microsoft.com/office/drawing/2014/main" id="{28BA36D5-EAD0-4408-A970-8D394695E563}"/>
              </a:ext>
            </a:extLst>
          </p:cNvPr>
          <p:cNvSpPr/>
          <p:nvPr/>
        </p:nvSpPr>
        <p:spPr>
          <a:xfrm>
            <a:off x="3854745" y="3417498"/>
            <a:ext cx="260124" cy="223105"/>
          </a:xfrm>
          <a:custGeom>
            <a:avLst/>
            <a:gdLst>
              <a:gd name="connsiteX0" fmla="*/ 0 w 260124"/>
              <a:gd name="connsiteY0" fmla="*/ 881 h 223105"/>
              <a:gd name="connsiteX1" fmla="*/ 56956 w 260124"/>
              <a:gd name="connsiteY1" fmla="*/ 223105 h 223105"/>
              <a:gd name="connsiteX2" fmla="*/ 202781 w 260124"/>
              <a:gd name="connsiteY2" fmla="*/ 222577 h 223105"/>
              <a:gd name="connsiteX3" fmla="*/ 260125 w 260124"/>
              <a:gd name="connsiteY3" fmla="*/ 0 h 223105"/>
              <a:gd name="connsiteX4" fmla="*/ 218315 w 260124"/>
              <a:gd name="connsiteY4" fmla="*/ 8771 h 223105"/>
              <a:gd name="connsiteX5" fmla="*/ 158505 w 260124"/>
              <a:gd name="connsiteY5" fmla="*/ 13033 h 223105"/>
              <a:gd name="connsiteX6" fmla="*/ 105001 w 260124"/>
              <a:gd name="connsiteY6" fmla="*/ 14160 h 223105"/>
              <a:gd name="connsiteX7" fmla="*/ 65445 w 260124"/>
              <a:gd name="connsiteY7" fmla="*/ 11448 h 223105"/>
              <a:gd name="connsiteX8" fmla="*/ 23565 w 260124"/>
              <a:gd name="connsiteY8" fmla="*/ 5812 h 223105"/>
              <a:gd name="connsiteX9" fmla="*/ 0 w 260124"/>
              <a:gd name="connsiteY9" fmla="*/ 881 h 22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124" h="223105">
                <a:moveTo>
                  <a:pt x="0" y="881"/>
                </a:moveTo>
                <a:cubicBezTo>
                  <a:pt x="18985" y="74956"/>
                  <a:pt x="37971" y="149030"/>
                  <a:pt x="56956" y="223105"/>
                </a:cubicBezTo>
                <a:cubicBezTo>
                  <a:pt x="105564" y="222929"/>
                  <a:pt x="154173" y="222753"/>
                  <a:pt x="202781" y="222577"/>
                </a:cubicBezTo>
                <a:cubicBezTo>
                  <a:pt x="221908" y="148396"/>
                  <a:pt x="240999" y="74181"/>
                  <a:pt x="260125" y="0"/>
                </a:cubicBezTo>
                <a:cubicBezTo>
                  <a:pt x="250298" y="2677"/>
                  <a:pt x="235926" y="6164"/>
                  <a:pt x="218315" y="8771"/>
                </a:cubicBezTo>
                <a:cubicBezTo>
                  <a:pt x="202676" y="11060"/>
                  <a:pt x="187741" y="11765"/>
                  <a:pt x="158505" y="13033"/>
                </a:cubicBezTo>
                <a:cubicBezTo>
                  <a:pt x="133743" y="14125"/>
                  <a:pt x="121028" y="14653"/>
                  <a:pt x="105001" y="14160"/>
                </a:cubicBezTo>
                <a:cubicBezTo>
                  <a:pt x="87671" y="13631"/>
                  <a:pt x="74145" y="12328"/>
                  <a:pt x="65445" y="11448"/>
                </a:cubicBezTo>
                <a:cubicBezTo>
                  <a:pt x="54561" y="10391"/>
                  <a:pt x="41106" y="9017"/>
                  <a:pt x="23565" y="5812"/>
                </a:cubicBezTo>
                <a:cubicBezTo>
                  <a:pt x="13878" y="4086"/>
                  <a:pt x="5812" y="2290"/>
                  <a:pt x="0" y="881"/>
                </a:cubicBezTo>
                <a:close/>
              </a:path>
            </a:pathLst>
          </a:custGeom>
          <a:solidFill>
            <a:srgbClr val="5DB3E5"/>
          </a:solidFill>
          <a:ln w="3522" cap="flat">
            <a:noFill/>
            <a:prstDash val="solid"/>
            <a:miter/>
          </a:ln>
        </p:spPr>
        <p:txBody>
          <a:bodyPr rtlCol="0" anchor="ctr"/>
          <a:lstStyle/>
          <a:p>
            <a:endParaRPr lang="es-PE"/>
          </a:p>
        </p:txBody>
      </p:sp>
      <p:sp>
        <p:nvSpPr>
          <p:cNvPr id="95" name="Forma libre: forma 94">
            <a:extLst>
              <a:ext uri="{FF2B5EF4-FFF2-40B4-BE49-F238E27FC236}">
                <a16:creationId xmlns:a16="http://schemas.microsoft.com/office/drawing/2014/main" id="{546AD306-6A12-4C04-82E5-3824DB765814}"/>
              </a:ext>
            </a:extLst>
          </p:cNvPr>
          <p:cNvSpPr/>
          <p:nvPr/>
        </p:nvSpPr>
        <p:spPr>
          <a:xfrm>
            <a:off x="3884297" y="3458399"/>
            <a:ext cx="200526" cy="140288"/>
          </a:xfrm>
          <a:custGeom>
            <a:avLst/>
            <a:gdLst>
              <a:gd name="connsiteX0" fmla="*/ 0 w 200526"/>
              <a:gd name="connsiteY0" fmla="*/ 10878 h 140288"/>
              <a:gd name="connsiteX1" fmla="*/ 44875 w 200526"/>
              <a:gd name="connsiteY1" fmla="*/ 140077 h 140288"/>
              <a:gd name="connsiteX2" fmla="*/ 155265 w 200526"/>
              <a:gd name="connsiteY2" fmla="*/ 140288 h 140288"/>
              <a:gd name="connsiteX3" fmla="*/ 200527 w 200526"/>
              <a:gd name="connsiteY3" fmla="*/ 10878 h 140288"/>
              <a:gd name="connsiteX4" fmla="*/ 187036 w 200526"/>
              <a:gd name="connsiteY4" fmla="*/ 14470 h 140288"/>
              <a:gd name="connsiteX5" fmla="*/ 156921 w 200526"/>
              <a:gd name="connsiteY5" fmla="*/ 18204 h 140288"/>
              <a:gd name="connsiteX6" fmla="*/ 128882 w 200526"/>
              <a:gd name="connsiteY6" fmla="*/ 17288 h 140288"/>
              <a:gd name="connsiteX7" fmla="*/ 100105 w 200526"/>
              <a:gd name="connsiteY7" fmla="*/ 10842 h 140288"/>
              <a:gd name="connsiteX8" fmla="*/ 79886 w 200526"/>
              <a:gd name="connsiteY8" fmla="*/ 4256 h 140288"/>
              <a:gd name="connsiteX9" fmla="*/ 53645 w 200526"/>
              <a:gd name="connsiteY9" fmla="*/ 205 h 140288"/>
              <a:gd name="connsiteX10" fmla="*/ 28179 w 200526"/>
              <a:gd name="connsiteY10" fmla="*/ 1543 h 140288"/>
              <a:gd name="connsiteX11" fmla="*/ 0 w 200526"/>
              <a:gd name="connsiteY11" fmla="*/ 10878 h 14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526" h="140288">
                <a:moveTo>
                  <a:pt x="0" y="10878"/>
                </a:moveTo>
                <a:cubicBezTo>
                  <a:pt x="14970" y="53956"/>
                  <a:pt x="29940" y="96999"/>
                  <a:pt x="44875" y="140077"/>
                </a:cubicBezTo>
                <a:cubicBezTo>
                  <a:pt x="81683" y="140148"/>
                  <a:pt x="118456" y="140218"/>
                  <a:pt x="155265" y="140288"/>
                </a:cubicBezTo>
                <a:cubicBezTo>
                  <a:pt x="170340" y="97140"/>
                  <a:pt x="185451" y="53991"/>
                  <a:pt x="200527" y="10878"/>
                </a:cubicBezTo>
                <a:cubicBezTo>
                  <a:pt x="197145" y="11934"/>
                  <a:pt x="192567" y="13238"/>
                  <a:pt x="187036" y="14470"/>
                </a:cubicBezTo>
                <a:cubicBezTo>
                  <a:pt x="184042" y="15140"/>
                  <a:pt x="172630" y="17570"/>
                  <a:pt x="156921" y="18204"/>
                </a:cubicBezTo>
                <a:cubicBezTo>
                  <a:pt x="150122" y="18486"/>
                  <a:pt x="140894" y="18838"/>
                  <a:pt x="128882" y="17288"/>
                </a:cubicBezTo>
                <a:cubicBezTo>
                  <a:pt x="116836" y="15738"/>
                  <a:pt x="107502" y="13026"/>
                  <a:pt x="100105" y="10842"/>
                </a:cubicBezTo>
                <a:cubicBezTo>
                  <a:pt x="88692" y="7461"/>
                  <a:pt x="88904" y="6545"/>
                  <a:pt x="79886" y="4256"/>
                </a:cubicBezTo>
                <a:cubicBezTo>
                  <a:pt x="67241" y="1015"/>
                  <a:pt x="57309" y="381"/>
                  <a:pt x="53645" y="205"/>
                </a:cubicBezTo>
                <a:cubicBezTo>
                  <a:pt x="48291" y="-42"/>
                  <a:pt x="39450" y="-429"/>
                  <a:pt x="28179" y="1543"/>
                </a:cubicBezTo>
                <a:cubicBezTo>
                  <a:pt x="21134" y="2812"/>
                  <a:pt x="11166" y="5347"/>
                  <a:pt x="0" y="10878"/>
                </a:cubicBezTo>
                <a:close/>
              </a:path>
            </a:pathLst>
          </a:custGeom>
          <a:solidFill>
            <a:srgbClr val="5DB3E5"/>
          </a:solidFill>
          <a:ln w="3522" cap="flat">
            <a:noFill/>
            <a:prstDash val="solid"/>
            <a:miter/>
          </a:ln>
        </p:spPr>
        <p:txBody>
          <a:bodyPr rtlCol="0" anchor="ctr"/>
          <a:lstStyle/>
          <a:p>
            <a:endParaRPr lang="es-PE"/>
          </a:p>
        </p:txBody>
      </p:sp>
      <p:sp>
        <p:nvSpPr>
          <p:cNvPr id="96" name="Forma libre: forma 95">
            <a:extLst>
              <a:ext uri="{FF2B5EF4-FFF2-40B4-BE49-F238E27FC236}">
                <a16:creationId xmlns:a16="http://schemas.microsoft.com/office/drawing/2014/main" id="{FFF93C51-C30F-402F-9673-FBFDAC5CA0CC}"/>
              </a:ext>
            </a:extLst>
          </p:cNvPr>
          <p:cNvSpPr/>
          <p:nvPr/>
        </p:nvSpPr>
        <p:spPr>
          <a:xfrm>
            <a:off x="3835196" y="3331131"/>
            <a:ext cx="296792" cy="64317"/>
          </a:xfrm>
          <a:custGeom>
            <a:avLst/>
            <a:gdLst>
              <a:gd name="connsiteX0" fmla="*/ 148396 w 296792"/>
              <a:gd name="connsiteY0" fmla="*/ 64318 h 64317"/>
              <a:gd name="connsiteX1" fmla="*/ 49313 w 296792"/>
              <a:gd name="connsiteY1" fmla="*/ 57872 h 64317"/>
              <a:gd name="connsiteX2" fmla="*/ 0 w 296792"/>
              <a:gd name="connsiteY2" fmla="*/ 32159 h 64317"/>
              <a:gd name="connsiteX3" fmla="*/ 49313 w 296792"/>
              <a:gd name="connsiteY3" fmla="*/ 6446 h 64317"/>
              <a:gd name="connsiteX4" fmla="*/ 148396 w 296792"/>
              <a:gd name="connsiteY4" fmla="*/ 0 h 64317"/>
              <a:gd name="connsiteX5" fmla="*/ 247480 w 296792"/>
              <a:gd name="connsiteY5" fmla="*/ 6446 h 64317"/>
              <a:gd name="connsiteX6" fmla="*/ 296793 w 296792"/>
              <a:gd name="connsiteY6" fmla="*/ 32159 h 64317"/>
              <a:gd name="connsiteX7" fmla="*/ 247480 w 296792"/>
              <a:gd name="connsiteY7" fmla="*/ 57872 h 64317"/>
              <a:gd name="connsiteX8" fmla="*/ 148396 w 296792"/>
              <a:gd name="connsiteY8" fmla="*/ 64318 h 64317"/>
              <a:gd name="connsiteX9" fmla="*/ 29447 w 296792"/>
              <a:gd name="connsiteY9" fmla="*/ 32159 h 64317"/>
              <a:gd name="connsiteX10" fmla="*/ 148396 w 296792"/>
              <a:gd name="connsiteY10" fmla="*/ 43184 h 64317"/>
              <a:gd name="connsiteX11" fmla="*/ 267346 w 296792"/>
              <a:gd name="connsiteY11" fmla="*/ 32159 h 64317"/>
              <a:gd name="connsiteX12" fmla="*/ 148396 w 296792"/>
              <a:gd name="connsiteY12" fmla="*/ 21134 h 64317"/>
              <a:gd name="connsiteX13" fmla="*/ 29447 w 296792"/>
              <a:gd name="connsiteY13" fmla="*/ 32159 h 6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6792" h="64317">
                <a:moveTo>
                  <a:pt x="148396" y="64318"/>
                </a:moveTo>
                <a:cubicBezTo>
                  <a:pt x="111060" y="64318"/>
                  <a:pt x="75871" y="62028"/>
                  <a:pt x="49313" y="57872"/>
                </a:cubicBezTo>
                <a:cubicBezTo>
                  <a:pt x="14301" y="52377"/>
                  <a:pt x="0" y="44945"/>
                  <a:pt x="0" y="32159"/>
                </a:cubicBezTo>
                <a:cubicBezTo>
                  <a:pt x="0" y="19373"/>
                  <a:pt x="14266" y="11941"/>
                  <a:pt x="49313" y="6446"/>
                </a:cubicBezTo>
                <a:cubicBezTo>
                  <a:pt x="75871" y="2289"/>
                  <a:pt x="111060" y="0"/>
                  <a:pt x="148396" y="0"/>
                </a:cubicBezTo>
                <a:cubicBezTo>
                  <a:pt x="185733" y="0"/>
                  <a:pt x="220922" y="2289"/>
                  <a:pt x="247480" y="6446"/>
                </a:cubicBezTo>
                <a:cubicBezTo>
                  <a:pt x="282492" y="11941"/>
                  <a:pt x="296793" y="19373"/>
                  <a:pt x="296793" y="32159"/>
                </a:cubicBezTo>
                <a:cubicBezTo>
                  <a:pt x="296793" y="44945"/>
                  <a:pt x="282527" y="52377"/>
                  <a:pt x="247480" y="57872"/>
                </a:cubicBezTo>
                <a:cubicBezTo>
                  <a:pt x="220922" y="62028"/>
                  <a:pt x="185733" y="64318"/>
                  <a:pt x="148396" y="64318"/>
                </a:cubicBezTo>
                <a:close/>
                <a:moveTo>
                  <a:pt x="29447" y="32159"/>
                </a:moveTo>
                <a:cubicBezTo>
                  <a:pt x="47129" y="37266"/>
                  <a:pt x="87143" y="43184"/>
                  <a:pt x="148396" y="43184"/>
                </a:cubicBezTo>
                <a:cubicBezTo>
                  <a:pt x="209650" y="43184"/>
                  <a:pt x="249664" y="37301"/>
                  <a:pt x="267346" y="32159"/>
                </a:cubicBezTo>
                <a:cubicBezTo>
                  <a:pt x="249664" y="27052"/>
                  <a:pt x="209650" y="21134"/>
                  <a:pt x="148396" y="21134"/>
                </a:cubicBezTo>
                <a:cubicBezTo>
                  <a:pt x="87143" y="21134"/>
                  <a:pt x="47094" y="27052"/>
                  <a:pt x="29447" y="32159"/>
                </a:cubicBezTo>
                <a:close/>
              </a:path>
            </a:pathLst>
          </a:custGeom>
          <a:solidFill>
            <a:srgbClr val="5DB3E5"/>
          </a:solidFill>
          <a:ln w="3522" cap="flat">
            <a:noFill/>
            <a:prstDash val="solid"/>
            <a:miter/>
          </a:ln>
        </p:spPr>
        <p:txBody>
          <a:bodyPr rtlCol="0" anchor="ctr"/>
          <a:lstStyle/>
          <a:p>
            <a:endParaRPr lang="es-PE"/>
          </a:p>
        </p:txBody>
      </p:sp>
      <p:sp>
        <p:nvSpPr>
          <p:cNvPr id="97" name="Forma libre: forma 96">
            <a:extLst>
              <a:ext uri="{FF2B5EF4-FFF2-40B4-BE49-F238E27FC236}">
                <a16:creationId xmlns:a16="http://schemas.microsoft.com/office/drawing/2014/main" id="{7ADBCD7A-39E6-425B-99CB-9B9BB7FA04F8}"/>
              </a:ext>
            </a:extLst>
          </p:cNvPr>
          <p:cNvSpPr/>
          <p:nvPr/>
        </p:nvSpPr>
        <p:spPr>
          <a:xfrm>
            <a:off x="3825509" y="3846696"/>
            <a:ext cx="141211" cy="149276"/>
          </a:xfrm>
          <a:custGeom>
            <a:avLst/>
            <a:gdLst>
              <a:gd name="connsiteX0" fmla="*/ 121873 w 141211"/>
              <a:gd name="connsiteY0" fmla="*/ 149277 h 149276"/>
              <a:gd name="connsiteX1" fmla="*/ 19338 w 141211"/>
              <a:gd name="connsiteY1" fmla="*/ 149277 h 149276"/>
              <a:gd name="connsiteX2" fmla="*/ 0 w 141211"/>
              <a:gd name="connsiteY2" fmla="*/ 129939 h 149276"/>
              <a:gd name="connsiteX3" fmla="*/ 0 w 141211"/>
              <a:gd name="connsiteY3" fmla="*/ 19338 h 149276"/>
              <a:gd name="connsiteX4" fmla="*/ 19338 w 141211"/>
              <a:gd name="connsiteY4" fmla="*/ 0 h 149276"/>
              <a:gd name="connsiteX5" fmla="*/ 121873 w 141211"/>
              <a:gd name="connsiteY5" fmla="*/ 0 h 149276"/>
              <a:gd name="connsiteX6" fmla="*/ 141211 w 141211"/>
              <a:gd name="connsiteY6" fmla="*/ 19338 h 149276"/>
              <a:gd name="connsiteX7" fmla="*/ 141211 w 141211"/>
              <a:gd name="connsiteY7" fmla="*/ 129939 h 149276"/>
              <a:gd name="connsiteX8" fmla="*/ 121873 w 141211"/>
              <a:gd name="connsiteY8" fmla="*/ 149277 h 14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11" h="149276">
                <a:moveTo>
                  <a:pt x="121873" y="149277"/>
                </a:moveTo>
                <a:lnTo>
                  <a:pt x="19338" y="149277"/>
                </a:lnTo>
                <a:cubicBezTo>
                  <a:pt x="8665" y="149277"/>
                  <a:pt x="0" y="140612"/>
                  <a:pt x="0" y="129939"/>
                </a:cubicBezTo>
                <a:lnTo>
                  <a:pt x="0" y="19338"/>
                </a:lnTo>
                <a:cubicBezTo>
                  <a:pt x="0" y="8665"/>
                  <a:pt x="8665" y="0"/>
                  <a:pt x="19338" y="0"/>
                </a:cubicBezTo>
                <a:lnTo>
                  <a:pt x="121873" y="0"/>
                </a:lnTo>
                <a:cubicBezTo>
                  <a:pt x="132546" y="0"/>
                  <a:pt x="141211" y="8665"/>
                  <a:pt x="141211" y="19338"/>
                </a:cubicBezTo>
                <a:lnTo>
                  <a:pt x="141211" y="129939"/>
                </a:lnTo>
                <a:cubicBezTo>
                  <a:pt x="141211" y="140612"/>
                  <a:pt x="132546" y="149277"/>
                  <a:pt x="121873" y="149277"/>
                </a:cubicBezTo>
                <a:close/>
              </a:path>
            </a:pathLst>
          </a:custGeom>
          <a:solidFill>
            <a:srgbClr val="5DB3E5"/>
          </a:solidFill>
          <a:ln w="3522" cap="flat">
            <a:noFill/>
            <a:prstDash val="solid"/>
            <a:miter/>
          </a:ln>
        </p:spPr>
        <p:txBody>
          <a:bodyPr rtlCol="0" anchor="ctr"/>
          <a:lstStyle/>
          <a:p>
            <a:endParaRPr lang="es-PE"/>
          </a:p>
        </p:txBody>
      </p:sp>
      <p:sp>
        <p:nvSpPr>
          <p:cNvPr id="98" name="Forma libre: forma 97">
            <a:extLst>
              <a:ext uri="{FF2B5EF4-FFF2-40B4-BE49-F238E27FC236}">
                <a16:creationId xmlns:a16="http://schemas.microsoft.com/office/drawing/2014/main" id="{A54143DE-DB89-4B4F-9E94-8F9718F144D1}"/>
              </a:ext>
            </a:extLst>
          </p:cNvPr>
          <p:cNvSpPr/>
          <p:nvPr/>
        </p:nvSpPr>
        <p:spPr>
          <a:xfrm>
            <a:off x="3649780" y="3846696"/>
            <a:ext cx="141210" cy="149276"/>
          </a:xfrm>
          <a:custGeom>
            <a:avLst/>
            <a:gdLst>
              <a:gd name="connsiteX0" fmla="*/ 121873 w 141210"/>
              <a:gd name="connsiteY0" fmla="*/ 149277 h 149276"/>
              <a:gd name="connsiteX1" fmla="*/ 19338 w 141210"/>
              <a:gd name="connsiteY1" fmla="*/ 149277 h 149276"/>
              <a:gd name="connsiteX2" fmla="*/ 0 w 141210"/>
              <a:gd name="connsiteY2" fmla="*/ 129939 h 149276"/>
              <a:gd name="connsiteX3" fmla="*/ 0 w 141210"/>
              <a:gd name="connsiteY3" fmla="*/ 19338 h 149276"/>
              <a:gd name="connsiteX4" fmla="*/ 19338 w 141210"/>
              <a:gd name="connsiteY4" fmla="*/ 0 h 149276"/>
              <a:gd name="connsiteX5" fmla="*/ 121873 w 141210"/>
              <a:gd name="connsiteY5" fmla="*/ 0 h 149276"/>
              <a:gd name="connsiteX6" fmla="*/ 141211 w 141210"/>
              <a:gd name="connsiteY6" fmla="*/ 19338 h 149276"/>
              <a:gd name="connsiteX7" fmla="*/ 141211 w 141210"/>
              <a:gd name="connsiteY7" fmla="*/ 129939 h 149276"/>
              <a:gd name="connsiteX8" fmla="*/ 121873 w 141210"/>
              <a:gd name="connsiteY8" fmla="*/ 149277 h 14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210" h="149276">
                <a:moveTo>
                  <a:pt x="121873" y="149277"/>
                </a:moveTo>
                <a:lnTo>
                  <a:pt x="19338" y="149277"/>
                </a:lnTo>
                <a:cubicBezTo>
                  <a:pt x="8665" y="149277"/>
                  <a:pt x="0" y="140612"/>
                  <a:pt x="0" y="129939"/>
                </a:cubicBezTo>
                <a:lnTo>
                  <a:pt x="0" y="19338"/>
                </a:lnTo>
                <a:cubicBezTo>
                  <a:pt x="0" y="8665"/>
                  <a:pt x="8665" y="0"/>
                  <a:pt x="19338" y="0"/>
                </a:cubicBezTo>
                <a:lnTo>
                  <a:pt x="121873" y="0"/>
                </a:lnTo>
                <a:cubicBezTo>
                  <a:pt x="132546" y="0"/>
                  <a:pt x="141211" y="8665"/>
                  <a:pt x="141211" y="19338"/>
                </a:cubicBezTo>
                <a:lnTo>
                  <a:pt x="141211" y="129939"/>
                </a:lnTo>
                <a:cubicBezTo>
                  <a:pt x="141211" y="140612"/>
                  <a:pt x="132546" y="149277"/>
                  <a:pt x="121873" y="149277"/>
                </a:cubicBezTo>
                <a:close/>
              </a:path>
            </a:pathLst>
          </a:custGeom>
          <a:solidFill>
            <a:srgbClr val="5DB3E5"/>
          </a:solidFill>
          <a:ln w="3522" cap="flat">
            <a:noFill/>
            <a:prstDash val="solid"/>
            <a:miter/>
          </a:ln>
        </p:spPr>
        <p:txBody>
          <a:bodyPr rtlCol="0" anchor="ctr"/>
          <a:lstStyle/>
          <a:p>
            <a:endParaRPr lang="es-PE"/>
          </a:p>
        </p:txBody>
      </p:sp>
      <p:sp>
        <p:nvSpPr>
          <p:cNvPr id="99" name="Forma libre: forma 98">
            <a:extLst>
              <a:ext uri="{FF2B5EF4-FFF2-40B4-BE49-F238E27FC236}">
                <a16:creationId xmlns:a16="http://schemas.microsoft.com/office/drawing/2014/main" id="{D4CE4439-1287-4FFB-B5C6-11242406AF36}"/>
              </a:ext>
            </a:extLst>
          </p:cNvPr>
          <p:cNvSpPr/>
          <p:nvPr/>
        </p:nvSpPr>
        <p:spPr>
          <a:xfrm>
            <a:off x="3742141" y="3665477"/>
            <a:ext cx="174169" cy="178787"/>
          </a:xfrm>
          <a:custGeom>
            <a:avLst/>
            <a:gdLst>
              <a:gd name="connsiteX0" fmla="*/ 108060 w 174169"/>
              <a:gd name="connsiteY0" fmla="*/ 177486 h 178787"/>
              <a:gd name="connsiteX1" fmla="*/ 12393 w 174169"/>
              <a:gd name="connsiteY1" fmla="*/ 140607 h 178787"/>
              <a:gd name="connsiteX2" fmla="*/ 1298 w 174169"/>
              <a:gd name="connsiteY2" fmla="*/ 115598 h 178787"/>
              <a:gd name="connsiteX3" fmla="*/ 41100 w 174169"/>
              <a:gd name="connsiteY3" fmla="*/ 12393 h 178787"/>
              <a:gd name="connsiteX4" fmla="*/ 66109 w 174169"/>
              <a:gd name="connsiteY4" fmla="*/ 1298 h 178787"/>
              <a:gd name="connsiteX5" fmla="*/ 161776 w 174169"/>
              <a:gd name="connsiteY5" fmla="*/ 38177 h 178787"/>
              <a:gd name="connsiteX6" fmla="*/ 172871 w 174169"/>
              <a:gd name="connsiteY6" fmla="*/ 63186 h 178787"/>
              <a:gd name="connsiteX7" fmla="*/ 133069 w 174169"/>
              <a:gd name="connsiteY7" fmla="*/ 166390 h 178787"/>
              <a:gd name="connsiteX8" fmla="*/ 108060 w 174169"/>
              <a:gd name="connsiteY8" fmla="*/ 177486 h 17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69" h="178787">
                <a:moveTo>
                  <a:pt x="108060" y="177486"/>
                </a:moveTo>
                <a:lnTo>
                  <a:pt x="12393" y="140607"/>
                </a:lnTo>
                <a:cubicBezTo>
                  <a:pt x="2425" y="136767"/>
                  <a:pt x="-2541" y="125566"/>
                  <a:pt x="1298" y="115598"/>
                </a:cubicBezTo>
                <a:lnTo>
                  <a:pt x="41100" y="12393"/>
                </a:lnTo>
                <a:cubicBezTo>
                  <a:pt x="44940" y="2425"/>
                  <a:pt x="56141" y="-2541"/>
                  <a:pt x="66109" y="1298"/>
                </a:cubicBezTo>
                <a:lnTo>
                  <a:pt x="161776" y="38177"/>
                </a:lnTo>
                <a:cubicBezTo>
                  <a:pt x="171744" y="42016"/>
                  <a:pt x="176710" y="53217"/>
                  <a:pt x="172871" y="63186"/>
                </a:cubicBezTo>
                <a:lnTo>
                  <a:pt x="133069" y="166390"/>
                </a:lnTo>
                <a:cubicBezTo>
                  <a:pt x="129194" y="176394"/>
                  <a:pt x="118028" y="181325"/>
                  <a:pt x="108060" y="177486"/>
                </a:cubicBezTo>
                <a:close/>
              </a:path>
            </a:pathLst>
          </a:custGeom>
          <a:solidFill>
            <a:srgbClr val="5DB3E5"/>
          </a:solidFill>
          <a:ln w="3522" cap="flat">
            <a:noFill/>
            <a:prstDash val="solid"/>
            <a:miter/>
          </a:ln>
        </p:spPr>
        <p:txBody>
          <a:bodyPr rtlCol="0" anchor="ctr"/>
          <a:lstStyle/>
          <a:p>
            <a:endParaRPr lang="es-PE"/>
          </a:p>
        </p:txBody>
      </p:sp>
      <p:sp>
        <p:nvSpPr>
          <p:cNvPr id="100" name="Forma libre: forma 99">
            <a:extLst>
              <a:ext uri="{FF2B5EF4-FFF2-40B4-BE49-F238E27FC236}">
                <a16:creationId xmlns:a16="http://schemas.microsoft.com/office/drawing/2014/main" id="{A12470E3-EB22-451E-BF20-670F8251FC0E}"/>
              </a:ext>
            </a:extLst>
          </p:cNvPr>
          <p:cNvSpPr/>
          <p:nvPr/>
        </p:nvSpPr>
        <p:spPr>
          <a:xfrm>
            <a:off x="4579848" y="3296105"/>
            <a:ext cx="218669" cy="205496"/>
          </a:xfrm>
          <a:custGeom>
            <a:avLst/>
            <a:gdLst>
              <a:gd name="connsiteX0" fmla="*/ 39668 w 218669"/>
              <a:gd name="connsiteY0" fmla="*/ 46332 h 205496"/>
              <a:gd name="connsiteX1" fmla="*/ 48438 w 218669"/>
              <a:gd name="connsiteY1" fmla="*/ 20936 h 205496"/>
              <a:gd name="connsiteX2" fmla="*/ 70700 w 218669"/>
              <a:gd name="connsiteY2" fmla="*/ 7903 h 205496"/>
              <a:gd name="connsiteX3" fmla="*/ 84190 w 218669"/>
              <a:gd name="connsiteY3" fmla="*/ 6776 h 205496"/>
              <a:gd name="connsiteX4" fmla="*/ 106663 w 218669"/>
              <a:gd name="connsiteY4" fmla="*/ 16216 h 205496"/>
              <a:gd name="connsiteX5" fmla="*/ 122407 w 218669"/>
              <a:gd name="connsiteY5" fmla="*/ 3465 h 205496"/>
              <a:gd name="connsiteX6" fmla="*/ 154179 w 218669"/>
              <a:gd name="connsiteY6" fmla="*/ 2866 h 205496"/>
              <a:gd name="connsiteX7" fmla="*/ 174890 w 218669"/>
              <a:gd name="connsiteY7" fmla="*/ 21394 h 205496"/>
              <a:gd name="connsiteX8" fmla="*/ 178835 w 218669"/>
              <a:gd name="connsiteY8" fmla="*/ 38865 h 205496"/>
              <a:gd name="connsiteX9" fmla="*/ 213847 w 218669"/>
              <a:gd name="connsiteY9" fmla="*/ 58273 h 205496"/>
              <a:gd name="connsiteX10" fmla="*/ 218567 w 218669"/>
              <a:gd name="connsiteY10" fmla="*/ 80534 h 205496"/>
              <a:gd name="connsiteX11" fmla="*/ 207296 w 218669"/>
              <a:gd name="connsiteY11" fmla="*/ 107057 h 205496"/>
              <a:gd name="connsiteX12" fmla="*/ 196940 w 218669"/>
              <a:gd name="connsiteY12" fmla="*/ 113926 h 205496"/>
              <a:gd name="connsiteX13" fmla="*/ 188522 w 218669"/>
              <a:gd name="connsiteY13" fmla="*/ 117061 h 205496"/>
              <a:gd name="connsiteX14" fmla="*/ 193383 w 218669"/>
              <a:gd name="connsiteY14" fmla="*/ 129459 h 205496"/>
              <a:gd name="connsiteX15" fmla="*/ 192185 w 218669"/>
              <a:gd name="connsiteY15" fmla="*/ 156300 h 205496"/>
              <a:gd name="connsiteX16" fmla="*/ 183274 w 218669"/>
              <a:gd name="connsiteY16" fmla="*/ 170776 h 205496"/>
              <a:gd name="connsiteX17" fmla="*/ 165803 w 218669"/>
              <a:gd name="connsiteY17" fmla="*/ 180040 h 205496"/>
              <a:gd name="connsiteX18" fmla="*/ 149389 w 218669"/>
              <a:gd name="connsiteY18" fmla="*/ 180709 h 205496"/>
              <a:gd name="connsiteX19" fmla="*/ 137236 w 218669"/>
              <a:gd name="connsiteY19" fmla="*/ 176764 h 205496"/>
              <a:gd name="connsiteX20" fmla="*/ 131037 w 218669"/>
              <a:gd name="connsiteY20" fmla="*/ 172502 h 205496"/>
              <a:gd name="connsiteX21" fmla="*/ 124803 w 218669"/>
              <a:gd name="connsiteY21" fmla="*/ 188846 h 205496"/>
              <a:gd name="connsiteX22" fmla="*/ 110009 w 218669"/>
              <a:gd name="connsiteY22" fmla="*/ 201139 h 205496"/>
              <a:gd name="connsiteX23" fmla="*/ 93595 w 218669"/>
              <a:gd name="connsiteY23" fmla="*/ 205471 h 205496"/>
              <a:gd name="connsiteX24" fmla="*/ 76018 w 218669"/>
              <a:gd name="connsiteY24" fmla="*/ 201984 h 205496"/>
              <a:gd name="connsiteX25" fmla="*/ 61788 w 218669"/>
              <a:gd name="connsiteY25" fmla="*/ 191805 h 205496"/>
              <a:gd name="connsiteX26" fmla="*/ 56293 w 218669"/>
              <a:gd name="connsiteY26" fmla="*/ 183809 h 205496"/>
              <a:gd name="connsiteX27" fmla="*/ 53475 w 218669"/>
              <a:gd name="connsiteY27" fmla="*/ 176623 h 205496"/>
              <a:gd name="connsiteX28" fmla="*/ 52559 w 218669"/>
              <a:gd name="connsiteY28" fmla="*/ 173524 h 205496"/>
              <a:gd name="connsiteX29" fmla="*/ 39809 w 218669"/>
              <a:gd name="connsiteY29" fmla="*/ 174299 h 205496"/>
              <a:gd name="connsiteX30" fmla="*/ 19978 w 218669"/>
              <a:gd name="connsiteY30" fmla="*/ 169755 h 205496"/>
              <a:gd name="connsiteX31" fmla="*/ 605 w 218669"/>
              <a:gd name="connsiteY31" fmla="*/ 142562 h 205496"/>
              <a:gd name="connsiteX32" fmla="*/ 9164 w 218669"/>
              <a:gd name="connsiteY32" fmla="*/ 110403 h 205496"/>
              <a:gd name="connsiteX33" fmla="*/ 4515 w 218669"/>
              <a:gd name="connsiteY33" fmla="*/ 102372 h 205496"/>
              <a:gd name="connsiteX34" fmla="*/ 1063 w 218669"/>
              <a:gd name="connsiteY34" fmla="*/ 90291 h 205496"/>
              <a:gd name="connsiteX35" fmla="*/ 9376 w 218669"/>
              <a:gd name="connsiteY35" fmla="*/ 62323 h 205496"/>
              <a:gd name="connsiteX36" fmla="*/ 24521 w 218669"/>
              <a:gd name="connsiteY36" fmla="*/ 50171 h 205496"/>
              <a:gd name="connsiteX37" fmla="*/ 39668 w 218669"/>
              <a:gd name="connsiteY37" fmla="*/ 46332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8669" h="205496">
                <a:moveTo>
                  <a:pt x="39668" y="46332"/>
                </a:moveTo>
                <a:cubicBezTo>
                  <a:pt x="39597" y="42951"/>
                  <a:pt x="39844" y="31221"/>
                  <a:pt x="48438" y="20936"/>
                </a:cubicBezTo>
                <a:cubicBezTo>
                  <a:pt x="56258" y="11566"/>
                  <a:pt x="66402" y="8925"/>
                  <a:pt x="70700" y="7903"/>
                </a:cubicBezTo>
                <a:cubicBezTo>
                  <a:pt x="77533" y="6248"/>
                  <a:pt x="82922" y="6670"/>
                  <a:pt x="84190" y="6776"/>
                </a:cubicBezTo>
                <a:cubicBezTo>
                  <a:pt x="95497" y="7797"/>
                  <a:pt x="103351" y="13468"/>
                  <a:pt x="106663" y="16216"/>
                </a:cubicBezTo>
                <a:cubicBezTo>
                  <a:pt x="109023" y="13081"/>
                  <a:pt x="114024" y="7269"/>
                  <a:pt x="122407" y="3465"/>
                </a:cubicBezTo>
                <a:cubicBezTo>
                  <a:pt x="137694" y="-3439"/>
                  <a:pt x="151854" y="1950"/>
                  <a:pt x="154179" y="2866"/>
                </a:cubicBezTo>
                <a:cubicBezTo>
                  <a:pt x="157243" y="4099"/>
                  <a:pt x="168620" y="8854"/>
                  <a:pt x="174890" y="21394"/>
                </a:cubicBezTo>
                <a:cubicBezTo>
                  <a:pt x="178448" y="28544"/>
                  <a:pt x="178871" y="35201"/>
                  <a:pt x="178835" y="38865"/>
                </a:cubicBezTo>
                <a:cubicBezTo>
                  <a:pt x="180843" y="38970"/>
                  <a:pt x="203492" y="40344"/>
                  <a:pt x="213847" y="58273"/>
                </a:cubicBezTo>
                <a:cubicBezTo>
                  <a:pt x="219166" y="67501"/>
                  <a:pt x="218779" y="76871"/>
                  <a:pt x="218567" y="80534"/>
                </a:cubicBezTo>
                <a:cubicBezTo>
                  <a:pt x="218356" y="84056"/>
                  <a:pt x="217158" y="98040"/>
                  <a:pt x="207296" y="107057"/>
                </a:cubicBezTo>
                <a:cubicBezTo>
                  <a:pt x="203140" y="110861"/>
                  <a:pt x="197680" y="113574"/>
                  <a:pt x="196940" y="113926"/>
                </a:cubicBezTo>
                <a:cubicBezTo>
                  <a:pt x="193664" y="115546"/>
                  <a:pt x="190706" y="116497"/>
                  <a:pt x="188522" y="117061"/>
                </a:cubicBezTo>
                <a:cubicBezTo>
                  <a:pt x="190037" y="119773"/>
                  <a:pt x="192079" y="124000"/>
                  <a:pt x="193383" y="129459"/>
                </a:cubicBezTo>
                <a:cubicBezTo>
                  <a:pt x="194263" y="133122"/>
                  <a:pt x="196729" y="143936"/>
                  <a:pt x="192185" y="156300"/>
                </a:cubicBezTo>
                <a:cubicBezTo>
                  <a:pt x="190952" y="159611"/>
                  <a:pt x="188768" y="165387"/>
                  <a:pt x="183274" y="170776"/>
                </a:cubicBezTo>
                <a:cubicBezTo>
                  <a:pt x="176616" y="177257"/>
                  <a:pt x="169184" y="179195"/>
                  <a:pt x="165803" y="180040"/>
                </a:cubicBezTo>
                <a:cubicBezTo>
                  <a:pt x="163549" y="180604"/>
                  <a:pt x="157279" y="181942"/>
                  <a:pt x="149389" y="180709"/>
                </a:cubicBezTo>
                <a:cubicBezTo>
                  <a:pt x="146958" y="180322"/>
                  <a:pt x="142414" y="179582"/>
                  <a:pt x="137236" y="176764"/>
                </a:cubicBezTo>
                <a:cubicBezTo>
                  <a:pt x="134560" y="175320"/>
                  <a:pt x="132481" y="173735"/>
                  <a:pt x="131037" y="172502"/>
                </a:cubicBezTo>
                <a:cubicBezTo>
                  <a:pt x="130579" y="176025"/>
                  <a:pt x="129276" y="182435"/>
                  <a:pt x="124803" y="188846"/>
                </a:cubicBezTo>
                <a:cubicBezTo>
                  <a:pt x="119625" y="196278"/>
                  <a:pt x="113108" y="199624"/>
                  <a:pt x="110009" y="201139"/>
                </a:cubicBezTo>
                <a:cubicBezTo>
                  <a:pt x="102189" y="205013"/>
                  <a:pt x="95321" y="205401"/>
                  <a:pt x="93595" y="205471"/>
                </a:cubicBezTo>
                <a:cubicBezTo>
                  <a:pt x="91939" y="205542"/>
                  <a:pt x="84542" y="205718"/>
                  <a:pt x="76018" y="201984"/>
                </a:cubicBezTo>
                <a:cubicBezTo>
                  <a:pt x="68023" y="198497"/>
                  <a:pt x="63267" y="193460"/>
                  <a:pt x="61788" y="191805"/>
                </a:cubicBezTo>
                <a:cubicBezTo>
                  <a:pt x="60661" y="190537"/>
                  <a:pt x="58266" y="187824"/>
                  <a:pt x="56293" y="183809"/>
                </a:cubicBezTo>
                <a:cubicBezTo>
                  <a:pt x="54884" y="180956"/>
                  <a:pt x="53933" y="178068"/>
                  <a:pt x="53475" y="176623"/>
                </a:cubicBezTo>
                <a:cubicBezTo>
                  <a:pt x="53088" y="175355"/>
                  <a:pt x="52771" y="174299"/>
                  <a:pt x="52559" y="173524"/>
                </a:cubicBezTo>
                <a:cubicBezTo>
                  <a:pt x="49425" y="174052"/>
                  <a:pt x="45057" y="174581"/>
                  <a:pt x="39809" y="174299"/>
                </a:cubicBezTo>
                <a:cubicBezTo>
                  <a:pt x="35582" y="174087"/>
                  <a:pt x="27516" y="173700"/>
                  <a:pt x="19978" y="169755"/>
                </a:cubicBezTo>
                <a:cubicBezTo>
                  <a:pt x="4303" y="161548"/>
                  <a:pt x="746" y="143302"/>
                  <a:pt x="605" y="142562"/>
                </a:cubicBezTo>
                <a:cubicBezTo>
                  <a:pt x="-2565" y="124951"/>
                  <a:pt x="7685" y="112164"/>
                  <a:pt x="9164" y="110403"/>
                </a:cubicBezTo>
                <a:cubicBezTo>
                  <a:pt x="7790" y="108501"/>
                  <a:pt x="6064" y="105824"/>
                  <a:pt x="4515" y="102372"/>
                </a:cubicBezTo>
                <a:cubicBezTo>
                  <a:pt x="3845" y="100928"/>
                  <a:pt x="1732" y="95962"/>
                  <a:pt x="1063" y="90291"/>
                </a:cubicBezTo>
                <a:cubicBezTo>
                  <a:pt x="-663" y="75779"/>
                  <a:pt x="8072" y="64049"/>
                  <a:pt x="9376" y="62323"/>
                </a:cubicBezTo>
                <a:cubicBezTo>
                  <a:pt x="11101" y="60069"/>
                  <a:pt x="15962" y="54222"/>
                  <a:pt x="24521" y="50171"/>
                </a:cubicBezTo>
                <a:cubicBezTo>
                  <a:pt x="30651" y="47354"/>
                  <a:pt x="36216" y="46579"/>
                  <a:pt x="39668" y="46332"/>
                </a:cubicBezTo>
                <a:close/>
              </a:path>
            </a:pathLst>
          </a:custGeom>
          <a:solidFill>
            <a:srgbClr val="5DB3E5"/>
          </a:solidFill>
          <a:ln w="3522" cap="flat">
            <a:noFill/>
            <a:prstDash val="solid"/>
            <a:miter/>
          </a:ln>
        </p:spPr>
        <p:txBody>
          <a:bodyPr rtlCol="0" anchor="ctr"/>
          <a:lstStyle/>
          <a:p>
            <a:endParaRPr lang="es-PE"/>
          </a:p>
        </p:txBody>
      </p:sp>
      <p:sp>
        <p:nvSpPr>
          <p:cNvPr id="101" name="Forma libre: forma 100">
            <a:extLst>
              <a:ext uri="{FF2B5EF4-FFF2-40B4-BE49-F238E27FC236}">
                <a16:creationId xmlns:a16="http://schemas.microsoft.com/office/drawing/2014/main" id="{E8432DF6-F9EB-44F6-B856-FEE1CAB290E5}"/>
              </a:ext>
            </a:extLst>
          </p:cNvPr>
          <p:cNvSpPr/>
          <p:nvPr/>
        </p:nvSpPr>
        <p:spPr>
          <a:xfrm>
            <a:off x="4601568" y="3365479"/>
            <a:ext cx="68768" cy="85897"/>
          </a:xfrm>
          <a:custGeom>
            <a:avLst/>
            <a:gdLst>
              <a:gd name="connsiteX0" fmla="*/ 13403 w 68768"/>
              <a:gd name="connsiteY0" fmla="*/ 39832 h 85897"/>
              <a:gd name="connsiteX1" fmla="*/ 1322 w 68768"/>
              <a:gd name="connsiteY1" fmla="*/ 26799 h 85897"/>
              <a:gd name="connsiteX2" fmla="*/ 1322 w 68768"/>
              <a:gd name="connsiteY2" fmla="*/ 12499 h 85897"/>
              <a:gd name="connsiteX3" fmla="*/ 11748 w 68768"/>
              <a:gd name="connsiteY3" fmla="*/ 1720 h 85897"/>
              <a:gd name="connsiteX4" fmla="*/ 24710 w 68768"/>
              <a:gd name="connsiteY4" fmla="*/ 593 h 85897"/>
              <a:gd name="connsiteX5" fmla="*/ 32671 w 68768"/>
              <a:gd name="connsiteY5" fmla="*/ 4785 h 85897"/>
              <a:gd name="connsiteX6" fmla="*/ 38659 w 68768"/>
              <a:gd name="connsiteY6" fmla="*/ 13027 h 85897"/>
              <a:gd name="connsiteX7" fmla="*/ 40244 w 68768"/>
              <a:gd name="connsiteY7" fmla="*/ 19015 h 85897"/>
              <a:gd name="connsiteX8" fmla="*/ 59793 w 68768"/>
              <a:gd name="connsiteY8" fmla="*/ 20741 h 85897"/>
              <a:gd name="connsiteX9" fmla="*/ 68352 w 68768"/>
              <a:gd name="connsiteY9" fmla="*/ 32963 h 85897"/>
              <a:gd name="connsiteX10" fmla="*/ 54333 w 68768"/>
              <a:gd name="connsiteY10" fmla="*/ 57162 h 85897"/>
              <a:gd name="connsiteX11" fmla="*/ 48874 w 68768"/>
              <a:gd name="connsiteY11" fmla="*/ 57162 h 85897"/>
              <a:gd name="connsiteX12" fmla="*/ 47359 w 68768"/>
              <a:gd name="connsiteY12" fmla="*/ 71111 h 85897"/>
              <a:gd name="connsiteX13" fmla="*/ 33340 w 68768"/>
              <a:gd name="connsiteY13" fmla="*/ 84812 h 85897"/>
              <a:gd name="connsiteX14" fmla="*/ 12417 w 68768"/>
              <a:gd name="connsiteY14" fmla="*/ 81360 h 85897"/>
              <a:gd name="connsiteX15" fmla="*/ 1181 w 68768"/>
              <a:gd name="connsiteY15" fmla="*/ 65862 h 85897"/>
              <a:gd name="connsiteX16" fmla="*/ 4422 w 68768"/>
              <a:gd name="connsiteY16" fmla="*/ 49519 h 85897"/>
              <a:gd name="connsiteX17" fmla="*/ 13403 w 68768"/>
              <a:gd name="connsiteY17" fmla="*/ 39832 h 8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768" h="85897">
                <a:moveTo>
                  <a:pt x="13403" y="39832"/>
                </a:moveTo>
                <a:cubicBezTo>
                  <a:pt x="11819" y="39092"/>
                  <a:pt x="4351" y="35429"/>
                  <a:pt x="1322" y="26799"/>
                </a:cubicBezTo>
                <a:cubicBezTo>
                  <a:pt x="653" y="24932"/>
                  <a:pt x="-1284" y="19085"/>
                  <a:pt x="1322" y="12499"/>
                </a:cubicBezTo>
                <a:cubicBezTo>
                  <a:pt x="4140" y="5278"/>
                  <a:pt x="10339" y="2319"/>
                  <a:pt x="11748" y="1720"/>
                </a:cubicBezTo>
                <a:cubicBezTo>
                  <a:pt x="13122" y="1121"/>
                  <a:pt x="18370" y="-1027"/>
                  <a:pt x="24710" y="593"/>
                </a:cubicBezTo>
                <a:cubicBezTo>
                  <a:pt x="25415" y="769"/>
                  <a:pt x="29043" y="1756"/>
                  <a:pt x="32671" y="4785"/>
                </a:cubicBezTo>
                <a:cubicBezTo>
                  <a:pt x="33622" y="5560"/>
                  <a:pt x="36686" y="8307"/>
                  <a:pt x="38659" y="13027"/>
                </a:cubicBezTo>
                <a:cubicBezTo>
                  <a:pt x="39645" y="15422"/>
                  <a:pt x="40068" y="17536"/>
                  <a:pt x="40244" y="19015"/>
                </a:cubicBezTo>
                <a:cubicBezTo>
                  <a:pt x="41195" y="18628"/>
                  <a:pt x="50916" y="14894"/>
                  <a:pt x="59793" y="20741"/>
                </a:cubicBezTo>
                <a:cubicBezTo>
                  <a:pt x="60850" y="21410"/>
                  <a:pt x="66696" y="25426"/>
                  <a:pt x="68352" y="32963"/>
                </a:cubicBezTo>
                <a:cubicBezTo>
                  <a:pt x="70641" y="43601"/>
                  <a:pt x="63139" y="55260"/>
                  <a:pt x="54333" y="57162"/>
                </a:cubicBezTo>
                <a:cubicBezTo>
                  <a:pt x="52220" y="57620"/>
                  <a:pt x="50318" y="57444"/>
                  <a:pt x="48874" y="57162"/>
                </a:cubicBezTo>
                <a:cubicBezTo>
                  <a:pt x="49296" y="59592"/>
                  <a:pt x="49860" y="65052"/>
                  <a:pt x="47359" y="71111"/>
                </a:cubicBezTo>
                <a:cubicBezTo>
                  <a:pt x="46302" y="73717"/>
                  <a:pt x="42427" y="81783"/>
                  <a:pt x="33340" y="84812"/>
                </a:cubicBezTo>
                <a:cubicBezTo>
                  <a:pt x="23090" y="88229"/>
                  <a:pt x="14355" y="82593"/>
                  <a:pt x="12417" y="81360"/>
                </a:cubicBezTo>
                <a:cubicBezTo>
                  <a:pt x="10515" y="80128"/>
                  <a:pt x="2942" y="75267"/>
                  <a:pt x="1181" y="65862"/>
                </a:cubicBezTo>
                <a:cubicBezTo>
                  <a:pt x="-298" y="58007"/>
                  <a:pt x="3154" y="51738"/>
                  <a:pt x="4422" y="49519"/>
                </a:cubicBezTo>
                <a:cubicBezTo>
                  <a:pt x="7275" y="44305"/>
                  <a:pt x="11184" y="41311"/>
                  <a:pt x="13403" y="39832"/>
                </a:cubicBezTo>
                <a:close/>
              </a:path>
            </a:pathLst>
          </a:custGeom>
          <a:solidFill>
            <a:schemeClr val="bg1"/>
          </a:solidFill>
          <a:ln w="3522" cap="flat">
            <a:noFill/>
            <a:prstDash val="solid"/>
            <a:miter/>
          </a:ln>
        </p:spPr>
        <p:txBody>
          <a:bodyPr rtlCol="0" anchor="ctr"/>
          <a:lstStyle/>
          <a:p>
            <a:endParaRPr lang="es-PE"/>
          </a:p>
        </p:txBody>
      </p:sp>
      <p:sp>
        <p:nvSpPr>
          <p:cNvPr id="102" name="Forma libre: forma 101">
            <a:extLst>
              <a:ext uri="{FF2B5EF4-FFF2-40B4-BE49-F238E27FC236}">
                <a16:creationId xmlns:a16="http://schemas.microsoft.com/office/drawing/2014/main" id="{58412025-5AFE-4388-8B4B-8A10A5D92821}"/>
              </a:ext>
            </a:extLst>
          </p:cNvPr>
          <p:cNvSpPr/>
          <p:nvPr/>
        </p:nvSpPr>
        <p:spPr>
          <a:xfrm>
            <a:off x="4885673" y="3350081"/>
            <a:ext cx="138657" cy="245734"/>
          </a:xfrm>
          <a:custGeom>
            <a:avLst/>
            <a:gdLst>
              <a:gd name="connsiteX0" fmla="*/ 65929 w 138657"/>
              <a:gd name="connsiteY0" fmla="*/ 0 h 245734"/>
              <a:gd name="connsiteX1" fmla="*/ 91502 w 138657"/>
              <a:gd name="connsiteY1" fmla="*/ 75378 h 245734"/>
              <a:gd name="connsiteX2" fmla="*/ 104675 w 138657"/>
              <a:gd name="connsiteY2" fmla="*/ 99506 h 245734"/>
              <a:gd name="connsiteX3" fmla="*/ 124752 w 138657"/>
              <a:gd name="connsiteY3" fmla="*/ 133990 h 245734"/>
              <a:gd name="connsiteX4" fmla="*/ 134932 w 138657"/>
              <a:gd name="connsiteY4" fmla="*/ 155582 h 245734"/>
              <a:gd name="connsiteX5" fmla="*/ 138525 w 138657"/>
              <a:gd name="connsiteY5" fmla="*/ 182246 h 245734"/>
              <a:gd name="connsiteX6" fmla="*/ 129825 w 138657"/>
              <a:gd name="connsiteY6" fmla="*/ 211622 h 245734"/>
              <a:gd name="connsiteX7" fmla="*/ 105837 w 138657"/>
              <a:gd name="connsiteY7" fmla="*/ 235011 h 245734"/>
              <a:gd name="connsiteX8" fmla="*/ 88895 w 138657"/>
              <a:gd name="connsiteY8" fmla="*/ 242795 h 245734"/>
              <a:gd name="connsiteX9" fmla="*/ 65507 w 138657"/>
              <a:gd name="connsiteY9" fmla="*/ 245648 h 245734"/>
              <a:gd name="connsiteX10" fmla="*/ 35391 w 138657"/>
              <a:gd name="connsiteY10" fmla="*/ 236948 h 245734"/>
              <a:gd name="connsiteX11" fmla="*/ 10805 w 138657"/>
              <a:gd name="connsiteY11" fmla="*/ 213278 h 245734"/>
              <a:gd name="connsiteX12" fmla="*/ 1506 w 138657"/>
              <a:gd name="connsiteY12" fmla="*/ 192285 h 245734"/>
              <a:gd name="connsiteX13" fmla="*/ 4641 w 138657"/>
              <a:gd name="connsiteY13" fmla="*/ 154208 h 245734"/>
              <a:gd name="connsiteX14" fmla="*/ 14221 w 138657"/>
              <a:gd name="connsiteY14" fmla="*/ 133814 h 245734"/>
              <a:gd name="connsiteX15" fmla="*/ 20068 w 138657"/>
              <a:gd name="connsiteY15" fmla="*/ 122859 h 245734"/>
              <a:gd name="connsiteX16" fmla="*/ 35074 w 138657"/>
              <a:gd name="connsiteY16" fmla="*/ 92884 h 245734"/>
              <a:gd name="connsiteX17" fmla="*/ 47966 w 138657"/>
              <a:gd name="connsiteY17" fmla="*/ 65445 h 245734"/>
              <a:gd name="connsiteX18" fmla="*/ 59941 w 138657"/>
              <a:gd name="connsiteY18" fmla="*/ 31560 h 245734"/>
              <a:gd name="connsiteX19" fmla="*/ 65929 w 138657"/>
              <a:gd name="connsiteY19" fmla="*/ 0 h 24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657" h="245734">
                <a:moveTo>
                  <a:pt x="65929" y="0"/>
                </a:moveTo>
                <a:cubicBezTo>
                  <a:pt x="74488" y="39133"/>
                  <a:pt x="84774" y="62522"/>
                  <a:pt x="91502" y="75378"/>
                </a:cubicBezTo>
                <a:cubicBezTo>
                  <a:pt x="98300" y="88411"/>
                  <a:pt x="104675" y="99506"/>
                  <a:pt x="104675" y="99506"/>
                </a:cubicBezTo>
                <a:cubicBezTo>
                  <a:pt x="112636" y="113314"/>
                  <a:pt x="116862" y="119407"/>
                  <a:pt x="124752" y="133990"/>
                </a:cubicBezTo>
                <a:cubicBezTo>
                  <a:pt x="132642" y="148573"/>
                  <a:pt x="134192" y="153152"/>
                  <a:pt x="134932" y="155582"/>
                </a:cubicBezTo>
                <a:cubicBezTo>
                  <a:pt x="136482" y="160619"/>
                  <a:pt x="139300" y="169953"/>
                  <a:pt x="138525" y="182246"/>
                </a:cubicBezTo>
                <a:cubicBezTo>
                  <a:pt x="137538" y="198238"/>
                  <a:pt x="131128" y="209439"/>
                  <a:pt x="129825" y="211622"/>
                </a:cubicBezTo>
                <a:cubicBezTo>
                  <a:pt x="122075" y="224761"/>
                  <a:pt x="111614" y="231418"/>
                  <a:pt x="105837" y="235011"/>
                </a:cubicBezTo>
                <a:cubicBezTo>
                  <a:pt x="97772" y="240012"/>
                  <a:pt x="90867" y="242196"/>
                  <a:pt x="88895" y="242795"/>
                </a:cubicBezTo>
                <a:cubicBezTo>
                  <a:pt x="79526" y="245648"/>
                  <a:pt x="71213" y="245930"/>
                  <a:pt x="65507" y="245648"/>
                </a:cubicBezTo>
                <a:cubicBezTo>
                  <a:pt x="50466" y="244873"/>
                  <a:pt x="39547" y="239308"/>
                  <a:pt x="35391" y="236948"/>
                </a:cubicBezTo>
                <a:cubicBezTo>
                  <a:pt x="21055" y="228847"/>
                  <a:pt x="13763" y="217857"/>
                  <a:pt x="10805" y="213278"/>
                </a:cubicBezTo>
                <a:cubicBezTo>
                  <a:pt x="8163" y="209157"/>
                  <a:pt x="3795" y="202288"/>
                  <a:pt x="1506" y="192285"/>
                </a:cubicBezTo>
                <a:cubicBezTo>
                  <a:pt x="-2580" y="174462"/>
                  <a:pt x="2738" y="159456"/>
                  <a:pt x="4641" y="154208"/>
                </a:cubicBezTo>
                <a:cubicBezTo>
                  <a:pt x="6789" y="148396"/>
                  <a:pt x="10030" y="142056"/>
                  <a:pt x="14221" y="133814"/>
                </a:cubicBezTo>
                <a:cubicBezTo>
                  <a:pt x="16581" y="129200"/>
                  <a:pt x="18624" y="125431"/>
                  <a:pt x="20068" y="122859"/>
                </a:cubicBezTo>
                <a:cubicBezTo>
                  <a:pt x="23661" y="115815"/>
                  <a:pt x="28874" y="105494"/>
                  <a:pt x="35074" y="92884"/>
                </a:cubicBezTo>
                <a:cubicBezTo>
                  <a:pt x="41519" y="79746"/>
                  <a:pt x="44795" y="73018"/>
                  <a:pt x="47966" y="65445"/>
                </a:cubicBezTo>
                <a:cubicBezTo>
                  <a:pt x="51734" y="56463"/>
                  <a:pt x="56137" y="45861"/>
                  <a:pt x="59941" y="31560"/>
                </a:cubicBezTo>
                <a:cubicBezTo>
                  <a:pt x="62125" y="23670"/>
                  <a:pt x="64485" y="12962"/>
                  <a:pt x="65929" y="0"/>
                </a:cubicBezTo>
                <a:close/>
              </a:path>
            </a:pathLst>
          </a:custGeom>
          <a:solidFill>
            <a:srgbClr val="5DB3E5"/>
          </a:solidFill>
          <a:ln w="3522" cap="flat">
            <a:noFill/>
            <a:prstDash val="solid"/>
            <a:miter/>
          </a:ln>
        </p:spPr>
        <p:txBody>
          <a:bodyPr rtlCol="0" anchor="ctr"/>
          <a:lstStyle/>
          <a:p>
            <a:endParaRPr lang="es-PE"/>
          </a:p>
        </p:txBody>
      </p:sp>
      <p:sp>
        <p:nvSpPr>
          <p:cNvPr id="103" name="Forma libre: forma 102">
            <a:extLst>
              <a:ext uri="{FF2B5EF4-FFF2-40B4-BE49-F238E27FC236}">
                <a16:creationId xmlns:a16="http://schemas.microsoft.com/office/drawing/2014/main" id="{F6ED195A-4DD2-465A-8D1F-83E1F7E910E7}"/>
              </a:ext>
            </a:extLst>
          </p:cNvPr>
          <p:cNvSpPr/>
          <p:nvPr/>
        </p:nvSpPr>
        <p:spPr>
          <a:xfrm>
            <a:off x="4896801" y="3484529"/>
            <a:ext cx="23303" cy="84994"/>
          </a:xfrm>
          <a:custGeom>
            <a:avLst/>
            <a:gdLst>
              <a:gd name="connsiteX0" fmla="*/ 15457 w 23303"/>
              <a:gd name="connsiteY0" fmla="*/ 0 h 84994"/>
              <a:gd name="connsiteX1" fmla="*/ 5806 w 23303"/>
              <a:gd name="connsiteY1" fmla="*/ 19725 h 84994"/>
              <a:gd name="connsiteX2" fmla="*/ 276 w 23303"/>
              <a:gd name="connsiteY2" fmla="*/ 39662 h 84994"/>
              <a:gd name="connsiteX3" fmla="*/ 2213 w 23303"/>
              <a:gd name="connsiteY3" fmla="*/ 58541 h 84994"/>
              <a:gd name="connsiteX4" fmla="*/ 11125 w 23303"/>
              <a:gd name="connsiteY4" fmla="*/ 73300 h 84994"/>
              <a:gd name="connsiteX5" fmla="*/ 23277 w 23303"/>
              <a:gd name="connsiteY5" fmla="*/ 84994 h 84994"/>
              <a:gd name="connsiteX6" fmla="*/ 22749 w 23303"/>
              <a:gd name="connsiteY6" fmla="*/ 81084 h 84994"/>
              <a:gd name="connsiteX7" fmla="*/ 20741 w 23303"/>
              <a:gd name="connsiteY7" fmla="*/ 77773 h 84994"/>
              <a:gd name="connsiteX8" fmla="*/ 12639 w 23303"/>
              <a:gd name="connsiteY8" fmla="*/ 57625 h 84994"/>
              <a:gd name="connsiteX9" fmla="*/ 9927 w 23303"/>
              <a:gd name="connsiteY9" fmla="*/ 33110 h 84994"/>
              <a:gd name="connsiteX10" fmla="*/ 12534 w 23303"/>
              <a:gd name="connsiteY10" fmla="*/ 12575 h 84994"/>
              <a:gd name="connsiteX11" fmla="*/ 14189 w 23303"/>
              <a:gd name="connsiteY11" fmla="*/ 4544 h 84994"/>
              <a:gd name="connsiteX12" fmla="*/ 15457 w 23303"/>
              <a:gd name="connsiteY12" fmla="*/ 0 h 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03" h="84994">
                <a:moveTo>
                  <a:pt x="15457" y="0"/>
                </a:moveTo>
                <a:cubicBezTo>
                  <a:pt x="10808" y="7784"/>
                  <a:pt x="7779" y="14653"/>
                  <a:pt x="5806" y="19725"/>
                </a:cubicBezTo>
                <a:cubicBezTo>
                  <a:pt x="2847" y="27263"/>
                  <a:pt x="875" y="32335"/>
                  <a:pt x="276" y="39662"/>
                </a:cubicBezTo>
                <a:cubicBezTo>
                  <a:pt x="-77" y="43677"/>
                  <a:pt x="-569" y="50546"/>
                  <a:pt x="2213" y="58541"/>
                </a:cubicBezTo>
                <a:cubicBezTo>
                  <a:pt x="4503" y="65128"/>
                  <a:pt x="7954" y="69355"/>
                  <a:pt x="11125" y="73300"/>
                </a:cubicBezTo>
                <a:cubicBezTo>
                  <a:pt x="15528" y="78760"/>
                  <a:pt x="20001" y="82528"/>
                  <a:pt x="23277" y="84994"/>
                </a:cubicBezTo>
                <a:cubicBezTo>
                  <a:pt x="23347" y="84078"/>
                  <a:pt x="23312" y="82669"/>
                  <a:pt x="22749" y="81084"/>
                </a:cubicBezTo>
                <a:cubicBezTo>
                  <a:pt x="22079" y="79217"/>
                  <a:pt x="20987" y="78090"/>
                  <a:pt x="20741" y="77773"/>
                </a:cubicBezTo>
                <a:cubicBezTo>
                  <a:pt x="17993" y="74744"/>
                  <a:pt x="14436" y="64529"/>
                  <a:pt x="12639" y="57625"/>
                </a:cubicBezTo>
                <a:cubicBezTo>
                  <a:pt x="12005" y="55125"/>
                  <a:pt x="9716" y="45755"/>
                  <a:pt x="9927" y="33110"/>
                </a:cubicBezTo>
                <a:cubicBezTo>
                  <a:pt x="10103" y="24762"/>
                  <a:pt x="11301" y="17753"/>
                  <a:pt x="12534" y="12575"/>
                </a:cubicBezTo>
                <a:cubicBezTo>
                  <a:pt x="12956" y="10039"/>
                  <a:pt x="13485" y="7362"/>
                  <a:pt x="14189" y="4544"/>
                </a:cubicBezTo>
                <a:cubicBezTo>
                  <a:pt x="14577" y="2994"/>
                  <a:pt x="14999" y="1479"/>
                  <a:pt x="15457" y="0"/>
                </a:cubicBezTo>
                <a:close/>
              </a:path>
            </a:pathLst>
          </a:custGeom>
          <a:solidFill>
            <a:srgbClr val="5DB3E5"/>
          </a:solidFill>
          <a:ln w="3522" cap="flat">
            <a:noFill/>
            <a:prstDash val="solid"/>
            <a:miter/>
          </a:ln>
        </p:spPr>
        <p:txBody>
          <a:bodyPr rtlCol="0" anchor="ctr"/>
          <a:lstStyle/>
          <a:p>
            <a:endParaRPr lang="es-PE"/>
          </a:p>
        </p:txBody>
      </p:sp>
      <p:sp>
        <p:nvSpPr>
          <p:cNvPr id="104" name="Forma libre: forma 103">
            <a:extLst>
              <a:ext uri="{FF2B5EF4-FFF2-40B4-BE49-F238E27FC236}">
                <a16:creationId xmlns:a16="http://schemas.microsoft.com/office/drawing/2014/main" id="{CF00B8BD-06CC-4899-9D9D-8056F694A482}"/>
              </a:ext>
            </a:extLst>
          </p:cNvPr>
          <p:cNvSpPr/>
          <p:nvPr/>
        </p:nvSpPr>
        <p:spPr>
          <a:xfrm>
            <a:off x="4683341" y="3673925"/>
            <a:ext cx="83303" cy="88058"/>
          </a:xfrm>
          <a:custGeom>
            <a:avLst/>
            <a:gdLst>
              <a:gd name="connsiteX0" fmla="*/ 63966 w 83303"/>
              <a:gd name="connsiteY0" fmla="*/ 88059 h 88058"/>
              <a:gd name="connsiteX1" fmla="*/ 19338 w 83303"/>
              <a:gd name="connsiteY1" fmla="*/ 88059 h 88058"/>
              <a:gd name="connsiteX2" fmla="*/ 0 w 83303"/>
              <a:gd name="connsiteY2" fmla="*/ 68721 h 88058"/>
              <a:gd name="connsiteX3" fmla="*/ 0 w 83303"/>
              <a:gd name="connsiteY3" fmla="*/ 19338 h 88058"/>
              <a:gd name="connsiteX4" fmla="*/ 19338 w 83303"/>
              <a:gd name="connsiteY4" fmla="*/ 0 h 88058"/>
              <a:gd name="connsiteX5" fmla="*/ 63966 w 83303"/>
              <a:gd name="connsiteY5" fmla="*/ 0 h 88058"/>
              <a:gd name="connsiteX6" fmla="*/ 83303 w 83303"/>
              <a:gd name="connsiteY6" fmla="*/ 19338 h 88058"/>
              <a:gd name="connsiteX7" fmla="*/ 83303 w 83303"/>
              <a:gd name="connsiteY7" fmla="*/ 68721 h 88058"/>
              <a:gd name="connsiteX8" fmla="*/ 63966 w 83303"/>
              <a:gd name="connsiteY8" fmla="*/ 88059 h 8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3" h="88058">
                <a:moveTo>
                  <a:pt x="63966" y="88059"/>
                </a:moveTo>
                <a:lnTo>
                  <a:pt x="19338" y="88059"/>
                </a:lnTo>
                <a:cubicBezTo>
                  <a:pt x="8665" y="88059"/>
                  <a:pt x="0" y="79394"/>
                  <a:pt x="0" y="68721"/>
                </a:cubicBezTo>
                <a:lnTo>
                  <a:pt x="0" y="19338"/>
                </a:lnTo>
                <a:cubicBezTo>
                  <a:pt x="0" y="8665"/>
                  <a:pt x="8665" y="0"/>
                  <a:pt x="19338" y="0"/>
                </a:cubicBezTo>
                <a:lnTo>
                  <a:pt x="63966" y="0"/>
                </a:lnTo>
                <a:cubicBezTo>
                  <a:pt x="74639" y="0"/>
                  <a:pt x="83303" y="8665"/>
                  <a:pt x="83303" y="19338"/>
                </a:cubicBezTo>
                <a:lnTo>
                  <a:pt x="83303" y="68721"/>
                </a:lnTo>
                <a:cubicBezTo>
                  <a:pt x="83303" y="79394"/>
                  <a:pt x="74639" y="88059"/>
                  <a:pt x="63966" y="88059"/>
                </a:cubicBezTo>
                <a:close/>
              </a:path>
            </a:pathLst>
          </a:custGeom>
          <a:solidFill>
            <a:srgbClr val="5DB3E5"/>
          </a:solidFill>
          <a:ln w="3522" cap="flat">
            <a:noFill/>
            <a:prstDash val="solid"/>
            <a:miter/>
          </a:ln>
        </p:spPr>
        <p:txBody>
          <a:bodyPr rtlCol="0" anchor="ctr"/>
          <a:lstStyle/>
          <a:p>
            <a:endParaRPr lang="es-PE"/>
          </a:p>
        </p:txBody>
      </p:sp>
      <p:sp>
        <p:nvSpPr>
          <p:cNvPr id="105" name="Forma libre: forma 104">
            <a:extLst>
              <a:ext uri="{FF2B5EF4-FFF2-40B4-BE49-F238E27FC236}">
                <a16:creationId xmlns:a16="http://schemas.microsoft.com/office/drawing/2014/main" id="{C0DC2E0F-9226-4110-A47C-0A35EA08B14C}"/>
              </a:ext>
            </a:extLst>
          </p:cNvPr>
          <p:cNvSpPr/>
          <p:nvPr/>
        </p:nvSpPr>
        <p:spPr>
          <a:xfrm>
            <a:off x="4579678" y="3673925"/>
            <a:ext cx="83303" cy="88058"/>
          </a:xfrm>
          <a:custGeom>
            <a:avLst/>
            <a:gdLst>
              <a:gd name="connsiteX0" fmla="*/ 63965 w 83303"/>
              <a:gd name="connsiteY0" fmla="*/ 88059 h 88058"/>
              <a:gd name="connsiteX1" fmla="*/ 19338 w 83303"/>
              <a:gd name="connsiteY1" fmla="*/ 88059 h 88058"/>
              <a:gd name="connsiteX2" fmla="*/ 0 w 83303"/>
              <a:gd name="connsiteY2" fmla="*/ 68721 h 88058"/>
              <a:gd name="connsiteX3" fmla="*/ 0 w 83303"/>
              <a:gd name="connsiteY3" fmla="*/ 19338 h 88058"/>
              <a:gd name="connsiteX4" fmla="*/ 19338 w 83303"/>
              <a:gd name="connsiteY4" fmla="*/ 0 h 88058"/>
              <a:gd name="connsiteX5" fmla="*/ 63965 w 83303"/>
              <a:gd name="connsiteY5" fmla="*/ 0 h 88058"/>
              <a:gd name="connsiteX6" fmla="*/ 83303 w 83303"/>
              <a:gd name="connsiteY6" fmla="*/ 19338 h 88058"/>
              <a:gd name="connsiteX7" fmla="*/ 83303 w 83303"/>
              <a:gd name="connsiteY7" fmla="*/ 68721 h 88058"/>
              <a:gd name="connsiteX8" fmla="*/ 63965 w 83303"/>
              <a:gd name="connsiteY8" fmla="*/ 88059 h 8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03" h="88058">
                <a:moveTo>
                  <a:pt x="63965" y="88059"/>
                </a:moveTo>
                <a:lnTo>
                  <a:pt x="19338" y="88059"/>
                </a:lnTo>
                <a:cubicBezTo>
                  <a:pt x="8665" y="88059"/>
                  <a:pt x="0" y="79394"/>
                  <a:pt x="0" y="68721"/>
                </a:cubicBezTo>
                <a:lnTo>
                  <a:pt x="0" y="19338"/>
                </a:lnTo>
                <a:cubicBezTo>
                  <a:pt x="0" y="8665"/>
                  <a:pt x="8665" y="0"/>
                  <a:pt x="19338" y="0"/>
                </a:cubicBezTo>
                <a:lnTo>
                  <a:pt x="63965" y="0"/>
                </a:lnTo>
                <a:cubicBezTo>
                  <a:pt x="74638" y="0"/>
                  <a:pt x="83303" y="8665"/>
                  <a:pt x="83303" y="19338"/>
                </a:cubicBezTo>
                <a:lnTo>
                  <a:pt x="83303" y="68721"/>
                </a:lnTo>
                <a:cubicBezTo>
                  <a:pt x="83303" y="79394"/>
                  <a:pt x="74638" y="88059"/>
                  <a:pt x="63965" y="88059"/>
                </a:cubicBezTo>
                <a:close/>
              </a:path>
            </a:pathLst>
          </a:custGeom>
          <a:solidFill>
            <a:srgbClr val="5DB3E5"/>
          </a:solidFill>
          <a:ln w="3522" cap="flat">
            <a:noFill/>
            <a:prstDash val="solid"/>
            <a:miter/>
          </a:ln>
        </p:spPr>
        <p:txBody>
          <a:bodyPr rtlCol="0" anchor="ctr"/>
          <a:lstStyle/>
          <a:p>
            <a:endParaRPr lang="es-PE"/>
          </a:p>
        </p:txBody>
      </p:sp>
      <p:sp>
        <p:nvSpPr>
          <p:cNvPr id="106" name="Forma libre: forma 105">
            <a:extLst>
              <a:ext uri="{FF2B5EF4-FFF2-40B4-BE49-F238E27FC236}">
                <a16:creationId xmlns:a16="http://schemas.microsoft.com/office/drawing/2014/main" id="{6801AAD4-C485-46A2-B556-B2143015D695}"/>
              </a:ext>
            </a:extLst>
          </p:cNvPr>
          <p:cNvSpPr/>
          <p:nvPr/>
        </p:nvSpPr>
        <p:spPr>
          <a:xfrm>
            <a:off x="4636464" y="3569317"/>
            <a:ext cx="98121" cy="100852"/>
          </a:xfrm>
          <a:custGeom>
            <a:avLst/>
            <a:gdLst>
              <a:gd name="connsiteX0" fmla="*/ 54027 w 98121"/>
              <a:gd name="connsiteY0" fmla="*/ 99536 h 100852"/>
              <a:gd name="connsiteX1" fmla="*/ 12393 w 98121"/>
              <a:gd name="connsiteY1" fmla="*/ 83474 h 100852"/>
              <a:gd name="connsiteX2" fmla="*/ 1298 w 98121"/>
              <a:gd name="connsiteY2" fmla="*/ 58466 h 100852"/>
              <a:gd name="connsiteX3" fmla="*/ 19086 w 98121"/>
              <a:gd name="connsiteY3" fmla="*/ 12393 h 100852"/>
              <a:gd name="connsiteX4" fmla="*/ 44094 w 98121"/>
              <a:gd name="connsiteY4" fmla="*/ 1298 h 100852"/>
              <a:gd name="connsiteX5" fmla="*/ 85729 w 98121"/>
              <a:gd name="connsiteY5" fmla="*/ 17360 h 100852"/>
              <a:gd name="connsiteX6" fmla="*/ 96824 w 98121"/>
              <a:gd name="connsiteY6" fmla="*/ 42368 h 100852"/>
              <a:gd name="connsiteX7" fmla="*/ 79036 w 98121"/>
              <a:gd name="connsiteY7" fmla="*/ 88441 h 100852"/>
              <a:gd name="connsiteX8" fmla="*/ 54027 w 98121"/>
              <a:gd name="connsiteY8" fmla="*/ 99536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21" h="100852">
                <a:moveTo>
                  <a:pt x="54027" y="99536"/>
                </a:moveTo>
                <a:lnTo>
                  <a:pt x="12393" y="83474"/>
                </a:lnTo>
                <a:cubicBezTo>
                  <a:pt x="2425" y="79635"/>
                  <a:pt x="-2542" y="68434"/>
                  <a:pt x="1298" y="58466"/>
                </a:cubicBezTo>
                <a:lnTo>
                  <a:pt x="19086" y="12393"/>
                </a:lnTo>
                <a:cubicBezTo>
                  <a:pt x="22925" y="2425"/>
                  <a:pt x="34126" y="-2541"/>
                  <a:pt x="44094" y="1298"/>
                </a:cubicBezTo>
                <a:lnTo>
                  <a:pt x="85729" y="17360"/>
                </a:lnTo>
                <a:cubicBezTo>
                  <a:pt x="95697" y="21199"/>
                  <a:pt x="100663" y="32400"/>
                  <a:pt x="96824" y="42368"/>
                </a:cubicBezTo>
                <a:lnTo>
                  <a:pt x="79036" y="88441"/>
                </a:lnTo>
                <a:cubicBezTo>
                  <a:pt x="75197" y="98444"/>
                  <a:pt x="63996" y="103411"/>
                  <a:pt x="54027" y="99536"/>
                </a:cubicBezTo>
                <a:close/>
              </a:path>
            </a:pathLst>
          </a:custGeom>
          <a:solidFill>
            <a:srgbClr val="5DB3E5"/>
          </a:solidFill>
          <a:ln w="3522" cap="flat">
            <a:noFill/>
            <a:prstDash val="solid"/>
            <a:miter/>
          </a:ln>
        </p:spPr>
        <p:txBody>
          <a:bodyPr rtlCol="0" anchor="ctr"/>
          <a:lstStyle/>
          <a:p>
            <a:endParaRPr lang="es-PE"/>
          </a:p>
        </p:txBody>
      </p:sp>
      <p:sp>
        <p:nvSpPr>
          <p:cNvPr id="107" name="Forma libre: forma 106">
            <a:extLst>
              <a:ext uri="{FF2B5EF4-FFF2-40B4-BE49-F238E27FC236}">
                <a16:creationId xmlns:a16="http://schemas.microsoft.com/office/drawing/2014/main" id="{79F2CD61-B3F9-4733-9DBC-92182D767A03}"/>
              </a:ext>
            </a:extLst>
          </p:cNvPr>
          <p:cNvSpPr/>
          <p:nvPr/>
        </p:nvSpPr>
        <p:spPr>
          <a:xfrm>
            <a:off x="4603630" y="3692734"/>
            <a:ext cx="3522" cy="48044"/>
          </a:xfrm>
          <a:custGeom>
            <a:avLst/>
            <a:gdLst>
              <a:gd name="connsiteX0" fmla="*/ 0 w 3522"/>
              <a:gd name="connsiteY0" fmla="*/ 0 h 48044"/>
              <a:gd name="connsiteX1" fmla="*/ 0 w 3522"/>
              <a:gd name="connsiteY1" fmla="*/ 48045 h 48044"/>
            </a:gdLst>
            <a:ahLst/>
            <a:cxnLst>
              <a:cxn ang="0">
                <a:pos x="connsiteX0" y="connsiteY0"/>
              </a:cxn>
              <a:cxn ang="0">
                <a:pos x="connsiteX1" y="connsiteY1"/>
              </a:cxn>
            </a:cxnLst>
            <a:rect l="l" t="t" r="r" b="b"/>
            <a:pathLst>
              <a:path w="3522" h="48044">
                <a:moveTo>
                  <a:pt x="0" y="0"/>
                </a:moveTo>
                <a:cubicBezTo>
                  <a:pt x="0" y="16027"/>
                  <a:pt x="0" y="32018"/>
                  <a:pt x="0" y="48045"/>
                </a:cubicBezTo>
              </a:path>
            </a:pathLst>
          </a:custGeom>
          <a:solidFill>
            <a:srgbClr val="5DB3E5"/>
          </a:solidFill>
          <a:ln w="3522" cap="flat">
            <a:noFill/>
            <a:prstDash val="solid"/>
            <a:miter/>
          </a:ln>
        </p:spPr>
        <p:txBody>
          <a:bodyPr rtlCol="0" anchor="ctr"/>
          <a:lstStyle/>
          <a:p>
            <a:endParaRPr lang="es-PE"/>
          </a:p>
        </p:txBody>
      </p:sp>
      <p:sp>
        <p:nvSpPr>
          <p:cNvPr id="108" name="Forma libre: forma 107">
            <a:extLst>
              <a:ext uri="{FF2B5EF4-FFF2-40B4-BE49-F238E27FC236}">
                <a16:creationId xmlns:a16="http://schemas.microsoft.com/office/drawing/2014/main" id="{FA3965F3-7186-45D2-8319-4D8E2F057EC5}"/>
              </a:ext>
            </a:extLst>
          </p:cNvPr>
          <p:cNvSpPr/>
          <p:nvPr/>
        </p:nvSpPr>
        <p:spPr>
          <a:xfrm>
            <a:off x="4594824" y="3685126"/>
            <a:ext cx="17611" cy="65656"/>
          </a:xfrm>
          <a:custGeom>
            <a:avLst/>
            <a:gdLst>
              <a:gd name="connsiteX0" fmla="*/ 8806 w 17611"/>
              <a:gd name="connsiteY0" fmla="*/ 65656 h 65656"/>
              <a:gd name="connsiteX1" fmla="*/ 0 w 17611"/>
              <a:gd name="connsiteY1" fmla="*/ 56850 h 65656"/>
              <a:gd name="connsiteX2" fmla="*/ 0 w 17611"/>
              <a:gd name="connsiteY2" fmla="*/ 8806 h 65656"/>
              <a:gd name="connsiteX3" fmla="*/ 8806 w 17611"/>
              <a:gd name="connsiteY3" fmla="*/ 0 h 65656"/>
              <a:gd name="connsiteX4" fmla="*/ 17612 w 17611"/>
              <a:gd name="connsiteY4" fmla="*/ 8806 h 65656"/>
              <a:gd name="connsiteX5" fmla="*/ 17612 w 17611"/>
              <a:gd name="connsiteY5" fmla="*/ 56850 h 65656"/>
              <a:gd name="connsiteX6" fmla="*/ 8806 w 17611"/>
              <a:gd name="connsiteY6" fmla="*/ 65656 h 6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1" h="65656">
                <a:moveTo>
                  <a:pt x="8806" y="65656"/>
                </a:moveTo>
                <a:cubicBezTo>
                  <a:pt x="3945" y="65656"/>
                  <a:pt x="0" y="61711"/>
                  <a:pt x="0" y="56850"/>
                </a:cubicBezTo>
                <a:lnTo>
                  <a:pt x="0" y="8806"/>
                </a:lnTo>
                <a:cubicBezTo>
                  <a:pt x="0" y="3945"/>
                  <a:pt x="3945" y="0"/>
                  <a:pt x="8806" y="0"/>
                </a:cubicBezTo>
                <a:cubicBezTo>
                  <a:pt x="13667" y="0"/>
                  <a:pt x="17612" y="3945"/>
                  <a:pt x="17612" y="8806"/>
                </a:cubicBezTo>
                <a:lnTo>
                  <a:pt x="17612" y="56850"/>
                </a:lnTo>
                <a:cubicBezTo>
                  <a:pt x="17612" y="61711"/>
                  <a:pt x="13667" y="65656"/>
                  <a:pt x="8806" y="65656"/>
                </a:cubicBezTo>
                <a:close/>
              </a:path>
            </a:pathLst>
          </a:custGeom>
          <a:solidFill>
            <a:srgbClr val="5DB3E5"/>
          </a:solidFill>
          <a:ln w="3522" cap="flat">
            <a:noFill/>
            <a:prstDash val="solid"/>
            <a:miter/>
          </a:ln>
        </p:spPr>
        <p:txBody>
          <a:bodyPr rtlCol="0" anchor="ctr"/>
          <a:lstStyle/>
          <a:p>
            <a:endParaRPr lang="es-PE"/>
          </a:p>
        </p:txBody>
      </p:sp>
      <p:sp>
        <p:nvSpPr>
          <p:cNvPr id="109" name="Forma libre: forma 108">
            <a:extLst>
              <a:ext uri="{FF2B5EF4-FFF2-40B4-BE49-F238E27FC236}">
                <a16:creationId xmlns:a16="http://schemas.microsoft.com/office/drawing/2014/main" id="{ED506146-B1E6-4466-9807-54C9C3BEE22D}"/>
              </a:ext>
            </a:extLst>
          </p:cNvPr>
          <p:cNvSpPr/>
          <p:nvPr/>
        </p:nvSpPr>
        <p:spPr>
          <a:xfrm>
            <a:off x="0" y="588671"/>
            <a:ext cx="3522" cy="3522"/>
          </a:xfrm>
          <a:custGeom>
            <a:avLst/>
            <a:gdLst/>
            <a:ahLst/>
            <a:cxnLst/>
            <a:rect l="l" t="t" r="r" b="b"/>
            <a:pathLst>
              <a:path w="3522" h="3522"/>
            </a:pathLst>
          </a:custGeom>
          <a:solidFill>
            <a:srgbClr val="2D3C53"/>
          </a:solidFill>
          <a:ln w="3522" cap="flat">
            <a:noFill/>
            <a:prstDash val="solid"/>
            <a:miter/>
          </a:ln>
        </p:spPr>
        <p:txBody>
          <a:bodyPr rtlCol="0" anchor="ctr"/>
          <a:lstStyle/>
          <a:p>
            <a:endParaRPr lang="es-PE"/>
          </a:p>
        </p:txBody>
      </p:sp>
      <p:sp>
        <p:nvSpPr>
          <p:cNvPr id="110" name="Forma libre: forma 109">
            <a:extLst>
              <a:ext uri="{FF2B5EF4-FFF2-40B4-BE49-F238E27FC236}">
                <a16:creationId xmlns:a16="http://schemas.microsoft.com/office/drawing/2014/main" id="{2E6C556D-EBFD-4B2C-B333-0956FA2F61F5}"/>
              </a:ext>
            </a:extLst>
          </p:cNvPr>
          <p:cNvSpPr/>
          <p:nvPr/>
        </p:nvSpPr>
        <p:spPr>
          <a:xfrm>
            <a:off x="4696162" y="3685126"/>
            <a:ext cx="17611" cy="65656"/>
          </a:xfrm>
          <a:custGeom>
            <a:avLst/>
            <a:gdLst>
              <a:gd name="connsiteX0" fmla="*/ 8806 w 17611"/>
              <a:gd name="connsiteY0" fmla="*/ 65656 h 65656"/>
              <a:gd name="connsiteX1" fmla="*/ 0 w 17611"/>
              <a:gd name="connsiteY1" fmla="*/ 56850 h 65656"/>
              <a:gd name="connsiteX2" fmla="*/ 0 w 17611"/>
              <a:gd name="connsiteY2" fmla="*/ 8806 h 65656"/>
              <a:gd name="connsiteX3" fmla="*/ 8806 w 17611"/>
              <a:gd name="connsiteY3" fmla="*/ 0 h 65656"/>
              <a:gd name="connsiteX4" fmla="*/ 17612 w 17611"/>
              <a:gd name="connsiteY4" fmla="*/ 8806 h 65656"/>
              <a:gd name="connsiteX5" fmla="*/ 17612 w 17611"/>
              <a:gd name="connsiteY5" fmla="*/ 56850 h 65656"/>
              <a:gd name="connsiteX6" fmla="*/ 8806 w 17611"/>
              <a:gd name="connsiteY6" fmla="*/ 65656 h 6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1" h="65656">
                <a:moveTo>
                  <a:pt x="8806" y="65656"/>
                </a:moveTo>
                <a:cubicBezTo>
                  <a:pt x="3945" y="65656"/>
                  <a:pt x="0" y="61711"/>
                  <a:pt x="0" y="56850"/>
                </a:cubicBezTo>
                <a:lnTo>
                  <a:pt x="0" y="8806"/>
                </a:lnTo>
                <a:cubicBezTo>
                  <a:pt x="0" y="3945"/>
                  <a:pt x="3945" y="0"/>
                  <a:pt x="8806" y="0"/>
                </a:cubicBezTo>
                <a:cubicBezTo>
                  <a:pt x="13667" y="0"/>
                  <a:pt x="17612" y="3945"/>
                  <a:pt x="17612" y="8806"/>
                </a:cubicBezTo>
                <a:lnTo>
                  <a:pt x="17612" y="56850"/>
                </a:lnTo>
                <a:cubicBezTo>
                  <a:pt x="17612" y="61711"/>
                  <a:pt x="13667" y="65656"/>
                  <a:pt x="8806" y="65656"/>
                </a:cubicBezTo>
                <a:close/>
              </a:path>
            </a:pathLst>
          </a:custGeom>
          <a:solidFill>
            <a:srgbClr val="5DB3E5"/>
          </a:solidFill>
          <a:ln w="3522" cap="flat">
            <a:noFill/>
            <a:prstDash val="solid"/>
            <a:miter/>
          </a:ln>
        </p:spPr>
        <p:txBody>
          <a:bodyPr rtlCol="0" anchor="ctr"/>
          <a:lstStyle/>
          <a:p>
            <a:endParaRPr lang="es-PE"/>
          </a:p>
        </p:txBody>
      </p:sp>
      <p:sp>
        <p:nvSpPr>
          <p:cNvPr id="111" name="Forma libre: forma 110">
            <a:extLst>
              <a:ext uri="{FF2B5EF4-FFF2-40B4-BE49-F238E27FC236}">
                <a16:creationId xmlns:a16="http://schemas.microsoft.com/office/drawing/2014/main" id="{A5C644AE-43F3-4305-B12A-35700814E9A6}"/>
              </a:ext>
            </a:extLst>
          </p:cNvPr>
          <p:cNvSpPr/>
          <p:nvPr/>
        </p:nvSpPr>
        <p:spPr>
          <a:xfrm>
            <a:off x="4649484" y="3581210"/>
            <a:ext cx="34462" cy="62591"/>
          </a:xfrm>
          <a:custGeom>
            <a:avLst/>
            <a:gdLst>
              <a:gd name="connsiteX0" fmla="*/ 5713 w 34462"/>
              <a:gd name="connsiteY0" fmla="*/ 62036 h 62591"/>
              <a:gd name="connsiteX1" fmla="*/ 571 w 34462"/>
              <a:gd name="connsiteY1" fmla="*/ 50694 h 62591"/>
              <a:gd name="connsiteX2" fmla="*/ 17407 w 34462"/>
              <a:gd name="connsiteY2" fmla="*/ 5713 h 62591"/>
              <a:gd name="connsiteX3" fmla="*/ 28749 w 34462"/>
              <a:gd name="connsiteY3" fmla="*/ 571 h 62591"/>
              <a:gd name="connsiteX4" fmla="*/ 33892 w 34462"/>
              <a:gd name="connsiteY4" fmla="*/ 11913 h 62591"/>
              <a:gd name="connsiteX5" fmla="*/ 17055 w 34462"/>
              <a:gd name="connsiteY5" fmla="*/ 56893 h 62591"/>
              <a:gd name="connsiteX6" fmla="*/ 5713 w 34462"/>
              <a:gd name="connsiteY6" fmla="*/ 62036 h 6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2" h="62591">
                <a:moveTo>
                  <a:pt x="5713" y="62036"/>
                </a:moveTo>
                <a:cubicBezTo>
                  <a:pt x="1169" y="60345"/>
                  <a:pt x="-1155" y="55273"/>
                  <a:pt x="571" y="50694"/>
                </a:cubicBezTo>
                <a:lnTo>
                  <a:pt x="17407" y="5713"/>
                </a:lnTo>
                <a:cubicBezTo>
                  <a:pt x="19098" y="1169"/>
                  <a:pt x="24170" y="-1155"/>
                  <a:pt x="28749" y="571"/>
                </a:cubicBezTo>
                <a:cubicBezTo>
                  <a:pt x="33293" y="2261"/>
                  <a:pt x="35618" y="7334"/>
                  <a:pt x="33892" y="11913"/>
                </a:cubicBezTo>
                <a:lnTo>
                  <a:pt x="17055" y="56893"/>
                </a:lnTo>
                <a:cubicBezTo>
                  <a:pt x="15364" y="61437"/>
                  <a:pt x="10292" y="63726"/>
                  <a:pt x="5713" y="62036"/>
                </a:cubicBezTo>
                <a:close/>
              </a:path>
            </a:pathLst>
          </a:custGeom>
          <a:solidFill>
            <a:srgbClr val="5DB3E5"/>
          </a:solidFill>
          <a:ln w="3522" cap="flat">
            <a:noFill/>
            <a:prstDash val="solid"/>
            <a:miter/>
          </a:ln>
        </p:spPr>
        <p:txBody>
          <a:bodyPr rtlCol="0" anchor="ctr"/>
          <a:lstStyle/>
          <a:p>
            <a:endParaRPr lang="es-PE"/>
          </a:p>
        </p:txBody>
      </p:sp>
      <p:sp>
        <p:nvSpPr>
          <p:cNvPr id="112" name="Forma libre: forma 111">
            <a:extLst>
              <a:ext uri="{FF2B5EF4-FFF2-40B4-BE49-F238E27FC236}">
                <a16:creationId xmlns:a16="http://schemas.microsoft.com/office/drawing/2014/main" id="{1E653843-DF21-4107-8B88-A8764C58F85D}"/>
              </a:ext>
            </a:extLst>
          </p:cNvPr>
          <p:cNvSpPr/>
          <p:nvPr/>
        </p:nvSpPr>
        <p:spPr>
          <a:xfrm>
            <a:off x="7198104" y="2877519"/>
            <a:ext cx="190664" cy="143781"/>
          </a:xfrm>
          <a:custGeom>
            <a:avLst/>
            <a:gdLst>
              <a:gd name="connsiteX0" fmla="*/ 33286 w 190664"/>
              <a:gd name="connsiteY0" fmla="*/ 67931 h 143781"/>
              <a:gd name="connsiteX1" fmla="*/ 19936 w 190664"/>
              <a:gd name="connsiteY1" fmla="*/ 54757 h 143781"/>
              <a:gd name="connsiteX2" fmla="*/ 0 w 190664"/>
              <a:gd name="connsiteY2" fmla="*/ 45000 h 143781"/>
              <a:gd name="connsiteX3" fmla="*/ 17682 w 190664"/>
              <a:gd name="connsiteY3" fmla="*/ 27177 h 143781"/>
              <a:gd name="connsiteX4" fmla="*/ 38077 w 190664"/>
              <a:gd name="connsiteY4" fmla="*/ 21189 h 143781"/>
              <a:gd name="connsiteX5" fmla="*/ 62944 w 190664"/>
              <a:gd name="connsiteY5" fmla="*/ 26296 h 143781"/>
              <a:gd name="connsiteX6" fmla="*/ 78830 w 190664"/>
              <a:gd name="connsiteY6" fmla="*/ 9354 h 143781"/>
              <a:gd name="connsiteX7" fmla="*/ 131207 w 190664"/>
              <a:gd name="connsiteY7" fmla="*/ 4775 h 143781"/>
              <a:gd name="connsiteX8" fmla="*/ 153926 w 190664"/>
              <a:gd name="connsiteY8" fmla="*/ 26120 h 143781"/>
              <a:gd name="connsiteX9" fmla="*/ 160231 w 190664"/>
              <a:gd name="connsiteY9" fmla="*/ 51305 h 143781"/>
              <a:gd name="connsiteX10" fmla="*/ 159879 w 190664"/>
              <a:gd name="connsiteY10" fmla="*/ 64584 h 143781"/>
              <a:gd name="connsiteX11" fmla="*/ 187212 w 190664"/>
              <a:gd name="connsiteY11" fmla="*/ 85331 h 143781"/>
              <a:gd name="connsiteX12" fmla="*/ 188410 w 190664"/>
              <a:gd name="connsiteY12" fmla="*/ 115165 h 143781"/>
              <a:gd name="connsiteX13" fmla="*/ 182281 w 190664"/>
              <a:gd name="connsiteY13" fmla="*/ 127846 h 143781"/>
              <a:gd name="connsiteX14" fmla="*/ 168333 w 190664"/>
              <a:gd name="connsiteY14" fmla="*/ 139927 h 143781"/>
              <a:gd name="connsiteX15" fmla="*/ 159174 w 190664"/>
              <a:gd name="connsiteY15" fmla="*/ 143238 h 143781"/>
              <a:gd name="connsiteX16" fmla="*/ 151073 w 190664"/>
              <a:gd name="connsiteY16" fmla="*/ 143696 h 143781"/>
              <a:gd name="connsiteX17" fmla="*/ 141915 w 190664"/>
              <a:gd name="connsiteY17" fmla="*/ 131720 h 143781"/>
              <a:gd name="connsiteX18" fmla="*/ 128107 w 190664"/>
              <a:gd name="connsiteY18" fmla="*/ 121682 h 143781"/>
              <a:gd name="connsiteX19" fmla="*/ 111482 w 190664"/>
              <a:gd name="connsiteY19" fmla="*/ 83746 h 143781"/>
              <a:gd name="connsiteX20" fmla="*/ 78794 w 190664"/>
              <a:gd name="connsiteY20" fmla="*/ 63668 h 143781"/>
              <a:gd name="connsiteX21" fmla="*/ 50017 w 190664"/>
              <a:gd name="connsiteY21" fmla="*/ 62471 h 143781"/>
              <a:gd name="connsiteX22" fmla="*/ 33286 w 190664"/>
              <a:gd name="connsiteY22" fmla="*/ 67931 h 14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664" h="143781">
                <a:moveTo>
                  <a:pt x="33286" y="67931"/>
                </a:moveTo>
                <a:cubicBezTo>
                  <a:pt x="30503" y="64197"/>
                  <a:pt x="26171" y="59301"/>
                  <a:pt x="19936" y="54757"/>
                </a:cubicBezTo>
                <a:cubicBezTo>
                  <a:pt x="12328" y="49192"/>
                  <a:pt x="4966" y="46444"/>
                  <a:pt x="0" y="45000"/>
                </a:cubicBezTo>
                <a:cubicBezTo>
                  <a:pt x="2219" y="41090"/>
                  <a:pt x="7502" y="32954"/>
                  <a:pt x="17682" y="27177"/>
                </a:cubicBezTo>
                <a:cubicBezTo>
                  <a:pt x="20183" y="25768"/>
                  <a:pt x="27615" y="21858"/>
                  <a:pt x="38077" y="21189"/>
                </a:cubicBezTo>
                <a:cubicBezTo>
                  <a:pt x="49770" y="20449"/>
                  <a:pt x="58752" y="24183"/>
                  <a:pt x="62944" y="26296"/>
                </a:cubicBezTo>
                <a:cubicBezTo>
                  <a:pt x="65586" y="21858"/>
                  <a:pt x="70517" y="14955"/>
                  <a:pt x="78830" y="9354"/>
                </a:cubicBezTo>
                <a:cubicBezTo>
                  <a:pt x="93095" y="-297"/>
                  <a:pt x="113525" y="-3573"/>
                  <a:pt x="131207" y="4775"/>
                </a:cubicBezTo>
                <a:cubicBezTo>
                  <a:pt x="134271" y="6219"/>
                  <a:pt x="146529" y="12383"/>
                  <a:pt x="153926" y="26120"/>
                </a:cubicBezTo>
                <a:cubicBezTo>
                  <a:pt x="159210" y="35983"/>
                  <a:pt x="159879" y="45775"/>
                  <a:pt x="160231" y="51305"/>
                </a:cubicBezTo>
                <a:cubicBezTo>
                  <a:pt x="160584" y="56694"/>
                  <a:pt x="160267" y="61273"/>
                  <a:pt x="159879" y="64584"/>
                </a:cubicBezTo>
                <a:cubicBezTo>
                  <a:pt x="162169" y="65077"/>
                  <a:pt x="179463" y="69128"/>
                  <a:pt x="187212" y="85331"/>
                </a:cubicBezTo>
                <a:cubicBezTo>
                  <a:pt x="193412" y="98328"/>
                  <a:pt x="189608" y="111079"/>
                  <a:pt x="188410" y="115165"/>
                </a:cubicBezTo>
                <a:cubicBezTo>
                  <a:pt x="186402" y="121963"/>
                  <a:pt x="183232" y="126472"/>
                  <a:pt x="182281" y="127846"/>
                </a:cubicBezTo>
                <a:cubicBezTo>
                  <a:pt x="180626" y="130135"/>
                  <a:pt x="176117" y="135876"/>
                  <a:pt x="168333" y="139927"/>
                </a:cubicBezTo>
                <a:cubicBezTo>
                  <a:pt x="163718" y="142322"/>
                  <a:pt x="159985" y="143062"/>
                  <a:pt x="159174" y="143238"/>
                </a:cubicBezTo>
                <a:cubicBezTo>
                  <a:pt x="155899" y="143872"/>
                  <a:pt x="153081" y="143837"/>
                  <a:pt x="151073" y="143696"/>
                </a:cubicBezTo>
                <a:cubicBezTo>
                  <a:pt x="149171" y="140350"/>
                  <a:pt x="146283" y="136018"/>
                  <a:pt x="141915" y="131720"/>
                </a:cubicBezTo>
                <a:cubicBezTo>
                  <a:pt x="136913" y="126718"/>
                  <a:pt x="131841" y="123584"/>
                  <a:pt x="128107" y="121682"/>
                </a:cubicBezTo>
                <a:cubicBezTo>
                  <a:pt x="127509" y="115799"/>
                  <a:pt x="125043" y="98962"/>
                  <a:pt x="111482" y="83746"/>
                </a:cubicBezTo>
                <a:cubicBezTo>
                  <a:pt x="108100" y="79977"/>
                  <a:pt x="97146" y="68529"/>
                  <a:pt x="78794" y="63668"/>
                </a:cubicBezTo>
                <a:cubicBezTo>
                  <a:pt x="65304" y="60076"/>
                  <a:pt x="54138" y="61696"/>
                  <a:pt x="50017" y="62471"/>
                </a:cubicBezTo>
                <a:cubicBezTo>
                  <a:pt x="42902" y="63704"/>
                  <a:pt x="37196" y="65993"/>
                  <a:pt x="33286" y="67931"/>
                </a:cubicBezTo>
                <a:close/>
              </a:path>
            </a:pathLst>
          </a:custGeom>
          <a:solidFill>
            <a:srgbClr val="5DB3E5"/>
          </a:solidFill>
          <a:ln w="10567" cap="flat">
            <a:solidFill>
              <a:srgbClr val="FFFFFF"/>
            </a:solidFill>
            <a:prstDash val="solid"/>
            <a:miter/>
          </a:ln>
        </p:spPr>
        <p:txBody>
          <a:bodyPr rtlCol="0" anchor="ctr"/>
          <a:lstStyle/>
          <a:p>
            <a:endParaRPr lang="es-PE"/>
          </a:p>
        </p:txBody>
      </p:sp>
      <p:sp>
        <p:nvSpPr>
          <p:cNvPr id="113" name="Forma libre: forma 112">
            <a:extLst>
              <a:ext uri="{FF2B5EF4-FFF2-40B4-BE49-F238E27FC236}">
                <a16:creationId xmlns:a16="http://schemas.microsoft.com/office/drawing/2014/main" id="{DD3777FC-EBB1-498E-954F-2C18A092B7FB}"/>
              </a:ext>
            </a:extLst>
          </p:cNvPr>
          <p:cNvSpPr/>
          <p:nvPr/>
        </p:nvSpPr>
        <p:spPr>
          <a:xfrm>
            <a:off x="7071664" y="2914771"/>
            <a:ext cx="283874" cy="178194"/>
          </a:xfrm>
          <a:custGeom>
            <a:avLst/>
            <a:gdLst>
              <a:gd name="connsiteX0" fmla="*/ 32465 w 283874"/>
              <a:gd name="connsiteY0" fmla="*/ 77914 h 178194"/>
              <a:gd name="connsiteX1" fmla="*/ 42820 w 283874"/>
              <a:gd name="connsiteY1" fmla="*/ 34659 h 178194"/>
              <a:gd name="connsiteX2" fmla="*/ 87906 w 283874"/>
              <a:gd name="connsiteY2" fmla="*/ 2042 h 178194"/>
              <a:gd name="connsiteX3" fmla="*/ 138804 w 283874"/>
              <a:gd name="connsiteY3" fmla="*/ 8136 h 178194"/>
              <a:gd name="connsiteX4" fmla="*/ 163178 w 283874"/>
              <a:gd name="connsiteY4" fmla="*/ 29482 h 178194"/>
              <a:gd name="connsiteX5" fmla="*/ 190300 w 283874"/>
              <a:gd name="connsiteY5" fmla="*/ 21239 h 178194"/>
              <a:gd name="connsiteX6" fmla="*/ 232956 w 283874"/>
              <a:gd name="connsiteY6" fmla="*/ 35575 h 178194"/>
              <a:gd name="connsiteX7" fmla="*/ 253667 w 283874"/>
              <a:gd name="connsiteY7" fmla="*/ 76998 h 178194"/>
              <a:gd name="connsiteX8" fmla="*/ 283819 w 283874"/>
              <a:gd name="connsiteY8" fmla="*/ 123000 h 178194"/>
              <a:gd name="connsiteX9" fmla="*/ 267968 w 283874"/>
              <a:gd name="connsiteY9" fmla="*/ 163542 h 178194"/>
              <a:gd name="connsiteX10" fmla="*/ 244509 w 283874"/>
              <a:gd name="connsiteY10" fmla="*/ 176962 h 178194"/>
              <a:gd name="connsiteX11" fmla="*/ 39439 w 283874"/>
              <a:gd name="connsiteY11" fmla="*/ 178195 h 178194"/>
              <a:gd name="connsiteX12" fmla="*/ 5025 w 283874"/>
              <a:gd name="connsiteY12" fmla="*/ 149558 h 178194"/>
              <a:gd name="connsiteX13" fmla="*/ 1362 w 283874"/>
              <a:gd name="connsiteY13" fmla="*/ 114828 h 178194"/>
              <a:gd name="connsiteX14" fmla="*/ 25420 w 283874"/>
              <a:gd name="connsiteY14" fmla="*/ 81295 h 178194"/>
              <a:gd name="connsiteX15" fmla="*/ 32465 w 283874"/>
              <a:gd name="connsiteY15" fmla="*/ 77914 h 17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874" h="178194">
                <a:moveTo>
                  <a:pt x="32465" y="77914"/>
                </a:moveTo>
                <a:cubicBezTo>
                  <a:pt x="31971" y="71257"/>
                  <a:pt x="31549" y="53081"/>
                  <a:pt x="42820" y="34659"/>
                </a:cubicBezTo>
                <a:cubicBezTo>
                  <a:pt x="57931" y="9932"/>
                  <a:pt x="82693" y="3310"/>
                  <a:pt x="87906" y="2042"/>
                </a:cubicBezTo>
                <a:cubicBezTo>
                  <a:pt x="93894" y="598"/>
                  <a:pt x="115979" y="-3946"/>
                  <a:pt x="138804" y="8136"/>
                </a:cubicBezTo>
                <a:cubicBezTo>
                  <a:pt x="151484" y="14864"/>
                  <a:pt x="159198" y="23987"/>
                  <a:pt x="163178" y="29482"/>
                </a:cubicBezTo>
                <a:cubicBezTo>
                  <a:pt x="168145" y="26593"/>
                  <a:pt x="177620" y="21979"/>
                  <a:pt x="190300" y="21239"/>
                </a:cubicBezTo>
                <a:cubicBezTo>
                  <a:pt x="214182" y="19865"/>
                  <a:pt x="230455" y="33427"/>
                  <a:pt x="232956" y="35575"/>
                </a:cubicBezTo>
                <a:cubicBezTo>
                  <a:pt x="251519" y="51531"/>
                  <a:pt x="253386" y="73018"/>
                  <a:pt x="253667" y="76998"/>
                </a:cubicBezTo>
                <a:cubicBezTo>
                  <a:pt x="255041" y="77738"/>
                  <a:pt x="282410" y="92813"/>
                  <a:pt x="283819" y="123000"/>
                </a:cubicBezTo>
                <a:cubicBezTo>
                  <a:pt x="284911" y="146353"/>
                  <a:pt x="269729" y="161816"/>
                  <a:pt x="267968" y="163542"/>
                </a:cubicBezTo>
                <a:cubicBezTo>
                  <a:pt x="259233" y="172136"/>
                  <a:pt x="249581" y="175553"/>
                  <a:pt x="244509" y="176962"/>
                </a:cubicBezTo>
                <a:cubicBezTo>
                  <a:pt x="176140" y="177385"/>
                  <a:pt x="107807" y="177772"/>
                  <a:pt x="39439" y="178195"/>
                </a:cubicBezTo>
                <a:cubicBezTo>
                  <a:pt x="36058" y="177244"/>
                  <a:pt x="15134" y="170868"/>
                  <a:pt x="5025" y="149558"/>
                </a:cubicBezTo>
                <a:cubicBezTo>
                  <a:pt x="-2407" y="133954"/>
                  <a:pt x="305" y="119477"/>
                  <a:pt x="1362" y="114828"/>
                </a:cubicBezTo>
                <a:cubicBezTo>
                  <a:pt x="1890" y="112538"/>
                  <a:pt x="6928" y="92144"/>
                  <a:pt x="25420" y="81295"/>
                </a:cubicBezTo>
                <a:cubicBezTo>
                  <a:pt x="28202" y="79640"/>
                  <a:pt x="30668" y="78583"/>
                  <a:pt x="32465" y="77914"/>
                </a:cubicBezTo>
                <a:close/>
              </a:path>
            </a:pathLst>
          </a:custGeom>
          <a:solidFill>
            <a:srgbClr val="5DB3E5"/>
          </a:solidFill>
          <a:ln w="10567" cap="flat">
            <a:solidFill>
              <a:srgbClr val="FFFFFF"/>
            </a:solidFill>
            <a:prstDash val="solid"/>
            <a:miter/>
          </a:ln>
        </p:spPr>
        <p:txBody>
          <a:bodyPr rtlCol="0" anchor="ctr"/>
          <a:lstStyle/>
          <a:p>
            <a:endParaRPr lang="es-PE"/>
          </a:p>
        </p:txBody>
      </p:sp>
      <p:sp>
        <p:nvSpPr>
          <p:cNvPr id="114" name="Forma libre: forma 113">
            <a:extLst>
              <a:ext uri="{FF2B5EF4-FFF2-40B4-BE49-F238E27FC236}">
                <a16:creationId xmlns:a16="http://schemas.microsoft.com/office/drawing/2014/main" id="{63E381F3-F242-421F-BA14-36641EC99435}"/>
              </a:ext>
            </a:extLst>
          </p:cNvPr>
          <p:cNvSpPr/>
          <p:nvPr/>
        </p:nvSpPr>
        <p:spPr>
          <a:xfrm>
            <a:off x="6252461" y="2476703"/>
            <a:ext cx="406085" cy="295341"/>
          </a:xfrm>
          <a:custGeom>
            <a:avLst/>
            <a:gdLst>
              <a:gd name="connsiteX0" fmla="*/ 118738 w 406085"/>
              <a:gd name="connsiteY0" fmla="*/ 104360 h 295341"/>
              <a:gd name="connsiteX1" fmla="*/ 72454 w 406085"/>
              <a:gd name="connsiteY1" fmla="*/ 65544 h 295341"/>
              <a:gd name="connsiteX2" fmla="*/ 0 w 406085"/>
              <a:gd name="connsiteY2" fmla="*/ 53146 h 295341"/>
              <a:gd name="connsiteX3" fmla="*/ 45121 w 406085"/>
              <a:gd name="connsiteY3" fmla="*/ 11758 h 295341"/>
              <a:gd name="connsiteX4" fmla="*/ 81824 w 406085"/>
              <a:gd name="connsiteY4" fmla="*/ 522 h 295341"/>
              <a:gd name="connsiteX5" fmla="*/ 132088 w 406085"/>
              <a:gd name="connsiteY5" fmla="*/ 7778 h 295341"/>
              <a:gd name="connsiteX6" fmla="*/ 166923 w 406085"/>
              <a:gd name="connsiteY6" fmla="*/ 30462 h 295341"/>
              <a:gd name="connsiteX7" fmla="*/ 185627 w 406085"/>
              <a:gd name="connsiteY7" fmla="*/ 55717 h 295341"/>
              <a:gd name="connsiteX8" fmla="*/ 236032 w 406085"/>
              <a:gd name="connsiteY8" fmla="*/ 53604 h 295341"/>
              <a:gd name="connsiteX9" fmla="*/ 264563 w 406085"/>
              <a:gd name="connsiteY9" fmla="*/ 64206 h 295341"/>
              <a:gd name="connsiteX10" fmla="*/ 285451 w 406085"/>
              <a:gd name="connsiteY10" fmla="*/ 79493 h 295341"/>
              <a:gd name="connsiteX11" fmla="*/ 303203 w 406085"/>
              <a:gd name="connsiteY11" fmla="*/ 101155 h 295341"/>
              <a:gd name="connsiteX12" fmla="*/ 312079 w 406085"/>
              <a:gd name="connsiteY12" fmla="*/ 118908 h 295341"/>
              <a:gd name="connsiteX13" fmla="*/ 315355 w 406085"/>
              <a:gd name="connsiteY13" fmla="*/ 129052 h 295341"/>
              <a:gd name="connsiteX14" fmla="*/ 315355 w 406085"/>
              <a:gd name="connsiteY14" fmla="*/ 129052 h 295341"/>
              <a:gd name="connsiteX15" fmla="*/ 315355 w 406085"/>
              <a:gd name="connsiteY15" fmla="*/ 129052 h 295341"/>
              <a:gd name="connsiteX16" fmla="*/ 333601 w 406085"/>
              <a:gd name="connsiteY16" fmla="*/ 130144 h 295341"/>
              <a:gd name="connsiteX17" fmla="*/ 368366 w 406085"/>
              <a:gd name="connsiteY17" fmla="*/ 143247 h 295341"/>
              <a:gd name="connsiteX18" fmla="*/ 392671 w 406085"/>
              <a:gd name="connsiteY18" fmla="*/ 168643 h 295341"/>
              <a:gd name="connsiteX19" fmla="*/ 405386 w 406085"/>
              <a:gd name="connsiteY19" fmla="*/ 226832 h 295341"/>
              <a:gd name="connsiteX20" fmla="*/ 395559 w 406085"/>
              <a:gd name="connsiteY20" fmla="*/ 257230 h 295341"/>
              <a:gd name="connsiteX21" fmla="*/ 379884 w 406085"/>
              <a:gd name="connsiteY21" fmla="*/ 278047 h 295341"/>
              <a:gd name="connsiteX22" fmla="*/ 353890 w 406085"/>
              <a:gd name="connsiteY22" fmla="*/ 295342 h 295341"/>
              <a:gd name="connsiteX23" fmla="*/ 347162 w 406085"/>
              <a:gd name="connsiteY23" fmla="*/ 253743 h 295341"/>
              <a:gd name="connsiteX24" fmla="*/ 322858 w 406085"/>
              <a:gd name="connsiteY24" fmla="*/ 216512 h 295341"/>
              <a:gd name="connsiteX25" fmla="*/ 295912 w 406085"/>
              <a:gd name="connsiteY25" fmla="*/ 195483 h 295341"/>
              <a:gd name="connsiteX26" fmla="*/ 254630 w 406085"/>
              <a:gd name="connsiteY26" fmla="*/ 182099 h 295341"/>
              <a:gd name="connsiteX27" fmla="*/ 207712 w 406085"/>
              <a:gd name="connsiteY27" fmla="*/ 125671 h 295341"/>
              <a:gd name="connsiteX28" fmla="*/ 175448 w 406085"/>
              <a:gd name="connsiteY28" fmla="*/ 110384 h 295341"/>
              <a:gd name="connsiteX29" fmla="*/ 134589 w 406085"/>
              <a:gd name="connsiteY29" fmla="*/ 104044 h 295341"/>
              <a:gd name="connsiteX30" fmla="*/ 118738 w 406085"/>
              <a:gd name="connsiteY30" fmla="*/ 104360 h 29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6085" h="295341">
                <a:moveTo>
                  <a:pt x="118738" y="104360"/>
                </a:moveTo>
                <a:cubicBezTo>
                  <a:pt x="111658" y="94815"/>
                  <a:pt x="96970" y="77696"/>
                  <a:pt x="72454" y="65544"/>
                </a:cubicBezTo>
                <a:cubicBezTo>
                  <a:pt x="41035" y="49975"/>
                  <a:pt x="11940" y="51737"/>
                  <a:pt x="0" y="53146"/>
                </a:cubicBezTo>
                <a:cubicBezTo>
                  <a:pt x="6727" y="42614"/>
                  <a:pt x="20781" y="24157"/>
                  <a:pt x="45121" y="11758"/>
                </a:cubicBezTo>
                <a:cubicBezTo>
                  <a:pt x="62627" y="2847"/>
                  <a:pt x="77808" y="980"/>
                  <a:pt x="81824" y="522"/>
                </a:cubicBezTo>
                <a:cubicBezTo>
                  <a:pt x="87424" y="-77"/>
                  <a:pt x="108136" y="-1838"/>
                  <a:pt x="132088" y="7778"/>
                </a:cubicBezTo>
                <a:cubicBezTo>
                  <a:pt x="150897" y="15351"/>
                  <a:pt x="162732" y="26305"/>
                  <a:pt x="166923" y="30462"/>
                </a:cubicBezTo>
                <a:cubicBezTo>
                  <a:pt x="176293" y="39726"/>
                  <a:pt x="182105" y="49060"/>
                  <a:pt x="185627" y="55717"/>
                </a:cubicBezTo>
                <a:cubicBezTo>
                  <a:pt x="195771" y="52794"/>
                  <a:pt x="214263" y="49060"/>
                  <a:pt x="236032" y="53604"/>
                </a:cubicBezTo>
                <a:cubicBezTo>
                  <a:pt x="249593" y="56457"/>
                  <a:pt x="259737" y="61529"/>
                  <a:pt x="264563" y="64206"/>
                </a:cubicBezTo>
                <a:cubicBezTo>
                  <a:pt x="268085" y="66143"/>
                  <a:pt x="276433" y="71039"/>
                  <a:pt x="285451" y="79493"/>
                </a:cubicBezTo>
                <a:cubicBezTo>
                  <a:pt x="289431" y="83226"/>
                  <a:pt x="296581" y="90482"/>
                  <a:pt x="303203" y="101155"/>
                </a:cubicBezTo>
                <a:cubicBezTo>
                  <a:pt x="305915" y="105523"/>
                  <a:pt x="309473" y="111229"/>
                  <a:pt x="312079" y="118908"/>
                </a:cubicBezTo>
                <a:cubicBezTo>
                  <a:pt x="312079" y="118908"/>
                  <a:pt x="312326" y="119612"/>
                  <a:pt x="315355" y="129052"/>
                </a:cubicBezTo>
                <a:lnTo>
                  <a:pt x="315355" y="129052"/>
                </a:lnTo>
                <a:lnTo>
                  <a:pt x="315355" y="129052"/>
                </a:lnTo>
                <a:cubicBezTo>
                  <a:pt x="333143" y="130109"/>
                  <a:pt x="333601" y="130144"/>
                  <a:pt x="333601" y="130144"/>
                </a:cubicBezTo>
                <a:cubicBezTo>
                  <a:pt x="350825" y="131729"/>
                  <a:pt x="364139" y="140429"/>
                  <a:pt x="368366" y="143247"/>
                </a:cubicBezTo>
                <a:cubicBezTo>
                  <a:pt x="371501" y="145361"/>
                  <a:pt x="383160" y="153462"/>
                  <a:pt x="392671" y="168643"/>
                </a:cubicBezTo>
                <a:cubicBezTo>
                  <a:pt x="395418" y="173011"/>
                  <a:pt x="409331" y="196188"/>
                  <a:pt x="405386" y="226832"/>
                </a:cubicBezTo>
                <a:cubicBezTo>
                  <a:pt x="403554" y="241098"/>
                  <a:pt x="398482" y="251841"/>
                  <a:pt x="395559" y="257230"/>
                </a:cubicBezTo>
                <a:cubicBezTo>
                  <a:pt x="389747" y="267973"/>
                  <a:pt x="383055" y="274947"/>
                  <a:pt x="379884" y="278047"/>
                </a:cubicBezTo>
                <a:cubicBezTo>
                  <a:pt x="370339" y="287346"/>
                  <a:pt x="360511" y="292524"/>
                  <a:pt x="353890" y="295342"/>
                </a:cubicBezTo>
                <a:cubicBezTo>
                  <a:pt x="354277" y="285620"/>
                  <a:pt x="353572" y="270545"/>
                  <a:pt x="347162" y="253743"/>
                </a:cubicBezTo>
                <a:cubicBezTo>
                  <a:pt x="339765" y="234370"/>
                  <a:pt x="328529" y="222394"/>
                  <a:pt x="322858" y="216512"/>
                </a:cubicBezTo>
                <a:cubicBezTo>
                  <a:pt x="311023" y="204184"/>
                  <a:pt x="299575" y="197526"/>
                  <a:pt x="295912" y="195483"/>
                </a:cubicBezTo>
                <a:cubicBezTo>
                  <a:pt x="279674" y="186431"/>
                  <a:pt x="264457" y="183296"/>
                  <a:pt x="254630" y="182099"/>
                </a:cubicBezTo>
                <a:cubicBezTo>
                  <a:pt x="248606" y="168749"/>
                  <a:pt x="234940" y="143599"/>
                  <a:pt x="207712" y="125671"/>
                </a:cubicBezTo>
                <a:cubicBezTo>
                  <a:pt x="194222" y="116794"/>
                  <a:pt x="181330" y="112250"/>
                  <a:pt x="175448" y="110384"/>
                </a:cubicBezTo>
                <a:cubicBezTo>
                  <a:pt x="157590" y="104748"/>
                  <a:pt x="142655" y="104255"/>
                  <a:pt x="134589" y="104044"/>
                </a:cubicBezTo>
                <a:cubicBezTo>
                  <a:pt x="128072" y="103867"/>
                  <a:pt x="122647" y="104079"/>
                  <a:pt x="118738" y="104360"/>
                </a:cubicBezTo>
                <a:close/>
              </a:path>
            </a:pathLst>
          </a:custGeom>
          <a:solidFill>
            <a:srgbClr val="5DB3E5"/>
          </a:solidFill>
          <a:ln w="17612" cap="flat">
            <a:solidFill>
              <a:srgbClr val="FFFFFF"/>
            </a:solidFill>
            <a:prstDash val="solid"/>
            <a:miter/>
          </a:ln>
        </p:spPr>
        <p:txBody>
          <a:bodyPr rtlCol="0" anchor="ctr"/>
          <a:lstStyle/>
          <a:p>
            <a:endParaRPr lang="es-PE"/>
          </a:p>
        </p:txBody>
      </p:sp>
      <p:sp>
        <p:nvSpPr>
          <p:cNvPr id="115" name="Forma libre: forma 114">
            <a:extLst>
              <a:ext uri="{FF2B5EF4-FFF2-40B4-BE49-F238E27FC236}">
                <a16:creationId xmlns:a16="http://schemas.microsoft.com/office/drawing/2014/main" id="{C78A0DB7-1876-427A-BE76-64C083FB37FE}"/>
              </a:ext>
            </a:extLst>
          </p:cNvPr>
          <p:cNvSpPr/>
          <p:nvPr/>
        </p:nvSpPr>
        <p:spPr>
          <a:xfrm>
            <a:off x="6113449" y="2514775"/>
            <a:ext cx="497027" cy="295945"/>
          </a:xfrm>
          <a:custGeom>
            <a:avLst/>
            <a:gdLst>
              <a:gd name="connsiteX0" fmla="*/ 89417 w 497027"/>
              <a:gd name="connsiteY0" fmla="*/ 125887 h 295945"/>
              <a:gd name="connsiteX1" fmla="*/ 87585 w 497027"/>
              <a:gd name="connsiteY1" fmla="*/ 86296 h 295945"/>
              <a:gd name="connsiteX2" fmla="*/ 99949 w 497027"/>
              <a:gd name="connsiteY2" fmla="*/ 50826 h 295945"/>
              <a:gd name="connsiteX3" fmla="*/ 162893 w 497027"/>
              <a:gd name="connsiteY3" fmla="*/ 2992 h 295945"/>
              <a:gd name="connsiteX4" fmla="*/ 207521 w 497027"/>
              <a:gd name="connsiteY4" fmla="*/ 1865 h 295945"/>
              <a:gd name="connsiteX5" fmla="*/ 234537 w 497027"/>
              <a:gd name="connsiteY5" fmla="*/ 10108 h 295945"/>
              <a:gd name="connsiteX6" fmla="*/ 280292 w 497027"/>
              <a:gd name="connsiteY6" fmla="*/ 54278 h 295945"/>
              <a:gd name="connsiteX7" fmla="*/ 358242 w 497027"/>
              <a:gd name="connsiteY7" fmla="*/ 63753 h 295945"/>
              <a:gd name="connsiteX8" fmla="*/ 407977 w 497027"/>
              <a:gd name="connsiteY8" fmla="*/ 126310 h 295945"/>
              <a:gd name="connsiteX9" fmla="*/ 494627 w 497027"/>
              <a:gd name="connsiteY9" fmla="*/ 191156 h 295945"/>
              <a:gd name="connsiteX10" fmla="*/ 447639 w 497027"/>
              <a:gd name="connsiteY10" fmla="*/ 288478 h 295945"/>
              <a:gd name="connsiteX11" fmla="*/ 433620 w 497027"/>
              <a:gd name="connsiteY11" fmla="*/ 293903 h 295945"/>
              <a:gd name="connsiteX12" fmla="*/ 421961 w 497027"/>
              <a:gd name="connsiteY12" fmla="*/ 295946 h 295945"/>
              <a:gd name="connsiteX13" fmla="*/ 73566 w 497027"/>
              <a:gd name="connsiteY13" fmla="*/ 295805 h 295945"/>
              <a:gd name="connsiteX14" fmla="*/ 32390 w 497027"/>
              <a:gd name="connsiteY14" fmla="*/ 277488 h 295945"/>
              <a:gd name="connsiteX15" fmla="*/ 11045 w 497027"/>
              <a:gd name="connsiteY15" fmla="*/ 249098 h 295945"/>
              <a:gd name="connsiteX16" fmla="*/ 55 w 497027"/>
              <a:gd name="connsiteY16" fmla="*/ 205774 h 295945"/>
              <a:gd name="connsiteX17" fmla="*/ 27212 w 497027"/>
              <a:gd name="connsiteY17" fmla="*/ 149310 h 295945"/>
              <a:gd name="connsiteX18" fmla="*/ 66557 w 497027"/>
              <a:gd name="connsiteY18" fmla="*/ 128247 h 295945"/>
              <a:gd name="connsiteX19" fmla="*/ 89417 w 497027"/>
              <a:gd name="connsiteY19" fmla="*/ 125887 h 29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7027" h="295945">
                <a:moveTo>
                  <a:pt x="89417" y="125887"/>
                </a:moveTo>
                <a:cubicBezTo>
                  <a:pt x="87374" y="117574"/>
                  <a:pt x="84979" y="103485"/>
                  <a:pt x="87585" y="86296"/>
                </a:cubicBezTo>
                <a:cubicBezTo>
                  <a:pt x="88818" y="78054"/>
                  <a:pt x="91883" y="64809"/>
                  <a:pt x="99949" y="50826"/>
                </a:cubicBezTo>
                <a:cubicBezTo>
                  <a:pt x="102485" y="46423"/>
                  <a:pt x="122386" y="13207"/>
                  <a:pt x="162893" y="2992"/>
                </a:cubicBezTo>
                <a:cubicBezTo>
                  <a:pt x="183287" y="-2150"/>
                  <a:pt x="200547" y="632"/>
                  <a:pt x="207521" y="1865"/>
                </a:cubicBezTo>
                <a:cubicBezTo>
                  <a:pt x="222103" y="4366"/>
                  <a:pt x="232460" y="9121"/>
                  <a:pt x="234537" y="10108"/>
                </a:cubicBezTo>
                <a:cubicBezTo>
                  <a:pt x="260145" y="22119"/>
                  <a:pt x="274128" y="43217"/>
                  <a:pt x="280292" y="54278"/>
                </a:cubicBezTo>
                <a:cubicBezTo>
                  <a:pt x="287302" y="52376"/>
                  <a:pt x="322209" y="43746"/>
                  <a:pt x="358242" y="63753"/>
                </a:cubicBezTo>
                <a:cubicBezTo>
                  <a:pt x="395156" y="84218"/>
                  <a:pt x="406041" y="119547"/>
                  <a:pt x="407977" y="126310"/>
                </a:cubicBezTo>
                <a:cubicBezTo>
                  <a:pt x="448520" y="124407"/>
                  <a:pt x="485047" y="151741"/>
                  <a:pt x="494627" y="191156"/>
                </a:cubicBezTo>
                <a:cubicBezTo>
                  <a:pt x="504208" y="230500"/>
                  <a:pt x="484413" y="271500"/>
                  <a:pt x="447639" y="288478"/>
                </a:cubicBezTo>
                <a:cubicBezTo>
                  <a:pt x="443976" y="290380"/>
                  <a:pt x="439256" y="292388"/>
                  <a:pt x="433620" y="293903"/>
                </a:cubicBezTo>
                <a:cubicBezTo>
                  <a:pt x="429288" y="295065"/>
                  <a:pt x="425343" y="295664"/>
                  <a:pt x="421961" y="295946"/>
                </a:cubicBezTo>
                <a:cubicBezTo>
                  <a:pt x="305829" y="295910"/>
                  <a:pt x="189698" y="295840"/>
                  <a:pt x="73566" y="295805"/>
                </a:cubicBezTo>
                <a:cubicBezTo>
                  <a:pt x="64620" y="294466"/>
                  <a:pt x="47818" y="290592"/>
                  <a:pt x="32390" y="277488"/>
                </a:cubicBezTo>
                <a:cubicBezTo>
                  <a:pt x="20309" y="267274"/>
                  <a:pt x="14497" y="256037"/>
                  <a:pt x="11045" y="249098"/>
                </a:cubicBezTo>
                <a:cubicBezTo>
                  <a:pt x="6853" y="240750"/>
                  <a:pt x="-720" y="225745"/>
                  <a:pt x="55" y="205774"/>
                </a:cubicBezTo>
                <a:cubicBezTo>
                  <a:pt x="1217" y="176045"/>
                  <a:pt x="19992" y="156073"/>
                  <a:pt x="27212" y="149310"/>
                </a:cubicBezTo>
                <a:cubicBezTo>
                  <a:pt x="42218" y="135256"/>
                  <a:pt x="58702" y="130149"/>
                  <a:pt x="66557" y="128247"/>
                </a:cubicBezTo>
                <a:cubicBezTo>
                  <a:pt x="75715" y="126028"/>
                  <a:pt x="83676" y="125711"/>
                  <a:pt x="89417" y="125887"/>
                </a:cubicBezTo>
                <a:close/>
              </a:path>
            </a:pathLst>
          </a:custGeom>
          <a:solidFill>
            <a:srgbClr val="5DB3E5"/>
          </a:solidFill>
          <a:ln w="17612" cap="flat">
            <a:solidFill>
              <a:srgbClr val="FFFFFF"/>
            </a:solidFill>
            <a:prstDash val="solid"/>
            <a:miter/>
          </a:ln>
        </p:spPr>
        <p:txBody>
          <a:bodyPr rtlCol="0" anchor="ctr"/>
          <a:lstStyle/>
          <a:p>
            <a:endParaRPr lang="es-PE"/>
          </a:p>
        </p:txBody>
      </p:sp>
      <p:sp>
        <p:nvSpPr>
          <p:cNvPr id="116" name="Forma libre: forma 115">
            <a:extLst>
              <a:ext uri="{FF2B5EF4-FFF2-40B4-BE49-F238E27FC236}">
                <a16:creationId xmlns:a16="http://schemas.microsoft.com/office/drawing/2014/main" id="{48357FC9-6D06-495C-8943-BC3172F4BF15}"/>
              </a:ext>
            </a:extLst>
          </p:cNvPr>
          <p:cNvSpPr/>
          <p:nvPr/>
        </p:nvSpPr>
        <p:spPr>
          <a:xfrm>
            <a:off x="7255849" y="3794424"/>
            <a:ext cx="391609" cy="568185"/>
          </a:xfrm>
          <a:custGeom>
            <a:avLst/>
            <a:gdLst>
              <a:gd name="connsiteX0" fmla="*/ 194432 w 391609"/>
              <a:gd name="connsiteY0" fmla="*/ 0 h 568185"/>
              <a:gd name="connsiteX1" fmla="*/ 114404 w 391609"/>
              <a:gd name="connsiteY1" fmla="*/ 112398 h 568185"/>
              <a:gd name="connsiteX2" fmla="*/ 20886 w 391609"/>
              <a:gd name="connsiteY2" fmla="*/ 278758 h 568185"/>
              <a:gd name="connsiteX3" fmla="*/ 8312 w 391609"/>
              <a:gd name="connsiteY3" fmla="*/ 431628 h 568185"/>
              <a:gd name="connsiteX4" fmla="*/ 53292 w 391609"/>
              <a:gd name="connsiteY4" fmla="*/ 506266 h 568185"/>
              <a:gd name="connsiteX5" fmla="*/ 119829 w 391609"/>
              <a:gd name="connsiteY5" fmla="*/ 553924 h 568185"/>
              <a:gd name="connsiteX6" fmla="*/ 199856 w 391609"/>
              <a:gd name="connsiteY6" fmla="*/ 568083 h 568185"/>
              <a:gd name="connsiteX7" fmla="*/ 291578 w 391609"/>
              <a:gd name="connsiteY7" fmla="*/ 542230 h 568185"/>
              <a:gd name="connsiteX8" fmla="*/ 363540 w 391609"/>
              <a:gd name="connsiteY8" fmla="*/ 472980 h 568185"/>
              <a:gd name="connsiteX9" fmla="*/ 390521 w 391609"/>
              <a:gd name="connsiteY9" fmla="*/ 348888 h 568185"/>
              <a:gd name="connsiteX10" fmla="*/ 360827 w 391609"/>
              <a:gd name="connsiteY10" fmla="*/ 258963 h 568185"/>
              <a:gd name="connsiteX11" fmla="*/ 321271 w 391609"/>
              <a:gd name="connsiteY11" fmla="*/ 183408 h 568185"/>
              <a:gd name="connsiteX12" fmla="*/ 247514 w 391609"/>
              <a:gd name="connsiteY12" fmla="*/ 68298 h 568185"/>
              <a:gd name="connsiteX13" fmla="*/ 194432 w 391609"/>
              <a:gd name="connsiteY13" fmla="*/ 0 h 56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1609" h="568185">
                <a:moveTo>
                  <a:pt x="194432" y="0"/>
                </a:moveTo>
                <a:cubicBezTo>
                  <a:pt x="174496" y="26418"/>
                  <a:pt x="146387" y="64776"/>
                  <a:pt x="114404" y="112398"/>
                </a:cubicBezTo>
                <a:cubicBezTo>
                  <a:pt x="40858" y="221943"/>
                  <a:pt x="26487" y="261851"/>
                  <a:pt x="20886" y="278758"/>
                </a:cubicBezTo>
                <a:cubicBezTo>
                  <a:pt x="5846" y="324196"/>
                  <a:pt x="-10180" y="374918"/>
                  <a:pt x="8312" y="431628"/>
                </a:cubicBezTo>
                <a:cubicBezTo>
                  <a:pt x="20041" y="467591"/>
                  <a:pt x="41668" y="493832"/>
                  <a:pt x="53292" y="506266"/>
                </a:cubicBezTo>
                <a:cubicBezTo>
                  <a:pt x="63189" y="516868"/>
                  <a:pt x="84254" y="538989"/>
                  <a:pt x="119829" y="553924"/>
                </a:cubicBezTo>
                <a:cubicBezTo>
                  <a:pt x="127754" y="557270"/>
                  <a:pt x="158328" y="569422"/>
                  <a:pt x="199856" y="568083"/>
                </a:cubicBezTo>
                <a:cubicBezTo>
                  <a:pt x="242935" y="566674"/>
                  <a:pt x="275200" y="551493"/>
                  <a:pt x="291578" y="542230"/>
                </a:cubicBezTo>
                <a:cubicBezTo>
                  <a:pt x="335044" y="517643"/>
                  <a:pt x="357024" y="483723"/>
                  <a:pt x="363540" y="472980"/>
                </a:cubicBezTo>
                <a:cubicBezTo>
                  <a:pt x="367978" y="465689"/>
                  <a:pt x="397601" y="415143"/>
                  <a:pt x="390521" y="348888"/>
                </a:cubicBezTo>
                <a:cubicBezTo>
                  <a:pt x="387421" y="320040"/>
                  <a:pt x="378580" y="299681"/>
                  <a:pt x="360827" y="258963"/>
                </a:cubicBezTo>
                <a:cubicBezTo>
                  <a:pt x="349134" y="232052"/>
                  <a:pt x="339024" y="214405"/>
                  <a:pt x="321271" y="183408"/>
                </a:cubicBezTo>
                <a:cubicBezTo>
                  <a:pt x="286858" y="123282"/>
                  <a:pt x="256743" y="81049"/>
                  <a:pt x="247514" y="68298"/>
                </a:cubicBezTo>
                <a:cubicBezTo>
                  <a:pt x="232826" y="48010"/>
                  <a:pt x="215214" y="24903"/>
                  <a:pt x="194432" y="0"/>
                </a:cubicBezTo>
                <a:close/>
              </a:path>
            </a:pathLst>
          </a:custGeom>
          <a:solidFill>
            <a:srgbClr val="5DB3E5"/>
          </a:solidFill>
          <a:ln w="3522" cap="flat">
            <a:noFill/>
            <a:prstDash val="solid"/>
            <a:miter/>
          </a:ln>
        </p:spPr>
        <p:txBody>
          <a:bodyPr rtlCol="0" anchor="ctr"/>
          <a:lstStyle/>
          <a:p>
            <a:endParaRPr lang="es-PE"/>
          </a:p>
        </p:txBody>
      </p:sp>
      <p:sp>
        <p:nvSpPr>
          <p:cNvPr id="117" name="Forma libre: forma 116">
            <a:extLst>
              <a:ext uri="{FF2B5EF4-FFF2-40B4-BE49-F238E27FC236}">
                <a16:creationId xmlns:a16="http://schemas.microsoft.com/office/drawing/2014/main" id="{68523EAB-1B89-4F30-99BA-4909AC21CF65}"/>
              </a:ext>
            </a:extLst>
          </p:cNvPr>
          <p:cNvSpPr/>
          <p:nvPr/>
        </p:nvSpPr>
        <p:spPr>
          <a:xfrm>
            <a:off x="7305382" y="3890373"/>
            <a:ext cx="125737" cy="407112"/>
          </a:xfrm>
          <a:custGeom>
            <a:avLst/>
            <a:gdLst>
              <a:gd name="connsiteX0" fmla="*/ 125738 w 125737"/>
              <a:gd name="connsiteY0" fmla="*/ 0 h 407112"/>
              <a:gd name="connsiteX1" fmla="*/ 71775 w 125737"/>
              <a:gd name="connsiteY1" fmla="*/ 94716 h 407112"/>
              <a:gd name="connsiteX2" fmla="*/ 23802 w 125737"/>
              <a:gd name="connsiteY2" fmla="*/ 184641 h 407112"/>
              <a:gd name="connsiteX3" fmla="*/ 2209 w 125737"/>
              <a:gd name="connsiteY3" fmla="*/ 241598 h 407112"/>
              <a:gd name="connsiteX4" fmla="*/ 7598 w 125737"/>
              <a:gd name="connsiteY4" fmla="*/ 317152 h 407112"/>
              <a:gd name="connsiteX5" fmla="*/ 29789 w 125737"/>
              <a:gd name="connsiteY5" fmla="*/ 362132 h 407112"/>
              <a:gd name="connsiteX6" fmla="*/ 84350 w 125737"/>
              <a:gd name="connsiteY6" fmla="*/ 407112 h 407112"/>
              <a:gd name="connsiteX7" fmla="*/ 61561 w 125737"/>
              <a:gd name="connsiteY7" fmla="*/ 309402 h 407112"/>
              <a:gd name="connsiteX8" fmla="*/ 67549 w 125737"/>
              <a:gd name="connsiteY8" fmla="*/ 222471 h 407112"/>
              <a:gd name="connsiteX9" fmla="*/ 94530 w 125737"/>
              <a:gd name="connsiteY9" fmla="*/ 115744 h 407112"/>
              <a:gd name="connsiteX10" fmla="*/ 111332 w 125737"/>
              <a:gd name="connsiteY10" fmla="*/ 62381 h 407112"/>
              <a:gd name="connsiteX11" fmla="*/ 125738 w 125737"/>
              <a:gd name="connsiteY11" fmla="*/ 0 h 40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737" h="407112">
                <a:moveTo>
                  <a:pt x="125738" y="0"/>
                </a:moveTo>
                <a:cubicBezTo>
                  <a:pt x="102526" y="41282"/>
                  <a:pt x="83893" y="73758"/>
                  <a:pt x="71775" y="94716"/>
                </a:cubicBezTo>
                <a:cubicBezTo>
                  <a:pt x="61561" y="112398"/>
                  <a:pt x="43808" y="143007"/>
                  <a:pt x="23802" y="184641"/>
                </a:cubicBezTo>
                <a:cubicBezTo>
                  <a:pt x="7775" y="217998"/>
                  <a:pt x="4323" y="229375"/>
                  <a:pt x="2209" y="241598"/>
                </a:cubicBezTo>
                <a:cubicBezTo>
                  <a:pt x="-3285" y="273757"/>
                  <a:pt x="2597" y="301160"/>
                  <a:pt x="7598" y="317152"/>
                </a:cubicBezTo>
                <a:cubicBezTo>
                  <a:pt x="10346" y="325922"/>
                  <a:pt x="15947" y="343287"/>
                  <a:pt x="29789" y="362132"/>
                </a:cubicBezTo>
                <a:cubicBezTo>
                  <a:pt x="48705" y="387880"/>
                  <a:pt x="71775" y="401054"/>
                  <a:pt x="84350" y="407112"/>
                </a:cubicBezTo>
                <a:cubicBezTo>
                  <a:pt x="75474" y="385521"/>
                  <a:pt x="64344" y="351847"/>
                  <a:pt x="61561" y="309402"/>
                </a:cubicBezTo>
                <a:cubicBezTo>
                  <a:pt x="59272" y="274426"/>
                  <a:pt x="63534" y="247656"/>
                  <a:pt x="67549" y="222471"/>
                </a:cubicBezTo>
                <a:cubicBezTo>
                  <a:pt x="74523" y="178794"/>
                  <a:pt x="86394" y="141422"/>
                  <a:pt x="94530" y="115744"/>
                </a:cubicBezTo>
                <a:cubicBezTo>
                  <a:pt x="101187" y="94822"/>
                  <a:pt x="104921" y="85558"/>
                  <a:pt x="111332" y="62381"/>
                </a:cubicBezTo>
                <a:cubicBezTo>
                  <a:pt x="118482" y="36386"/>
                  <a:pt x="122990" y="14688"/>
                  <a:pt x="125738" y="0"/>
                </a:cubicBezTo>
                <a:close/>
              </a:path>
            </a:pathLst>
          </a:custGeom>
          <a:solidFill>
            <a:srgbClr val="FFFFFF"/>
          </a:solidFill>
          <a:ln w="3522" cap="flat">
            <a:noFill/>
            <a:prstDash val="solid"/>
            <a:miter/>
          </a:ln>
        </p:spPr>
        <p:txBody>
          <a:bodyPr rtlCol="0" anchor="ctr"/>
          <a:lstStyle/>
          <a:p>
            <a:endParaRPr lang="es-PE"/>
          </a:p>
        </p:txBody>
      </p:sp>
      <p:sp>
        <p:nvSpPr>
          <p:cNvPr id="118" name="Forma libre: forma 117">
            <a:extLst>
              <a:ext uri="{FF2B5EF4-FFF2-40B4-BE49-F238E27FC236}">
                <a16:creationId xmlns:a16="http://schemas.microsoft.com/office/drawing/2014/main" id="{40B58948-3E8D-4533-8DF3-E1CD8DA8220C}"/>
              </a:ext>
            </a:extLst>
          </p:cNvPr>
          <p:cNvSpPr/>
          <p:nvPr/>
        </p:nvSpPr>
        <p:spPr>
          <a:xfrm>
            <a:off x="8158472" y="3756665"/>
            <a:ext cx="262544" cy="396356"/>
          </a:xfrm>
          <a:custGeom>
            <a:avLst/>
            <a:gdLst>
              <a:gd name="connsiteX0" fmla="*/ 131783 w 262544"/>
              <a:gd name="connsiteY0" fmla="*/ 0 h 396356"/>
              <a:gd name="connsiteX1" fmla="*/ 56686 w 262544"/>
              <a:gd name="connsiteY1" fmla="*/ 116907 h 396356"/>
              <a:gd name="connsiteX2" fmla="*/ 20723 w 262544"/>
              <a:gd name="connsiteY2" fmla="*/ 188868 h 396356"/>
              <a:gd name="connsiteX3" fmla="*/ 2724 w 262544"/>
              <a:gd name="connsiteY3" fmla="*/ 237864 h 396356"/>
              <a:gd name="connsiteX4" fmla="*/ 5859 w 262544"/>
              <a:gd name="connsiteY4" fmla="*/ 303978 h 396356"/>
              <a:gd name="connsiteX5" fmla="*/ 46788 w 262544"/>
              <a:gd name="connsiteY5" fmla="*/ 365126 h 396356"/>
              <a:gd name="connsiteX6" fmla="*/ 125935 w 262544"/>
              <a:gd name="connsiteY6" fmla="*/ 396263 h 396356"/>
              <a:gd name="connsiteX7" fmla="*/ 192050 w 262544"/>
              <a:gd name="connsiteY7" fmla="*/ 380871 h 396356"/>
              <a:gd name="connsiteX8" fmla="*/ 239249 w 262544"/>
              <a:gd name="connsiteY8" fmla="*/ 340857 h 396356"/>
              <a:gd name="connsiteX9" fmla="*/ 259925 w 262544"/>
              <a:gd name="connsiteY9" fmla="*/ 290945 h 396356"/>
              <a:gd name="connsiteX10" fmla="*/ 259009 w 262544"/>
              <a:gd name="connsiteY10" fmla="*/ 232052 h 396356"/>
              <a:gd name="connsiteX11" fmla="*/ 236960 w 262544"/>
              <a:gd name="connsiteY11" fmla="*/ 174955 h 396356"/>
              <a:gd name="connsiteX12" fmla="*/ 201877 w 262544"/>
              <a:gd name="connsiteY12" fmla="*/ 106621 h 396356"/>
              <a:gd name="connsiteX13" fmla="*/ 131783 w 262544"/>
              <a:gd name="connsiteY13" fmla="*/ 0 h 39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544" h="396356">
                <a:moveTo>
                  <a:pt x="131783" y="0"/>
                </a:moveTo>
                <a:cubicBezTo>
                  <a:pt x="97440" y="48010"/>
                  <a:pt x="72994" y="88235"/>
                  <a:pt x="56686" y="116907"/>
                </a:cubicBezTo>
                <a:cubicBezTo>
                  <a:pt x="56686" y="116907"/>
                  <a:pt x="40589" y="145261"/>
                  <a:pt x="20723" y="188868"/>
                </a:cubicBezTo>
                <a:cubicBezTo>
                  <a:pt x="7690" y="217434"/>
                  <a:pt x="4661" y="227332"/>
                  <a:pt x="2724" y="237864"/>
                </a:cubicBezTo>
                <a:cubicBezTo>
                  <a:pt x="751" y="248642"/>
                  <a:pt x="-3581" y="273827"/>
                  <a:pt x="5859" y="303978"/>
                </a:cubicBezTo>
                <a:cubicBezTo>
                  <a:pt x="16179" y="336947"/>
                  <a:pt x="37031" y="356919"/>
                  <a:pt x="46788" y="365126"/>
                </a:cubicBezTo>
                <a:cubicBezTo>
                  <a:pt x="56898" y="373650"/>
                  <a:pt x="84936" y="394678"/>
                  <a:pt x="125935" y="396263"/>
                </a:cubicBezTo>
                <a:cubicBezTo>
                  <a:pt x="158940" y="397531"/>
                  <a:pt x="182997" y="385520"/>
                  <a:pt x="192050" y="380871"/>
                </a:cubicBezTo>
                <a:cubicBezTo>
                  <a:pt x="201138" y="376186"/>
                  <a:pt x="222236" y="365020"/>
                  <a:pt x="239249" y="340857"/>
                </a:cubicBezTo>
                <a:cubicBezTo>
                  <a:pt x="253937" y="320005"/>
                  <a:pt x="258094" y="300174"/>
                  <a:pt x="259925" y="290945"/>
                </a:cubicBezTo>
                <a:cubicBezTo>
                  <a:pt x="265209" y="264316"/>
                  <a:pt x="261229" y="243182"/>
                  <a:pt x="259009" y="232052"/>
                </a:cubicBezTo>
                <a:cubicBezTo>
                  <a:pt x="256579" y="219759"/>
                  <a:pt x="252881" y="208276"/>
                  <a:pt x="236960" y="174955"/>
                </a:cubicBezTo>
                <a:cubicBezTo>
                  <a:pt x="224279" y="148326"/>
                  <a:pt x="216706" y="132475"/>
                  <a:pt x="201877" y="106621"/>
                </a:cubicBezTo>
                <a:cubicBezTo>
                  <a:pt x="185956" y="78760"/>
                  <a:pt x="163096" y="41986"/>
                  <a:pt x="131783" y="0"/>
                </a:cubicBezTo>
                <a:close/>
              </a:path>
            </a:pathLst>
          </a:custGeom>
          <a:solidFill>
            <a:srgbClr val="5DB3E5"/>
          </a:solidFill>
          <a:ln w="3522" cap="flat">
            <a:noFill/>
            <a:prstDash val="solid"/>
            <a:miter/>
          </a:ln>
        </p:spPr>
        <p:txBody>
          <a:bodyPr rtlCol="0" anchor="ctr"/>
          <a:lstStyle/>
          <a:p>
            <a:endParaRPr lang="es-PE"/>
          </a:p>
        </p:txBody>
      </p:sp>
      <p:sp>
        <p:nvSpPr>
          <p:cNvPr id="119" name="Forma libre: forma 118">
            <a:extLst>
              <a:ext uri="{FF2B5EF4-FFF2-40B4-BE49-F238E27FC236}">
                <a16:creationId xmlns:a16="http://schemas.microsoft.com/office/drawing/2014/main" id="{596B4F59-06D8-43E7-93E6-2BCADCCCD1FC}"/>
              </a:ext>
            </a:extLst>
          </p:cNvPr>
          <p:cNvSpPr/>
          <p:nvPr/>
        </p:nvSpPr>
        <p:spPr>
          <a:xfrm>
            <a:off x="8207726" y="3839405"/>
            <a:ext cx="65444" cy="264351"/>
          </a:xfrm>
          <a:custGeom>
            <a:avLst/>
            <a:gdLst>
              <a:gd name="connsiteX0" fmla="*/ 65445 w 65444"/>
              <a:gd name="connsiteY0" fmla="*/ 0 h 264351"/>
              <a:gd name="connsiteX1" fmla="*/ 29482 w 65444"/>
              <a:gd name="connsiteY1" fmla="*/ 71046 h 264351"/>
              <a:gd name="connsiteX2" fmla="*/ 7889 w 65444"/>
              <a:gd name="connsiteY2" fmla="*/ 124691 h 264351"/>
              <a:gd name="connsiteX3" fmla="*/ 387 w 65444"/>
              <a:gd name="connsiteY3" fmla="*/ 164247 h 264351"/>
              <a:gd name="connsiteX4" fmla="*/ 7889 w 65444"/>
              <a:gd name="connsiteY4" fmla="*/ 216694 h 264351"/>
              <a:gd name="connsiteX5" fmla="*/ 33074 w 65444"/>
              <a:gd name="connsiteY5" fmla="*/ 250861 h 264351"/>
              <a:gd name="connsiteX6" fmla="*/ 57660 w 65444"/>
              <a:gd name="connsiteY6" fmla="*/ 264352 h 264351"/>
              <a:gd name="connsiteX7" fmla="*/ 37864 w 65444"/>
              <a:gd name="connsiteY7" fmla="*/ 225993 h 264351"/>
              <a:gd name="connsiteX8" fmla="*/ 34272 w 65444"/>
              <a:gd name="connsiteY8" fmla="*/ 166924 h 264351"/>
              <a:gd name="connsiteX9" fmla="*/ 40577 w 65444"/>
              <a:gd name="connsiteY9" fmla="*/ 102465 h 264351"/>
              <a:gd name="connsiteX10" fmla="*/ 54666 w 65444"/>
              <a:gd name="connsiteY10" fmla="*/ 43712 h 264351"/>
              <a:gd name="connsiteX11" fmla="*/ 65445 w 65444"/>
              <a:gd name="connsiteY11" fmla="*/ 0 h 26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44" h="264351">
                <a:moveTo>
                  <a:pt x="65445" y="0"/>
                </a:moveTo>
                <a:cubicBezTo>
                  <a:pt x="50580" y="27967"/>
                  <a:pt x="38569" y="52095"/>
                  <a:pt x="29482" y="71046"/>
                </a:cubicBezTo>
                <a:cubicBezTo>
                  <a:pt x="19725" y="91334"/>
                  <a:pt x="13384" y="105424"/>
                  <a:pt x="7889" y="124691"/>
                </a:cubicBezTo>
                <a:cubicBezTo>
                  <a:pt x="4473" y="136702"/>
                  <a:pt x="1232" y="148326"/>
                  <a:pt x="387" y="164247"/>
                </a:cubicBezTo>
                <a:cubicBezTo>
                  <a:pt x="-317" y="177667"/>
                  <a:pt x="-1058" y="196018"/>
                  <a:pt x="7889" y="216694"/>
                </a:cubicBezTo>
                <a:cubicBezTo>
                  <a:pt x="10848" y="223563"/>
                  <a:pt x="17470" y="238392"/>
                  <a:pt x="33074" y="250861"/>
                </a:cubicBezTo>
                <a:cubicBezTo>
                  <a:pt x="42303" y="258258"/>
                  <a:pt x="51426" y="262203"/>
                  <a:pt x="57660" y="264352"/>
                </a:cubicBezTo>
                <a:cubicBezTo>
                  <a:pt x="51567" y="256391"/>
                  <a:pt x="43113" y="243500"/>
                  <a:pt x="37864" y="225993"/>
                </a:cubicBezTo>
                <a:cubicBezTo>
                  <a:pt x="32898" y="209403"/>
                  <a:pt x="33285" y="195032"/>
                  <a:pt x="34272" y="166924"/>
                </a:cubicBezTo>
                <a:cubicBezTo>
                  <a:pt x="34871" y="150369"/>
                  <a:pt x="35681" y="129622"/>
                  <a:pt x="40577" y="102465"/>
                </a:cubicBezTo>
                <a:cubicBezTo>
                  <a:pt x="42620" y="91229"/>
                  <a:pt x="43783" y="87530"/>
                  <a:pt x="54666" y="43712"/>
                </a:cubicBezTo>
                <a:cubicBezTo>
                  <a:pt x="59281" y="25079"/>
                  <a:pt x="63014" y="9863"/>
                  <a:pt x="65445" y="0"/>
                </a:cubicBezTo>
                <a:close/>
              </a:path>
            </a:pathLst>
          </a:custGeom>
          <a:solidFill>
            <a:srgbClr val="FFFFFF"/>
          </a:solidFill>
          <a:ln w="3522" cap="flat">
            <a:noFill/>
            <a:prstDash val="solid"/>
            <a:miter/>
          </a:ln>
        </p:spPr>
        <p:txBody>
          <a:bodyPr rtlCol="0" anchor="ctr"/>
          <a:lstStyle/>
          <a:p>
            <a:endParaRPr lang="es-PE"/>
          </a:p>
        </p:txBody>
      </p:sp>
      <p:sp>
        <p:nvSpPr>
          <p:cNvPr id="120" name="Forma libre: forma 119">
            <a:extLst>
              <a:ext uri="{FF2B5EF4-FFF2-40B4-BE49-F238E27FC236}">
                <a16:creationId xmlns:a16="http://schemas.microsoft.com/office/drawing/2014/main" id="{52DBFDD2-0CA4-4354-B8FA-04A8AF8EF7D1}"/>
              </a:ext>
            </a:extLst>
          </p:cNvPr>
          <p:cNvSpPr/>
          <p:nvPr/>
        </p:nvSpPr>
        <p:spPr>
          <a:xfrm>
            <a:off x="8571898" y="3645290"/>
            <a:ext cx="424013" cy="130395"/>
          </a:xfrm>
          <a:custGeom>
            <a:avLst/>
            <a:gdLst>
              <a:gd name="connsiteX0" fmla="*/ 210004 w 424013"/>
              <a:gd name="connsiteY0" fmla="*/ 130395 h 130395"/>
              <a:gd name="connsiteX1" fmla="*/ 209053 w 424013"/>
              <a:gd name="connsiteY1" fmla="*/ 130395 h 130395"/>
              <a:gd name="connsiteX2" fmla="*/ 133077 w 424013"/>
              <a:gd name="connsiteY2" fmla="*/ 125534 h 130395"/>
              <a:gd name="connsiteX3" fmla="*/ 77459 w 424013"/>
              <a:gd name="connsiteY3" fmla="*/ 113136 h 130395"/>
              <a:gd name="connsiteX4" fmla="*/ 47765 w 424013"/>
              <a:gd name="connsiteY4" fmla="*/ 102851 h 130395"/>
              <a:gd name="connsiteX5" fmla="*/ 30259 w 424013"/>
              <a:gd name="connsiteY5" fmla="*/ 93904 h 130395"/>
              <a:gd name="connsiteX6" fmla="*/ 12930 w 424013"/>
              <a:gd name="connsiteY6" fmla="*/ 79814 h 130395"/>
              <a:gd name="connsiteX7" fmla="*/ 460 w 424013"/>
              <a:gd name="connsiteY7" fmla="*/ 58962 h 130395"/>
              <a:gd name="connsiteX8" fmla="*/ 4300 w 424013"/>
              <a:gd name="connsiteY8" fmla="*/ 36912 h 130395"/>
              <a:gd name="connsiteX9" fmla="*/ 24025 w 424013"/>
              <a:gd name="connsiteY9" fmla="*/ 16835 h 130395"/>
              <a:gd name="connsiteX10" fmla="*/ 55515 w 424013"/>
              <a:gd name="connsiteY10" fmla="*/ 456 h 130395"/>
              <a:gd name="connsiteX11" fmla="*/ 64602 w 424013"/>
              <a:gd name="connsiteY11" fmla="*/ 4577 h 130395"/>
              <a:gd name="connsiteX12" fmla="*/ 60481 w 424013"/>
              <a:gd name="connsiteY12" fmla="*/ 13665 h 130395"/>
              <a:gd name="connsiteX13" fmla="*/ 32020 w 424013"/>
              <a:gd name="connsiteY13" fmla="*/ 28459 h 130395"/>
              <a:gd name="connsiteX14" fmla="*/ 16945 w 424013"/>
              <a:gd name="connsiteY14" fmla="*/ 43147 h 130395"/>
              <a:gd name="connsiteX15" fmla="*/ 14338 w 424013"/>
              <a:gd name="connsiteY15" fmla="*/ 56567 h 130395"/>
              <a:gd name="connsiteX16" fmla="*/ 23320 w 424013"/>
              <a:gd name="connsiteY16" fmla="*/ 70375 h 130395"/>
              <a:gd name="connsiteX17" fmla="*/ 37798 w 424013"/>
              <a:gd name="connsiteY17" fmla="*/ 82069 h 130395"/>
              <a:gd name="connsiteX18" fmla="*/ 53260 w 424013"/>
              <a:gd name="connsiteY18" fmla="*/ 89924 h 130395"/>
              <a:gd name="connsiteX19" fmla="*/ 81158 w 424013"/>
              <a:gd name="connsiteY19" fmla="*/ 99575 h 130395"/>
              <a:gd name="connsiteX20" fmla="*/ 135225 w 424013"/>
              <a:gd name="connsiteY20" fmla="*/ 111621 h 130395"/>
              <a:gd name="connsiteX21" fmla="*/ 209124 w 424013"/>
              <a:gd name="connsiteY21" fmla="*/ 116341 h 130395"/>
              <a:gd name="connsiteX22" fmla="*/ 210040 w 424013"/>
              <a:gd name="connsiteY22" fmla="*/ 116341 h 130395"/>
              <a:gd name="connsiteX23" fmla="*/ 307116 w 424013"/>
              <a:gd name="connsiteY23" fmla="*/ 108662 h 130395"/>
              <a:gd name="connsiteX24" fmla="*/ 364706 w 424013"/>
              <a:gd name="connsiteY24" fmla="*/ 92495 h 130395"/>
              <a:gd name="connsiteX25" fmla="*/ 391053 w 424013"/>
              <a:gd name="connsiteY25" fmla="*/ 78863 h 130395"/>
              <a:gd name="connsiteX26" fmla="*/ 406692 w 424013"/>
              <a:gd name="connsiteY26" fmla="*/ 63823 h 130395"/>
              <a:gd name="connsiteX27" fmla="*/ 409827 w 424013"/>
              <a:gd name="connsiteY27" fmla="*/ 51495 h 130395"/>
              <a:gd name="connsiteX28" fmla="*/ 398873 w 424013"/>
              <a:gd name="connsiteY28" fmla="*/ 34834 h 130395"/>
              <a:gd name="connsiteX29" fmla="*/ 368933 w 424013"/>
              <a:gd name="connsiteY29" fmla="*/ 15778 h 130395"/>
              <a:gd name="connsiteX30" fmla="*/ 364952 w 424013"/>
              <a:gd name="connsiteY30" fmla="*/ 6655 h 130395"/>
              <a:gd name="connsiteX31" fmla="*/ 374075 w 424013"/>
              <a:gd name="connsiteY31" fmla="*/ 2675 h 130395"/>
              <a:gd name="connsiteX32" fmla="*/ 408736 w 424013"/>
              <a:gd name="connsiteY32" fmla="*/ 24725 h 130395"/>
              <a:gd name="connsiteX33" fmla="*/ 423881 w 424013"/>
              <a:gd name="connsiteY33" fmla="*/ 50192 h 130395"/>
              <a:gd name="connsiteX34" fmla="*/ 419232 w 424013"/>
              <a:gd name="connsiteY34" fmla="*/ 70269 h 130395"/>
              <a:gd name="connsiteX35" fmla="*/ 398908 w 424013"/>
              <a:gd name="connsiteY35" fmla="*/ 90593 h 130395"/>
              <a:gd name="connsiteX36" fmla="*/ 369496 w 424013"/>
              <a:gd name="connsiteY36" fmla="*/ 105739 h 130395"/>
              <a:gd name="connsiteX37" fmla="*/ 309581 w 424013"/>
              <a:gd name="connsiteY37" fmla="*/ 122541 h 130395"/>
              <a:gd name="connsiteX38" fmla="*/ 210004 w 424013"/>
              <a:gd name="connsiteY38" fmla="*/ 130395 h 130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4013" h="130395">
                <a:moveTo>
                  <a:pt x="210004" y="130395"/>
                </a:moveTo>
                <a:cubicBezTo>
                  <a:pt x="209688" y="130395"/>
                  <a:pt x="209371" y="130395"/>
                  <a:pt x="209053" y="130395"/>
                </a:cubicBezTo>
                <a:cubicBezTo>
                  <a:pt x="189329" y="130360"/>
                  <a:pt x="164813" y="130325"/>
                  <a:pt x="133077" y="125534"/>
                </a:cubicBezTo>
                <a:cubicBezTo>
                  <a:pt x="110147" y="122047"/>
                  <a:pt x="94261" y="117715"/>
                  <a:pt x="77459" y="113136"/>
                </a:cubicBezTo>
                <a:cubicBezTo>
                  <a:pt x="73655" y="112114"/>
                  <a:pt x="62101" y="108944"/>
                  <a:pt x="47765" y="102851"/>
                </a:cubicBezTo>
                <a:cubicBezTo>
                  <a:pt x="38537" y="98941"/>
                  <a:pt x="33746" y="96123"/>
                  <a:pt x="30259" y="93904"/>
                </a:cubicBezTo>
                <a:cubicBezTo>
                  <a:pt x="26279" y="91368"/>
                  <a:pt x="19657" y="87141"/>
                  <a:pt x="12930" y="79814"/>
                </a:cubicBezTo>
                <a:cubicBezTo>
                  <a:pt x="7083" y="73404"/>
                  <a:pt x="2045" y="67874"/>
                  <a:pt x="460" y="58962"/>
                </a:cubicBezTo>
                <a:cubicBezTo>
                  <a:pt x="-1371" y="48466"/>
                  <a:pt x="2750" y="40047"/>
                  <a:pt x="4300" y="36912"/>
                </a:cubicBezTo>
                <a:cubicBezTo>
                  <a:pt x="6554" y="32298"/>
                  <a:pt x="10851" y="25887"/>
                  <a:pt x="24025" y="16835"/>
                </a:cubicBezTo>
                <a:cubicBezTo>
                  <a:pt x="33641" y="10213"/>
                  <a:pt x="44243" y="4718"/>
                  <a:pt x="55515" y="456"/>
                </a:cubicBezTo>
                <a:cubicBezTo>
                  <a:pt x="59143" y="-918"/>
                  <a:pt x="63229" y="914"/>
                  <a:pt x="64602" y="4577"/>
                </a:cubicBezTo>
                <a:cubicBezTo>
                  <a:pt x="65976" y="8205"/>
                  <a:pt x="64145" y="12291"/>
                  <a:pt x="60481" y="13665"/>
                </a:cubicBezTo>
                <a:cubicBezTo>
                  <a:pt x="50267" y="17504"/>
                  <a:pt x="40685" y="22506"/>
                  <a:pt x="32020" y="28459"/>
                </a:cubicBezTo>
                <a:cubicBezTo>
                  <a:pt x="20186" y="36595"/>
                  <a:pt x="17931" y="41174"/>
                  <a:pt x="16945" y="43147"/>
                </a:cubicBezTo>
                <a:cubicBezTo>
                  <a:pt x="15748" y="45577"/>
                  <a:pt x="13282" y="50579"/>
                  <a:pt x="14338" y="56567"/>
                </a:cubicBezTo>
                <a:cubicBezTo>
                  <a:pt x="15148" y="61252"/>
                  <a:pt x="17825" y="64351"/>
                  <a:pt x="23320" y="70375"/>
                </a:cubicBezTo>
                <a:cubicBezTo>
                  <a:pt x="28745" y="76327"/>
                  <a:pt x="34205" y="79779"/>
                  <a:pt x="37798" y="82069"/>
                </a:cubicBezTo>
                <a:cubicBezTo>
                  <a:pt x="40791" y="83971"/>
                  <a:pt x="44983" y="86401"/>
                  <a:pt x="53260" y="89924"/>
                </a:cubicBezTo>
                <a:cubicBezTo>
                  <a:pt x="66751" y="95665"/>
                  <a:pt x="77565" y="98624"/>
                  <a:pt x="81158" y="99575"/>
                </a:cubicBezTo>
                <a:cubicBezTo>
                  <a:pt x="97607" y="104048"/>
                  <a:pt x="113105" y="108275"/>
                  <a:pt x="135225" y="111621"/>
                </a:cubicBezTo>
                <a:cubicBezTo>
                  <a:pt x="165905" y="116271"/>
                  <a:pt x="189857" y="116306"/>
                  <a:pt x="209124" y="116341"/>
                </a:cubicBezTo>
                <a:cubicBezTo>
                  <a:pt x="209441" y="116341"/>
                  <a:pt x="209723" y="116341"/>
                  <a:pt x="210040" y="116341"/>
                </a:cubicBezTo>
                <a:cubicBezTo>
                  <a:pt x="256324" y="116341"/>
                  <a:pt x="290702" y="111551"/>
                  <a:pt x="307116" y="108662"/>
                </a:cubicBezTo>
                <a:cubicBezTo>
                  <a:pt x="307362" y="108627"/>
                  <a:pt x="332194" y="104189"/>
                  <a:pt x="364706" y="92495"/>
                </a:cubicBezTo>
                <a:cubicBezTo>
                  <a:pt x="366854" y="91720"/>
                  <a:pt x="378196" y="87458"/>
                  <a:pt x="391053" y="78863"/>
                </a:cubicBezTo>
                <a:cubicBezTo>
                  <a:pt x="401585" y="71854"/>
                  <a:pt x="404790" y="67486"/>
                  <a:pt x="406692" y="63823"/>
                </a:cubicBezTo>
                <a:cubicBezTo>
                  <a:pt x="408066" y="61181"/>
                  <a:pt x="410320" y="56813"/>
                  <a:pt x="409827" y="51495"/>
                </a:cubicBezTo>
                <a:cubicBezTo>
                  <a:pt x="409651" y="49522"/>
                  <a:pt x="408207" y="43922"/>
                  <a:pt x="398873" y="34834"/>
                </a:cubicBezTo>
                <a:cubicBezTo>
                  <a:pt x="390560" y="26733"/>
                  <a:pt x="380451" y="20322"/>
                  <a:pt x="368933" y="15778"/>
                </a:cubicBezTo>
                <a:cubicBezTo>
                  <a:pt x="365305" y="14369"/>
                  <a:pt x="363508" y="10283"/>
                  <a:pt x="364952" y="6655"/>
                </a:cubicBezTo>
                <a:cubicBezTo>
                  <a:pt x="366362" y="3027"/>
                  <a:pt x="370447" y="1231"/>
                  <a:pt x="374075" y="2675"/>
                </a:cubicBezTo>
                <a:cubicBezTo>
                  <a:pt x="387390" y="7888"/>
                  <a:pt x="399049" y="15320"/>
                  <a:pt x="408736" y="24725"/>
                </a:cubicBezTo>
                <a:cubicBezTo>
                  <a:pt x="418069" y="33813"/>
                  <a:pt x="423177" y="42372"/>
                  <a:pt x="423881" y="50192"/>
                </a:cubicBezTo>
                <a:cubicBezTo>
                  <a:pt x="424762" y="59596"/>
                  <a:pt x="421029" y="66817"/>
                  <a:pt x="419232" y="70269"/>
                </a:cubicBezTo>
                <a:cubicBezTo>
                  <a:pt x="415463" y="77595"/>
                  <a:pt x="409546" y="83478"/>
                  <a:pt x="398908" y="90593"/>
                </a:cubicBezTo>
                <a:cubicBezTo>
                  <a:pt x="385029" y="99857"/>
                  <a:pt x="372878" y="104541"/>
                  <a:pt x="369496" y="105739"/>
                </a:cubicBezTo>
                <a:cubicBezTo>
                  <a:pt x="335787" y="117856"/>
                  <a:pt x="310638" y="122364"/>
                  <a:pt x="309581" y="122541"/>
                </a:cubicBezTo>
                <a:cubicBezTo>
                  <a:pt x="292638" y="125464"/>
                  <a:pt x="257345" y="130395"/>
                  <a:pt x="210004" y="130395"/>
                </a:cubicBezTo>
                <a:close/>
              </a:path>
            </a:pathLst>
          </a:custGeom>
          <a:solidFill>
            <a:srgbClr val="56C3EA"/>
          </a:solidFill>
          <a:ln w="3522" cap="flat">
            <a:noFill/>
            <a:prstDash val="solid"/>
            <a:miter/>
          </a:ln>
        </p:spPr>
        <p:txBody>
          <a:bodyPr rtlCol="0" anchor="ctr"/>
          <a:lstStyle/>
          <a:p>
            <a:endParaRPr lang="es-PE"/>
          </a:p>
        </p:txBody>
      </p:sp>
      <p:sp>
        <p:nvSpPr>
          <p:cNvPr id="121" name="Forma libre: forma 120">
            <a:extLst>
              <a:ext uri="{FF2B5EF4-FFF2-40B4-BE49-F238E27FC236}">
                <a16:creationId xmlns:a16="http://schemas.microsoft.com/office/drawing/2014/main" id="{54BEF26F-E39F-4BEE-A306-7EDCA85007D3}"/>
              </a:ext>
            </a:extLst>
          </p:cNvPr>
          <p:cNvSpPr/>
          <p:nvPr/>
        </p:nvSpPr>
        <p:spPr>
          <a:xfrm>
            <a:off x="8659997" y="3666817"/>
            <a:ext cx="248151" cy="69313"/>
          </a:xfrm>
          <a:custGeom>
            <a:avLst/>
            <a:gdLst>
              <a:gd name="connsiteX0" fmla="*/ 126061 w 248151"/>
              <a:gd name="connsiteY0" fmla="*/ 69313 h 69313"/>
              <a:gd name="connsiteX1" fmla="*/ 67309 w 248151"/>
              <a:gd name="connsiteY1" fmla="*/ 64699 h 69313"/>
              <a:gd name="connsiteX2" fmla="*/ 36488 w 248151"/>
              <a:gd name="connsiteY2" fmla="*/ 56668 h 69313"/>
              <a:gd name="connsiteX3" fmla="*/ 10106 w 248151"/>
              <a:gd name="connsiteY3" fmla="*/ 43001 h 69313"/>
              <a:gd name="connsiteX4" fmla="*/ 2569 w 248151"/>
              <a:gd name="connsiteY4" fmla="*/ 34230 h 69313"/>
              <a:gd name="connsiteX5" fmla="*/ 1406 w 248151"/>
              <a:gd name="connsiteY5" fmla="*/ 14717 h 69313"/>
              <a:gd name="connsiteX6" fmla="*/ 16059 w 248151"/>
              <a:gd name="connsiteY6" fmla="*/ 310 h 69313"/>
              <a:gd name="connsiteX7" fmla="*/ 22822 w 248151"/>
              <a:gd name="connsiteY7" fmla="*/ 3516 h 69313"/>
              <a:gd name="connsiteX8" fmla="*/ 19616 w 248151"/>
              <a:gd name="connsiteY8" fmla="*/ 10279 h 69313"/>
              <a:gd name="connsiteX9" fmla="*/ 11339 w 248151"/>
              <a:gd name="connsiteY9" fmla="*/ 18380 h 69313"/>
              <a:gd name="connsiteX10" fmla="*/ 12008 w 248151"/>
              <a:gd name="connsiteY10" fmla="*/ 29440 h 69313"/>
              <a:gd name="connsiteX11" fmla="*/ 16587 w 248151"/>
              <a:gd name="connsiteY11" fmla="*/ 34618 h 69313"/>
              <a:gd name="connsiteX12" fmla="*/ 39694 w 248151"/>
              <a:gd name="connsiteY12" fmla="*/ 46559 h 69313"/>
              <a:gd name="connsiteX13" fmla="*/ 69140 w 248151"/>
              <a:gd name="connsiteY13" fmla="*/ 54273 h 69313"/>
              <a:gd name="connsiteX14" fmla="*/ 130676 w 248151"/>
              <a:gd name="connsiteY14" fmla="*/ 58676 h 69313"/>
              <a:gd name="connsiteX15" fmla="*/ 175163 w 248151"/>
              <a:gd name="connsiteY15" fmla="*/ 55153 h 69313"/>
              <a:gd name="connsiteX16" fmla="*/ 199820 w 248151"/>
              <a:gd name="connsiteY16" fmla="*/ 49236 h 69313"/>
              <a:gd name="connsiteX17" fmla="*/ 217079 w 248151"/>
              <a:gd name="connsiteY17" fmla="*/ 42931 h 69313"/>
              <a:gd name="connsiteX18" fmla="*/ 228950 w 248151"/>
              <a:gd name="connsiteY18" fmla="*/ 36097 h 69313"/>
              <a:gd name="connsiteX19" fmla="*/ 236875 w 248151"/>
              <a:gd name="connsiteY19" fmla="*/ 28419 h 69313"/>
              <a:gd name="connsiteX20" fmla="*/ 236981 w 248151"/>
              <a:gd name="connsiteY20" fmla="*/ 20599 h 69313"/>
              <a:gd name="connsiteX21" fmla="*/ 229195 w 248151"/>
              <a:gd name="connsiteY21" fmla="*/ 10772 h 69313"/>
              <a:gd name="connsiteX22" fmla="*/ 227364 w 248151"/>
              <a:gd name="connsiteY22" fmla="*/ 3516 h 69313"/>
              <a:gd name="connsiteX23" fmla="*/ 234620 w 248151"/>
              <a:gd name="connsiteY23" fmla="*/ 1684 h 69313"/>
              <a:gd name="connsiteX24" fmla="*/ 247230 w 248151"/>
              <a:gd name="connsiteY24" fmla="*/ 17922 h 69313"/>
              <a:gd name="connsiteX25" fmla="*/ 246737 w 248151"/>
              <a:gd name="connsiteY25" fmla="*/ 32293 h 69313"/>
              <a:gd name="connsiteX26" fmla="*/ 235184 w 248151"/>
              <a:gd name="connsiteY26" fmla="*/ 44692 h 69313"/>
              <a:gd name="connsiteX27" fmla="*/ 221552 w 248151"/>
              <a:gd name="connsiteY27" fmla="*/ 52547 h 69313"/>
              <a:gd name="connsiteX28" fmla="*/ 202848 w 248151"/>
              <a:gd name="connsiteY28" fmla="*/ 59415 h 69313"/>
              <a:gd name="connsiteX29" fmla="*/ 177030 w 248151"/>
              <a:gd name="connsiteY29" fmla="*/ 65615 h 69313"/>
              <a:gd name="connsiteX30" fmla="*/ 130817 w 248151"/>
              <a:gd name="connsiteY30" fmla="*/ 69313 h 69313"/>
              <a:gd name="connsiteX31" fmla="*/ 126061 w 248151"/>
              <a:gd name="connsiteY31" fmla="*/ 69313 h 6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8151" h="69313">
                <a:moveTo>
                  <a:pt x="126061" y="69313"/>
                </a:moveTo>
                <a:cubicBezTo>
                  <a:pt x="98200" y="69313"/>
                  <a:pt x="77489" y="66460"/>
                  <a:pt x="67309" y="64699"/>
                </a:cubicBezTo>
                <a:cubicBezTo>
                  <a:pt x="66816" y="64628"/>
                  <a:pt x="55051" y="62550"/>
                  <a:pt x="36488" y="56668"/>
                </a:cubicBezTo>
                <a:cubicBezTo>
                  <a:pt x="32050" y="55259"/>
                  <a:pt x="20567" y="51103"/>
                  <a:pt x="10106" y="43001"/>
                </a:cubicBezTo>
                <a:cubicBezTo>
                  <a:pt x="7570" y="41029"/>
                  <a:pt x="4681" y="38457"/>
                  <a:pt x="2569" y="34230"/>
                </a:cubicBezTo>
                <a:cubicBezTo>
                  <a:pt x="-2011" y="25178"/>
                  <a:pt x="807" y="16407"/>
                  <a:pt x="1406" y="14717"/>
                </a:cubicBezTo>
                <a:cubicBezTo>
                  <a:pt x="5069" y="4889"/>
                  <a:pt x="13558" y="1226"/>
                  <a:pt x="16059" y="310"/>
                </a:cubicBezTo>
                <a:cubicBezTo>
                  <a:pt x="18806" y="-676"/>
                  <a:pt x="21836" y="768"/>
                  <a:pt x="22822" y="3516"/>
                </a:cubicBezTo>
                <a:cubicBezTo>
                  <a:pt x="23808" y="6263"/>
                  <a:pt x="22364" y="9292"/>
                  <a:pt x="19616" y="10279"/>
                </a:cubicBezTo>
                <a:cubicBezTo>
                  <a:pt x="18595" y="10631"/>
                  <a:pt x="13452" y="12744"/>
                  <a:pt x="11339" y="18380"/>
                </a:cubicBezTo>
                <a:cubicBezTo>
                  <a:pt x="11269" y="18591"/>
                  <a:pt x="9296" y="24086"/>
                  <a:pt x="12008" y="29440"/>
                </a:cubicBezTo>
                <a:cubicBezTo>
                  <a:pt x="13241" y="31906"/>
                  <a:pt x="15038" y="33420"/>
                  <a:pt x="16587" y="34618"/>
                </a:cubicBezTo>
                <a:cubicBezTo>
                  <a:pt x="25710" y="41698"/>
                  <a:pt x="35784" y="45326"/>
                  <a:pt x="39694" y="46559"/>
                </a:cubicBezTo>
                <a:cubicBezTo>
                  <a:pt x="57517" y="52195"/>
                  <a:pt x="68999" y="54237"/>
                  <a:pt x="69140" y="54273"/>
                </a:cubicBezTo>
                <a:cubicBezTo>
                  <a:pt x="79496" y="56069"/>
                  <a:pt x="101335" y="59028"/>
                  <a:pt x="130676" y="58676"/>
                </a:cubicBezTo>
                <a:cubicBezTo>
                  <a:pt x="141736" y="58535"/>
                  <a:pt x="156882" y="58394"/>
                  <a:pt x="175163" y="55153"/>
                </a:cubicBezTo>
                <a:cubicBezTo>
                  <a:pt x="186752" y="53110"/>
                  <a:pt x="194923" y="50680"/>
                  <a:pt x="199820" y="49236"/>
                </a:cubicBezTo>
                <a:cubicBezTo>
                  <a:pt x="206900" y="47122"/>
                  <a:pt x="212077" y="45255"/>
                  <a:pt x="217079" y="42931"/>
                </a:cubicBezTo>
                <a:cubicBezTo>
                  <a:pt x="221764" y="40747"/>
                  <a:pt x="225427" y="38669"/>
                  <a:pt x="228950" y="36097"/>
                </a:cubicBezTo>
                <a:cubicBezTo>
                  <a:pt x="234127" y="32328"/>
                  <a:pt x="235888" y="30919"/>
                  <a:pt x="236875" y="28419"/>
                </a:cubicBezTo>
                <a:cubicBezTo>
                  <a:pt x="238178" y="25072"/>
                  <a:pt x="237297" y="21832"/>
                  <a:pt x="236981" y="20599"/>
                </a:cubicBezTo>
                <a:cubicBezTo>
                  <a:pt x="235501" y="14999"/>
                  <a:pt x="231062" y="11864"/>
                  <a:pt x="229195" y="10772"/>
                </a:cubicBezTo>
                <a:cubicBezTo>
                  <a:pt x="226695" y="9292"/>
                  <a:pt x="225849" y="6052"/>
                  <a:pt x="227364" y="3516"/>
                </a:cubicBezTo>
                <a:cubicBezTo>
                  <a:pt x="228879" y="980"/>
                  <a:pt x="232084" y="169"/>
                  <a:pt x="234620" y="1684"/>
                </a:cubicBezTo>
                <a:cubicBezTo>
                  <a:pt x="237579" y="3445"/>
                  <a:pt x="244765" y="8553"/>
                  <a:pt x="247230" y="17922"/>
                </a:cubicBezTo>
                <a:cubicBezTo>
                  <a:pt x="247723" y="19859"/>
                  <a:pt x="249274" y="25742"/>
                  <a:pt x="246737" y="32293"/>
                </a:cubicBezTo>
                <a:cubicBezTo>
                  <a:pt x="244553" y="37894"/>
                  <a:pt x="240608" y="40747"/>
                  <a:pt x="235184" y="44692"/>
                </a:cubicBezTo>
                <a:cubicBezTo>
                  <a:pt x="231098" y="47651"/>
                  <a:pt x="226871" y="50081"/>
                  <a:pt x="221552" y="52547"/>
                </a:cubicBezTo>
                <a:cubicBezTo>
                  <a:pt x="216022" y="55118"/>
                  <a:pt x="210457" y="57161"/>
                  <a:pt x="202848" y="59415"/>
                </a:cubicBezTo>
                <a:cubicBezTo>
                  <a:pt x="197741" y="60930"/>
                  <a:pt x="189217" y="63466"/>
                  <a:pt x="177030" y="65615"/>
                </a:cubicBezTo>
                <a:cubicBezTo>
                  <a:pt x="157868" y="68996"/>
                  <a:pt x="142229" y="69172"/>
                  <a:pt x="130817" y="69313"/>
                </a:cubicBezTo>
                <a:cubicBezTo>
                  <a:pt x="129197" y="69278"/>
                  <a:pt x="127612" y="69313"/>
                  <a:pt x="126061" y="69313"/>
                </a:cubicBezTo>
                <a:close/>
              </a:path>
            </a:pathLst>
          </a:custGeom>
          <a:solidFill>
            <a:srgbClr val="56C3EA"/>
          </a:solidFill>
          <a:ln w="3522" cap="flat">
            <a:noFill/>
            <a:prstDash val="solid"/>
            <a:miter/>
          </a:ln>
        </p:spPr>
        <p:txBody>
          <a:bodyPr rtlCol="0" anchor="ctr"/>
          <a:lstStyle/>
          <a:p>
            <a:endParaRPr lang="es-PE"/>
          </a:p>
        </p:txBody>
      </p:sp>
      <p:sp>
        <p:nvSpPr>
          <p:cNvPr id="122" name="Forma libre: forma 121">
            <a:extLst>
              <a:ext uri="{FF2B5EF4-FFF2-40B4-BE49-F238E27FC236}">
                <a16:creationId xmlns:a16="http://schemas.microsoft.com/office/drawing/2014/main" id="{05E08336-E643-4A3B-A492-7293D0460179}"/>
              </a:ext>
            </a:extLst>
          </p:cNvPr>
          <p:cNvSpPr/>
          <p:nvPr/>
        </p:nvSpPr>
        <p:spPr>
          <a:xfrm>
            <a:off x="8699349" y="3407706"/>
            <a:ext cx="168593" cy="254548"/>
          </a:xfrm>
          <a:custGeom>
            <a:avLst/>
            <a:gdLst>
              <a:gd name="connsiteX0" fmla="*/ 84632 w 168593"/>
              <a:gd name="connsiteY0" fmla="*/ 0 h 254548"/>
              <a:gd name="connsiteX1" fmla="*/ 36411 w 168593"/>
              <a:gd name="connsiteY1" fmla="*/ 75061 h 254548"/>
              <a:gd name="connsiteX2" fmla="*/ 13304 w 168593"/>
              <a:gd name="connsiteY2" fmla="*/ 121274 h 254548"/>
              <a:gd name="connsiteX3" fmla="*/ 1751 w 168593"/>
              <a:gd name="connsiteY3" fmla="*/ 152764 h 254548"/>
              <a:gd name="connsiteX4" fmla="*/ 3759 w 168593"/>
              <a:gd name="connsiteY4" fmla="*/ 195208 h 254548"/>
              <a:gd name="connsiteX5" fmla="*/ 30036 w 168593"/>
              <a:gd name="connsiteY5" fmla="*/ 234482 h 254548"/>
              <a:gd name="connsiteX6" fmla="*/ 80863 w 168593"/>
              <a:gd name="connsiteY6" fmla="*/ 254489 h 254548"/>
              <a:gd name="connsiteX7" fmla="*/ 123307 w 168593"/>
              <a:gd name="connsiteY7" fmla="*/ 244591 h 254548"/>
              <a:gd name="connsiteX8" fmla="*/ 153634 w 168593"/>
              <a:gd name="connsiteY8" fmla="*/ 218878 h 254548"/>
              <a:gd name="connsiteX9" fmla="*/ 166913 w 168593"/>
              <a:gd name="connsiteY9" fmla="*/ 186825 h 254548"/>
              <a:gd name="connsiteX10" fmla="*/ 166350 w 168593"/>
              <a:gd name="connsiteY10" fmla="*/ 148995 h 254548"/>
              <a:gd name="connsiteX11" fmla="*/ 152190 w 168593"/>
              <a:gd name="connsiteY11" fmla="*/ 112327 h 254548"/>
              <a:gd name="connsiteX12" fmla="*/ 129683 w 168593"/>
              <a:gd name="connsiteY12" fmla="*/ 68439 h 254548"/>
              <a:gd name="connsiteX13" fmla="*/ 84632 w 168593"/>
              <a:gd name="connsiteY13" fmla="*/ 0 h 2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93" h="254548">
                <a:moveTo>
                  <a:pt x="84632" y="0"/>
                </a:moveTo>
                <a:cubicBezTo>
                  <a:pt x="62582" y="30820"/>
                  <a:pt x="46872" y="56639"/>
                  <a:pt x="36411" y="75061"/>
                </a:cubicBezTo>
                <a:cubicBezTo>
                  <a:pt x="36411" y="75061"/>
                  <a:pt x="26055" y="93272"/>
                  <a:pt x="13304" y="121274"/>
                </a:cubicBezTo>
                <a:cubicBezTo>
                  <a:pt x="4956" y="139625"/>
                  <a:pt x="2984" y="145966"/>
                  <a:pt x="1751" y="152764"/>
                </a:cubicBezTo>
                <a:cubicBezTo>
                  <a:pt x="483" y="159703"/>
                  <a:pt x="-2299" y="175871"/>
                  <a:pt x="3759" y="195208"/>
                </a:cubicBezTo>
                <a:cubicBezTo>
                  <a:pt x="10381" y="216377"/>
                  <a:pt x="23801" y="229199"/>
                  <a:pt x="30036" y="234482"/>
                </a:cubicBezTo>
                <a:cubicBezTo>
                  <a:pt x="36516" y="239977"/>
                  <a:pt x="54551" y="253468"/>
                  <a:pt x="80863" y="254489"/>
                </a:cubicBezTo>
                <a:cubicBezTo>
                  <a:pt x="102067" y="255299"/>
                  <a:pt x="117496" y="247585"/>
                  <a:pt x="123307" y="244591"/>
                </a:cubicBezTo>
                <a:cubicBezTo>
                  <a:pt x="129154" y="241597"/>
                  <a:pt x="142680" y="234412"/>
                  <a:pt x="153634" y="218878"/>
                </a:cubicBezTo>
                <a:cubicBezTo>
                  <a:pt x="163074" y="205493"/>
                  <a:pt x="165751" y="192742"/>
                  <a:pt x="166913" y="186825"/>
                </a:cubicBezTo>
                <a:cubicBezTo>
                  <a:pt x="170295" y="169706"/>
                  <a:pt x="167759" y="156145"/>
                  <a:pt x="166350" y="148995"/>
                </a:cubicBezTo>
                <a:cubicBezTo>
                  <a:pt x="164765" y="141105"/>
                  <a:pt x="162405" y="133743"/>
                  <a:pt x="152190" y="112327"/>
                </a:cubicBezTo>
                <a:cubicBezTo>
                  <a:pt x="144053" y="95244"/>
                  <a:pt x="139193" y="85064"/>
                  <a:pt x="129683" y="68439"/>
                </a:cubicBezTo>
                <a:cubicBezTo>
                  <a:pt x="119432" y="50546"/>
                  <a:pt x="104744" y="26946"/>
                  <a:pt x="84632" y="0"/>
                </a:cubicBezTo>
                <a:close/>
              </a:path>
            </a:pathLst>
          </a:custGeom>
          <a:solidFill>
            <a:srgbClr val="5DB3E5"/>
          </a:solidFill>
          <a:ln w="3522" cap="flat">
            <a:noFill/>
            <a:prstDash val="solid"/>
            <a:miter/>
          </a:ln>
        </p:spPr>
        <p:txBody>
          <a:bodyPr rtlCol="0" anchor="ctr"/>
          <a:lstStyle/>
          <a:p>
            <a:endParaRPr lang="es-PE"/>
          </a:p>
        </p:txBody>
      </p:sp>
      <p:sp>
        <p:nvSpPr>
          <p:cNvPr id="123" name="Forma libre: forma 122">
            <a:extLst>
              <a:ext uri="{FF2B5EF4-FFF2-40B4-BE49-F238E27FC236}">
                <a16:creationId xmlns:a16="http://schemas.microsoft.com/office/drawing/2014/main" id="{36A70DE8-7CBF-4254-821A-8AF60E5576E2}"/>
              </a:ext>
            </a:extLst>
          </p:cNvPr>
          <p:cNvSpPr/>
          <p:nvPr/>
        </p:nvSpPr>
        <p:spPr>
          <a:xfrm>
            <a:off x="8730932" y="3460823"/>
            <a:ext cx="42058" cy="169741"/>
          </a:xfrm>
          <a:custGeom>
            <a:avLst/>
            <a:gdLst>
              <a:gd name="connsiteX0" fmla="*/ 42059 w 42058"/>
              <a:gd name="connsiteY0" fmla="*/ 0 h 169741"/>
              <a:gd name="connsiteX1" fmla="*/ 18953 w 42058"/>
              <a:gd name="connsiteY1" fmla="*/ 45614 h 169741"/>
              <a:gd name="connsiteX2" fmla="*/ 5074 w 42058"/>
              <a:gd name="connsiteY2" fmla="*/ 80063 h 169741"/>
              <a:gd name="connsiteX3" fmla="*/ 249 w 42058"/>
              <a:gd name="connsiteY3" fmla="*/ 105459 h 169741"/>
              <a:gd name="connsiteX4" fmla="*/ 5074 w 42058"/>
              <a:gd name="connsiteY4" fmla="*/ 139133 h 169741"/>
              <a:gd name="connsiteX5" fmla="*/ 21242 w 42058"/>
              <a:gd name="connsiteY5" fmla="*/ 161077 h 169741"/>
              <a:gd name="connsiteX6" fmla="*/ 37022 w 42058"/>
              <a:gd name="connsiteY6" fmla="*/ 169742 h 169741"/>
              <a:gd name="connsiteX7" fmla="*/ 24306 w 42058"/>
              <a:gd name="connsiteY7" fmla="*/ 145085 h 169741"/>
              <a:gd name="connsiteX8" fmla="*/ 21982 w 42058"/>
              <a:gd name="connsiteY8" fmla="*/ 107150 h 169741"/>
              <a:gd name="connsiteX9" fmla="*/ 26033 w 42058"/>
              <a:gd name="connsiteY9" fmla="*/ 65762 h 169741"/>
              <a:gd name="connsiteX10" fmla="*/ 35085 w 42058"/>
              <a:gd name="connsiteY10" fmla="*/ 28038 h 169741"/>
              <a:gd name="connsiteX11" fmla="*/ 42059 w 42058"/>
              <a:gd name="connsiteY11" fmla="*/ 0 h 1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8" h="169741">
                <a:moveTo>
                  <a:pt x="42059" y="0"/>
                </a:moveTo>
                <a:cubicBezTo>
                  <a:pt x="32513" y="17964"/>
                  <a:pt x="24800" y="33462"/>
                  <a:pt x="18953" y="45614"/>
                </a:cubicBezTo>
                <a:cubicBezTo>
                  <a:pt x="12683" y="58647"/>
                  <a:pt x="8632" y="67700"/>
                  <a:pt x="5074" y="80063"/>
                </a:cubicBezTo>
                <a:cubicBezTo>
                  <a:pt x="2891" y="87777"/>
                  <a:pt x="777" y="95244"/>
                  <a:pt x="249" y="105459"/>
                </a:cubicBezTo>
                <a:cubicBezTo>
                  <a:pt x="-209" y="114089"/>
                  <a:pt x="-667" y="125853"/>
                  <a:pt x="5074" y="139133"/>
                </a:cubicBezTo>
                <a:cubicBezTo>
                  <a:pt x="6976" y="143535"/>
                  <a:pt x="11238" y="153046"/>
                  <a:pt x="21242" y="161077"/>
                </a:cubicBezTo>
                <a:cubicBezTo>
                  <a:pt x="27195" y="165832"/>
                  <a:pt x="33042" y="168368"/>
                  <a:pt x="37022" y="169742"/>
                </a:cubicBezTo>
                <a:cubicBezTo>
                  <a:pt x="33112" y="164634"/>
                  <a:pt x="27688" y="156357"/>
                  <a:pt x="24306" y="145085"/>
                </a:cubicBezTo>
                <a:cubicBezTo>
                  <a:pt x="21101" y="134448"/>
                  <a:pt x="21348" y="125184"/>
                  <a:pt x="21982" y="107150"/>
                </a:cubicBezTo>
                <a:cubicBezTo>
                  <a:pt x="22370" y="96512"/>
                  <a:pt x="22862" y="83198"/>
                  <a:pt x="26033" y="65762"/>
                </a:cubicBezTo>
                <a:cubicBezTo>
                  <a:pt x="27336" y="58542"/>
                  <a:pt x="28075" y="56181"/>
                  <a:pt x="35085" y="28038"/>
                </a:cubicBezTo>
                <a:cubicBezTo>
                  <a:pt x="38114" y="16132"/>
                  <a:pt x="40509" y="6340"/>
                  <a:pt x="42059" y="0"/>
                </a:cubicBezTo>
                <a:close/>
              </a:path>
            </a:pathLst>
          </a:custGeom>
          <a:solidFill>
            <a:srgbClr val="FFFFFF"/>
          </a:solidFill>
          <a:ln w="3522" cap="flat">
            <a:noFill/>
            <a:prstDash val="solid"/>
            <a:miter/>
          </a:ln>
        </p:spPr>
        <p:txBody>
          <a:bodyPr rtlCol="0" anchor="ctr"/>
          <a:lstStyle/>
          <a:p>
            <a:endParaRPr lang="es-PE"/>
          </a:p>
        </p:txBody>
      </p:sp>
      <p:grpSp>
        <p:nvGrpSpPr>
          <p:cNvPr id="125" name="Gráfico 2">
            <a:extLst>
              <a:ext uri="{FF2B5EF4-FFF2-40B4-BE49-F238E27FC236}">
                <a16:creationId xmlns:a16="http://schemas.microsoft.com/office/drawing/2014/main" id="{AC48C2E0-DABC-4F4B-9153-31AFE734C5E8}"/>
              </a:ext>
            </a:extLst>
          </p:cNvPr>
          <p:cNvGrpSpPr/>
          <p:nvPr/>
        </p:nvGrpSpPr>
        <p:grpSpPr>
          <a:xfrm>
            <a:off x="5293586" y="3952264"/>
            <a:ext cx="835543" cy="332866"/>
            <a:chOff x="5293586" y="3952264"/>
            <a:chExt cx="835543" cy="332866"/>
          </a:xfrm>
          <a:solidFill>
            <a:srgbClr val="BEE4F8"/>
          </a:solidFill>
        </p:grpSpPr>
        <p:sp>
          <p:nvSpPr>
            <p:cNvPr id="126" name="Forma libre: forma 125">
              <a:extLst>
                <a:ext uri="{FF2B5EF4-FFF2-40B4-BE49-F238E27FC236}">
                  <a16:creationId xmlns:a16="http://schemas.microsoft.com/office/drawing/2014/main" id="{BCE07625-955B-44BA-902C-318FFF34ED42}"/>
                </a:ext>
              </a:extLst>
            </p:cNvPr>
            <p:cNvSpPr/>
            <p:nvPr/>
          </p:nvSpPr>
          <p:spPr>
            <a:xfrm>
              <a:off x="5293586" y="3952264"/>
              <a:ext cx="835543" cy="332866"/>
            </a:xfrm>
            <a:custGeom>
              <a:avLst/>
              <a:gdLst>
                <a:gd name="connsiteX0" fmla="*/ 225853 w 835543"/>
                <a:gd name="connsiteY0" fmla="*/ 3237 h 332866"/>
                <a:gd name="connsiteX1" fmla="*/ 104227 w 835543"/>
                <a:gd name="connsiteY1" fmla="*/ 28492 h 332866"/>
                <a:gd name="connsiteX2" fmla="*/ 28426 w 835543"/>
                <a:gd name="connsiteY2" fmla="*/ 69562 h 332866"/>
                <a:gd name="connsiteX3" fmla="*/ 1 w 835543"/>
                <a:gd name="connsiteY3" fmla="*/ 126413 h 332866"/>
                <a:gd name="connsiteX4" fmla="*/ 44242 w 835543"/>
                <a:gd name="connsiteY4" fmla="*/ 192739 h 332866"/>
                <a:gd name="connsiteX5" fmla="*/ 102677 w 835543"/>
                <a:gd name="connsiteY5" fmla="*/ 194324 h 332866"/>
                <a:gd name="connsiteX6" fmla="*/ 202183 w 835543"/>
                <a:gd name="connsiteY6" fmla="*/ 195909 h 332866"/>
                <a:gd name="connsiteX7" fmla="*/ 279569 w 835543"/>
                <a:gd name="connsiteY7" fmla="*/ 232224 h 332866"/>
                <a:gd name="connsiteX8" fmla="*/ 345895 w 835543"/>
                <a:gd name="connsiteY8" fmla="*/ 281185 h 332866"/>
                <a:gd name="connsiteX9" fmla="*/ 439096 w 835543"/>
                <a:gd name="connsiteY9" fmla="*/ 314365 h 332866"/>
                <a:gd name="connsiteX10" fmla="*/ 513347 w 835543"/>
                <a:gd name="connsiteY10" fmla="*/ 331730 h 332866"/>
                <a:gd name="connsiteX11" fmla="*/ 567063 w 835543"/>
                <a:gd name="connsiteY11" fmla="*/ 326975 h 332866"/>
                <a:gd name="connsiteX12" fmla="*/ 623913 w 835543"/>
                <a:gd name="connsiteY12" fmla="*/ 268540 h 332866"/>
                <a:gd name="connsiteX13" fmla="*/ 658679 w 835543"/>
                <a:gd name="connsiteY13" fmla="*/ 257479 h 332866"/>
                <a:gd name="connsiteX14" fmla="*/ 710810 w 835543"/>
                <a:gd name="connsiteY14" fmla="*/ 229054 h 332866"/>
                <a:gd name="connsiteX15" fmla="*/ 743145 w 835543"/>
                <a:gd name="connsiteY15" fmla="*/ 159453 h 332866"/>
                <a:gd name="connsiteX16" fmla="*/ 783440 w 835543"/>
                <a:gd name="connsiteY16" fmla="*/ 131133 h 332866"/>
                <a:gd name="connsiteX17" fmla="*/ 824511 w 835543"/>
                <a:gd name="connsiteY17" fmla="*/ 102708 h 332866"/>
                <a:gd name="connsiteX18" fmla="*/ 826096 w 835543"/>
                <a:gd name="connsiteY18" fmla="*/ 31627 h 332866"/>
                <a:gd name="connsiteX19" fmla="*/ 764490 w 835543"/>
                <a:gd name="connsiteY19" fmla="*/ 31 h 332866"/>
                <a:gd name="connsiteX20" fmla="*/ 682349 w 835543"/>
                <a:gd name="connsiteY20" fmla="*/ 37932 h 332866"/>
                <a:gd name="connsiteX21" fmla="*/ 467521 w 835543"/>
                <a:gd name="connsiteY21" fmla="*/ 61637 h 332866"/>
                <a:gd name="connsiteX22" fmla="*/ 225853 w 835543"/>
                <a:gd name="connsiteY22" fmla="*/ 3237 h 33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5543" h="332866">
                  <a:moveTo>
                    <a:pt x="225853" y="3237"/>
                  </a:moveTo>
                  <a:cubicBezTo>
                    <a:pt x="176365" y="5209"/>
                    <a:pt x="139169" y="17220"/>
                    <a:pt x="104227" y="28492"/>
                  </a:cubicBezTo>
                  <a:cubicBezTo>
                    <a:pt x="63332" y="41701"/>
                    <a:pt x="44101" y="53042"/>
                    <a:pt x="28426" y="69562"/>
                  </a:cubicBezTo>
                  <a:cubicBezTo>
                    <a:pt x="17789" y="80763"/>
                    <a:pt x="-140" y="99608"/>
                    <a:pt x="1" y="126413"/>
                  </a:cubicBezTo>
                  <a:cubicBezTo>
                    <a:pt x="142" y="156177"/>
                    <a:pt x="20959" y="182489"/>
                    <a:pt x="44242" y="192739"/>
                  </a:cubicBezTo>
                  <a:cubicBezTo>
                    <a:pt x="57767" y="198691"/>
                    <a:pt x="65129" y="196226"/>
                    <a:pt x="102677" y="194324"/>
                  </a:cubicBezTo>
                  <a:cubicBezTo>
                    <a:pt x="152835" y="191788"/>
                    <a:pt x="177914" y="190520"/>
                    <a:pt x="202183" y="195909"/>
                  </a:cubicBezTo>
                  <a:cubicBezTo>
                    <a:pt x="232053" y="202531"/>
                    <a:pt x="253081" y="215669"/>
                    <a:pt x="279569" y="232224"/>
                  </a:cubicBezTo>
                  <a:cubicBezTo>
                    <a:pt x="318033" y="256247"/>
                    <a:pt x="314617" y="263467"/>
                    <a:pt x="345895" y="281185"/>
                  </a:cubicBezTo>
                  <a:cubicBezTo>
                    <a:pt x="360231" y="289321"/>
                    <a:pt x="386507" y="297669"/>
                    <a:pt x="439096" y="314365"/>
                  </a:cubicBezTo>
                  <a:cubicBezTo>
                    <a:pt x="478476" y="326869"/>
                    <a:pt x="493692" y="330497"/>
                    <a:pt x="513347" y="331730"/>
                  </a:cubicBezTo>
                  <a:cubicBezTo>
                    <a:pt x="539765" y="333386"/>
                    <a:pt x="552938" y="334231"/>
                    <a:pt x="567063" y="326975"/>
                  </a:cubicBezTo>
                  <a:cubicBezTo>
                    <a:pt x="595277" y="312498"/>
                    <a:pt x="591543" y="285341"/>
                    <a:pt x="623913" y="268540"/>
                  </a:cubicBezTo>
                  <a:cubicBezTo>
                    <a:pt x="635889" y="262340"/>
                    <a:pt x="635643" y="266426"/>
                    <a:pt x="658679" y="257479"/>
                  </a:cubicBezTo>
                  <a:cubicBezTo>
                    <a:pt x="681891" y="248462"/>
                    <a:pt x="698129" y="242157"/>
                    <a:pt x="710810" y="229054"/>
                  </a:cubicBezTo>
                  <a:cubicBezTo>
                    <a:pt x="733845" y="205208"/>
                    <a:pt x="719017" y="185800"/>
                    <a:pt x="743145" y="159453"/>
                  </a:cubicBezTo>
                  <a:cubicBezTo>
                    <a:pt x="747583" y="154627"/>
                    <a:pt x="759523" y="146772"/>
                    <a:pt x="783440" y="131133"/>
                  </a:cubicBezTo>
                  <a:cubicBezTo>
                    <a:pt x="815810" y="109928"/>
                    <a:pt x="818945" y="110422"/>
                    <a:pt x="824511" y="102708"/>
                  </a:cubicBezTo>
                  <a:cubicBezTo>
                    <a:pt x="837402" y="84814"/>
                    <a:pt x="840326" y="54839"/>
                    <a:pt x="826096" y="31627"/>
                  </a:cubicBezTo>
                  <a:cubicBezTo>
                    <a:pt x="807463" y="1264"/>
                    <a:pt x="770407" y="207"/>
                    <a:pt x="764490" y="31"/>
                  </a:cubicBezTo>
                  <a:cubicBezTo>
                    <a:pt x="727928" y="-990"/>
                    <a:pt x="703624" y="23244"/>
                    <a:pt x="682349" y="37932"/>
                  </a:cubicBezTo>
                  <a:cubicBezTo>
                    <a:pt x="622786" y="79108"/>
                    <a:pt x="550332" y="70936"/>
                    <a:pt x="467521" y="61637"/>
                  </a:cubicBezTo>
                  <a:cubicBezTo>
                    <a:pt x="345049" y="47900"/>
                    <a:pt x="333003" y="-1025"/>
                    <a:pt x="225853" y="3237"/>
                  </a:cubicBezTo>
                  <a:close/>
                </a:path>
              </a:pathLst>
            </a:custGeom>
            <a:solidFill>
              <a:srgbClr val="BEE4F8"/>
            </a:solidFill>
            <a:ln w="3522" cap="flat">
              <a:noFill/>
              <a:prstDash val="solid"/>
              <a:miter/>
            </a:ln>
          </p:spPr>
          <p:txBody>
            <a:bodyPr rtlCol="0" anchor="ctr"/>
            <a:lstStyle/>
            <a:p>
              <a:endParaRPr lang="es-PE"/>
            </a:p>
          </p:txBody>
        </p:sp>
        <p:sp>
          <p:nvSpPr>
            <p:cNvPr id="127" name="Forma libre: forma 126">
              <a:extLst>
                <a:ext uri="{FF2B5EF4-FFF2-40B4-BE49-F238E27FC236}">
                  <a16:creationId xmlns:a16="http://schemas.microsoft.com/office/drawing/2014/main" id="{7A8078F6-7DC3-42CD-80C0-4FB08742517B}"/>
                </a:ext>
              </a:extLst>
            </p:cNvPr>
            <p:cNvSpPr/>
            <p:nvPr/>
          </p:nvSpPr>
          <p:spPr>
            <a:xfrm>
              <a:off x="5429883" y="4162231"/>
              <a:ext cx="149720" cy="87639"/>
            </a:xfrm>
            <a:custGeom>
              <a:avLst/>
              <a:gdLst>
                <a:gd name="connsiteX0" fmla="*/ 15305 w 149720"/>
                <a:gd name="connsiteY0" fmla="*/ 50014 h 87639"/>
                <a:gd name="connsiteX1" fmla="*/ 476 w 149720"/>
                <a:gd name="connsiteY1" fmla="*/ 20250 h 87639"/>
                <a:gd name="connsiteX2" fmla="*/ 8578 w 149720"/>
                <a:gd name="connsiteY2" fmla="*/ 6971 h 87639"/>
                <a:gd name="connsiteX3" fmla="*/ 26366 w 149720"/>
                <a:gd name="connsiteY3" fmla="*/ 912 h 87639"/>
                <a:gd name="connsiteX4" fmla="*/ 45316 w 149720"/>
                <a:gd name="connsiteY4" fmla="*/ 243 h 87639"/>
                <a:gd name="connsiteX5" fmla="*/ 74551 w 149720"/>
                <a:gd name="connsiteY5" fmla="*/ 4998 h 87639"/>
                <a:gd name="connsiteX6" fmla="*/ 93149 w 149720"/>
                <a:gd name="connsiteY6" fmla="*/ 10845 h 87639"/>
                <a:gd name="connsiteX7" fmla="*/ 127457 w 149720"/>
                <a:gd name="connsiteY7" fmla="*/ 31063 h 87639"/>
                <a:gd name="connsiteX8" fmla="*/ 142074 w 149720"/>
                <a:gd name="connsiteY8" fmla="*/ 48429 h 87639"/>
                <a:gd name="connsiteX9" fmla="*/ 149577 w 149720"/>
                <a:gd name="connsiteY9" fmla="*/ 63046 h 87639"/>
                <a:gd name="connsiteX10" fmla="*/ 146830 w 149720"/>
                <a:gd name="connsiteY10" fmla="*/ 76467 h 87639"/>
                <a:gd name="connsiteX11" fmla="*/ 133797 w 149720"/>
                <a:gd name="connsiteY11" fmla="*/ 86717 h 87639"/>
                <a:gd name="connsiteX12" fmla="*/ 117207 w 149720"/>
                <a:gd name="connsiteY12" fmla="*/ 85519 h 87639"/>
                <a:gd name="connsiteX13" fmla="*/ 104174 w 149720"/>
                <a:gd name="connsiteY13" fmla="*/ 77241 h 87639"/>
                <a:gd name="connsiteX14" fmla="*/ 91529 w 149720"/>
                <a:gd name="connsiteY14" fmla="*/ 63821 h 87639"/>
                <a:gd name="connsiteX15" fmla="*/ 70219 w 149720"/>
                <a:gd name="connsiteY15" fmla="*/ 62236 h 87639"/>
                <a:gd name="connsiteX16" fmla="*/ 52854 w 149720"/>
                <a:gd name="connsiteY16" fmla="*/ 66569 h 87639"/>
                <a:gd name="connsiteX17" fmla="*/ 27986 w 149720"/>
                <a:gd name="connsiteY17" fmla="*/ 61426 h 87639"/>
                <a:gd name="connsiteX18" fmla="*/ 15305 w 149720"/>
                <a:gd name="connsiteY18" fmla="*/ 50014 h 8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720" h="87639">
                  <a:moveTo>
                    <a:pt x="15305" y="50014"/>
                  </a:moveTo>
                  <a:cubicBezTo>
                    <a:pt x="4104" y="42687"/>
                    <a:pt x="-1778" y="30782"/>
                    <a:pt x="476" y="20250"/>
                  </a:cubicBezTo>
                  <a:cubicBezTo>
                    <a:pt x="2167" y="12430"/>
                    <a:pt x="7909" y="7499"/>
                    <a:pt x="8578" y="6971"/>
                  </a:cubicBezTo>
                  <a:cubicBezTo>
                    <a:pt x="13403" y="2955"/>
                    <a:pt x="18546" y="2215"/>
                    <a:pt x="26366" y="912"/>
                  </a:cubicBezTo>
                  <a:cubicBezTo>
                    <a:pt x="33833" y="-320"/>
                    <a:pt x="39504" y="-39"/>
                    <a:pt x="45316" y="243"/>
                  </a:cubicBezTo>
                  <a:cubicBezTo>
                    <a:pt x="47781" y="384"/>
                    <a:pt x="59053" y="1018"/>
                    <a:pt x="74551" y="4998"/>
                  </a:cubicBezTo>
                  <a:cubicBezTo>
                    <a:pt x="79271" y="6196"/>
                    <a:pt x="85400" y="7781"/>
                    <a:pt x="93149" y="10845"/>
                  </a:cubicBezTo>
                  <a:cubicBezTo>
                    <a:pt x="102448" y="14508"/>
                    <a:pt x="115058" y="19616"/>
                    <a:pt x="127457" y="31063"/>
                  </a:cubicBezTo>
                  <a:cubicBezTo>
                    <a:pt x="133128" y="36276"/>
                    <a:pt x="136263" y="40539"/>
                    <a:pt x="142074" y="48429"/>
                  </a:cubicBezTo>
                  <a:cubicBezTo>
                    <a:pt x="147781" y="56178"/>
                    <a:pt x="149154" y="59383"/>
                    <a:pt x="149577" y="63046"/>
                  </a:cubicBezTo>
                  <a:cubicBezTo>
                    <a:pt x="150387" y="69915"/>
                    <a:pt x="147534" y="75234"/>
                    <a:pt x="146830" y="76467"/>
                  </a:cubicBezTo>
                  <a:cubicBezTo>
                    <a:pt x="142638" y="83793"/>
                    <a:pt x="135594" y="86188"/>
                    <a:pt x="133797" y="86717"/>
                  </a:cubicBezTo>
                  <a:cubicBezTo>
                    <a:pt x="126647" y="88865"/>
                    <a:pt x="120659" y="86752"/>
                    <a:pt x="117207" y="85519"/>
                  </a:cubicBezTo>
                  <a:cubicBezTo>
                    <a:pt x="111430" y="83476"/>
                    <a:pt x="107696" y="80271"/>
                    <a:pt x="104174" y="77241"/>
                  </a:cubicBezTo>
                  <a:cubicBezTo>
                    <a:pt x="95685" y="69880"/>
                    <a:pt x="97094" y="66921"/>
                    <a:pt x="91529" y="63821"/>
                  </a:cubicBezTo>
                  <a:cubicBezTo>
                    <a:pt x="85118" y="60229"/>
                    <a:pt x="77968" y="61180"/>
                    <a:pt x="70219" y="62236"/>
                  </a:cubicBezTo>
                  <a:cubicBezTo>
                    <a:pt x="60462" y="63539"/>
                    <a:pt x="60744" y="65794"/>
                    <a:pt x="52854" y="66569"/>
                  </a:cubicBezTo>
                  <a:cubicBezTo>
                    <a:pt x="49895" y="66851"/>
                    <a:pt x="39011" y="67766"/>
                    <a:pt x="27986" y="61426"/>
                  </a:cubicBezTo>
                  <a:cubicBezTo>
                    <a:pt x="21540" y="57798"/>
                    <a:pt x="17525" y="53078"/>
                    <a:pt x="15305" y="50014"/>
                  </a:cubicBezTo>
                  <a:close/>
                </a:path>
              </a:pathLst>
            </a:custGeom>
            <a:solidFill>
              <a:srgbClr val="BEE4F8"/>
            </a:solidFill>
            <a:ln w="3522" cap="flat">
              <a:noFill/>
              <a:prstDash val="solid"/>
              <a:miter/>
            </a:ln>
          </p:spPr>
          <p:txBody>
            <a:bodyPr rtlCol="0" anchor="ctr"/>
            <a:lstStyle/>
            <a:p>
              <a:endParaRPr lang="es-PE"/>
            </a:p>
          </p:txBody>
        </p:sp>
        <p:sp>
          <p:nvSpPr>
            <p:cNvPr id="128" name="Forma libre: forma 127">
              <a:extLst>
                <a:ext uri="{FF2B5EF4-FFF2-40B4-BE49-F238E27FC236}">
                  <a16:creationId xmlns:a16="http://schemas.microsoft.com/office/drawing/2014/main" id="{3E57E2FC-5403-4FD5-A783-65A416DB0EA6}"/>
                </a:ext>
              </a:extLst>
            </p:cNvPr>
            <p:cNvSpPr/>
            <p:nvPr/>
          </p:nvSpPr>
          <p:spPr>
            <a:xfrm>
              <a:off x="5601538" y="4242192"/>
              <a:ext cx="27963" cy="29299"/>
            </a:xfrm>
            <a:custGeom>
              <a:avLst/>
              <a:gdLst>
                <a:gd name="connsiteX0" fmla="*/ 218 w 27963"/>
                <a:gd name="connsiteY0" fmla="*/ 16829 h 29299"/>
                <a:gd name="connsiteX1" fmla="*/ 7122 w 27963"/>
                <a:gd name="connsiteY1" fmla="*/ 1436 h 29299"/>
                <a:gd name="connsiteX2" fmla="*/ 26072 w 27963"/>
                <a:gd name="connsiteY2" fmla="*/ 7565 h 29299"/>
                <a:gd name="connsiteX3" fmla="*/ 26460 w 27963"/>
                <a:gd name="connsiteY3" fmla="*/ 21197 h 29299"/>
                <a:gd name="connsiteX4" fmla="*/ 14026 w 27963"/>
                <a:gd name="connsiteY4" fmla="*/ 29298 h 29299"/>
                <a:gd name="connsiteX5" fmla="*/ 2191 w 27963"/>
                <a:gd name="connsiteY5" fmla="*/ 21796 h 29299"/>
                <a:gd name="connsiteX6" fmla="*/ 218 w 27963"/>
                <a:gd name="connsiteY6" fmla="*/ 16829 h 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63" h="29299">
                  <a:moveTo>
                    <a:pt x="218" y="16829"/>
                  </a:moveTo>
                  <a:cubicBezTo>
                    <a:pt x="-698" y="11757"/>
                    <a:pt x="1205" y="4571"/>
                    <a:pt x="7122" y="1436"/>
                  </a:cubicBezTo>
                  <a:cubicBezTo>
                    <a:pt x="13885" y="-2157"/>
                    <a:pt x="22515" y="1401"/>
                    <a:pt x="26072" y="7565"/>
                  </a:cubicBezTo>
                  <a:cubicBezTo>
                    <a:pt x="28432" y="11616"/>
                    <a:pt x="28609" y="16829"/>
                    <a:pt x="26460" y="21197"/>
                  </a:cubicBezTo>
                  <a:cubicBezTo>
                    <a:pt x="24311" y="25529"/>
                    <a:pt x="19697" y="29368"/>
                    <a:pt x="14026" y="29298"/>
                  </a:cubicBezTo>
                  <a:cubicBezTo>
                    <a:pt x="6770" y="29192"/>
                    <a:pt x="2790" y="22782"/>
                    <a:pt x="2191" y="21796"/>
                  </a:cubicBezTo>
                  <a:cubicBezTo>
                    <a:pt x="1698" y="20985"/>
                    <a:pt x="641" y="19259"/>
                    <a:pt x="218" y="16829"/>
                  </a:cubicBezTo>
                  <a:close/>
                </a:path>
              </a:pathLst>
            </a:custGeom>
            <a:solidFill>
              <a:srgbClr val="BEE4F8"/>
            </a:solidFill>
            <a:ln w="3522" cap="flat">
              <a:noFill/>
              <a:prstDash val="solid"/>
              <a:miter/>
            </a:ln>
          </p:spPr>
          <p:txBody>
            <a:bodyPr rtlCol="0" anchor="ctr"/>
            <a:lstStyle/>
            <a:p>
              <a:endParaRPr lang="es-PE"/>
            </a:p>
          </p:txBody>
        </p:sp>
        <p:sp>
          <p:nvSpPr>
            <p:cNvPr id="129" name="Forma libre: forma 128">
              <a:extLst>
                <a:ext uri="{FF2B5EF4-FFF2-40B4-BE49-F238E27FC236}">
                  <a16:creationId xmlns:a16="http://schemas.microsoft.com/office/drawing/2014/main" id="{1B525AF1-ED64-4D6A-9287-A650598D0FE0}"/>
                </a:ext>
              </a:extLst>
            </p:cNvPr>
            <p:cNvSpPr/>
            <p:nvPr/>
          </p:nvSpPr>
          <p:spPr>
            <a:xfrm>
              <a:off x="6056719" y="4107880"/>
              <a:ext cx="28765" cy="27695"/>
            </a:xfrm>
            <a:custGeom>
              <a:avLst/>
              <a:gdLst>
                <a:gd name="connsiteX0" fmla="*/ 1955 w 28765"/>
                <a:gd name="connsiteY0" fmla="*/ 21413 h 27695"/>
                <a:gd name="connsiteX1" fmla="*/ 1215 w 28765"/>
                <a:gd name="connsiteY1" fmla="*/ 8380 h 27695"/>
                <a:gd name="connsiteX2" fmla="*/ 13368 w 28765"/>
                <a:gd name="connsiteY2" fmla="*/ 103 h 27695"/>
                <a:gd name="connsiteX3" fmla="*/ 26999 w 28765"/>
                <a:gd name="connsiteY3" fmla="*/ 5422 h 27695"/>
                <a:gd name="connsiteX4" fmla="*/ 18721 w 28765"/>
                <a:gd name="connsiteY4" fmla="*/ 26908 h 27695"/>
                <a:gd name="connsiteX5" fmla="*/ 1955 w 28765"/>
                <a:gd name="connsiteY5" fmla="*/ 21413 h 2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5" h="27695">
                  <a:moveTo>
                    <a:pt x="1955" y="21413"/>
                  </a:moveTo>
                  <a:cubicBezTo>
                    <a:pt x="-1849" y="15425"/>
                    <a:pt x="1039" y="8768"/>
                    <a:pt x="1215" y="8380"/>
                  </a:cubicBezTo>
                  <a:cubicBezTo>
                    <a:pt x="4456" y="1230"/>
                    <a:pt x="12381" y="209"/>
                    <a:pt x="13368" y="103"/>
                  </a:cubicBezTo>
                  <a:cubicBezTo>
                    <a:pt x="17735" y="-390"/>
                    <a:pt x="24005" y="808"/>
                    <a:pt x="26999" y="5422"/>
                  </a:cubicBezTo>
                  <a:cubicBezTo>
                    <a:pt x="31402" y="12185"/>
                    <a:pt x="27175" y="23879"/>
                    <a:pt x="18721" y="26908"/>
                  </a:cubicBezTo>
                  <a:cubicBezTo>
                    <a:pt x="13050" y="28916"/>
                    <a:pt x="5548" y="27084"/>
                    <a:pt x="1955" y="21413"/>
                  </a:cubicBezTo>
                  <a:close/>
                </a:path>
              </a:pathLst>
            </a:custGeom>
            <a:solidFill>
              <a:srgbClr val="BEE4F8"/>
            </a:solidFill>
            <a:ln w="3522" cap="flat">
              <a:noFill/>
              <a:prstDash val="solid"/>
              <a:miter/>
            </a:ln>
          </p:spPr>
          <p:txBody>
            <a:bodyPr rtlCol="0" anchor="ctr"/>
            <a:lstStyle/>
            <a:p>
              <a:endParaRPr lang="es-PE"/>
            </a:p>
          </p:txBody>
        </p:sp>
      </p:grpSp>
      <p:grpSp>
        <p:nvGrpSpPr>
          <p:cNvPr id="130" name="Gráfico 2">
            <a:extLst>
              <a:ext uri="{FF2B5EF4-FFF2-40B4-BE49-F238E27FC236}">
                <a16:creationId xmlns:a16="http://schemas.microsoft.com/office/drawing/2014/main" id="{18810EC5-DCC7-43C7-B73E-5B413F72DB7C}"/>
              </a:ext>
            </a:extLst>
          </p:cNvPr>
          <p:cNvGrpSpPr/>
          <p:nvPr/>
        </p:nvGrpSpPr>
        <p:grpSpPr>
          <a:xfrm>
            <a:off x="5420466" y="3498583"/>
            <a:ext cx="587156" cy="353220"/>
            <a:chOff x="5420466" y="3498583"/>
            <a:chExt cx="587156" cy="353220"/>
          </a:xfrm>
        </p:grpSpPr>
        <p:sp>
          <p:nvSpPr>
            <p:cNvPr id="131" name="Forma libre: forma 130">
              <a:extLst>
                <a:ext uri="{FF2B5EF4-FFF2-40B4-BE49-F238E27FC236}">
                  <a16:creationId xmlns:a16="http://schemas.microsoft.com/office/drawing/2014/main" id="{399B5B49-7977-42FC-94C7-7BF0F6EFFD02}"/>
                </a:ext>
              </a:extLst>
            </p:cNvPr>
            <p:cNvSpPr/>
            <p:nvPr/>
          </p:nvSpPr>
          <p:spPr>
            <a:xfrm>
              <a:off x="5428985" y="3509396"/>
              <a:ext cx="567026" cy="331663"/>
            </a:xfrm>
            <a:custGeom>
              <a:avLst/>
              <a:gdLst>
                <a:gd name="connsiteX0" fmla="*/ 283513 w 567026"/>
                <a:gd name="connsiteY0" fmla="*/ 331664 h 331663"/>
                <a:gd name="connsiteX1" fmla="*/ 0 w 567026"/>
                <a:gd name="connsiteY1" fmla="*/ 165832 h 331663"/>
                <a:gd name="connsiteX2" fmla="*/ 281153 w 567026"/>
                <a:gd name="connsiteY2" fmla="*/ 0 h 331663"/>
                <a:gd name="connsiteX3" fmla="*/ 567027 w 567026"/>
                <a:gd name="connsiteY3" fmla="*/ 165832 h 331663"/>
                <a:gd name="connsiteX4" fmla="*/ 283513 w 567026"/>
                <a:gd name="connsiteY4" fmla="*/ 331664 h 33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026" h="331663">
                  <a:moveTo>
                    <a:pt x="283513" y="331664"/>
                  </a:moveTo>
                  <a:cubicBezTo>
                    <a:pt x="189009" y="276398"/>
                    <a:pt x="94504" y="221097"/>
                    <a:pt x="0" y="165832"/>
                  </a:cubicBezTo>
                  <a:cubicBezTo>
                    <a:pt x="93729" y="110566"/>
                    <a:pt x="187424" y="55266"/>
                    <a:pt x="281153" y="0"/>
                  </a:cubicBezTo>
                  <a:cubicBezTo>
                    <a:pt x="376433" y="55266"/>
                    <a:pt x="471747" y="110566"/>
                    <a:pt x="567027" y="165832"/>
                  </a:cubicBezTo>
                  <a:cubicBezTo>
                    <a:pt x="472557" y="221097"/>
                    <a:pt x="378018" y="276363"/>
                    <a:pt x="283513" y="331664"/>
                  </a:cubicBezTo>
                  <a:close/>
                </a:path>
              </a:pathLst>
            </a:custGeom>
            <a:solidFill>
              <a:srgbClr val="FFFFFF"/>
            </a:solidFill>
            <a:ln w="3522" cap="flat">
              <a:noFill/>
              <a:prstDash val="solid"/>
              <a:miter/>
            </a:ln>
          </p:spPr>
          <p:txBody>
            <a:bodyPr rtlCol="0" anchor="ctr"/>
            <a:lstStyle/>
            <a:p>
              <a:endParaRPr lang="es-PE"/>
            </a:p>
          </p:txBody>
        </p:sp>
        <p:sp>
          <p:nvSpPr>
            <p:cNvPr id="132" name="Forma libre: forma 131">
              <a:extLst>
                <a:ext uri="{FF2B5EF4-FFF2-40B4-BE49-F238E27FC236}">
                  <a16:creationId xmlns:a16="http://schemas.microsoft.com/office/drawing/2014/main" id="{A1EA1C12-B91C-4A05-92B4-16678BE5454E}"/>
                </a:ext>
              </a:extLst>
            </p:cNvPr>
            <p:cNvSpPr/>
            <p:nvPr/>
          </p:nvSpPr>
          <p:spPr>
            <a:xfrm>
              <a:off x="5420466" y="3498583"/>
              <a:ext cx="587156" cy="353220"/>
            </a:xfrm>
            <a:custGeom>
              <a:avLst/>
              <a:gdLst>
                <a:gd name="connsiteX0" fmla="*/ 292033 w 587156"/>
                <a:gd name="connsiteY0" fmla="*/ 353220 h 353220"/>
                <a:gd name="connsiteX1" fmla="*/ 4997 w 587156"/>
                <a:gd name="connsiteY1" fmla="*/ 185310 h 353220"/>
                <a:gd name="connsiteX2" fmla="*/ 4962 w 587156"/>
                <a:gd name="connsiteY2" fmla="*/ 167910 h 353220"/>
                <a:gd name="connsiteX3" fmla="*/ 289602 w 587156"/>
                <a:gd name="connsiteY3" fmla="*/ 0 h 353220"/>
                <a:gd name="connsiteX4" fmla="*/ 583718 w 587156"/>
                <a:gd name="connsiteY4" fmla="*/ 170622 h 353220"/>
                <a:gd name="connsiteX5" fmla="*/ 583753 w 587156"/>
                <a:gd name="connsiteY5" fmla="*/ 182528 h 353220"/>
                <a:gd name="connsiteX6" fmla="*/ 292033 w 587156"/>
                <a:gd name="connsiteY6" fmla="*/ 353220 h 353220"/>
                <a:gd name="connsiteX7" fmla="*/ 26836 w 587156"/>
                <a:gd name="connsiteY7" fmla="*/ 176575 h 353220"/>
                <a:gd name="connsiteX8" fmla="*/ 292033 w 587156"/>
                <a:gd name="connsiteY8" fmla="*/ 331699 h 353220"/>
                <a:gd name="connsiteX9" fmla="*/ 557125 w 587156"/>
                <a:gd name="connsiteY9" fmla="*/ 176646 h 353220"/>
                <a:gd name="connsiteX10" fmla="*/ 289708 w 587156"/>
                <a:gd name="connsiteY10" fmla="*/ 21521 h 353220"/>
                <a:gd name="connsiteX11" fmla="*/ 26836 w 587156"/>
                <a:gd name="connsiteY11" fmla="*/ 176575 h 3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156" h="353220">
                  <a:moveTo>
                    <a:pt x="292033" y="353220"/>
                  </a:moveTo>
                  <a:lnTo>
                    <a:pt x="4997" y="185310"/>
                  </a:lnTo>
                  <a:cubicBezTo>
                    <a:pt x="-1660" y="181436"/>
                    <a:pt x="-1660" y="171820"/>
                    <a:pt x="4962" y="167910"/>
                  </a:cubicBezTo>
                  <a:lnTo>
                    <a:pt x="289602" y="0"/>
                  </a:lnTo>
                  <a:lnTo>
                    <a:pt x="583718" y="170622"/>
                  </a:lnTo>
                  <a:cubicBezTo>
                    <a:pt x="588297" y="173264"/>
                    <a:pt x="588297" y="179886"/>
                    <a:pt x="583753" y="182528"/>
                  </a:cubicBezTo>
                  <a:lnTo>
                    <a:pt x="292033" y="353220"/>
                  </a:lnTo>
                  <a:close/>
                  <a:moveTo>
                    <a:pt x="26836" y="176575"/>
                  </a:moveTo>
                  <a:lnTo>
                    <a:pt x="292033" y="331699"/>
                  </a:lnTo>
                  <a:lnTo>
                    <a:pt x="557125" y="176646"/>
                  </a:lnTo>
                  <a:lnTo>
                    <a:pt x="289708" y="21521"/>
                  </a:lnTo>
                  <a:lnTo>
                    <a:pt x="26836" y="176575"/>
                  </a:lnTo>
                  <a:close/>
                </a:path>
              </a:pathLst>
            </a:custGeom>
            <a:solidFill>
              <a:srgbClr val="56C3EA"/>
            </a:solidFill>
            <a:ln w="3522" cap="flat">
              <a:noFill/>
              <a:prstDash val="solid"/>
              <a:miter/>
            </a:ln>
          </p:spPr>
          <p:txBody>
            <a:bodyPr rtlCol="0" anchor="ctr"/>
            <a:lstStyle/>
            <a:p>
              <a:endParaRPr lang="es-PE"/>
            </a:p>
          </p:txBody>
        </p:sp>
      </p:grpSp>
      <p:sp>
        <p:nvSpPr>
          <p:cNvPr id="133" name="Forma libre: forma 132">
            <a:extLst>
              <a:ext uri="{FF2B5EF4-FFF2-40B4-BE49-F238E27FC236}">
                <a16:creationId xmlns:a16="http://schemas.microsoft.com/office/drawing/2014/main" id="{41CCF4C4-8D81-4E3D-AC5F-1BF7E06F37B6}"/>
              </a:ext>
            </a:extLst>
          </p:cNvPr>
          <p:cNvSpPr/>
          <p:nvPr/>
        </p:nvSpPr>
        <p:spPr>
          <a:xfrm>
            <a:off x="0" y="588671"/>
            <a:ext cx="3522" cy="3522"/>
          </a:xfrm>
          <a:custGeom>
            <a:avLst/>
            <a:gdLst/>
            <a:ahLst/>
            <a:cxnLst/>
            <a:rect l="l" t="t" r="r" b="b"/>
            <a:pathLst>
              <a:path w="3522" h="3522"/>
            </a:pathLst>
          </a:custGeom>
          <a:noFill/>
          <a:ln w="3522" cap="flat">
            <a:noFill/>
            <a:prstDash val="solid"/>
            <a:miter/>
          </a:ln>
        </p:spPr>
        <p:txBody>
          <a:bodyPr rtlCol="0" anchor="ctr"/>
          <a:lstStyle/>
          <a:p>
            <a:endParaRPr lang="es-PE"/>
          </a:p>
        </p:txBody>
      </p:sp>
      <p:sp>
        <p:nvSpPr>
          <p:cNvPr id="134" name="Forma libre: forma 133">
            <a:extLst>
              <a:ext uri="{FF2B5EF4-FFF2-40B4-BE49-F238E27FC236}">
                <a16:creationId xmlns:a16="http://schemas.microsoft.com/office/drawing/2014/main" id="{C9A37B55-7DC7-4B23-BBD0-7AACEB0E79C5}"/>
              </a:ext>
            </a:extLst>
          </p:cNvPr>
          <p:cNvSpPr/>
          <p:nvPr/>
        </p:nvSpPr>
        <p:spPr>
          <a:xfrm>
            <a:off x="0" y="588671"/>
            <a:ext cx="3522" cy="3522"/>
          </a:xfrm>
          <a:custGeom>
            <a:avLst/>
            <a:gdLst/>
            <a:ahLst/>
            <a:cxnLst/>
            <a:rect l="l" t="t" r="r" b="b"/>
            <a:pathLst>
              <a:path w="3522" h="3522"/>
            </a:pathLst>
          </a:custGeom>
          <a:noFill/>
          <a:ln w="7045" cap="flat">
            <a:solidFill>
              <a:srgbClr val="56C3EA"/>
            </a:solidFill>
            <a:prstDash val="solid"/>
            <a:miter/>
          </a:ln>
        </p:spPr>
        <p:txBody>
          <a:bodyPr rtlCol="0" anchor="ctr"/>
          <a:lstStyle/>
          <a:p>
            <a:endParaRPr lang="es-PE"/>
          </a:p>
        </p:txBody>
      </p:sp>
      <p:grpSp>
        <p:nvGrpSpPr>
          <p:cNvPr id="135" name="Gráfico 2">
            <a:extLst>
              <a:ext uri="{FF2B5EF4-FFF2-40B4-BE49-F238E27FC236}">
                <a16:creationId xmlns:a16="http://schemas.microsoft.com/office/drawing/2014/main" id="{AB09FEBA-8B12-420D-B010-2B9EFE17546D}"/>
              </a:ext>
            </a:extLst>
          </p:cNvPr>
          <p:cNvGrpSpPr/>
          <p:nvPr/>
        </p:nvGrpSpPr>
        <p:grpSpPr>
          <a:xfrm>
            <a:off x="5417291" y="3669010"/>
            <a:ext cx="302076" cy="510280"/>
            <a:chOff x="5417291" y="3669010"/>
            <a:chExt cx="302076" cy="510280"/>
          </a:xfrm>
        </p:grpSpPr>
        <p:sp>
          <p:nvSpPr>
            <p:cNvPr id="136" name="Forma libre: forma 135">
              <a:extLst>
                <a:ext uri="{FF2B5EF4-FFF2-40B4-BE49-F238E27FC236}">
                  <a16:creationId xmlns:a16="http://schemas.microsoft.com/office/drawing/2014/main" id="{3EE35A79-D27B-4DF1-A50D-EC466553D60E}"/>
                </a:ext>
              </a:extLst>
            </p:cNvPr>
            <p:cNvSpPr/>
            <p:nvPr/>
          </p:nvSpPr>
          <p:spPr>
            <a:xfrm>
              <a:off x="5426625" y="3680723"/>
              <a:ext cx="283513" cy="487280"/>
            </a:xfrm>
            <a:custGeom>
              <a:avLst/>
              <a:gdLst>
                <a:gd name="connsiteX0" fmla="*/ 2360 w 283513"/>
                <a:gd name="connsiteY0" fmla="*/ 0 h 487280"/>
                <a:gd name="connsiteX1" fmla="*/ 283513 w 283513"/>
                <a:gd name="connsiteY1" fmla="*/ 161112 h 487280"/>
                <a:gd name="connsiteX2" fmla="*/ 283513 w 283513"/>
                <a:gd name="connsiteY2" fmla="*/ 487281 h 487280"/>
                <a:gd name="connsiteX3" fmla="*/ 0 w 283513"/>
                <a:gd name="connsiteY3" fmla="*/ 326169 h 487280"/>
                <a:gd name="connsiteX4" fmla="*/ 2360 w 283513"/>
                <a:gd name="connsiteY4" fmla="*/ 0 h 48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13" h="487280">
                  <a:moveTo>
                    <a:pt x="2360" y="0"/>
                  </a:moveTo>
                  <a:cubicBezTo>
                    <a:pt x="96090" y="53716"/>
                    <a:pt x="189784" y="107396"/>
                    <a:pt x="283513" y="161112"/>
                  </a:cubicBezTo>
                  <a:cubicBezTo>
                    <a:pt x="283513" y="269847"/>
                    <a:pt x="283513" y="378546"/>
                    <a:pt x="283513" y="487281"/>
                  </a:cubicBezTo>
                  <a:cubicBezTo>
                    <a:pt x="189009" y="433565"/>
                    <a:pt x="94504" y="379885"/>
                    <a:pt x="0" y="326169"/>
                  </a:cubicBezTo>
                  <a:cubicBezTo>
                    <a:pt x="775" y="217469"/>
                    <a:pt x="1585" y="108735"/>
                    <a:pt x="2360" y="0"/>
                  </a:cubicBezTo>
                  <a:close/>
                </a:path>
              </a:pathLst>
            </a:custGeom>
            <a:solidFill>
              <a:srgbClr val="FFFFFF"/>
            </a:solidFill>
            <a:ln w="3522" cap="flat">
              <a:noFill/>
              <a:prstDash val="solid"/>
              <a:miter/>
            </a:ln>
          </p:spPr>
          <p:txBody>
            <a:bodyPr rtlCol="0" anchor="ctr"/>
            <a:lstStyle/>
            <a:p>
              <a:endParaRPr lang="es-PE"/>
            </a:p>
          </p:txBody>
        </p:sp>
        <p:sp>
          <p:nvSpPr>
            <p:cNvPr id="137" name="Forma libre: forma 136">
              <a:extLst>
                <a:ext uri="{FF2B5EF4-FFF2-40B4-BE49-F238E27FC236}">
                  <a16:creationId xmlns:a16="http://schemas.microsoft.com/office/drawing/2014/main" id="{D1F00FFD-06F6-4F24-A6B4-CDB861C39B6C}"/>
                </a:ext>
              </a:extLst>
            </p:cNvPr>
            <p:cNvSpPr/>
            <p:nvPr/>
          </p:nvSpPr>
          <p:spPr>
            <a:xfrm>
              <a:off x="5417291" y="3669010"/>
              <a:ext cx="302076" cy="510280"/>
            </a:xfrm>
            <a:custGeom>
              <a:avLst/>
              <a:gdLst>
                <a:gd name="connsiteX0" fmla="*/ 292425 w 302076"/>
                <a:gd name="connsiteY0" fmla="*/ 509420 h 510280"/>
                <a:gd name="connsiteX1" fmla="*/ 0 w 302076"/>
                <a:gd name="connsiteY1" fmla="*/ 343271 h 510280"/>
                <a:gd name="connsiteX2" fmla="*/ 2431 w 302076"/>
                <a:gd name="connsiteY2" fmla="*/ 5831 h 510280"/>
                <a:gd name="connsiteX3" fmla="*/ 11201 w 302076"/>
                <a:gd name="connsiteY3" fmla="*/ 794 h 510280"/>
                <a:gd name="connsiteX4" fmla="*/ 302076 w 302076"/>
                <a:gd name="connsiteY4" fmla="*/ 167471 h 510280"/>
                <a:gd name="connsiteX5" fmla="*/ 302076 w 302076"/>
                <a:gd name="connsiteY5" fmla="*/ 503820 h 510280"/>
                <a:gd name="connsiteX6" fmla="*/ 292425 w 302076"/>
                <a:gd name="connsiteY6" fmla="*/ 509420 h 510280"/>
                <a:gd name="connsiteX7" fmla="*/ 18633 w 302076"/>
                <a:gd name="connsiteY7" fmla="*/ 332493 h 510280"/>
                <a:gd name="connsiteX8" fmla="*/ 283549 w 302076"/>
                <a:gd name="connsiteY8" fmla="*/ 483038 h 510280"/>
                <a:gd name="connsiteX9" fmla="*/ 283549 w 302076"/>
                <a:gd name="connsiteY9" fmla="*/ 178179 h 510280"/>
                <a:gd name="connsiteX10" fmla="*/ 20852 w 302076"/>
                <a:gd name="connsiteY10" fmla="*/ 27634 h 510280"/>
                <a:gd name="connsiteX11" fmla="*/ 18633 w 302076"/>
                <a:gd name="connsiteY11" fmla="*/ 332493 h 51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076" h="510280">
                  <a:moveTo>
                    <a:pt x="292425" y="509420"/>
                  </a:moveTo>
                  <a:lnTo>
                    <a:pt x="0" y="343271"/>
                  </a:lnTo>
                  <a:lnTo>
                    <a:pt x="2431" y="5831"/>
                  </a:lnTo>
                  <a:cubicBezTo>
                    <a:pt x="2466" y="1358"/>
                    <a:pt x="7327" y="-1460"/>
                    <a:pt x="11201" y="794"/>
                  </a:cubicBezTo>
                  <a:lnTo>
                    <a:pt x="302076" y="167471"/>
                  </a:lnTo>
                  <a:lnTo>
                    <a:pt x="302076" y="503820"/>
                  </a:lnTo>
                  <a:cubicBezTo>
                    <a:pt x="302147" y="508751"/>
                    <a:pt x="296757" y="511886"/>
                    <a:pt x="292425" y="509420"/>
                  </a:cubicBezTo>
                  <a:close/>
                  <a:moveTo>
                    <a:pt x="18633" y="332493"/>
                  </a:moveTo>
                  <a:lnTo>
                    <a:pt x="283549" y="483038"/>
                  </a:lnTo>
                  <a:lnTo>
                    <a:pt x="283549" y="178179"/>
                  </a:lnTo>
                  <a:lnTo>
                    <a:pt x="20852" y="27634"/>
                  </a:lnTo>
                  <a:lnTo>
                    <a:pt x="18633" y="332493"/>
                  </a:lnTo>
                  <a:close/>
                </a:path>
              </a:pathLst>
            </a:custGeom>
            <a:solidFill>
              <a:srgbClr val="56C3EA"/>
            </a:solidFill>
            <a:ln w="3522" cap="flat">
              <a:noFill/>
              <a:prstDash val="solid"/>
              <a:miter/>
            </a:ln>
          </p:spPr>
          <p:txBody>
            <a:bodyPr rtlCol="0" anchor="ctr"/>
            <a:lstStyle/>
            <a:p>
              <a:endParaRPr lang="es-PE"/>
            </a:p>
          </p:txBody>
        </p:sp>
      </p:grpSp>
      <p:grpSp>
        <p:nvGrpSpPr>
          <p:cNvPr id="138" name="Gráfico 2">
            <a:extLst>
              <a:ext uri="{FF2B5EF4-FFF2-40B4-BE49-F238E27FC236}">
                <a16:creationId xmlns:a16="http://schemas.microsoft.com/office/drawing/2014/main" id="{C40EF53E-AE27-4494-9FD3-4C03761F4077}"/>
              </a:ext>
            </a:extLst>
          </p:cNvPr>
          <p:cNvGrpSpPr/>
          <p:nvPr/>
        </p:nvGrpSpPr>
        <p:grpSpPr>
          <a:xfrm>
            <a:off x="5701614" y="3667413"/>
            <a:ext cx="305281" cy="512348"/>
            <a:chOff x="5701614" y="3667413"/>
            <a:chExt cx="305281" cy="512348"/>
          </a:xfrm>
        </p:grpSpPr>
        <p:sp>
          <p:nvSpPr>
            <p:cNvPr id="139" name="Forma libre: forma 138">
              <a:extLst>
                <a:ext uri="{FF2B5EF4-FFF2-40B4-BE49-F238E27FC236}">
                  <a16:creationId xmlns:a16="http://schemas.microsoft.com/office/drawing/2014/main" id="{6CCFB4FB-5537-408F-B1EF-703E7189AC7A}"/>
                </a:ext>
              </a:extLst>
            </p:cNvPr>
            <p:cNvSpPr/>
            <p:nvPr/>
          </p:nvSpPr>
          <p:spPr>
            <a:xfrm>
              <a:off x="5710949" y="3677588"/>
              <a:ext cx="286683" cy="492810"/>
            </a:xfrm>
            <a:custGeom>
              <a:avLst/>
              <a:gdLst>
                <a:gd name="connsiteX0" fmla="*/ 0 w 286683"/>
                <a:gd name="connsiteY0" fmla="*/ 161887 h 492810"/>
                <a:gd name="connsiteX1" fmla="*/ 286683 w 286683"/>
                <a:gd name="connsiteY1" fmla="*/ 0 h 492810"/>
                <a:gd name="connsiteX2" fmla="*/ 286683 w 286683"/>
                <a:gd name="connsiteY2" fmla="*/ 330114 h 492810"/>
                <a:gd name="connsiteX3" fmla="*/ 2360 w 286683"/>
                <a:gd name="connsiteY3" fmla="*/ 492811 h 492810"/>
                <a:gd name="connsiteX4" fmla="*/ 0 w 286683"/>
                <a:gd name="connsiteY4" fmla="*/ 161887 h 49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83" h="492810">
                  <a:moveTo>
                    <a:pt x="0" y="161887"/>
                  </a:moveTo>
                  <a:cubicBezTo>
                    <a:pt x="95561" y="107925"/>
                    <a:pt x="191122" y="53962"/>
                    <a:pt x="286683" y="0"/>
                  </a:cubicBezTo>
                  <a:cubicBezTo>
                    <a:pt x="286683" y="110038"/>
                    <a:pt x="286683" y="220076"/>
                    <a:pt x="286683" y="330114"/>
                  </a:cubicBezTo>
                  <a:cubicBezTo>
                    <a:pt x="191897" y="384358"/>
                    <a:pt x="97146" y="438567"/>
                    <a:pt x="2360" y="492811"/>
                  </a:cubicBezTo>
                  <a:cubicBezTo>
                    <a:pt x="1550" y="382491"/>
                    <a:pt x="775" y="272171"/>
                    <a:pt x="0" y="161887"/>
                  </a:cubicBezTo>
                  <a:close/>
                </a:path>
              </a:pathLst>
            </a:custGeom>
            <a:solidFill>
              <a:srgbClr val="FFFFFF"/>
            </a:solidFill>
            <a:ln w="3522" cap="flat">
              <a:noFill/>
              <a:prstDash val="solid"/>
              <a:miter/>
            </a:ln>
          </p:spPr>
          <p:txBody>
            <a:bodyPr rtlCol="0" anchor="ctr"/>
            <a:lstStyle/>
            <a:p>
              <a:endParaRPr lang="es-PE"/>
            </a:p>
          </p:txBody>
        </p:sp>
        <p:sp>
          <p:nvSpPr>
            <p:cNvPr id="140" name="Forma libre: forma 139">
              <a:extLst>
                <a:ext uri="{FF2B5EF4-FFF2-40B4-BE49-F238E27FC236}">
                  <a16:creationId xmlns:a16="http://schemas.microsoft.com/office/drawing/2014/main" id="{7A7AA883-9D6B-40BA-928A-8E10D5ABB014}"/>
                </a:ext>
              </a:extLst>
            </p:cNvPr>
            <p:cNvSpPr/>
            <p:nvPr/>
          </p:nvSpPr>
          <p:spPr>
            <a:xfrm>
              <a:off x="5701614" y="3667413"/>
              <a:ext cx="305281" cy="512348"/>
            </a:xfrm>
            <a:custGeom>
              <a:avLst/>
              <a:gdLst>
                <a:gd name="connsiteX0" fmla="*/ 2431 w 305281"/>
                <a:gd name="connsiteY0" fmla="*/ 503267 h 512348"/>
                <a:gd name="connsiteX1" fmla="*/ 0 w 305281"/>
                <a:gd name="connsiteY1" fmla="*/ 166672 h 512348"/>
                <a:gd name="connsiteX2" fmla="*/ 293270 w 305281"/>
                <a:gd name="connsiteY2" fmla="*/ 1052 h 512348"/>
                <a:gd name="connsiteX3" fmla="*/ 305282 w 305281"/>
                <a:gd name="connsiteY3" fmla="*/ 8061 h 512348"/>
                <a:gd name="connsiteX4" fmla="*/ 305282 w 305281"/>
                <a:gd name="connsiteY4" fmla="*/ 345643 h 512348"/>
                <a:gd name="connsiteX5" fmla="*/ 16097 w 305281"/>
                <a:gd name="connsiteY5" fmla="*/ 511122 h 512348"/>
                <a:gd name="connsiteX6" fmla="*/ 2431 w 305281"/>
                <a:gd name="connsiteY6" fmla="*/ 503267 h 512348"/>
                <a:gd name="connsiteX7" fmla="*/ 18633 w 305281"/>
                <a:gd name="connsiteY7" fmla="*/ 177451 h 512348"/>
                <a:gd name="connsiteX8" fmla="*/ 20852 w 305281"/>
                <a:gd name="connsiteY8" fmla="*/ 487030 h 512348"/>
                <a:gd name="connsiteX9" fmla="*/ 286719 w 305281"/>
                <a:gd name="connsiteY9" fmla="*/ 334900 h 512348"/>
                <a:gd name="connsiteX10" fmla="*/ 286719 w 305281"/>
                <a:gd name="connsiteY10" fmla="*/ 26061 h 512348"/>
                <a:gd name="connsiteX11" fmla="*/ 18633 w 305281"/>
                <a:gd name="connsiteY11" fmla="*/ 177451 h 51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5281" h="512348">
                  <a:moveTo>
                    <a:pt x="2431" y="503267"/>
                  </a:moveTo>
                  <a:lnTo>
                    <a:pt x="0" y="166672"/>
                  </a:lnTo>
                  <a:lnTo>
                    <a:pt x="293270" y="1052"/>
                  </a:lnTo>
                  <a:cubicBezTo>
                    <a:pt x="298624" y="-1977"/>
                    <a:pt x="305282" y="1897"/>
                    <a:pt x="305282" y="8061"/>
                  </a:cubicBezTo>
                  <a:lnTo>
                    <a:pt x="305282" y="345643"/>
                  </a:lnTo>
                  <a:lnTo>
                    <a:pt x="16097" y="511122"/>
                  </a:lnTo>
                  <a:cubicBezTo>
                    <a:pt x="10039" y="514609"/>
                    <a:pt x="2466" y="510242"/>
                    <a:pt x="2431" y="503267"/>
                  </a:cubicBezTo>
                  <a:close/>
                  <a:moveTo>
                    <a:pt x="18633" y="177451"/>
                  </a:moveTo>
                  <a:lnTo>
                    <a:pt x="20852" y="487030"/>
                  </a:lnTo>
                  <a:lnTo>
                    <a:pt x="286719" y="334900"/>
                  </a:lnTo>
                  <a:lnTo>
                    <a:pt x="286719" y="26061"/>
                  </a:lnTo>
                  <a:lnTo>
                    <a:pt x="18633" y="177451"/>
                  </a:lnTo>
                  <a:close/>
                </a:path>
              </a:pathLst>
            </a:custGeom>
            <a:solidFill>
              <a:srgbClr val="56C3EA"/>
            </a:solidFill>
            <a:ln w="3522" cap="flat">
              <a:noFill/>
              <a:prstDash val="solid"/>
              <a:miter/>
            </a:ln>
          </p:spPr>
          <p:txBody>
            <a:bodyPr rtlCol="0" anchor="ctr"/>
            <a:lstStyle/>
            <a:p>
              <a:endParaRPr lang="es-PE"/>
            </a:p>
          </p:txBody>
        </p:sp>
      </p:grpSp>
      <p:sp>
        <p:nvSpPr>
          <p:cNvPr id="141" name="Forma libre: forma 140">
            <a:extLst>
              <a:ext uri="{FF2B5EF4-FFF2-40B4-BE49-F238E27FC236}">
                <a16:creationId xmlns:a16="http://schemas.microsoft.com/office/drawing/2014/main" id="{D0EB5619-A723-43CE-9EAF-5019D4AC1051}"/>
              </a:ext>
            </a:extLst>
          </p:cNvPr>
          <p:cNvSpPr/>
          <p:nvPr/>
        </p:nvSpPr>
        <p:spPr>
          <a:xfrm>
            <a:off x="5639480" y="3664943"/>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142" name="Forma libre: forma 141">
            <a:extLst>
              <a:ext uri="{FF2B5EF4-FFF2-40B4-BE49-F238E27FC236}">
                <a16:creationId xmlns:a16="http://schemas.microsoft.com/office/drawing/2014/main" id="{356AB5C5-F988-40EC-A709-8C216D88FE22}"/>
              </a:ext>
            </a:extLst>
          </p:cNvPr>
          <p:cNvSpPr/>
          <p:nvPr/>
        </p:nvSpPr>
        <p:spPr>
          <a:xfrm>
            <a:off x="5786362" y="3725563"/>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6" y="12610"/>
                  <a:pt x="0" y="9787"/>
                  <a:pt x="0" y="6305"/>
                </a:cubicBezTo>
                <a:cubicBezTo>
                  <a:pt x="0" y="2823"/>
                  <a:pt x="5566"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143" name="Forma libre: forma 142">
            <a:extLst>
              <a:ext uri="{FF2B5EF4-FFF2-40B4-BE49-F238E27FC236}">
                <a16:creationId xmlns:a16="http://schemas.microsoft.com/office/drawing/2014/main" id="{A2A669A3-D929-4490-AD07-2BFDF234DFA6}"/>
              </a:ext>
            </a:extLst>
          </p:cNvPr>
          <p:cNvSpPr/>
          <p:nvPr/>
        </p:nvSpPr>
        <p:spPr>
          <a:xfrm>
            <a:off x="5758747" y="3633031"/>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144" name="Forma libre: forma 143">
            <a:extLst>
              <a:ext uri="{FF2B5EF4-FFF2-40B4-BE49-F238E27FC236}">
                <a16:creationId xmlns:a16="http://schemas.microsoft.com/office/drawing/2014/main" id="{9702BABD-C462-4723-B716-4D52AF7E7924}"/>
              </a:ext>
            </a:extLst>
          </p:cNvPr>
          <p:cNvSpPr/>
          <p:nvPr/>
        </p:nvSpPr>
        <p:spPr>
          <a:xfrm>
            <a:off x="5682700" y="3568290"/>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145" name="Forma libre: forma 144">
            <a:extLst>
              <a:ext uri="{FF2B5EF4-FFF2-40B4-BE49-F238E27FC236}">
                <a16:creationId xmlns:a16="http://schemas.microsoft.com/office/drawing/2014/main" id="{6279EADE-0AF5-41BA-A74B-04368C4A28C7}"/>
              </a:ext>
            </a:extLst>
          </p:cNvPr>
          <p:cNvSpPr/>
          <p:nvPr/>
        </p:nvSpPr>
        <p:spPr>
          <a:xfrm>
            <a:off x="5527787" y="3658638"/>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146" name="Forma libre: forma 145">
            <a:extLst>
              <a:ext uri="{FF2B5EF4-FFF2-40B4-BE49-F238E27FC236}">
                <a16:creationId xmlns:a16="http://schemas.microsoft.com/office/drawing/2014/main" id="{59E26D84-8163-491C-847A-630715F23040}"/>
              </a:ext>
            </a:extLst>
          </p:cNvPr>
          <p:cNvSpPr/>
          <p:nvPr/>
        </p:nvSpPr>
        <p:spPr>
          <a:xfrm>
            <a:off x="5675021" y="3751910"/>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147" name="Forma libre: forma 146">
            <a:extLst>
              <a:ext uri="{FF2B5EF4-FFF2-40B4-BE49-F238E27FC236}">
                <a16:creationId xmlns:a16="http://schemas.microsoft.com/office/drawing/2014/main" id="{0C845C7A-E71A-442E-9ED1-7F16D4DACC17}"/>
              </a:ext>
            </a:extLst>
          </p:cNvPr>
          <p:cNvSpPr/>
          <p:nvPr/>
        </p:nvSpPr>
        <p:spPr>
          <a:xfrm>
            <a:off x="5862762" y="3658638"/>
            <a:ext cx="24867" cy="12609"/>
          </a:xfrm>
          <a:custGeom>
            <a:avLst/>
            <a:gdLst>
              <a:gd name="connsiteX0" fmla="*/ 24868 w 24867"/>
              <a:gd name="connsiteY0" fmla="*/ 6305 h 12609"/>
              <a:gd name="connsiteX1" fmla="*/ 12434 w 24867"/>
              <a:gd name="connsiteY1" fmla="*/ 12610 h 12609"/>
              <a:gd name="connsiteX2" fmla="*/ 0 w 24867"/>
              <a:gd name="connsiteY2" fmla="*/ 6305 h 12609"/>
              <a:gd name="connsiteX3" fmla="*/ 12434 w 24867"/>
              <a:gd name="connsiteY3" fmla="*/ 0 h 12609"/>
              <a:gd name="connsiteX4" fmla="*/ 24868 w 24867"/>
              <a:gd name="connsiteY4" fmla="*/ 6305 h 1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 h="12609">
                <a:moveTo>
                  <a:pt x="24868" y="6305"/>
                </a:moveTo>
                <a:cubicBezTo>
                  <a:pt x="24868" y="9787"/>
                  <a:pt x="19301" y="12610"/>
                  <a:pt x="12434" y="12610"/>
                </a:cubicBezTo>
                <a:cubicBezTo>
                  <a:pt x="5567" y="12610"/>
                  <a:pt x="0" y="9787"/>
                  <a:pt x="0" y="6305"/>
                </a:cubicBezTo>
                <a:cubicBezTo>
                  <a:pt x="0" y="2823"/>
                  <a:pt x="5567" y="0"/>
                  <a:pt x="12434" y="0"/>
                </a:cubicBezTo>
                <a:cubicBezTo>
                  <a:pt x="19301" y="0"/>
                  <a:pt x="24868" y="2823"/>
                  <a:pt x="24868" y="6305"/>
                </a:cubicBezTo>
                <a:close/>
              </a:path>
            </a:pathLst>
          </a:custGeom>
          <a:solidFill>
            <a:srgbClr val="C0E5F8"/>
          </a:solidFill>
          <a:ln w="3522" cap="flat">
            <a:noFill/>
            <a:prstDash val="solid"/>
            <a:miter/>
          </a:ln>
        </p:spPr>
        <p:txBody>
          <a:bodyPr rtlCol="0" anchor="ctr"/>
          <a:lstStyle/>
          <a:p>
            <a:endParaRPr lang="es-PE"/>
          </a:p>
        </p:txBody>
      </p:sp>
      <p:sp>
        <p:nvSpPr>
          <p:cNvPr id="148" name="Forma libre: forma 147">
            <a:extLst>
              <a:ext uri="{FF2B5EF4-FFF2-40B4-BE49-F238E27FC236}">
                <a16:creationId xmlns:a16="http://schemas.microsoft.com/office/drawing/2014/main" id="{19108241-C58A-46AB-AB8A-1D115501CA88}"/>
              </a:ext>
            </a:extLst>
          </p:cNvPr>
          <p:cNvSpPr/>
          <p:nvPr/>
        </p:nvSpPr>
        <p:spPr>
          <a:xfrm rot="20440959">
            <a:off x="5472825" y="3776891"/>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149" name="Forma libre: forma 148">
            <a:extLst>
              <a:ext uri="{FF2B5EF4-FFF2-40B4-BE49-F238E27FC236}">
                <a16:creationId xmlns:a16="http://schemas.microsoft.com/office/drawing/2014/main" id="{1A95389F-71DF-4634-A18E-9023CD5B082F}"/>
              </a:ext>
            </a:extLst>
          </p:cNvPr>
          <p:cNvSpPr/>
          <p:nvPr/>
        </p:nvSpPr>
        <p:spPr>
          <a:xfrm rot="20440959">
            <a:off x="5600655" y="3839688"/>
            <a:ext cx="17189" cy="23951"/>
          </a:xfrm>
          <a:custGeom>
            <a:avLst/>
            <a:gdLst>
              <a:gd name="connsiteX0" fmla="*/ 17189 w 17189"/>
              <a:gd name="connsiteY0" fmla="*/ 11976 h 23951"/>
              <a:gd name="connsiteX1" fmla="*/ 8595 w 17189"/>
              <a:gd name="connsiteY1" fmla="*/ 23952 h 23951"/>
              <a:gd name="connsiteX2" fmla="*/ 1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1" y="18590"/>
                  <a:pt x="1" y="11976"/>
                </a:cubicBezTo>
                <a:cubicBezTo>
                  <a:pt x="1"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150" name="Forma libre: forma 149">
            <a:extLst>
              <a:ext uri="{FF2B5EF4-FFF2-40B4-BE49-F238E27FC236}">
                <a16:creationId xmlns:a16="http://schemas.microsoft.com/office/drawing/2014/main" id="{DD4A4622-DAD4-4D7D-B593-D846D7A0E620}"/>
              </a:ext>
            </a:extLst>
          </p:cNvPr>
          <p:cNvSpPr/>
          <p:nvPr/>
        </p:nvSpPr>
        <p:spPr>
          <a:xfrm rot="20440959">
            <a:off x="5502310" y="3851353"/>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151" name="Forma libre: forma 150">
            <a:extLst>
              <a:ext uri="{FF2B5EF4-FFF2-40B4-BE49-F238E27FC236}">
                <a16:creationId xmlns:a16="http://schemas.microsoft.com/office/drawing/2014/main" id="{07E87E25-AE9B-4B81-BCB5-4B60015C7A16}"/>
              </a:ext>
            </a:extLst>
          </p:cNvPr>
          <p:cNvSpPr/>
          <p:nvPr/>
        </p:nvSpPr>
        <p:spPr>
          <a:xfrm rot="20440959">
            <a:off x="5472829" y="3954941"/>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152" name="Forma libre: forma 151">
            <a:extLst>
              <a:ext uri="{FF2B5EF4-FFF2-40B4-BE49-F238E27FC236}">
                <a16:creationId xmlns:a16="http://schemas.microsoft.com/office/drawing/2014/main" id="{B6730074-66CA-4D15-93E9-A71123104A7B}"/>
              </a:ext>
            </a:extLst>
          </p:cNvPr>
          <p:cNvSpPr/>
          <p:nvPr/>
        </p:nvSpPr>
        <p:spPr>
          <a:xfrm rot="20440959">
            <a:off x="5642494" y="3916655"/>
            <a:ext cx="17189" cy="23951"/>
          </a:xfrm>
          <a:custGeom>
            <a:avLst/>
            <a:gdLst>
              <a:gd name="connsiteX0" fmla="*/ 17189 w 17189"/>
              <a:gd name="connsiteY0" fmla="*/ 11976 h 23951"/>
              <a:gd name="connsiteX1" fmla="*/ 8595 w 17189"/>
              <a:gd name="connsiteY1" fmla="*/ 23952 h 23951"/>
              <a:gd name="connsiteX2" fmla="*/ 1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1" y="18590"/>
                  <a:pt x="1" y="11976"/>
                </a:cubicBezTo>
                <a:cubicBezTo>
                  <a:pt x="1"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153" name="Forma libre: forma 152">
            <a:extLst>
              <a:ext uri="{FF2B5EF4-FFF2-40B4-BE49-F238E27FC236}">
                <a16:creationId xmlns:a16="http://schemas.microsoft.com/office/drawing/2014/main" id="{A279C13D-3DED-4B8C-9307-7F8110A1B35A}"/>
              </a:ext>
            </a:extLst>
          </p:cNvPr>
          <p:cNvSpPr/>
          <p:nvPr/>
        </p:nvSpPr>
        <p:spPr>
          <a:xfrm rot="20440959">
            <a:off x="5553843" y="3963540"/>
            <a:ext cx="17189" cy="23951"/>
          </a:xfrm>
          <a:custGeom>
            <a:avLst/>
            <a:gdLst>
              <a:gd name="connsiteX0" fmla="*/ 17189 w 17189"/>
              <a:gd name="connsiteY0" fmla="*/ 11976 h 23951"/>
              <a:gd name="connsiteX1" fmla="*/ 8595 w 17189"/>
              <a:gd name="connsiteY1" fmla="*/ 23952 h 23951"/>
              <a:gd name="connsiteX2" fmla="*/ 0 w 17189"/>
              <a:gd name="connsiteY2" fmla="*/ 11976 h 23951"/>
              <a:gd name="connsiteX3" fmla="*/ 8595 w 17189"/>
              <a:gd name="connsiteY3" fmla="*/ 0 h 23951"/>
              <a:gd name="connsiteX4" fmla="*/ 17189 w 17189"/>
              <a:gd name="connsiteY4" fmla="*/ 11976 h 2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 h="23951">
                <a:moveTo>
                  <a:pt x="17189" y="11976"/>
                </a:moveTo>
                <a:cubicBezTo>
                  <a:pt x="17189" y="18590"/>
                  <a:pt x="13341" y="23952"/>
                  <a:pt x="8595" y="23952"/>
                </a:cubicBezTo>
                <a:cubicBezTo>
                  <a:pt x="3848" y="23952"/>
                  <a:pt x="0" y="18590"/>
                  <a:pt x="0" y="11976"/>
                </a:cubicBezTo>
                <a:cubicBezTo>
                  <a:pt x="0" y="5362"/>
                  <a:pt x="3848" y="0"/>
                  <a:pt x="8595" y="0"/>
                </a:cubicBezTo>
                <a:cubicBezTo>
                  <a:pt x="13341" y="0"/>
                  <a:pt x="17189" y="5362"/>
                  <a:pt x="17189" y="11976"/>
                </a:cubicBezTo>
                <a:close/>
              </a:path>
            </a:pathLst>
          </a:custGeom>
          <a:solidFill>
            <a:srgbClr val="C0E5F8"/>
          </a:solidFill>
          <a:ln w="3522" cap="flat">
            <a:noFill/>
            <a:prstDash val="solid"/>
            <a:miter/>
          </a:ln>
        </p:spPr>
        <p:txBody>
          <a:bodyPr rtlCol="0" anchor="ctr"/>
          <a:lstStyle/>
          <a:p>
            <a:endParaRPr lang="es-PE"/>
          </a:p>
        </p:txBody>
      </p:sp>
      <p:sp>
        <p:nvSpPr>
          <p:cNvPr id="154" name="Forma libre: forma 153">
            <a:extLst>
              <a:ext uri="{FF2B5EF4-FFF2-40B4-BE49-F238E27FC236}">
                <a16:creationId xmlns:a16="http://schemas.microsoft.com/office/drawing/2014/main" id="{6248D219-28DE-4C02-9FED-B531991A3F9B}"/>
              </a:ext>
            </a:extLst>
          </p:cNvPr>
          <p:cNvSpPr/>
          <p:nvPr/>
        </p:nvSpPr>
        <p:spPr>
          <a:xfrm rot="16871517">
            <a:off x="5788899" y="3846099"/>
            <a:ext cx="24093" cy="14160"/>
          </a:xfrm>
          <a:custGeom>
            <a:avLst/>
            <a:gdLst>
              <a:gd name="connsiteX0" fmla="*/ 24093 w 24093"/>
              <a:gd name="connsiteY0" fmla="*/ 7080 h 14160"/>
              <a:gd name="connsiteX1" fmla="*/ 12047 w 24093"/>
              <a:gd name="connsiteY1" fmla="*/ 14160 h 14160"/>
              <a:gd name="connsiteX2" fmla="*/ 0 w 24093"/>
              <a:gd name="connsiteY2" fmla="*/ 7080 h 14160"/>
              <a:gd name="connsiteX3" fmla="*/ 12047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7" y="14160"/>
                </a:cubicBezTo>
                <a:cubicBezTo>
                  <a:pt x="5394" y="14160"/>
                  <a:pt x="0" y="10990"/>
                  <a:pt x="0" y="7080"/>
                </a:cubicBezTo>
                <a:cubicBezTo>
                  <a:pt x="0" y="3170"/>
                  <a:pt x="5393" y="0"/>
                  <a:pt x="12047" y="0"/>
                </a:cubicBezTo>
                <a:cubicBezTo>
                  <a:pt x="18700"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155" name="Forma libre: forma 154">
            <a:extLst>
              <a:ext uri="{FF2B5EF4-FFF2-40B4-BE49-F238E27FC236}">
                <a16:creationId xmlns:a16="http://schemas.microsoft.com/office/drawing/2014/main" id="{6D79480C-6674-4DF4-9B3B-9786AD643376}"/>
              </a:ext>
            </a:extLst>
          </p:cNvPr>
          <p:cNvSpPr/>
          <p:nvPr/>
        </p:nvSpPr>
        <p:spPr>
          <a:xfrm rot="16871517">
            <a:off x="5786886" y="3943821"/>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700"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156" name="Forma libre: forma 155">
            <a:extLst>
              <a:ext uri="{FF2B5EF4-FFF2-40B4-BE49-F238E27FC236}">
                <a16:creationId xmlns:a16="http://schemas.microsoft.com/office/drawing/2014/main" id="{AB13A57C-3222-4972-9966-0D349718CA02}"/>
              </a:ext>
            </a:extLst>
          </p:cNvPr>
          <p:cNvSpPr/>
          <p:nvPr/>
        </p:nvSpPr>
        <p:spPr>
          <a:xfrm rot="16871517">
            <a:off x="5851458" y="4008946"/>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699"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157" name="Forma libre: forma 156">
            <a:extLst>
              <a:ext uri="{FF2B5EF4-FFF2-40B4-BE49-F238E27FC236}">
                <a16:creationId xmlns:a16="http://schemas.microsoft.com/office/drawing/2014/main" id="{9616FF5D-8ED1-4EF4-92A6-FA1A4F0C25D9}"/>
              </a:ext>
            </a:extLst>
          </p:cNvPr>
          <p:cNvSpPr/>
          <p:nvPr/>
        </p:nvSpPr>
        <p:spPr>
          <a:xfrm rot="16871517">
            <a:off x="5941478" y="3946769"/>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700"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158" name="Forma libre: forma 157">
            <a:extLst>
              <a:ext uri="{FF2B5EF4-FFF2-40B4-BE49-F238E27FC236}">
                <a16:creationId xmlns:a16="http://schemas.microsoft.com/office/drawing/2014/main" id="{EFFAE726-EA7D-4F86-9490-DC7516DA9532}"/>
              </a:ext>
            </a:extLst>
          </p:cNvPr>
          <p:cNvSpPr/>
          <p:nvPr/>
        </p:nvSpPr>
        <p:spPr>
          <a:xfrm rot="16871517">
            <a:off x="5892024" y="3882055"/>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699" y="0"/>
                  <a:pt x="24093" y="3170"/>
                  <a:pt x="24093" y="7080"/>
                </a:cubicBezTo>
                <a:close/>
              </a:path>
            </a:pathLst>
          </a:custGeom>
          <a:solidFill>
            <a:srgbClr val="C0E5F8"/>
          </a:solidFill>
          <a:ln w="3522" cap="flat">
            <a:noFill/>
            <a:prstDash val="solid"/>
            <a:miter/>
          </a:ln>
        </p:spPr>
        <p:txBody>
          <a:bodyPr rtlCol="0" anchor="ctr"/>
          <a:lstStyle/>
          <a:p>
            <a:endParaRPr lang="es-PE"/>
          </a:p>
        </p:txBody>
      </p:sp>
      <p:sp>
        <p:nvSpPr>
          <p:cNvPr id="159" name="Forma libre: forma 158">
            <a:extLst>
              <a:ext uri="{FF2B5EF4-FFF2-40B4-BE49-F238E27FC236}">
                <a16:creationId xmlns:a16="http://schemas.microsoft.com/office/drawing/2014/main" id="{08E1C6C8-5FBE-42D9-9835-468CC9A2DF24}"/>
              </a:ext>
            </a:extLst>
          </p:cNvPr>
          <p:cNvSpPr/>
          <p:nvPr/>
        </p:nvSpPr>
        <p:spPr>
          <a:xfrm rot="16871517">
            <a:off x="5926365" y="3777661"/>
            <a:ext cx="24093" cy="14160"/>
          </a:xfrm>
          <a:custGeom>
            <a:avLst/>
            <a:gdLst>
              <a:gd name="connsiteX0" fmla="*/ 24093 w 24093"/>
              <a:gd name="connsiteY0" fmla="*/ 7080 h 14160"/>
              <a:gd name="connsiteX1" fmla="*/ 12046 w 24093"/>
              <a:gd name="connsiteY1" fmla="*/ 14160 h 14160"/>
              <a:gd name="connsiteX2" fmla="*/ 0 w 24093"/>
              <a:gd name="connsiteY2" fmla="*/ 7080 h 14160"/>
              <a:gd name="connsiteX3" fmla="*/ 12046 w 24093"/>
              <a:gd name="connsiteY3" fmla="*/ 0 h 14160"/>
              <a:gd name="connsiteX4" fmla="*/ 24093 w 24093"/>
              <a:gd name="connsiteY4" fmla="*/ 7080 h 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 h="14160">
                <a:moveTo>
                  <a:pt x="24093" y="7080"/>
                </a:moveTo>
                <a:cubicBezTo>
                  <a:pt x="24093" y="10990"/>
                  <a:pt x="18700" y="14160"/>
                  <a:pt x="12046" y="14160"/>
                </a:cubicBezTo>
                <a:cubicBezTo>
                  <a:pt x="5393" y="14160"/>
                  <a:pt x="0" y="10990"/>
                  <a:pt x="0" y="7080"/>
                </a:cubicBezTo>
                <a:cubicBezTo>
                  <a:pt x="0" y="3170"/>
                  <a:pt x="5393" y="0"/>
                  <a:pt x="12046" y="0"/>
                </a:cubicBezTo>
                <a:cubicBezTo>
                  <a:pt x="18699" y="0"/>
                  <a:pt x="24093" y="3170"/>
                  <a:pt x="24093" y="7080"/>
                </a:cubicBezTo>
                <a:close/>
              </a:path>
            </a:pathLst>
          </a:custGeom>
          <a:solidFill>
            <a:srgbClr val="C0E5F8"/>
          </a:solidFill>
          <a:ln w="3522" cap="flat">
            <a:noFill/>
            <a:prstDash val="solid"/>
            <a:miter/>
          </a:ln>
        </p:spPr>
        <p:txBody>
          <a:bodyPr rtlCol="0" anchor="ctr"/>
          <a:lstStyle/>
          <a:p>
            <a:endParaRPr lang="es-PE"/>
          </a:p>
        </p:txBody>
      </p:sp>
    </p:spTree>
    <p:extLst>
      <p:ext uri="{BB962C8B-B14F-4D97-AF65-F5344CB8AC3E}">
        <p14:creationId xmlns:p14="http://schemas.microsoft.com/office/powerpoint/2010/main" val="3225756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53"/>
          <p:cNvSpPr txBox="1">
            <a:spLocks noGrp="1"/>
          </p:cNvSpPr>
          <p:nvPr>
            <p:ph type="title" idx="4294967295"/>
          </p:nvPr>
        </p:nvSpPr>
        <p:spPr>
          <a:xfrm>
            <a:off x="2421000" y="283608"/>
            <a:ext cx="43020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CHEMISTRY ICONS</a:t>
            </a:r>
            <a:endParaRPr/>
          </a:p>
        </p:txBody>
      </p:sp>
      <p:grpSp>
        <p:nvGrpSpPr>
          <p:cNvPr id="873" name="Google Shape;873;p53"/>
          <p:cNvGrpSpPr/>
          <p:nvPr/>
        </p:nvGrpSpPr>
        <p:grpSpPr>
          <a:xfrm>
            <a:off x="5312813" y="2726950"/>
            <a:ext cx="367950" cy="367850"/>
            <a:chOff x="5372225" y="1935900"/>
            <a:chExt cx="367950" cy="367850"/>
          </a:xfrm>
        </p:grpSpPr>
        <p:sp>
          <p:nvSpPr>
            <p:cNvPr id="874" name="Google Shape;874;p53"/>
            <p:cNvSpPr/>
            <p:nvPr/>
          </p:nvSpPr>
          <p:spPr>
            <a:xfrm>
              <a:off x="5397950" y="1935900"/>
              <a:ext cx="316400" cy="258175"/>
            </a:xfrm>
            <a:custGeom>
              <a:avLst/>
              <a:gdLst/>
              <a:ahLst/>
              <a:cxnLst/>
              <a:rect l="l" t="t" r="r" b="b"/>
              <a:pathLst>
                <a:path w="12656" h="10327" extrusionOk="0">
                  <a:moveTo>
                    <a:pt x="6045" y="6930"/>
                  </a:moveTo>
                  <a:cubicBezTo>
                    <a:pt x="6283" y="6930"/>
                    <a:pt x="6470" y="7121"/>
                    <a:pt x="6470" y="7355"/>
                  </a:cubicBezTo>
                  <a:cubicBezTo>
                    <a:pt x="6470" y="7589"/>
                    <a:pt x="6283" y="7780"/>
                    <a:pt x="6045" y="7780"/>
                  </a:cubicBezTo>
                  <a:lnTo>
                    <a:pt x="6018" y="7780"/>
                  </a:lnTo>
                  <a:cubicBezTo>
                    <a:pt x="5784" y="7780"/>
                    <a:pt x="5593" y="7589"/>
                    <a:pt x="5593" y="7355"/>
                  </a:cubicBezTo>
                  <a:cubicBezTo>
                    <a:pt x="5593" y="7121"/>
                    <a:pt x="5784" y="6930"/>
                    <a:pt x="6018" y="6930"/>
                  </a:cubicBezTo>
                  <a:close/>
                  <a:moveTo>
                    <a:pt x="7180" y="8205"/>
                  </a:moveTo>
                  <a:cubicBezTo>
                    <a:pt x="7414" y="8205"/>
                    <a:pt x="7601" y="8396"/>
                    <a:pt x="7601" y="8630"/>
                  </a:cubicBezTo>
                  <a:cubicBezTo>
                    <a:pt x="7601" y="8864"/>
                    <a:pt x="7414" y="9055"/>
                    <a:pt x="7180" y="9055"/>
                  </a:cubicBezTo>
                  <a:lnTo>
                    <a:pt x="7149" y="9055"/>
                  </a:lnTo>
                  <a:cubicBezTo>
                    <a:pt x="6915" y="9055"/>
                    <a:pt x="6728" y="8864"/>
                    <a:pt x="6728" y="8630"/>
                  </a:cubicBezTo>
                  <a:cubicBezTo>
                    <a:pt x="6728" y="8396"/>
                    <a:pt x="6915" y="8205"/>
                    <a:pt x="7149" y="8205"/>
                  </a:cubicBezTo>
                  <a:close/>
                  <a:moveTo>
                    <a:pt x="5511" y="8911"/>
                  </a:moveTo>
                  <a:cubicBezTo>
                    <a:pt x="5745" y="8911"/>
                    <a:pt x="5936" y="9102"/>
                    <a:pt x="5936" y="9336"/>
                  </a:cubicBezTo>
                  <a:cubicBezTo>
                    <a:pt x="5936" y="9570"/>
                    <a:pt x="5745" y="9761"/>
                    <a:pt x="5511" y="9761"/>
                  </a:cubicBezTo>
                  <a:lnTo>
                    <a:pt x="5484" y="9761"/>
                  </a:lnTo>
                  <a:cubicBezTo>
                    <a:pt x="5246" y="9761"/>
                    <a:pt x="5059" y="9570"/>
                    <a:pt x="5059" y="9336"/>
                  </a:cubicBezTo>
                  <a:cubicBezTo>
                    <a:pt x="5059" y="9102"/>
                    <a:pt x="5246" y="8911"/>
                    <a:pt x="5484" y="8911"/>
                  </a:cubicBezTo>
                  <a:close/>
                  <a:moveTo>
                    <a:pt x="4419" y="0"/>
                  </a:moveTo>
                  <a:cubicBezTo>
                    <a:pt x="3561" y="0"/>
                    <a:pt x="2855" y="663"/>
                    <a:pt x="2797" y="1521"/>
                  </a:cubicBezTo>
                  <a:cubicBezTo>
                    <a:pt x="2742" y="2375"/>
                    <a:pt x="3358" y="3128"/>
                    <a:pt x="4209" y="3241"/>
                  </a:cubicBezTo>
                  <a:lnTo>
                    <a:pt x="4209" y="7144"/>
                  </a:lnTo>
                  <a:lnTo>
                    <a:pt x="1" y="10326"/>
                  </a:lnTo>
                  <a:lnTo>
                    <a:pt x="12655" y="10326"/>
                  </a:lnTo>
                  <a:lnTo>
                    <a:pt x="8451" y="7144"/>
                  </a:lnTo>
                  <a:lnTo>
                    <a:pt x="8451" y="3241"/>
                  </a:lnTo>
                  <a:cubicBezTo>
                    <a:pt x="9301" y="3128"/>
                    <a:pt x="9918" y="2375"/>
                    <a:pt x="9863" y="1521"/>
                  </a:cubicBezTo>
                  <a:cubicBezTo>
                    <a:pt x="9804" y="663"/>
                    <a:pt x="9095" y="0"/>
                    <a:pt x="8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75" name="Google Shape;875;p53"/>
            <p:cNvSpPr/>
            <p:nvPr/>
          </p:nvSpPr>
          <p:spPr>
            <a:xfrm>
              <a:off x="5372225" y="2215300"/>
              <a:ext cx="367950" cy="88450"/>
            </a:xfrm>
            <a:custGeom>
              <a:avLst/>
              <a:gdLst/>
              <a:ahLst/>
              <a:cxnLst/>
              <a:rect l="l" t="t" r="r" b="b"/>
              <a:pathLst>
                <a:path w="14718" h="3538" extrusionOk="0">
                  <a:moveTo>
                    <a:pt x="4854" y="710"/>
                  </a:moveTo>
                  <a:cubicBezTo>
                    <a:pt x="5089" y="710"/>
                    <a:pt x="5280" y="898"/>
                    <a:pt x="5280" y="1135"/>
                  </a:cubicBezTo>
                  <a:cubicBezTo>
                    <a:pt x="5280" y="1368"/>
                    <a:pt x="5089" y="1556"/>
                    <a:pt x="4854" y="1556"/>
                  </a:cubicBezTo>
                  <a:cubicBezTo>
                    <a:pt x="4849" y="1556"/>
                    <a:pt x="4845" y="1556"/>
                    <a:pt x="4840" y="1556"/>
                  </a:cubicBezTo>
                  <a:lnTo>
                    <a:pt x="4813" y="1556"/>
                  </a:lnTo>
                  <a:cubicBezTo>
                    <a:pt x="4808" y="1556"/>
                    <a:pt x="4803" y="1556"/>
                    <a:pt x="4798" y="1556"/>
                  </a:cubicBezTo>
                  <a:cubicBezTo>
                    <a:pt x="4563" y="1556"/>
                    <a:pt x="4372" y="1368"/>
                    <a:pt x="4372" y="1135"/>
                  </a:cubicBezTo>
                  <a:cubicBezTo>
                    <a:pt x="4372" y="898"/>
                    <a:pt x="4563" y="710"/>
                    <a:pt x="4798" y="710"/>
                  </a:cubicBezTo>
                  <a:cubicBezTo>
                    <a:pt x="4803" y="710"/>
                    <a:pt x="4808" y="710"/>
                    <a:pt x="4813" y="710"/>
                  </a:cubicBezTo>
                  <a:lnTo>
                    <a:pt x="4840" y="710"/>
                  </a:lnTo>
                  <a:cubicBezTo>
                    <a:pt x="4845" y="710"/>
                    <a:pt x="4849" y="710"/>
                    <a:pt x="4854" y="710"/>
                  </a:cubicBezTo>
                  <a:close/>
                  <a:moveTo>
                    <a:pt x="8250" y="710"/>
                  </a:moveTo>
                  <a:cubicBezTo>
                    <a:pt x="8482" y="710"/>
                    <a:pt x="8673" y="898"/>
                    <a:pt x="8673" y="1135"/>
                  </a:cubicBezTo>
                  <a:cubicBezTo>
                    <a:pt x="8673" y="1368"/>
                    <a:pt x="8482" y="1556"/>
                    <a:pt x="8250" y="1556"/>
                  </a:cubicBezTo>
                  <a:cubicBezTo>
                    <a:pt x="8246" y="1556"/>
                    <a:pt x="8241" y="1556"/>
                    <a:pt x="8236" y="1556"/>
                  </a:cubicBezTo>
                  <a:lnTo>
                    <a:pt x="8209" y="1556"/>
                  </a:lnTo>
                  <a:cubicBezTo>
                    <a:pt x="8204" y="1556"/>
                    <a:pt x="8200" y="1556"/>
                    <a:pt x="8195" y="1556"/>
                  </a:cubicBezTo>
                  <a:cubicBezTo>
                    <a:pt x="7960" y="1556"/>
                    <a:pt x="7768" y="1368"/>
                    <a:pt x="7768" y="1135"/>
                  </a:cubicBezTo>
                  <a:cubicBezTo>
                    <a:pt x="7768" y="898"/>
                    <a:pt x="7960" y="710"/>
                    <a:pt x="8195" y="710"/>
                  </a:cubicBezTo>
                  <a:cubicBezTo>
                    <a:pt x="8200" y="710"/>
                    <a:pt x="8204" y="710"/>
                    <a:pt x="8209" y="710"/>
                  </a:cubicBezTo>
                  <a:lnTo>
                    <a:pt x="8236" y="710"/>
                  </a:lnTo>
                  <a:cubicBezTo>
                    <a:pt x="8241" y="710"/>
                    <a:pt x="8246" y="710"/>
                    <a:pt x="8250" y="710"/>
                  </a:cubicBezTo>
                  <a:close/>
                  <a:moveTo>
                    <a:pt x="11588" y="710"/>
                  </a:moveTo>
                  <a:cubicBezTo>
                    <a:pt x="11592" y="710"/>
                    <a:pt x="11597" y="710"/>
                    <a:pt x="11602" y="710"/>
                  </a:cubicBezTo>
                  <a:lnTo>
                    <a:pt x="11633" y="710"/>
                  </a:lnTo>
                  <a:cubicBezTo>
                    <a:pt x="11859" y="718"/>
                    <a:pt x="12042" y="905"/>
                    <a:pt x="12042" y="1135"/>
                  </a:cubicBezTo>
                  <a:cubicBezTo>
                    <a:pt x="12042" y="1361"/>
                    <a:pt x="11859" y="1548"/>
                    <a:pt x="11633" y="1556"/>
                  </a:cubicBezTo>
                  <a:lnTo>
                    <a:pt x="11602" y="1556"/>
                  </a:lnTo>
                  <a:cubicBezTo>
                    <a:pt x="11597" y="1556"/>
                    <a:pt x="11592" y="1556"/>
                    <a:pt x="11588" y="1556"/>
                  </a:cubicBezTo>
                  <a:cubicBezTo>
                    <a:pt x="11356" y="1556"/>
                    <a:pt x="11165" y="1368"/>
                    <a:pt x="11165" y="1135"/>
                  </a:cubicBezTo>
                  <a:cubicBezTo>
                    <a:pt x="11165" y="898"/>
                    <a:pt x="11356" y="710"/>
                    <a:pt x="11588" y="710"/>
                  </a:cubicBezTo>
                  <a:close/>
                  <a:moveTo>
                    <a:pt x="3116" y="1135"/>
                  </a:moveTo>
                  <a:cubicBezTo>
                    <a:pt x="3350" y="1135"/>
                    <a:pt x="3537" y="1322"/>
                    <a:pt x="3537" y="1556"/>
                  </a:cubicBezTo>
                  <a:cubicBezTo>
                    <a:pt x="3537" y="1794"/>
                    <a:pt x="3350" y="1981"/>
                    <a:pt x="3116" y="1981"/>
                  </a:cubicBezTo>
                  <a:lnTo>
                    <a:pt x="3085" y="1981"/>
                  </a:lnTo>
                  <a:cubicBezTo>
                    <a:pt x="2851" y="1981"/>
                    <a:pt x="2660" y="1794"/>
                    <a:pt x="2660" y="1556"/>
                  </a:cubicBezTo>
                  <a:cubicBezTo>
                    <a:pt x="2660" y="1322"/>
                    <a:pt x="2851" y="1135"/>
                    <a:pt x="3085" y="1135"/>
                  </a:cubicBezTo>
                  <a:close/>
                  <a:moveTo>
                    <a:pt x="6540" y="1135"/>
                  </a:moveTo>
                  <a:cubicBezTo>
                    <a:pt x="6774" y="1135"/>
                    <a:pt x="6961" y="1322"/>
                    <a:pt x="6961" y="1556"/>
                  </a:cubicBezTo>
                  <a:cubicBezTo>
                    <a:pt x="6961" y="1794"/>
                    <a:pt x="6774" y="1981"/>
                    <a:pt x="6540" y="1981"/>
                  </a:cubicBezTo>
                  <a:lnTo>
                    <a:pt x="6509" y="1981"/>
                  </a:lnTo>
                  <a:cubicBezTo>
                    <a:pt x="6275" y="1981"/>
                    <a:pt x="6084" y="1794"/>
                    <a:pt x="6084" y="1556"/>
                  </a:cubicBezTo>
                  <a:cubicBezTo>
                    <a:pt x="6084" y="1322"/>
                    <a:pt x="6275" y="1135"/>
                    <a:pt x="6509" y="1135"/>
                  </a:cubicBezTo>
                  <a:close/>
                  <a:moveTo>
                    <a:pt x="9933" y="1135"/>
                  </a:moveTo>
                  <a:cubicBezTo>
                    <a:pt x="10167" y="1135"/>
                    <a:pt x="10358" y="1322"/>
                    <a:pt x="10358" y="1556"/>
                  </a:cubicBezTo>
                  <a:cubicBezTo>
                    <a:pt x="10358" y="1794"/>
                    <a:pt x="10167" y="1981"/>
                    <a:pt x="9933" y="1981"/>
                  </a:cubicBezTo>
                  <a:lnTo>
                    <a:pt x="9905" y="1981"/>
                  </a:lnTo>
                  <a:cubicBezTo>
                    <a:pt x="9671" y="1981"/>
                    <a:pt x="9480" y="1794"/>
                    <a:pt x="9480" y="1556"/>
                  </a:cubicBezTo>
                  <a:cubicBezTo>
                    <a:pt x="9480" y="1322"/>
                    <a:pt x="9671" y="1135"/>
                    <a:pt x="9905" y="1135"/>
                  </a:cubicBezTo>
                  <a:close/>
                  <a:moveTo>
                    <a:pt x="133" y="0"/>
                  </a:moveTo>
                  <a:cubicBezTo>
                    <a:pt x="47" y="176"/>
                    <a:pt x="0" y="371"/>
                    <a:pt x="0" y="566"/>
                  </a:cubicBezTo>
                  <a:lnTo>
                    <a:pt x="0" y="2266"/>
                  </a:lnTo>
                  <a:cubicBezTo>
                    <a:pt x="4" y="2968"/>
                    <a:pt x="574" y="3537"/>
                    <a:pt x="1276" y="3537"/>
                  </a:cubicBezTo>
                  <a:lnTo>
                    <a:pt x="13442" y="3537"/>
                  </a:lnTo>
                  <a:cubicBezTo>
                    <a:pt x="14144" y="3537"/>
                    <a:pt x="14714" y="2968"/>
                    <a:pt x="14717" y="2266"/>
                  </a:cubicBezTo>
                  <a:lnTo>
                    <a:pt x="14717" y="566"/>
                  </a:lnTo>
                  <a:cubicBezTo>
                    <a:pt x="14714" y="371"/>
                    <a:pt x="14671" y="176"/>
                    <a:pt x="14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76" name="Google Shape;876;p53"/>
          <p:cNvGrpSpPr/>
          <p:nvPr/>
        </p:nvGrpSpPr>
        <p:grpSpPr>
          <a:xfrm>
            <a:off x="4095400" y="2174750"/>
            <a:ext cx="323600" cy="367850"/>
            <a:chOff x="4095400" y="2174750"/>
            <a:chExt cx="323600" cy="367850"/>
          </a:xfrm>
        </p:grpSpPr>
        <p:sp>
          <p:nvSpPr>
            <p:cNvPr id="877" name="Google Shape;877;p53"/>
            <p:cNvSpPr/>
            <p:nvPr/>
          </p:nvSpPr>
          <p:spPr>
            <a:xfrm>
              <a:off x="4097750" y="2174750"/>
              <a:ext cx="318900" cy="258275"/>
            </a:xfrm>
            <a:custGeom>
              <a:avLst/>
              <a:gdLst/>
              <a:ahLst/>
              <a:cxnLst/>
              <a:rect l="l" t="t" r="r" b="b"/>
              <a:pathLst>
                <a:path w="12756" h="10331" extrusionOk="0">
                  <a:moveTo>
                    <a:pt x="6096" y="6934"/>
                  </a:moveTo>
                  <a:cubicBezTo>
                    <a:pt x="6329" y="6934"/>
                    <a:pt x="6521" y="7121"/>
                    <a:pt x="6521" y="7359"/>
                  </a:cubicBezTo>
                  <a:cubicBezTo>
                    <a:pt x="6521" y="7593"/>
                    <a:pt x="6329" y="7784"/>
                    <a:pt x="6096" y="7784"/>
                  </a:cubicBezTo>
                  <a:lnTo>
                    <a:pt x="6068" y="7784"/>
                  </a:lnTo>
                  <a:cubicBezTo>
                    <a:pt x="5834" y="7781"/>
                    <a:pt x="5643" y="7593"/>
                    <a:pt x="5643" y="7359"/>
                  </a:cubicBezTo>
                  <a:cubicBezTo>
                    <a:pt x="5643" y="7121"/>
                    <a:pt x="5834" y="6934"/>
                    <a:pt x="6068" y="6934"/>
                  </a:cubicBezTo>
                  <a:close/>
                  <a:moveTo>
                    <a:pt x="7244" y="8205"/>
                  </a:moveTo>
                  <a:cubicBezTo>
                    <a:pt x="7476" y="8205"/>
                    <a:pt x="7667" y="8397"/>
                    <a:pt x="7667" y="8631"/>
                  </a:cubicBezTo>
                  <a:cubicBezTo>
                    <a:pt x="7667" y="8868"/>
                    <a:pt x="7476" y="9056"/>
                    <a:pt x="7244" y="9056"/>
                  </a:cubicBezTo>
                  <a:cubicBezTo>
                    <a:pt x="7240" y="9056"/>
                    <a:pt x="7235" y="9056"/>
                    <a:pt x="7230" y="9056"/>
                  </a:cubicBezTo>
                  <a:lnTo>
                    <a:pt x="7199" y="9056"/>
                  </a:lnTo>
                  <a:cubicBezTo>
                    <a:pt x="7194" y="9056"/>
                    <a:pt x="7190" y="9056"/>
                    <a:pt x="7185" y="9056"/>
                  </a:cubicBezTo>
                  <a:cubicBezTo>
                    <a:pt x="6953" y="9056"/>
                    <a:pt x="6762" y="8868"/>
                    <a:pt x="6762" y="8631"/>
                  </a:cubicBezTo>
                  <a:cubicBezTo>
                    <a:pt x="6762" y="8397"/>
                    <a:pt x="6954" y="8205"/>
                    <a:pt x="7185" y="8205"/>
                  </a:cubicBezTo>
                  <a:cubicBezTo>
                    <a:pt x="7190" y="8205"/>
                    <a:pt x="7194" y="8205"/>
                    <a:pt x="7199" y="8206"/>
                  </a:cubicBezTo>
                  <a:lnTo>
                    <a:pt x="7230" y="8206"/>
                  </a:lnTo>
                  <a:cubicBezTo>
                    <a:pt x="7235" y="8205"/>
                    <a:pt x="7239" y="8205"/>
                    <a:pt x="7244" y="8205"/>
                  </a:cubicBezTo>
                  <a:close/>
                  <a:moveTo>
                    <a:pt x="5575" y="8915"/>
                  </a:moveTo>
                  <a:cubicBezTo>
                    <a:pt x="5807" y="8915"/>
                    <a:pt x="5998" y="9103"/>
                    <a:pt x="5998" y="9340"/>
                  </a:cubicBezTo>
                  <a:cubicBezTo>
                    <a:pt x="5998" y="9574"/>
                    <a:pt x="5807" y="9762"/>
                    <a:pt x="5575" y="9762"/>
                  </a:cubicBezTo>
                  <a:cubicBezTo>
                    <a:pt x="5571" y="9762"/>
                    <a:pt x="5566" y="9762"/>
                    <a:pt x="5561" y="9761"/>
                  </a:cubicBezTo>
                  <a:lnTo>
                    <a:pt x="5534" y="9761"/>
                  </a:lnTo>
                  <a:cubicBezTo>
                    <a:pt x="5529" y="9762"/>
                    <a:pt x="5524" y="9762"/>
                    <a:pt x="5520" y="9762"/>
                  </a:cubicBezTo>
                  <a:cubicBezTo>
                    <a:pt x="5284" y="9762"/>
                    <a:pt x="5093" y="9574"/>
                    <a:pt x="5093" y="9340"/>
                  </a:cubicBezTo>
                  <a:cubicBezTo>
                    <a:pt x="5093" y="9103"/>
                    <a:pt x="5284" y="8915"/>
                    <a:pt x="5520" y="8915"/>
                  </a:cubicBezTo>
                  <a:cubicBezTo>
                    <a:pt x="5524" y="8915"/>
                    <a:pt x="5529" y="8915"/>
                    <a:pt x="5534" y="8915"/>
                  </a:cubicBezTo>
                  <a:lnTo>
                    <a:pt x="5561" y="8915"/>
                  </a:lnTo>
                  <a:cubicBezTo>
                    <a:pt x="5566" y="8915"/>
                    <a:pt x="5571" y="8915"/>
                    <a:pt x="5575" y="8915"/>
                  </a:cubicBezTo>
                  <a:close/>
                  <a:moveTo>
                    <a:pt x="4469" y="1"/>
                  </a:moveTo>
                  <a:cubicBezTo>
                    <a:pt x="3611" y="1"/>
                    <a:pt x="2902" y="668"/>
                    <a:pt x="2847" y="1522"/>
                  </a:cubicBezTo>
                  <a:cubicBezTo>
                    <a:pt x="2793" y="2376"/>
                    <a:pt x="3409" y="3128"/>
                    <a:pt x="4255" y="3241"/>
                  </a:cubicBezTo>
                  <a:lnTo>
                    <a:pt x="4255" y="6283"/>
                  </a:lnTo>
                  <a:lnTo>
                    <a:pt x="1478" y="8170"/>
                  </a:lnTo>
                  <a:cubicBezTo>
                    <a:pt x="749" y="8662"/>
                    <a:pt x="227" y="9411"/>
                    <a:pt x="16" y="10265"/>
                  </a:cubicBezTo>
                  <a:cubicBezTo>
                    <a:pt x="8" y="10288"/>
                    <a:pt x="4" y="10307"/>
                    <a:pt x="0" y="10331"/>
                  </a:cubicBezTo>
                  <a:lnTo>
                    <a:pt x="12756" y="10331"/>
                  </a:lnTo>
                  <a:cubicBezTo>
                    <a:pt x="12752" y="10307"/>
                    <a:pt x="12748" y="10288"/>
                    <a:pt x="12740" y="10265"/>
                  </a:cubicBezTo>
                  <a:cubicBezTo>
                    <a:pt x="12530" y="9411"/>
                    <a:pt x="12007" y="8662"/>
                    <a:pt x="11278" y="8167"/>
                  </a:cubicBezTo>
                  <a:lnTo>
                    <a:pt x="8502" y="6283"/>
                  </a:lnTo>
                  <a:lnTo>
                    <a:pt x="8502" y="3241"/>
                  </a:lnTo>
                  <a:cubicBezTo>
                    <a:pt x="9352" y="3128"/>
                    <a:pt x="9968" y="2376"/>
                    <a:pt x="9909" y="1522"/>
                  </a:cubicBezTo>
                  <a:cubicBezTo>
                    <a:pt x="9855" y="668"/>
                    <a:pt x="9145" y="1"/>
                    <a:pt x="8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78" name="Google Shape;878;p53"/>
            <p:cNvSpPr/>
            <p:nvPr/>
          </p:nvSpPr>
          <p:spPr>
            <a:xfrm>
              <a:off x="4095400" y="2454175"/>
              <a:ext cx="323600" cy="88425"/>
            </a:xfrm>
            <a:custGeom>
              <a:avLst/>
              <a:gdLst/>
              <a:ahLst/>
              <a:cxnLst/>
              <a:rect l="l" t="t" r="r" b="b"/>
              <a:pathLst>
                <a:path w="12944" h="3537" extrusionOk="0">
                  <a:moveTo>
                    <a:pt x="3969" y="710"/>
                  </a:moveTo>
                  <a:cubicBezTo>
                    <a:pt x="4201" y="710"/>
                    <a:pt x="4392" y="898"/>
                    <a:pt x="4392" y="1131"/>
                  </a:cubicBezTo>
                  <a:cubicBezTo>
                    <a:pt x="4392" y="1368"/>
                    <a:pt x="4201" y="1556"/>
                    <a:pt x="3969" y="1556"/>
                  </a:cubicBezTo>
                  <a:cubicBezTo>
                    <a:pt x="3964" y="1556"/>
                    <a:pt x="3960" y="1556"/>
                    <a:pt x="3955" y="1556"/>
                  </a:cubicBezTo>
                  <a:lnTo>
                    <a:pt x="3928" y="1556"/>
                  </a:lnTo>
                  <a:cubicBezTo>
                    <a:pt x="3923" y="1556"/>
                    <a:pt x="3918" y="1556"/>
                    <a:pt x="3913" y="1556"/>
                  </a:cubicBezTo>
                  <a:cubicBezTo>
                    <a:pt x="3678" y="1556"/>
                    <a:pt x="3487" y="1368"/>
                    <a:pt x="3487" y="1131"/>
                  </a:cubicBezTo>
                  <a:cubicBezTo>
                    <a:pt x="3487" y="898"/>
                    <a:pt x="3678" y="710"/>
                    <a:pt x="3913" y="710"/>
                  </a:cubicBezTo>
                  <a:cubicBezTo>
                    <a:pt x="3918" y="710"/>
                    <a:pt x="3923" y="710"/>
                    <a:pt x="3928" y="710"/>
                  </a:cubicBezTo>
                  <a:lnTo>
                    <a:pt x="3955" y="710"/>
                  </a:lnTo>
                  <a:cubicBezTo>
                    <a:pt x="3960" y="710"/>
                    <a:pt x="3964" y="710"/>
                    <a:pt x="3969" y="710"/>
                  </a:cubicBezTo>
                  <a:close/>
                  <a:moveTo>
                    <a:pt x="7362" y="710"/>
                  </a:moveTo>
                  <a:cubicBezTo>
                    <a:pt x="7597" y="710"/>
                    <a:pt x="7788" y="898"/>
                    <a:pt x="7788" y="1131"/>
                  </a:cubicBezTo>
                  <a:cubicBezTo>
                    <a:pt x="7788" y="1368"/>
                    <a:pt x="7597" y="1556"/>
                    <a:pt x="7362" y="1556"/>
                  </a:cubicBezTo>
                  <a:cubicBezTo>
                    <a:pt x="7357" y="1556"/>
                    <a:pt x="7352" y="1556"/>
                    <a:pt x="7348" y="1556"/>
                  </a:cubicBezTo>
                  <a:lnTo>
                    <a:pt x="7320" y="1556"/>
                  </a:lnTo>
                  <a:cubicBezTo>
                    <a:pt x="7316" y="1556"/>
                    <a:pt x="7311" y="1556"/>
                    <a:pt x="7306" y="1556"/>
                  </a:cubicBezTo>
                  <a:cubicBezTo>
                    <a:pt x="7075" y="1556"/>
                    <a:pt x="6884" y="1368"/>
                    <a:pt x="6884" y="1131"/>
                  </a:cubicBezTo>
                  <a:cubicBezTo>
                    <a:pt x="6884" y="898"/>
                    <a:pt x="7075" y="710"/>
                    <a:pt x="7306" y="710"/>
                  </a:cubicBezTo>
                  <a:cubicBezTo>
                    <a:pt x="7311" y="710"/>
                    <a:pt x="7316" y="710"/>
                    <a:pt x="7320" y="710"/>
                  </a:cubicBezTo>
                  <a:lnTo>
                    <a:pt x="7348" y="710"/>
                  </a:lnTo>
                  <a:cubicBezTo>
                    <a:pt x="7352" y="710"/>
                    <a:pt x="7357" y="710"/>
                    <a:pt x="7362" y="710"/>
                  </a:cubicBezTo>
                  <a:close/>
                  <a:moveTo>
                    <a:pt x="10707" y="710"/>
                  </a:moveTo>
                  <a:cubicBezTo>
                    <a:pt x="10711" y="710"/>
                    <a:pt x="10716" y="710"/>
                    <a:pt x="10721" y="710"/>
                  </a:cubicBezTo>
                  <a:lnTo>
                    <a:pt x="10748" y="710"/>
                  </a:lnTo>
                  <a:cubicBezTo>
                    <a:pt x="10974" y="718"/>
                    <a:pt x="11158" y="905"/>
                    <a:pt x="11158" y="1131"/>
                  </a:cubicBezTo>
                  <a:cubicBezTo>
                    <a:pt x="11158" y="1361"/>
                    <a:pt x="10974" y="1548"/>
                    <a:pt x="10748" y="1556"/>
                  </a:cubicBezTo>
                  <a:lnTo>
                    <a:pt x="10721" y="1556"/>
                  </a:lnTo>
                  <a:cubicBezTo>
                    <a:pt x="10716" y="1556"/>
                    <a:pt x="10711" y="1556"/>
                    <a:pt x="10707" y="1556"/>
                  </a:cubicBezTo>
                  <a:cubicBezTo>
                    <a:pt x="10471" y="1556"/>
                    <a:pt x="10280" y="1368"/>
                    <a:pt x="10280" y="1131"/>
                  </a:cubicBezTo>
                  <a:cubicBezTo>
                    <a:pt x="10280" y="898"/>
                    <a:pt x="10471" y="710"/>
                    <a:pt x="10707" y="710"/>
                  </a:cubicBezTo>
                  <a:close/>
                  <a:moveTo>
                    <a:pt x="2248" y="1134"/>
                  </a:moveTo>
                  <a:cubicBezTo>
                    <a:pt x="2481" y="1134"/>
                    <a:pt x="2668" y="1325"/>
                    <a:pt x="2668" y="1556"/>
                  </a:cubicBezTo>
                  <a:cubicBezTo>
                    <a:pt x="2668" y="1793"/>
                    <a:pt x="2477" y="1981"/>
                    <a:pt x="2242" y="1981"/>
                  </a:cubicBezTo>
                  <a:cubicBezTo>
                    <a:pt x="2237" y="1981"/>
                    <a:pt x="2232" y="1981"/>
                    <a:pt x="2228" y="1981"/>
                  </a:cubicBezTo>
                  <a:lnTo>
                    <a:pt x="2200" y="1981"/>
                  </a:lnTo>
                  <a:cubicBezTo>
                    <a:pt x="1970" y="1973"/>
                    <a:pt x="1791" y="1786"/>
                    <a:pt x="1791" y="1556"/>
                  </a:cubicBezTo>
                  <a:cubicBezTo>
                    <a:pt x="1791" y="1330"/>
                    <a:pt x="1970" y="1139"/>
                    <a:pt x="2200" y="1135"/>
                  </a:cubicBezTo>
                  <a:lnTo>
                    <a:pt x="2228" y="1135"/>
                  </a:lnTo>
                  <a:cubicBezTo>
                    <a:pt x="2234" y="1134"/>
                    <a:pt x="2241" y="1134"/>
                    <a:pt x="2248" y="1134"/>
                  </a:cubicBezTo>
                  <a:close/>
                  <a:moveTo>
                    <a:pt x="5672" y="1134"/>
                  </a:moveTo>
                  <a:cubicBezTo>
                    <a:pt x="5904" y="1134"/>
                    <a:pt x="6092" y="1325"/>
                    <a:pt x="6092" y="1556"/>
                  </a:cubicBezTo>
                  <a:cubicBezTo>
                    <a:pt x="6092" y="1793"/>
                    <a:pt x="5901" y="1981"/>
                    <a:pt x="5666" y="1981"/>
                  </a:cubicBezTo>
                  <a:cubicBezTo>
                    <a:pt x="5661" y="1981"/>
                    <a:pt x="5656" y="1981"/>
                    <a:pt x="5651" y="1981"/>
                  </a:cubicBezTo>
                  <a:lnTo>
                    <a:pt x="5624" y="1981"/>
                  </a:lnTo>
                  <a:cubicBezTo>
                    <a:pt x="5619" y="1981"/>
                    <a:pt x="5615" y="1981"/>
                    <a:pt x="5610" y="1981"/>
                  </a:cubicBezTo>
                  <a:cubicBezTo>
                    <a:pt x="5375" y="1981"/>
                    <a:pt x="5183" y="1793"/>
                    <a:pt x="5183" y="1556"/>
                  </a:cubicBezTo>
                  <a:cubicBezTo>
                    <a:pt x="5183" y="1325"/>
                    <a:pt x="5371" y="1134"/>
                    <a:pt x="5603" y="1134"/>
                  </a:cubicBezTo>
                  <a:cubicBezTo>
                    <a:pt x="5610" y="1134"/>
                    <a:pt x="5617" y="1134"/>
                    <a:pt x="5624" y="1135"/>
                  </a:cubicBezTo>
                  <a:lnTo>
                    <a:pt x="5651" y="1135"/>
                  </a:lnTo>
                  <a:cubicBezTo>
                    <a:pt x="5658" y="1134"/>
                    <a:pt x="5665" y="1134"/>
                    <a:pt x="5672" y="1134"/>
                  </a:cubicBezTo>
                  <a:close/>
                  <a:moveTo>
                    <a:pt x="9000" y="1134"/>
                  </a:moveTo>
                  <a:cubicBezTo>
                    <a:pt x="9007" y="1134"/>
                    <a:pt x="9014" y="1134"/>
                    <a:pt x="9021" y="1135"/>
                  </a:cubicBezTo>
                  <a:lnTo>
                    <a:pt x="9048" y="1135"/>
                  </a:lnTo>
                  <a:cubicBezTo>
                    <a:pt x="9278" y="1139"/>
                    <a:pt x="9457" y="1330"/>
                    <a:pt x="9457" y="1556"/>
                  </a:cubicBezTo>
                  <a:cubicBezTo>
                    <a:pt x="9457" y="1786"/>
                    <a:pt x="9278" y="1973"/>
                    <a:pt x="9048" y="1981"/>
                  </a:cubicBezTo>
                  <a:lnTo>
                    <a:pt x="9021" y="1981"/>
                  </a:lnTo>
                  <a:cubicBezTo>
                    <a:pt x="9016" y="1981"/>
                    <a:pt x="9011" y="1981"/>
                    <a:pt x="9006" y="1981"/>
                  </a:cubicBezTo>
                  <a:cubicBezTo>
                    <a:pt x="8771" y="1981"/>
                    <a:pt x="8580" y="1793"/>
                    <a:pt x="8580" y="1556"/>
                  </a:cubicBezTo>
                  <a:cubicBezTo>
                    <a:pt x="8580" y="1325"/>
                    <a:pt x="8768" y="1134"/>
                    <a:pt x="9000" y="1134"/>
                  </a:cubicBezTo>
                  <a:close/>
                  <a:moveTo>
                    <a:pt x="1" y="0"/>
                  </a:moveTo>
                  <a:cubicBezTo>
                    <a:pt x="28" y="1962"/>
                    <a:pt x="1623" y="3537"/>
                    <a:pt x="3585" y="3537"/>
                  </a:cubicBezTo>
                  <a:lnTo>
                    <a:pt x="9360" y="3537"/>
                  </a:lnTo>
                  <a:cubicBezTo>
                    <a:pt x="11321" y="3537"/>
                    <a:pt x="12916" y="1962"/>
                    <a:pt x="12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79" name="Google Shape;879;p53"/>
          <p:cNvGrpSpPr/>
          <p:nvPr/>
        </p:nvGrpSpPr>
        <p:grpSpPr>
          <a:xfrm>
            <a:off x="4681563" y="2726950"/>
            <a:ext cx="387550" cy="367900"/>
            <a:chOff x="4735225" y="1935900"/>
            <a:chExt cx="387550" cy="367900"/>
          </a:xfrm>
        </p:grpSpPr>
        <p:sp>
          <p:nvSpPr>
            <p:cNvPr id="880" name="Google Shape;880;p53"/>
            <p:cNvSpPr/>
            <p:nvPr/>
          </p:nvSpPr>
          <p:spPr>
            <a:xfrm>
              <a:off x="4807375" y="2101825"/>
              <a:ext cx="99175" cy="135625"/>
            </a:xfrm>
            <a:custGeom>
              <a:avLst/>
              <a:gdLst/>
              <a:ahLst/>
              <a:cxnLst/>
              <a:rect l="l" t="t" r="r" b="b"/>
              <a:pathLst>
                <a:path w="3967" h="5425" extrusionOk="0">
                  <a:moveTo>
                    <a:pt x="351" y="0"/>
                  </a:moveTo>
                  <a:cubicBezTo>
                    <a:pt x="0" y="2383"/>
                    <a:pt x="1416" y="4672"/>
                    <a:pt x="3705" y="5424"/>
                  </a:cubicBezTo>
                  <a:lnTo>
                    <a:pt x="3966" y="4317"/>
                  </a:lnTo>
                  <a:cubicBezTo>
                    <a:pt x="3147" y="4028"/>
                    <a:pt x="2453" y="3467"/>
                    <a:pt x="2001" y="2730"/>
                  </a:cubicBezTo>
                  <a:cubicBezTo>
                    <a:pt x="1544" y="1993"/>
                    <a:pt x="1353" y="1119"/>
                    <a:pt x="1459" y="261"/>
                  </a:cubicBezTo>
                  <a:lnTo>
                    <a:pt x="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1" name="Google Shape;881;p53"/>
            <p:cNvSpPr/>
            <p:nvPr/>
          </p:nvSpPr>
          <p:spPr>
            <a:xfrm>
              <a:off x="4896075" y="2087975"/>
              <a:ext cx="74425" cy="63700"/>
            </a:xfrm>
            <a:custGeom>
              <a:avLst/>
              <a:gdLst/>
              <a:ahLst/>
              <a:cxnLst/>
              <a:rect l="l" t="t" r="r" b="b"/>
              <a:pathLst>
                <a:path w="2977" h="2548" extrusionOk="0">
                  <a:moveTo>
                    <a:pt x="1701" y="0"/>
                  </a:moveTo>
                  <a:cubicBezTo>
                    <a:pt x="570" y="0"/>
                    <a:pt x="1" y="1373"/>
                    <a:pt x="804" y="2176"/>
                  </a:cubicBezTo>
                  <a:cubicBezTo>
                    <a:pt x="1046" y="2418"/>
                    <a:pt x="1370" y="2548"/>
                    <a:pt x="1700" y="2548"/>
                  </a:cubicBezTo>
                  <a:cubicBezTo>
                    <a:pt x="1864" y="2548"/>
                    <a:pt x="2030" y="2516"/>
                    <a:pt x="2189" y="2449"/>
                  </a:cubicBezTo>
                  <a:cubicBezTo>
                    <a:pt x="2664" y="2254"/>
                    <a:pt x="2976" y="1790"/>
                    <a:pt x="2976" y="1276"/>
                  </a:cubicBezTo>
                  <a:cubicBezTo>
                    <a:pt x="2976" y="570"/>
                    <a:pt x="2407" y="0"/>
                    <a:pt x="1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2" name="Google Shape;882;p53"/>
            <p:cNvSpPr/>
            <p:nvPr/>
          </p:nvSpPr>
          <p:spPr>
            <a:xfrm>
              <a:off x="4735225" y="1935900"/>
              <a:ext cx="387550" cy="367900"/>
            </a:xfrm>
            <a:custGeom>
              <a:avLst/>
              <a:gdLst/>
              <a:ahLst/>
              <a:cxnLst/>
              <a:rect l="l" t="t" r="r" b="b"/>
              <a:pathLst>
                <a:path w="15502" h="14716" extrusionOk="0">
                  <a:moveTo>
                    <a:pt x="8139" y="1557"/>
                  </a:moveTo>
                  <a:cubicBezTo>
                    <a:pt x="9624" y="1557"/>
                    <a:pt x="11109" y="2123"/>
                    <a:pt x="12241" y="3256"/>
                  </a:cubicBezTo>
                  <a:cubicBezTo>
                    <a:pt x="12405" y="3420"/>
                    <a:pt x="12405" y="3689"/>
                    <a:pt x="12241" y="3857"/>
                  </a:cubicBezTo>
                  <a:lnTo>
                    <a:pt x="10841" y="5257"/>
                  </a:lnTo>
                  <a:cubicBezTo>
                    <a:pt x="10758" y="5339"/>
                    <a:pt x="10648" y="5380"/>
                    <a:pt x="10540" y="5380"/>
                  </a:cubicBezTo>
                  <a:cubicBezTo>
                    <a:pt x="10431" y="5380"/>
                    <a:pt x="10323" y="5339"/>
                    <a:pt x="10241" y="5257"/>
                  </a:cubicBezTo>
                  <a:cubicBezTo>
                    <a:pt x="9660" y="4678"/>
                    <a:pt x="8899" y="4388"/>
                    <a:pt x="8139" y="4388"/>
                  </a:cubicBezTo>
                  <a:cubicBezTo>
                    <a:pt x="7379" y="4388"/>
                    <a:pt x="6618" y="4678"/>
                    <a:pt x="6037" y="5257"/>
                  </a:cubicBezTo>
                  <a:cubicBezTo>
                    <a:pt x="5955" y="5339"/>
                    <a:pt x="5847" y="5380"/>
                    <a:pt x="5738" y="5380"/>
                  </a:cubicBezTo>
                  <a:cubicBezTo>
                    <a:pt x="5630" y="5380"/>
                    <a:pt x="5520" y="5339"/>
                    <a:pt x="5437" y="5257"/>
                  </a:cubicBezTo>
                  <a:lnTo>
                    <a:pt x="4037" y="3857"/>
                  </a:lnTo>
                  <a:cubicBezTo>
                    <a:pt x="3873" y="3689"/>
                    <a:pt x="3869" y="3424"/>
                    <a:pt x="4037" y="3256"/>
                  </a:cubicBezTo>
                  <a:cubicBezTo>
                    <a:pt x="5169" y="2123"/>
                    <a:pt x="6654" y="1557"/>
                    <a:pt x="8139" y="1557"/>
                  </a:cubicBezTo>
                  <a:close/>
                  <a:moveTo>
                    <a:pt x="8140" y="5236"/>
                  </a:moveTo>
                  <a:cubicBezTo>
                    <a:pt x="8691" y="5236"/>
                    <a:pt x="9234" y="5451"/>
                    <a:pt x="9640" y="5857"/>
                  </a:cubicBezTo>
                  <a:cubicBezTo>
                    <a:pt x="10245" y="6466"/>
                    <a:pt x="10428" y="7378"/>
                    <a:pt x="10100" y="8170"/>
                  </a:cubicBezTo>
                  <a:cubicBezTo>
                    <a:pt x="9769" y="8961"/>
                    <a:pt x="8997" y="9480"/>
                    <a:pt x="8139" y="9480"/>
                  </a:cubicBezTo>
                  <a:cubicBezTo>
                    <a:pt x="6965" y="9480"/>
                    <a:pt x="6018" y="8528"/>
                    <a:pt x="6014" y="7359"/>
                  </a:cubicBezTo>
                  <a:lnTo>
                    <a:pt x="6018" y="7359"/>
                  </a:lnTo>
                  <a:cubicBezTo>
                    <a:pt x="6018" y="6501"/>
                    <a:pt x="6532" y="5725"/>
                    <a:pt x="7328" y="5397"/>
                  </a:cubicBezTo>
                  <a:cubicBezTo>
                    <a:pt x="7590" y="5288"/>
                    <a:pt x="7866" y="5236"/>
                    <a:pt x="8140" y="5236"/>
                  </a:cubicBezTo>
                  <a:close/>
                  <a:moveTo>
                    <a:pt x="2905" y="5697"/>
                  </a:moveTo>
                  <a:cubicBezTo>
                    <a:pt x="2937" y="5697"/>
                    <a:pt x="2970" y="5701"/>
                    <a:pt x="3003" y="5709"/>
                  </a:cubicBezTo>
                  <a:lnTo>
                    <a:pt x="4934" y="6165"/>
                  </a:lnTo>
                  <a:cubicBezTo>
                    <a:pt x="5160" y="6216"/>
                    <a:pt x="5300" y="6446"/>
                    <a:pt x="5249" y="6672"/>
                  </a:cubicBezTo>
                  <a:cubicBezTo>
                    <a:pt x="4871" y="8271"/>
                    <a:pt x="5858" y="9870"/>
                    <a:pt x="7457" y="10248"/>
                  </a:cubicBezTo>
                  <a:cubicBezTo>
                    <a:pt x="7683" y="10303"/>
                    <a:pt x="7823" y="10533"/>
                    <a:pt x="7772" y="10759"/>
                  </a:cubicBezTo>
                  <a:lnTo>
                    <a:pt x="7316" y="12685"/>
                  </a:lnTo>
                  <a:cubicBezTo>
                    <a:pt x="7269" y="12880"/>
                    <a:pt x="7098" y="13013"/>
                    <a:pt x="6903" y="13013"/>
                  </a:cubicBezTo>
                  <a:cubicBezTo>
                    <a:pt x="6868" y="13013"/>
                    <a:pt x="6837" y="13009"/>
                    <a:pt x="6805" y="13001"/>
                  </a:cubicBezTo>
                  <a:cubicBezTo>
                    <a:pt x="3686" y="12264"/>
                    <a:pt x="1755" y="9141"/>
                    <a:pt x="2492" y="6025"/>
                  </a:cubicBezTo>
                  <a:cubicBezTo>
                    <a:pt x="2539" y="5828"/>
                    <a:pt x="2714" y="5697"/>
                    <a:pt x="2905" y="5697"/>
                  </a:cubicBezTo>
                  <a:close/>
                  <a:moveTo>
                    <a:pt x="13370" y="5697"/>
                  </a:moveTo>
                  <a:cubicBezTo>
                    <a:pt x="13560" y="5697"/>
                    <a:pt x="13735" y="5828"/>
                    <a:pt x="13782" y="6021"/>
                  </a:cubicBezTo>
                  <a:cubicBezTo>
                    <a:pt x="14140" y="7518"/>
                    <a:pt x="13883" y="9098"/>
                    <a:pt x="13072" y="10404"/>
                  </a:cubicBezTo>
                  <a:cubicBezTo>
                    <a:pt x="12265" y="11714"/>
                    <a:pt x="10970" y="12650"/>
                    <a:pt x="9473" y="13001"/>
                  </a:cubicBezTo>
                  <a:cubicBezTo>
                    <a:pt x="9438" y="13009"/>
                    <a:pt x="9406" y="13013"/>
                    <a:pt x="9375" y="13013"/>
                  </a:cubicBezTo>
                  <a:cubicBezTo>
                    <a:pt x="9176" y="13013"/>
                    <a:pt x="9005" y="12876"/>
                    <a:pt x="8962" y="12685"/>
                  </a:cubicBezTo>
                  <a:lnTo>
                    <a:pt x="8506" y="10759"/>
                  </a:lnTo>
                  <a:cubicBezTo>
                    <a:pt x="8451" y="10529"/>
                    <a:pt x="8591" y="10303"/>
                    <a:pt x="8821" y="10248"/>
                  </a:cubicBezTo>
                  <a:cubicBezTo>
                    <a:pt x="10416" y="9870"/>
                    <a:pt x="11407" y="8267"/>
                    <a:pt x="11029" y="6672"/>
                  </a:cubicBezTo>
                  <a:cubicBezTo>
                    <a:pt x="10974" y="6446"/>
                    <a:pt x="11114" y="6216"/>
                    <a:pt x="11344" y="6165"/>
                  </a:cubicBezTo>
                  <a:lnTo>
                    <a:pt x="13271" y="5709"/>
                  </a:lnTo>
                  <a:cubicBezTo>
                    <a:pt x="13304" y="5701"/>
                    <a:pt x="13337" y="5697"/>
                    <a:pt x="13370" y="5697"/>
                  </a:cubicBezTo>
                  <a:close/>
                  <a:moveTo>
                    <a:pt x="8137" y="0"/>
                  </a:moveTo>
                  <a:cubicBezTo>
                    <a:pt x="6721" y="0"/>
                    <a:pt x="5298" y="407"/>
                    <a:pt x="4052" y="1240"/>
                  </a:cubicBezTo>
                  <a:cubicBezTo>
                    <a:pt x="1131" y="3190"/>
                    <a:pt x="1" y="6930"/>
                    <a:pt x="1342" y="10174"/>
                  </a:cubicBezTo>
                  <a:cubicBezTo>
                    <a:pt x="2499" y="12961"/>
                    <a:pt x="5208" y="14715"/>
                    <a:pt x="8134" y="14715"/>
                  </a:cubicBezTo>
                  <a:cubicBezTo>
                    <a:pt x="8610" y="14715"/>
                    <a:pt x="9092" y="14669"/>
                    <a:pt x="9574" y="14573"/>
                  </a:cubicBezTo>
                  <a:cubicBezTo>
                    <a:pt x="13017" y="13890"/>
                    <a:pt x="15498" y="10868"/>
                    <a:pt x="15498" y="7359"/>
                  </a:cubicBezTo>
                  <a:cubicBezTo>
                    <a:pt x="15501" y="5405"/>
                    <a:pt x="14725" y="3533"/>
                    <a:pt x="13341" y="2157"/>
                  </a:cubicBezTo>
                  <a:cubicBezTo>
                    <a:pt x="11920" y="733"/>
                    <a:pt x="10036" y="0"/>
                    <a:pt x="8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3" name="Google Shape;883;p53"/>
            <p:cNvSpPr/>
            <p:nvPr/>
          </p:nvSpPr>
          <p:spPr>
            <a:xfrm>
              <a:off x="4858950" y="1996000"/>
              <a:ext cx="159400" cy="49200"/>
            </a:xfrm>
            <a:custGeom>
              <a:avLst/>
              <a:gdLst/>
              <a:ahLst/>
              <a:cxnLst/>
              <a:rect l="l" t="t" r="r" b="b"/>
              <a:pathLst>
                <a:path w="6376" h="1968" extrusionOk="0">
                  <a:moveTo>
                    <a:pt x="3188" y="0"/>
                  </a:moveTo>
                  <a:cubicBezTo>
                    <a:pt x="2054" y="0"/>
                    <a:pt x="920" y="388"/>
                    <a:pt x="0" y="1164"/>
                  </a:cubicBezTo>
                  <a:lnTo>
                    <a:pt x="803" y="1968"/>
                  </a:lnTo>
                  <a:cubicBezTo>
                    <a:pt x="1474" y="1429"/>
                    <a:pt x="2309" y="1133"/>
                    <a:pt x="3169" y="1133"/>
                  </a:cubicBezTo>
                  <a:cubicBezTo>
                    <a:pt x="3175" y="1133"/>
                    <a:pt x="3180" y="1133"/>
                    <a:pt x="3186" y="1133"/>
                  </a:cubicBezTo>
                  <a:cubicBezTo>
                    <a:pt x="3192" y="1133"/>
                    <a:pt x="3197" y="1133"/>
                    <a:pt x="3203" y="1133"/>
                  </a:cubicBezTo>
                  <a:cubicBezTo>
                    <a:pt x="4067" y="1133"/>
                    <a:pt x="4902" y="1429"/>
                    <a:pt x="5573" y="1968"/>
                  </a:cubicBezTo>
                  <a:lnTo>
                    <a:pt x="6376" y="1164"/>
                  </a:lnTo>
                  <a:cubicBezTo>
                    <a:pt x="5456" y="388"/>
                    <a:pt x="4322" y="0"/>
                    <a:pt x="3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4" name="Google Shape;884;p53"/>
            <p:cNvSpPr/>
            <p:nvPr/>
          </p:nvSpPr>
          <p:spPr>
            <a:xfrm>
              <a:off x="4970750" y="2101825"/>
              <a:ext cx="99175" cy="135625"/>
            </a:xfrm>
            <a:custGeom>
              <a:avLst/>
              <a:gdLst/>
              <a:ahLst/>
              <a:cxnLst/>
              <a:rect l="l" t="t" r="r" b="b"/>
              <a:pathLst>
                <a:path w="3967" h="5425" extrusionOk="0">
                  <a:moveTo>
                    <a:pt x="3616" y="0"/>
                  </a:moveTo>
                  <a:lnTo>
                    <a:pt x="2508" y="261"/>
                  </a:lnTo>
                  <a:cubicBezTo>
                    <a:pt x="2719" y="2032"/>
                    <a:pt x="1682" y="3716"/>
                    <a:pt x="1" y="4317"/>
                  </a:cubicBezTo>
                  <a:lnTo>
                    <a:pt x="266" y="5424"/>
                  </a:lnTo>
                  <a:cubicBezTo>
                    <a:pt x="2551" y="4672"/>
                    <a:pt x="3967" y="2383"/>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85" name="Google Shape;885;p53"/>
          <p:cNvGrpSpPr/>
          <p:nvPr/>
        </p:nvGrpSpPr>
        <p:grpSpPr>
          <a:xfrm>
            <a:off x="1004600" y="2174750"/>
            <a:ext cx="364250" cy="367950"/>
            <a:chOff x="1068550" y="1383700"/>
            <a:chExt cx="364250" cy="367950"/>
          </a:xfrm>
        </p:grpSpPr>
        <p:sp>
          <p:nvSpPr>
            <p:cNvPr id="886" name="Google Shape;886;p53"/>
            <p:cNvSpPr/>
            <p:nvPr/>
          </p:nvSpPr>
          <p:spPr>
            <a:xfrm>
              <a:off x="1154325" y="1383700"/>
              <a:ext cx="192775" cy="196475"/>
            </a:xfrm>
            <a:custGeom>
              <a:avLst/>
              <a:gdLst/>
              <a:ahLst/>
              <a:cxnLst/>
              <a:rect l="l" t="t" r="r" b="b"/>
              <a:pathLst>
                <a:path w="7711" h="7859" extrusionOk="0">
                  <a:moveTo>
                    <a:pt x="3856" y="1961"/>
                  </a:moveTo>
                  <a:cubicBezTo>
                    <a:pt x="3929" y="1961"/>
                    <a:pt x="4002" y="1980"/>
                    <a:pt x="4068" y="2017"/>
                  </a:cubicBezTo>
                  <a:lnTo>
                    <a:pt x="5800" y="3019"/>
                  </a:lnTo>
                  <a:cubicBezTo>
                    <a:pt x="5932" y="3093"/>
                    <a:pt x="6014" y="3234"/>
                    <a:pt x="6014" y="3386"/>
                  </a:cubicBezTo>
                  <a:lnTo>
                    <a:pt x="6014" y="5390"/>
                  </a:lnTo>
                  <a:cubicBezTo>
                    <a:pt x="6014" y="5542"/>
                    <a:pt x="5932" y="5683"/>
                    <a:pt x="5800" y="5757"/>
                  </a:cubicBezTo>
                  <a:lnTo>
                    <a:pt x="4068" y="6755"/>
                  </a:lnTo>
                  <a:cubicBezTo>
                    <a:pt x="4002" y="6794"/>
                    <a:pt x="3929" y="6813"/>
                    <a:pt x="3856" y="6813"/>
                  </a:cubicBezTo>
                  <a:cubicBezTo>
                    <a:pt x="3782" y="6813"/>
                    <a:pt x="3709" y="6794"/>
                    <a:pt x="3643" y="6755"/>
                  </a:cubicBezTo>
                  <a:lnTo>
                    <a:pt x="1912" y="5757"/>
                  </a:lnTo>
                  <a:cubicBezTo>
                    <a:pt x="1779" y="5679"/>
                    <a:pt x="1697" y="5538"/>
                    <a:pt x="1697" y="5386"/>
                  </a:cubicBezTo>
                  <a:lnTo>
                    <a:pt x="1697" y="3386"/>
                  </a:lnTo>
                  <a:cubicBezTo>
                    <a:pt x="1697" y="3234"/>
                    <a:pt x="1779" y="3093"/>
                    <a:pt x="1912" y="3019"/>
                  </a:cubicBezTo>
                  <a:lnTo>
                    <a:pt x="3643" y="2017"/>
                  </a:lnTo>
                  <a:cubicBezTo>
                    <a:pt x="3709" y="1980"/>
                    <a:pt x="3782" y="1961"/>
                    <a:pt x="3856" y="1961"/>
                  </a:cubicBezTo>
                  <a:close/>
                  <a:moveTo>
                    <a:pt x="3856" y="1"/>
                  </a:moveTo>
                  <a:cubicBezTo>
                    <a:pt x="3782" y="1"/>
                    <a:pt x="3709" y="20"/>
                    <a:pt x="3643" y="59"/>
                  </a:cubicBezTo>
                  <a:lnTo>
                    <a:pt x="211" y="2040"/>
                  </a:lnTo>
                  <a:cubicBezTo>
                    <a:pt x="83" y="2114"/>
                    <a:pt x="1" y="2255"/>
                    <a:pt x="1" y="2407"/>
                  </a:cubicBezTo>
                  <a:lnTo>
                    <a:pt x="1" y="5636"/>
                  </a:lnTo>
                  <a:lnTo>
                    <a:pt x="3858" y="7858"/>
                  </a:lnTo>
                  <a:lnTo>
                    <a:pt x="7710" y="5636"/>
                  </a:lnTo>
                  <a:lnTo>
                    <a:pt x="7710" y="2407"/>
                  </a:lnTo>
                  <a:cubicBezTo>
                    <a:pt x="7710" y="2255"/>
                    <a:pt x="7628" y="2114"/>
                    <a:pt x="7500" y="2040"/>
                  </a:cubicBezTo>
                  <a:lnTo>
                    <a:pt x="4068" y="59"/>
                  </a:lnTo>
                  <a:cubicBezTo>
                    <a:pt x="4002" y="20"/>
                    <a:pt x="3929"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7" name="Google Shape;887;p53"/>
            <p:cNvSpPr/>
            <p:nvPr/>
          </p:nvSpPr>
          <p:spPr>
            <a:xfrm>
              <a:off x="1218000" y="1455550"/>
              <a:ext cx="65425" cy="75575"/>
            </a:xfrm>
            <a:custGeom>
              <a:avLst/>
              <a:gdLst/>
              <a:ahLst/>
              <a:cxnLst/>
              <a:rect l="l" t="t" r="r" b="b"/>
              <a:pathLst>
                <a:path w="2617" h="3023" extrusionOk="0">
                  <a:moveTo>
                    <a:pt x="1311" y="1"/>
                  </a:moveTo>
                  <a:lnTo>
                    <a:pt x="0" y="757"/>
                  </a:lnTo>
                  <a:lnTo>
                    <a:pt x="0" y="2266"/>
                  </a:lnTo>
                  <a:lnTo>
                    <a:pt x="1311" y="3023"/>
                  </a:lnTo>
                  <a:lnTo>
                    <a:pt x="2617" y="2266"/>
                  </a:lnTo>
                  <a:lnTo>
                    <a:pt x="2617" y="757"/>
                  </a:lnTo>
                  <a:lnTo>
                    <a:pt x="13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8" name="Google Shape;888;p53"/>
            <p:cNvSpPr/>
            <p:nvPr/>
          </p:nvSpPr>
          <p:spPr>
            <a:xfrm>
              <a:off x="1132200" y="1604125"/>
              <a:ext cx="65450" cy="75575"/>
            </a:xfrm>
            <a:custGeom>
              <a:avLst/>
              <a:gdLst/>
              <a:ahLst/>
              <a:cxnLst/>
              <a:rect l="l" t="t" r="r" b="b"/>
              <a:pathLst>
                <a:path w="2618" h="3023" extrusionOk="0">
                  <a:moveTo>
                    <a:pt x="1311" y="1"/>
                  </a:moveTo>
                  <a:lnTo>
                    <a:pt x="1" y="757"/>
                  </a:lnTo>
                  <a:lnTo>
                    <a:pt x="1" y="2266"/>
                  </a:lnTo>
                  <a:lnTo>
                    <a:pt x="1311" y="3023"/>
                  </a:lnTo>
                  <a:lnTo>
                    <a:pt x="2617" y="2266"/>
                  </a:lnTo>
                  <a:lnTo>
                    <a:pt x="2617" y="757"/>
                  </a:lnTo>
                  <a:lnTo>
                    <a:pt x="13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89" name="Google Shape;889;p53"/>
            <p:cNvSpPr/>
            <p:nvPr/>
          </p:nvSpPr>
          <p:spPr>
            <a:xfrm>
              <a:off x="1261275" y="1542900"/>
              <a:ext cx="171525" cy="208675"/>
            </a:xfrm>
            <a:custGeom>
              <a:avLst/>
              <a:gdLst/>
              <a:ahLst/>
              <a:cxnLst/>
              <a:rect l="l" t="t" r="r" b="b"/>
              <a:pathLst>
                <a:path w="6861" h="8347" extrusionOk="0">
                  <a:moveTo>
                    <a:pt x="3011" y="1536"/>
                  </a:moveTo>
                  <a:cubicBezTo>
                    <a:pt x="3084" y="1536"/>
                    <a:pt x="3157" y="1555"/>
                    <a:pt x="3222" y="1592"/>
                  </a:cubicBezTo>
                  <a:lnTo>
                    <a:pt x="4957" y="2594"/>
                  </a:lnTo>
                  <a:cubicBezTo>
                    <a:pt x="5086" y="2668"/>
                    <a:pt x="5168" y="2809"/>
                    <a:pt x="5168" y="2961"/>
                  </a:cubicBezTo>
                  <a:lnTo>
                    <a:pt x="5164" y="4961"/>
                  </a:lnTo>
                  <a:cubicBezTo>
                    <a:pt x="5164" y="5113"/>
                    <a:pt x="5082" y="5254"/>
                    <a:pt x="4953" y="5328"/>
                  </a:cubicBezTo>
                  <a:lnTo>
                    <a:pt x="3218" y="6330"/>
                  </a:lnTo>
                  <a:cubicBezTo>
                    <a:pt x="3153" y="6367"/>
                    <a:pt x="3080" y="6385"/>
                    <a:pt x="3007" y="6385"/>
                  </a:cubicBezTo>
                  <a:cubicBezTo>
                    <a:pt x="2933" y="6385"/>
                    <a:pt x="2859" y="6367"/>
                    <a:pt x="2793" y="6330"/>
                  </a:cubicBezTo>
                  <a:lnTo>
                    <a:pt x="1065" y="5328"/>
                  </a:lnTo>
                  <a:cubicBezTo>
                    <a:pt x="933" y="5254"/>
                    <a:pt x="851" y="5113"/>
                    <a:pt x="851" y="4961"/>
                  </a:cubicBezTo>
                  <a:lnTo>
                    <a:pt x="851" y="2961"/>
                  </a:lnTo>
                  <a:cubicBezTo>
                    <a:pt x="851" y="2809"/>
                    <a:pt x="933" y="2668"/>
                    <a:pt x="1065" y="2594"/>
                  </a:cubicBezTo>
                  <a:lnTo>
                    <a:pt x="2801" y="1592"/>
                  </a:lnTo>
                  <a:cubicBezTo>
                    <a:pt x="2865" y="1555"/>
                    <a:pt x="2938" y="1536"/>
                    <a:pt x="3011" y="1536"/>
                  </a:cubicBezTo>
                  <a:close/>
                  <a:moveTo>
                    <a:pt x="3857" y="1"/>
                  </a:moveTo>
                  <a:lnTo>
                    <a:pt x="1" y="2224"/>
                  </a:lnTo>
                  <a:lnTo>
                    <a:pt x="1" y="6677"/>
                  </a:lnTo>
                  <a:lnTo>
                    <a:pt x="2801" y="8291"/>
                  </a:lnTo>
                  <a:cubicBezTo>
                    <a:pt x="2865" y="8328"/>
                    <a:pt x="2938" y="8347"/>
                    <a:pt x="3011" y="8347"/>
                  </a:cubicBezTo>
                  <a:cubicBezTo>
                    <a:pt x="3084" y="8347"/>
                    <a:pt x="3157" y="8328"/>
                    <a:pt x="3222" y="8291"/>
                  </a:cubicBezTo>
                  <a:lnTo>
                    <a:pt x="6649" y="6310"/>
                  </a:lnTo>
                  <a:cubicBezTo>
                    <a:pt x="6782" y="6232"/>
                    <a:pt x="6860" y="6092"/>
                    <a:pt x="6860" y="5944"/>
                  </a:cubicBezTo>
                  <a:lnTo>
                    <a:pt x="6860" y="1982"/>
                  </a:lnTo>
                  <a:cubicBezTo>
                    <a:pt x="6860" y="1830"/>
                    <a:pt x="6782" y="1689"/>
                    <a:pt x="6649" y="1611"/>
                  </a:cubicBezTo>
                  <a:lnTo>
                    <a:pt x="38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0" name="Google Shape;890;p53"/>
            <p:cNvSpPr/>
            <p:nvPr/>
          </p:nvSpPr>
          <p:spPr>
            <a:xfrm>
              <a:off x="1303775" y="1604125"/>
              <a:ext cx="65450" cy="75575"/>
            </a:xfrm>
            <a:custGeom>
              <a:avLst/>
              <a:gdLst/>
              <a:ahLst/>
              <a:cxnLst/>
              <a:rect l="l" t="t" r="r" b="b"/>
              <a:pathLst>
                <a:path w="2618" h="3023" extrusionOk="0">
                  <a:moveTo>
                    <a:pt x="1307" y="1"/>
                  </a:moveTo>
                  <a:lnTo>
                    <a:pt x="1" y="757"/>
                  </a:lnTo>
                  <a:lnTo>
                    <a:pt x="1" y="2266"/>
                  </a:lnTo>
                  <a:lnTo>
                    <a:pt x="1307" y="3023"/>
                  </a:lnTo>
                  <a:lnTo>
                    <a:pt x="2618" y="2266"/>
                  </a:lnTo>
                  <a:lnTo>
                    <a:pt x="2618" y="757"/>
                  </a:lnTo>
                  <a:lnTo>
                    <a:pt x="13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1" name="Google Shape;891;p53"/>
            <p:cNvSpPr/>
            <p:nvPr/>
          </p:nvSpPr>
          <p:spPr>
            <a:xfrm>
              <a:off x="1068550" y="1542900"/>
              <a:ext cx="171600" cy="208750"/>
            </a:xfrm>
            <a:custGeom>
              <a:avLst/>
              <a:gdLst/>
              <a:ahLst/>
              <a:cxnLst/>
              <a:rect l="l" t="t" r="r" b="b"/>
              <a:pathLst>
                <a:path w="6864" h="8350" extrusionOk="0">
                  <a:moveTo>
                    <a:pt x="3856" y="1536"/>
                  </a:moveTo>
                  <a:cubicBezTo>
                    <a:pt x="3930" y="1536"/>
                    <a:pt x="4003" y="1555"/>
                    <a:pt x="4067" y="1592"/>
                  </a:cubicBezTo>
                  <a:lnTo>
                    <a:pt x="5803" y="2594"/>
                  </a:lnTo>
                  <a:cubicBezTo>
                    <a:pt x="5931" y="2668"/>
                    <a:pt x="6013" y="2809"/>
                    <a:pt x="6013" y="2961"/>
                  </a:cubicBezTo>
                  <a:lnTo>
                    <a:pt x="6013" y="4961"/>
                  </a:lnTo>
                  <a:cubicBezTo>
                    <a:pt x="6013" y="5113"/>
                    <a:pt x="5931" y="5254"/>
                    <a:pt x="5803" y="5328"/>
                  </a:cubicBezTo>
                  <a:lnTo>
                    <a:pt x="4067" y="6330"/>
                  </a:lnTo>
                  <a:cubicBezTo>
                    <a:pt x="4003" y="6367"/>
                    <a:pt x="3930" y="6385"/>
                    <a:pt x="3856" y="6385"/>
                  </a:cubicBezTo>
                  <a:cubicBezTo>
                    <a:pt x="3783" y="6385"/>
                    <a:pt x="3709" y="6367"/>
                    <a:pt x="3642" y="6330"/>
                  </a:cubicBezTo>
                  <a:lnTo>
                    <a:pt x="1911" y="5328"/>
                  </a:lnTo>
                  <a:cubicBezTo>
                    <a:pt x="1778" y="5254"/>
                    <a:pt x="1700" y="5113"/>
                    <a:pt x="1700" y="4961"/>
                  </a:cubicBezTo>
                  <a:lnTo>
                    <a:pt x="1700" y="2961"/>
                  </a:lnTo>
                  <a:cubicBezTo>
                    <a:pt x="1700" y="2809"/>
                    <a:pt x="1778" y="2668"/>
                    <a:pt x="1911" y="2594"/>
                  </a:cubicBezTo>
                  <a:lnTo>
                    <a:pt x="3642" y="1592"/>
                  </a:lnTo>
                  <a:cubicBezTo>
                    <a:pt x="3709" y="1555"/>
                    <a:pt x="3783" y="1536"/>
                    <a:pt x="3856" y="1536"/>
                  </a:cubicBezTo>
                  <a:close/>
                  <a:moveTo>
                    <a:pt x="3007" y="1"/>
                  </a:moveTo>
                  <a:lnTo>
                    <a:pt x="215" y="1611"/>
                  </a:lnTo>
                  <a:cubicBezTo>
                    <a:pt x="82" y="1689"/>
                    <a:pt x="0" y="1830"/>
                    <a:pt x="0" y="1982"/>
                  </a:cubicBezTo>
                  <a:lnTo>
                    <a:pt x="0" y="5944"/>
                  </a:lnTo>
                  <a:cubicBezTo>
                    <a:pt x="0" y="6096"/>
                    <a:pt x="82" y="6236"/>
                    <a:pt x="215" y="6310"/>
                  </a:cubicBezTo>
                  <a:lnTo>
                    <a:pt x="3642" y="8291"/>
                  </a:lnTo>
                  <a:cubicBezTo>
                    <a:pt x="3709" y="8330"/>
                    <a:pt x="3783" y="8350"/>
                    <a:pt x="3856" y="8350"/>
                  </a:cubicBezTo>
                  <a:cubicBezTo>
                    <a:pt x="3930" y="8350"/>
                    <a:pt x="4003" y="8330"/>
                    <a:pt x="4067" y="8291"/>
                  </a:cubicBezTo>
                  <a:lnTo>
                    <a:pt x="6863" y="6677"/>
                  </a:lnTo>
                  <a:lnTo>
                    <a:pt x="6863" y="2228"/>
                  </a:lnTo>
                  <a:lnTo>
                    <a:pt x="3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92" name="Google Shape;892;p53"/>
          <p:cNvGrpSpPr/>
          <p:nvPr/>
        </p:nvGrpSpPr>
        <p:grpSpPr>
          <a:xfrm>
            <a:off x="4067850" y="2726925"/>
            <a:ext cx="378700" cy="368025"/>
            <a:chOff x="4131800" y="1935875"/>
            <a:chExt cx="378700" cy="368025"/>
          </a:xfrm>
        </p:grpSpPr>
        <p:sp>
          <p:nvSpPr>
            <p:cNvPr id="893" name="Google Shape;893;p53"/>
            <p:cNvSpPr/>
            <p:nvPr/>
          </p:nvSpPr>
          <p:spPr>
            <a:xfrm>
              <a:off x="4225550" y="2004225"/>
              <a:ext cx="191100" cy="232350"/>
            </a:xfrm>
            <a:custGeom>
              <a:avLst/>
              <a:gdLst/>
              <a:ahLst/>
              <a:cxnLst/>
              <a:rect l="l" t="t" r="r" b="b"/>
              <a:pathLst>
                <a:path w="7644" h="9294" extrusionOk="0">
                  <a:moveTo>
                    <a:pt x="2691" y="3350"/>
                  </a:moveTo>
                  <a:cubicBezTo>
                    <a:pt x="2925" y="3350"/>
                    <a:pt x="3112" y="3542"/>
                    <a:pt x="3112" y="3775"/>
                  </a:cubicBezTo>
                  <a:cubicBezTo>
                    <a:pt x="3112" y="4009"/>
                    <a:pt x="2925" y="4201"/>
                    <a:pt x="2691" y="4201"/>
                  </a:cubicBezTo>
                  <a:lnTo>
                    <a:pt x="2126" y="4201"/>
                  </a:lnTo>
                  <a:cubicBezTo>
                    <a:pt x="1888" y="4201"/>
                    <a:pt x="1701" y="4009"/>
                    <a:pt x="1701" y="3775"/>
                  </a:cubicBezTo>
                  <a:cubicBezTo>
                    <a:pt x="1701" y="3542"/>
                    <a:pt x="1888" y="3350"/>
                    <a:pt x="2126" y="3350"/>
                  </a:cubicBezTo>
                  <a:close/>
                  <a:moveTo>
                    <a:pt x="5518" y="3350"/>
                  </a:moveTo>
                  <a:cubicBezTo>
                    <a:pt x="5756" y="3350"/>
                    <a:pt x="5943" y="3542"/>
                    <a:pt x="5943" y="3775"/>
                  </a:cubicBezTo>
                  <a:cubicBezTo>
                    <a:pt x="5943" y="4009"/>
                    <a:pt x="5756" y="4201"/>
                    <a:pt x="5518" y="4201"/>
                  </a:cubicBezTo>
                  <a:lnTo>
                    <a:pt x="4953" y="4201"/>
                  </a:lnTo>
                  <a:cubicBezTo>
                    <a:pt x="4719" y="4201"/>
                    <a:pt x="4528" y="4009"/>
                    <a:pt x="4528" y="3775"/>
                  </a:cubicBezTo>
                  <a:cubicBezTo>
                    <a:pt x="4528" y="3542"/>
                    <a:pt x="4719" y="3350"/>
                    <a:pt x="4953" y="3350"/>
                  </a:cubicBezTo>
                  <a:close/>
                  <a:moveTo>
                    <a:pt x="3822" y="4481"/>
                  </a:moveTo>
                  <a:cubicBezTo>
                    <a:pt x="4056" y="4481"/>
                    <a:pt x="4247" y="4672"/>
                    <a:pt x="4247" y="4906"/>
                  </a:cubicBezTo>
                  <a:lnTo>
                    <a:pt x="4247" y="5191"/>
                  </a:lnTo>
                  <a:cubicBezTo>
                    <a:pt x="4247" y="5425"/>
                    <a:pt x="4056" y="5616"/>
                    <a:pt x="3822" y="5616"/>
                  </a:cubicBezTo>
                  <a:cubicBezTo>
                    <a:pt x="3588" y="5616"/>
                    <a:pt x="3397" y="5425"/>
                    <a:pt x="3397" y="5191"/>
                  </a:cubicBezTo>
                  <a:lnTo>
                    <a:pt x="3397" y="4906"/>
                  </a:lnTo>
                  <a:cubicBezTo>
                    <a:pt x="3397" y="4672"/>
                    <a:pt x="3588" y="4481"/>
                    <a:pt x="3822" y="4481"/>
                  </a:cubicBezTo>
                  <a:close/>
                  <a:moveTo>
                    <a:pt x="3257" y="6930"/>
                  </a:moveTo>
                  <a:cubicBezTo>
                    <a:pt x="3487" y="6930"/>
                    <a:pt x="3674" y="7110"/>
                    <a:pt x="3682" y="7340"/>
                  </a:cubicBezTo>
                  <a:lnTo>
                    <a:pt x="3682" y="7597"/>
                  </a:lnTo>
                  <a:cubicBezTo>
                    <a:pt x="3674" y="7823"/>
                    <a:pt x="3487" y="8007"/>
                    <a:pt x="3257" y="8007"/>
                  </a:cubicBezTo>
                  <a:cubicBezTo>
                    <a:pt x="3027" y="8007"/>
                    <a:pt x="2839" y="7823"/>
                    <a:pt x="2832" y="7597"/>
                  </a:cubicBezTo>
                  <a:lnTo>
                    <a:pt x="2832" y="7340"/>
                  </a:lnTo>
                  <a:cubicBezTo>
                    <a:pt x="2839" y="7110"/>
                    <a:pt x="3027" y="6930"/>
                    <a:pt x="3257" y="6930"/>
                  </a:cubicBezTo>
                  <a:close/>
                  <a:moveTo>
                    <a:pt x="4388" y="6915"/>
                  </a:moveTo>
                  <a:cubicBezTo>
                    <a:pt x="4622" y="6915"/>
                    <a:pt x="4813" y="7106"/>
                    <a:pt x="4813" y="7340"/>
                  </a:cubicBezTo>
                  <a:lnTo>
                    <a:pt x="4813" y="7597"/>
                  </a:lnTo>
                  <a:cubicBezTo>
                    <a:pt x="4813" y="7831"/>
                    <a:pt x="4622" y="8022"/>
                    <a:pt x="4388" y="8022"/>
                  </a:cubicBezTo>
                  <a:cubicBezTo>
                    <a:pt x="4154" y="8022"/>
                    <a:pt x="3962" y="7831"/>
                    <a:pt x="3962" y="7597"/>
                  </a:cubicBezTo>
                  <a:lnTo>
                    <a:pt x="3962" y="7340"/>
                  </a:lnTo>
                  <a:cubicBezTo>
                    <a:pt x="3962" y="7106"/>
                    <a:pt x="4154" y="6915"/>
                    <a:pt x="4388" y="6915"/>
                  </a:cubicBezTo>
                  <a:close/>
                  <a:moveTo>
                    <a:pt x="3822" y="1"/>
                  </a:moveTo>
                  <a:cubicBezTo>
                    <a:pt x="1728" y="1"/>
                    <a:pt x="24" y="1685"/>
                    <a:pt x="1" y="3779"/>
                  </a:cubicBezTo>
                  <a:lnTo>
                    <a:pt x="1" y="4902"/>
                  </a:lnTo>
                  <a:cubicBezTo>
                    <a:pt x="4" y="5737"/>
                    <a:pt x="663" y="6427"/>
                    <a:pt x="1498" y="6462"/>
                  </a:cubicBezTo>
                  <a:lnTo>
                    <a:pt x="1603" y="7741"/>
                  </a:lnTo>
                  <a:cubicBezTo>
                    <a:pt x="1677" y="8619"/>
                    <a:pt x="2410" y="9293"/>
                    <a:pt x="3292" y="9293"/>
                  </a:cubicBezTo>
                  <a:lnTo>
                    <a:pt x="4352" y="9293"/>
                  </a:lnTo>
                  <a:cubicBezTo>
                    <a:pt x="5234" y="9293"/>
                    <a:pt x="5967" y="8619"/>
                    <a:pt x="6041" y="7741"/>
                  </a:cubicBezTo>
                  <a:lnTo>
                    <a:pt x="6146" y="6462"/>
                  </a:lnTo>
                  <a:cubicBezTo>
                    <a:pt x="6981" y="6427"/>
                    <a:pt x="7640" y="5737"/>
                    <a:pt x="7644" y="4902"/>
                  </a:cubicBezTo>
                  <a:lnTo>
                    <a:pt x="7644" y="3779"/>
                  </a:lnTo>
                  <a:cubicBezTo>
                    <a:pt x="7620" y="1685"/>
                    <a:pt x="5916" y="1"/>
                    <a:pt x="3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4" name="Google Shape;894;p53"/>
            <p:cNvSpPr/>
            <p:nvPr/>
          </p:nvSpPr>
          <p:spPr>
            <a:xfrm>
              <a:off x="4131825" y="1935875"/>
              <a:ext cx="145025" cy="132325"/>
            </a:xfrm>
            <a:custGeom>
              <a:avLst/>
              <a:gdLst/>
              <a:ahLst/>
              <a:cxnLst/>
              <a:rect l="l" t="t" r="r" b="b"/>
              <a:pathLst>
                <a:path w="5801" h="5293" extrusionOk="0">
                  <a:moveTo>
                    <a:pt x="3774" y="1"/>
                  </a:moveTo>
                  <a:cubicBezTo>
                    <a:pt x="2797" y="1"/>
                    <a:pt x="1986" y="832"/>
                    <a:pt x="2057" y="1846"/>
                  </a:cubicBezTo>
                  <a:cubicBezTo>
                    <a:pt x="2015" y="1843"/>
                    <a:pt x="1973" y="1841"/>
                    <a:pt x="1932" y="1841"/>
                  </a:cubicBezTo>
                  <a:cubicBezTo>
                    <a:pt x="831" y="1841"/>
                    <a:pt x="0" y="2873"/>
                    <a:pt x="259" y="3967"/>
                  </a:cubicBezTo>
                  <a:cubicBezTo>
                    <a:pt x="453" y="4781"/>
                    <a:pt x="1176" y="5292"/>
                    <a:pt x="1940" y="5292"/>
                  </a:cubicBezTo>
                  <a:cubicBezTo>
                    <a:pt x="2237" y="5292"/>
                    <a:pt x="2541" y="5214"/>
                    <a:pt x="2821" y="5047"/>
                  </a:cubicBezTo>
                  <a:lnTo>
                    <a:pt x="3063" y="5293"/>
                  </a:lnTo>
                  <a:cubicBezTo>
                    <a:pt x="3402" y="4049"/>
                    <a:pt x="4233" y="3004"/>
                    <a:pt x="5368" y="2395"/>
                  </a:cubicBezTo>
                  <a:cubicBezTo>
                    <a:pt x="5801" y="1366"/>
                    <a:pt x="5161" y="208"/>
                    <a:pt x="4061" y="24"/>
                  </a:cubicBezTo>
                  <a:cubicBezTo>
                    <a:pt x="3964" y="8"/>
                    <a:pt x="3868" y="1"/>
                    <a:pt x="3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5" name="Google Shape;895;p53"/>
            <p:cNvSpPr/>
            <p:nvPr/>
          </p:nvSpPr>
          <p:spPr>
            <a:xfrm>
              <a:off x="4365450" y="1935875"/>
              <a:ext cx="145050" cy="132300"/>
            </a:xfrm>
            <a:custGeom>
              <a:avLst/>
              <a:gdLst/>
              <a:ahLst/>
              <a:cxnLst/>
              <a:rect l="l" t="t" r="r" b="b"/>
              <a:pathLst>
                <a:path w="5802" h="5292" extrusionOk="0">
                  <a:moveTo>
                    <a:pt x="2027" y="1"/>
                  </a:moveTo>
                  <a:cubicBezTo>
                    <a:pt x="1933" y="1"/>
                    <a:pt x="1837" y="8"/>
                    <a:pt x="1740" y="24"/>
                  </a:cubicBezTo>
                  <a:cubicBezTo>
                    <a:pt x="640" y="204"/>
                    <a:pt x="0" y="1366"/>
                    <a:pt x="433" y="2392"/>
                  </a:cubicBezTo>
                  <a:cubicBezTo>
                    <a:pt x="1564" y="3004"/>
                    <a:pt x="2399" y="4049"/>
                    <a:pt x="2738" y="5289"/>
                  </a:cubicBezTo>
                  <a:lnTo>
                    <a:pt x="2980" y="5047"/>
                  </a:lnTo>
                  <a:cubicBezTo>
                    <a:pt x="3259" y="5214"/>
                    <a:pt x="3562" y="5292"/>
                    <a:pt x="3859" y="5292"/>
                  </a:cubicBezTo>
                  <a:cubicBezTo>
                    <a:pt x="4623" y="5292"/>
                    <a:pt x="5348" y="4780"/>
                    <a:pt x="5542" y="3963"/>
                  </a:cubicBezTo>
                  <a:cubicBezTo>
                    <a:pt x="5801" y="2873"/>
                    <a:pt x="4970" y="1841"/>
                    <a:pt x="3869" y="1841"/>
                  </a:cubicBezTo>
                  <a:cubicBezTo>
                    <a:pt x="3828" y="1841"/>
                    <a:pt x="3786" y="1843"/>
                    <a:pt x="3744" y="1846"/>
                  </a:cubicBezTo>
                  <a:cubicBezTo>
                    <a:pt x="3812" y="832"/>
                    <a:pt x="3004" y="1"/>
                    <a:pt x="2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6" name="Google Shape;896;p53"/>
            <p:cNvSpPr/>
            <p:nvPr/>
          </p:nvSpPr>
          <p:spPr>
            <a:xfrm>
              <a:off x="4131800" y="2163225"/>
              <a:ext cx="145925" cy="140575"/>
            </a:xfrm>
            <a:custGeom>
              <a:avLst/>
              <a:gdLst/>
              <a:ahLst/>
              <a:cxnLst/>
              <a:rect l="l" t="t" r="r" b="b"/>
              <a:pathLst>
                <a:path w="5837" h="5623" extrusionOk="0">
                  <a:moveTo>
                    <a:pt x="3396" y="1"/>
                  </a:moveTo>
                  <a:lnTo>
                    <a:pt x="2822" y="574"/>
                  </a:lnTo>
                  <a:cubicBezTo>
                    <a:pt x="2543" y="409"/>
                    <a:pt x="2240" y="332"/>
                    <a:pt x="1944" y="332"/>
                  </a:cubicBezTo>
                  <a:cubicBezTo>
                    <a:pt x="1179" y="332"/>
                    <a:pt x="454" y="843"/>
                    <a:pt x="260" y="1658"/>
                  </a:cubicBezTo>
                  <a:cubicBezTo>
                    <a:pt x="1" y="2750"/>
                    <a:pt x="835" y="3784"/>
                    <a:pt x="1939" y="3784"/>
                  </a:cubicBezTo>
                  <a:cubicBezTo>
                    <a:pt x="1978" y="3784"/>
                    <a:pt x="2018" y="3782"/>
                    <a:pt x="2058" y="3780"/>
                  </a:cubicBezTo>
                  <a:lnTo>
                    <a:pt x="2058" y="3780"/>
                  </a:lnTo>
                  <a:cubicBezTo>
                    <a:pt x="1988" y="4796"/>
                    <a:pt x="2801" y="5622"/>
                    <a:pt x="3772" y="5622"/>
                  </a:cubicBezTo>
                  <a:cubicBezTo>
                    <a:pt x="3889" y="5622"/>
                    <a:pt x="4008" y="5610"/>
                    <a:pt x="4129" y="5585"/>
                  </a:cubicBezTo>
                  <a:cubicBezTo>
                    <a:pt x="5248" y="5351"/>
                    <a:pt x="5837" y="4111"/>
                    <a:pt x="5306" y="3101"/>
                  </a:cubicBezTo>
                  <a:cubicBezTo>
                    <a:pt x="4842" y="2668"/>
                    <a:pt x="4558" y="2079"/>
                    <a:pt x="4507" y="1452"/>
                  </a:cubicBezTo>
                  <a:lnTo>
                    <a:pt x="4452" y="793"/>
                  </a:lnTo>
                  <a:cubicBezTo>
                    <a:pt x="4121" y="668"/>
                    <a:pt x="3821" y="465"/>
                    <a:pt x="3575" y="208"/>
                  </a:cubicBezTo>
                  <a:cubicBezTo>
                    <a:pt x="3513" y="141"/>
                    <a:pt x="3450" y="71"/>
                    <a:pt x="3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7" name="Google Shape;897;p53"/>
            <p:cNvSpPr/>
            <p:nvPr/>
          </p:nvSpPr>
          <p:spPr>
            <a:xfrm>
              <a:off x="4364475" y="2163225"/>
              <a:ext cx="145925" cy="140675"/>
            </a:xfrm>
            <a:custGeom>
              <a:avLst/>
              <a:gdLst/>
              <a:ahLst/>
              <a:cxnLst/>
              <a:rect l="l" t="t" r="r" b="b"/>
              <a:pathLst>
                <a:path w="5837" h="5627" extrusionOk="0">
                  <a:moveTo>
                    <a:pt x="2442" y="1"/>
                  </a:moveTo>
                  <a:cubicBezTo>
                    <a:pt x="2383" y="75"/>
                    <a:pt x="2325" y="145"/>
                    <a:pt x="2262" y="211"/>
                  </a:cubicBezTo>
                  <a:cubicBezTo>
                    <a:pt x="2017" y="469"/>
                    <a:pt x="1716" y="668"/>
                    <a:pt x="1385" y="796"/>
                  </a:cubicBezTo>
                  <a:lnTo>
                    <a:pt x="1330" y="1455"/>
                  </a:lnTo>
                  <a:cubicBezTo>
                    <a:pt x="1276" y="2083"/>
                    <a:pt x="991" y="2672"/>
                    <a:pt x="531" y="3101"/>
                  </a:cubicBezTo>
                  <a:cubicBezTo>
                    <a:pt x="0" y="4115"/>
                    <a:pt x="585" y="5355"/>
                    <a:pt x="1705" y="5589"/>
                  </a:cubicBezTo>
                  <a:cubicBezTo>
                    <a:pt x="1825" y="5614"/>
                    <a:pt x="1945" y="5626"/>
                    <a:pt x="2062" y="5626"/>
                  </a:cubicBezTo>
                  <a:cubicBezTo>
                    <a:pt x="3033" y="5626"/>
                    <a:pt x="3849" y="4799"/>
                    <a:pt x="3779" y="3780"/>
                  </a:cubicBezTo>
                  <a:lnTo>
                    <a:pt x="3779" y="3780"/>
                  </a:lnTo>
                  <a:cubicBezTo>
                    <a:pt x="3821" y="3783"/>
                    <a:pt x="3863" y="3784"/>
                    <a:pt x="3904" y="3784"/>
                  </a:cubicBezTo>
                  <a:cubicBezTo>
                    <a:pt x="5005" y="3784"/>
                    <a:pt x="5836" y="2752"/>
                    <a:pt x="5573" y="1658"/>
                  </a:cubicBezTo>
                  <a:cubicBezTo>
                    <a:pt x="5379" y="844"/>
                    <a:pt x="4658" y="333"/>
                    <a:pt x="3896" y="333"/>
                  </a:cubicBezTo>
                  <a:cubicBezTo>
                    <a:pt x="3599" y="333"/>
                    <a:pt x="3296" y="411"/>
                    <a:pt x="3015" y="578"/>
                  </a:cubicBezTo>
                  <a:lnTo>
                    <a:pt x="3015" y="574"/>
                  </a:lnTo>
                  <a:lnTo>
                    <a:pt x="2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898" name="Google Shape;898;p53"/>
          <p:cNvGrpSpPr/>
          <p:nvPr/>
        </p:nvGrpSpPr>
        <p:grpSpPr>
          <a:xfrm>
            <a:off x="4147563" y="3336350"/>
            <a:ext cx="219275" cy="367850"/>
            <a:chOff x="4236675" y="2545300"/>
            <a:chExt cx="219275" cy="367850"/>
          </a:xfrm>
        </p:grpSpPr>
        <p:sp>
          <p:nvSpPr>
            <p:cNvPr id="899" name="Google Shape;899;p53"/>
            <p:cNvSpPr/>
            <p:nvPr/>
          </p:nvSpPr>
          <p:spPr>
            <a:xfrm>
              <a:off x="4279075" y="2545300"/>
              <a:ext cx="134350" cy="67200"/>
            </a:xfrm>
            <a:custGeom>
              <a:avLst/>
              <a:gdLst/>
              <a:ahLst/>
              <a:cxnLst/>
              <a:rect l="l" t="t" r="r" b="b"/>
              <a:pathLst>
                <a:path w="5374" h="2688" extrusionOk="0">
                  <a:moveTo>
                    <a:pt x="4040" y="0"/>
                  </a:moveTo>
                  <a:cubicBezTo>
                    <a:pt x="4037" y="0"/>
                    <a:pt x="4035" y="0"/>
                    <a:pt x="4033" y="0"/>
                  </a:cubicBezTo>
                  <a:lnTo>
                    <a:pt x="1346" y="0"/>
                  </a:lnTo>
                  <a:cubicBezTo>
                    <a:pt x="601" y="0"/>
                    <a:pt x="0" y="601"/>
                    <a:pt x="0" y="1342"/>
                  </a:cubicBezTo>
                  <a:cubicBezTo>
                    <a:pt x="0" y="2083"/>
                    <a:pt x="601" y="2687"/>
                    <a:pt x="1346" y="2687"/>
                  </a:cubicBezTo>
                  <a:lnTo>
                    <a:pt x="4033" y="2687"/>
                  </a:lnTo>
                  <a:cubicBezTo>
                    <a:pt x="4773" y="2687"/>
                    <a:pt x="5374" y="2083"/>
                    <a:pt x="5374" y="1342"/>
                  </a:cubicBezTo>
                  <a:cubicBezTo>
                    <a:pt x="5374" y="603"/>
                    <a:pt x="4777" y="0"/>
                    <a:pt x="4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0" name="Google Shape;900;p53"/>
            <p:cNvSpPr/>
            <p:nvPr/>
          </p:nvSpPr>
          <p:spPr>
            <a:xfrm>
              <a:off x="4236675" y="2633425"/>
              <a:ext cx="219275" cy="279725"/>
            </a:xfrm>
            <a:custGeom>
              <a:avLst/>
              <a:gdLst/>
              <a:ahLst/>
              <a:cxnLst/>
              <a:rect l="l" t="t" r="r" b="b"/>
              <a:pathLst>
                <a:path w="8771" h="11189" extrusionOk="0">
                  <a:moveTo>
                    <a:pt x="4383" y="3440"/>
                  </a:moveTo>
                  <a:cubicBezTo>
                    <a:pt x="5608" y="3440"/>
                    <a:pt x="6602" y="4419"/>
                    <a:pt x="6622" y="5643"/>
                  </a:cubicBezTo>
                  <a:lnTo>
                    <a:pt x="6622" y="6244"/>
                  </a:lnTo>
                  <a:cubicBezTo>
                    <a:pt x="6618" y="6727"/>
                    <a:pt x="6282" y="7145"/>
                    <a:pt x="5807" y="7250"/>
                  </a:cubicBezTo>
                  <a:lnTo>
                    <a:pt x="5764" y="7772"/>
                  </a:lnTo>
                  <a:cubicBezTo>
                    <a:pt x="5713" y="8342"/>
                    <a:pt x="5237" y="8779"/>
                    <a:pt x="4668" y="8782"/>
                  </a:cubicBezTo>
                  <a:lnTo>
                    <a:pt x="4102" y="8782"/>
                  </a:lnTo>
                  <a:cubicBezTo>
                    <a:pt x="3529" y="8779"/>
                    <a:pt x="3053" y="8342"/>
                    <a:pt x="3003" y="7772"/>
                  </a:cubicBezTo>
                  <a:lnTo>
                    <a:pt x="2960" y="7250"/>
                  </a:lnTo>
                  <a:cubicBezTo>
                    <a:pt x="2488" y="7145"/>
                    <a:pt x="2149" y="6727"/>
                    <a:pt x="2149" y="6244"/>
                  </a:cubicBezTo>
                  <a:lnTo>
                    <a:pt x="2149" y="5643"/>
                  </a:lnTo>
                  <a:cubicBezTo>
                    <a:pt x="2168" y="4419"/>
                    <a:pt x="3163" y="3440"/>
                    <a:pt x="4383" y="3440"/>
                  </a:cubicBezTo>
                  <a:close/>
                  <a:moveTo>
                    <a:pt x="2827" y="1"/>
                  </a:moveTo>
                  <a:lnTo>
                    <a:pt x="2827" y="215"/>
                  </a:lnTo>
                  <a:lnTo>
                    <a:pt x="905" y="1564"/>
                  </a:lnTo>
                  <a:cubicBezTo>
                    <a:pt x="335" y="1958"/>
                    <a:pt x="0" y="2609"/>
                    <a:pt x="0" y="3300"/>
                  </a:cubicBezTo>
                  <a:lnTo>
                    <a:pt x="0" y="9917"/>
                  </a:lnTo>
                  <a:cubicBezTo>
                    <a:pt x="0" y="10619"/>
                    <a:pt x="569" y="11188"/>
                    <a:pt x="1271" y="11188"/>
                  </a:cubicBezTo>
                  <a:lnTo>
                    <a:pt x="7499" y="11188"/>
                  </a:lnTo>
                  <a:cubicBezTo>
                    <a:pt x="8201" y="11188"/>
                    <a:pt x="8770" y="10619"/>
                    <a:pt x="8770" y="9917"/>
                  </a:cubicBezTo>
                  <a:lnTo>
                    <a:pt x="8770" y="3300"/>
                  </a:lnTo>
                  <a:cubicBezTo>
                    <a:pt x="8770" y="2609"/>
                    <a:pt x="8431" y="1958"/>
                    <a:pt x="7866" y="1564"/>
                  </a:cubicBezTo>
                  <a:lnTo>
                    <a:pt x="5939" y="215"/>
                  </a:lnTo>
                  <a:lnTo>
                    <a:pt x="5939" y="1"/>
                  </a:lnTo>
                  <a:cubicBezTo>
                    <a:pt x="5869" y="8"/>
                    <a:pt x="5799" y="12"/>
                    <a:pt x="5729" y="12"/>
                  </a:cubicBezTo>
                  <a:lnTo>
                    <a:pt x="3042" y="12"/>
                  </a:lnTo>
                  <a:cubicBezTo>
                    <a:pt x="2968" y="12"/>
                    <a:pt x="2897" y="8"/>
                    <a:pt x="2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1" name="Google Shape;901;p53"/>
            <p:cNvSpPr/>
            <p:nvPr/>
          </p:nvSpPr>
          <p:spPr>
            <a:xfrm>
              <a:off x="4311625" y="2739800"/>
              <a:ext cx="69350" cy="92050"/>
            </a:xfrm>
            <a:custGeom>
              <a:avLst/>
              <a:gdLst/>
              <a:ahLst/>
              <a:cxnLst/>
              <a:rect l="l" t="t" r="r" b="b"/>
              <a:pathLst>
                <a:path w="2774" h="3682" extrusionOk="0">
                  <a:moveTo>
                    <a:pt x="795" y="963"/>
                  </a:moveTo>
                  <a:cubicBezTo>
                    <a:pt x="1030" y="963"/>
                    <a:pt x="1221" y="1151"/>
                    <a:pt x="1221" y="1384"/>
                  </a:cubicBezTo>
                  <a:cubicBezTo>
                    <a:pt x="1221" y="1621"/>
                    <a:pt x="1030" y="1810"/>
                    <a:pt x="795" y="1810"/>
                  </a:cubicBezTo>
                  <a:cubicBezTo>
                    <a:pt x="790" y="1810"/>
                    <a:pt x="786" y="1810"/>
                    <a:pt x="781" y="1809"/>
                  </a:cubicBezTo>
                  <a:lnTo>
                    <a:pt x="679" y="1809"/>
                  </a:lnTo>
                  <a:cubicBezTo>
                    <a:pt x="675" y="1810"/>
                    <a:pt x="670" y="1810"/>
                    <a:pt x="665" y="1810"/>
                  </a:cubicBezTo>
                  <a:cubicBezTo>
                    <a:pt x="430" y="1810"/>
                    <a:pt x="239" y="1621"/>
                    <a:pt x="239" y="1384"/>
                  </a:cubicBezTo>
                  <a:cubicBezTo>
                    <a:pt x="239" y="1151"/>
                    <a:pt x="430" y="963"/>
                    <a:pt x="665" y="963"/>
                  </a:cubicBezTo>
                  <a:cubicBezTo>
                    <a:pt x="670" y="963"/>
                    <a:pt x="675" y="963"/>
                    <a:pt x="679" y="963"/>
                  </a:cubicBezTo>
                  <a:lnTo>
                    <a:pt x="781" y="963"/>
                  </a:lnTo>
                  <a:cubicBezTo>
                    <a:pt x="786" y="963"/>
                    <a:pt x="790" y="963"/>
                    <a:pt x="795" y="963"/>
                  </a:cubicBezTo>
                  <a:close/>
                  <a:moveTo>
                    <a:pt x="1975" y="963"/>
                  </a:moveTo>
                  <a:cubicBezTo>
                    <a:pt x="1980" y="963"/>
                    <a:pt x="1985" y="963"/>
                    <a:pt x="1990" y="963"/>
                  </a:cubicBezTo>
                  <a:lnTo>
                    <a:pt x="2095" y="963"/>
                  </a:lnTo>
                  <a:cubicBezTo>
                    <a:pt x="2329" y="963"/>
                    <a:pt x="2516" y="1150"/>
                    <a:pt x="2516" y="1384"/>
                  </a:cubicBezTo>
                  <a:cubicBezTo>
                    <a:pt x="2516" y="1618"/>
                    <a:pt x="2329" y="1809"/>
                    <a:pt x="2095" y="1809"/>
                  </a:cubicBezTo>
                  <a:lnTo>
                    <a:pt x="1990" y="1809"/>
                  </a:lnTo>
                  <a:cubicBezTo>
                    <a:pt x="1985" y="1810"/>
                    <a:pt x="1980" y="1810"/>
                    <a:pt x="1975" y="1810"/>
                  </a:cubicBezTo>
                  <a:cubicBezTo>
                    <a:pt x="1740" y="1810"/>
                    <a:pt x="1549" y="1621"/>
                    <a:pt x="1549" y="1384"/>
                  </a:cubicBezTo>
                  <a:cubicBezTo>
                    <a:pt x="1549" y="1151"/>
                    <a:pt x="1740" y="963"/>
                    <a:pt x="1975" y="963"/>
                  </a:cubicBezTo>
                  <a:close/>
                  <a:moveTo>
                    <a:pt x="1385" y="1833"/>
                  </a:moveTo>
                  <a:cubicBezTo>
                    <a:pt x="1615" y="1833"/>
                    <a:pt x="1802" y="2016"/>
                    <a:pt x="1810" y="2246"/>
                  </a:cubicBezTo>
                  <a:lnTo>
                    <a:pt x="1810" y="2262"/>
                  </a:lnTo>
                  <a:cubicBezTo>
                    <a:pt x="1818" y="2504"/>
                    <a:pt x="1627" y="2702"/>
                    <a:pt x="1385" y="2702"/>
                  </a:cubicBezTo>
                  <a:cubicBezTo>
                    <a:pt x="1147" y="2702"/>
                    <a:pt x="952" y="2504"/>
                    <a:pt x="960" y="2262"/>
                  </a:cubicBezTo>
                  <a:lnTo>
                    <a:pt x="960" y="2246"/>
                  </a:lnTo>
                  <a:cubicBezTo>
                    <a:pt x="968" y="2016"/>
                    <a:pt x="1155" y="1833"/>
                    <a:pt x="1385" y="1833"/>
                  </a:cubicBezTo>
                  <a:close/>
                  <a:moveTo>
                    <a:pt x="1385" y="0"/>
                  </a:moveTo>
                  <a:cubicBezTo>
                    <a:pt x="621" y="0"/>
                    <a:pt x="1" y="620"/>
                    <a:pt x="1" y="1384"/>
                  </a:cubicBezTo>
                  <a:lnTo>
                    <a:pt x="1" y="1989"/>
                  </a:lnTo>
                  <a:cubicBezTo>
                    <a:pt x="1" y="2086"/>
                    <a:pt x="83" y="2168"/>
                    <a:pt x="184" y="2168"/>
                  </a:cubicBezTo>
                  <a:lnTo>
                    <a:pt x="356" y="2168"/>
                  </a:lnTo>
                  <a:cubicBezTo>
                    <a:pt x="578" y="2168"/>
                    <a:pt x="761" y="2340"/>
                    <a:pt x="777" y="2558"/>
                  </a:cubicBezTo>
                  <a:lnTo>
                    <a:pt x="851" y="3447"/>
                  </a:lnTo>
                  <a:cubicBezTo>
                    <a:pt x="863" y="3580"/>
                    <a:pt x="972" y="3677"/>
                    <a:pt x="1104" y="3681"/>
                  </a:cubicBezTo>
                  <a:lnTo>
                    <a:pt x="1670" y="3681"/>
                  </a:lnTo>
                  <a:cubicBezTo>
                    <a:pt x="1799" y="3677"/>
                    <a:pt x="1908" y="3580"/>
                    <a:pt x="1919" y="3447"/>
                  </a:cubicBezTo>
                  <a:lnTo>
                    <a:pt x="1994" y="2558"/>
                  </a:lnTo>
                  <a:cubicBezTo>
                    <a:pt x="2013" y="2340"/>
                    <a:pt x="2196" y="2168"/>
                    <a:pt x="2419" y="2168"/>
                  </a:cubicBezTo>
                  <a:lnTo>
                    <a:pt x="2590" y="2168"/>
                  </a:lnTo>
                  <a:cubicBezTo>
                    <a:pt x="2692" y="2168"/>
                    <a:pt x="2773" y="2086"/>
                    <a:pt x="2773" y="1989"/>
                  </a:cubicBezTo>
                  <a:lnTo>
                    <a:pt x="2773" y="1388"/>
                  </a:lnTo>
                  <a:cubicBezTo>
                    <a:pt x="2773" y="620"/>
                    <a:pt x="2153" y="0"/>
                    <a:pt x="1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902" name="Google Shape;902;p53"/>
          <p:cNvSpPr/>
          <p:nvPr/>
        </p:nvSpPr>
        <p:spPr>
          <a:xfrm>
            <a:off x="3459975" y="2726950"/>
            <a:ext cx="369500" cy="367850"/>
          </a:xfrm>
          <a:custGeom>
            <a:avLst/>
            <a:gdLst/>
            <a:ahLst/>
            <a:cxnLst/>
            <a:rect l="l" t="t" r="r" b="b"/>
            <a:pathLst>
              <a:path w="14780" h="14714" extrusionOk="0">
                <a:moveTo>
                  <a:pt x="13505" y="850"/>
                </a:moveTo>
                <a:cubicBezTo>
                  <a:pt x="13742" y="850"/>
                  <a:pt x="13930" y="1041"/>
                  <a:pt x="13930" y="1275"/>
                </a:cubicBezTo>
                <a:lnTo>
                  <a:pt x="13930" y="6286"/>
                </a:lnTo>
                <a:cubicBezTo>
                  <a:pt x="13930" y="6442"/>
                  <a:pt x="13848" y="6586"/>
                  <a:pt x="13711" y="6661"/>
                </a:cubicBezTo>
                <a:lnTo>
                  <a:pt x="11668" y="7776"/>
                </a:lnTo>
                <a:lnTo>
                  <a:pt x="11668" y="850"/>
                </a:lnTo>
                <a:close/>
                <a:moveTo>
                  <a:pt x="5729" y="5233"/>
                </a:moveTo>
                <a:cubicBezTo>
                  <a:pt x="5963" y="5237"/>
                  <a:pt x="6150" y="5424"/>
                  <a:pt x="6150" y="5658"/>
                </a:cubicBezTo>
                <a:cubicBezTo>
                  <a:pt x="6150" y="5896"/>
                  <a:pt x="5963" y="6083"/>
                  <a:pt x="5729" y="6083"/>
                </a:cubicBezTo>
                <a:lnTo>
                  <a:pt x="4173" y="6083"/>
                </a:lnTo>
                <a:lnTo>
                  <a:pt x="4173" y="7784"/>
                </a:lnTo>
                <a:lnTo>
                  <a:pt x="5159" y="7784"/>
                </a:lnTo>
                <a:cubicBezTo>
                  <a:pt x="5164" y="7783"/>
                  <a:pt x="5169" y="7783"/>
                  <a:pt x="5174" y="7783"/>
                </a:cubicBezTo>
                <a:cubicBezTo>
                  <a:pt x="5409" y="7783"/>
                  <a:pt x="5600" y="7972"/>
                  <a:pt x="5600" y="8205"/>
                </a:cubicBezTo>
                <a:cubicBezTo>
                  <a:pt x="5600" y="8442"/>
                  <a:pt x="5409" y="8630"/>
                  <a:pt x="5174" y="8630"/>
                </a:cubicBezTo>
                <a:cubicBezTo>
                  <a:pt x="5169" y="8630"/>
                  <a:pt x="5164" y="8630"/>
                  <a:pt x="5159" y="8630"/>
                </a:cubicBezTo>
                <a:lnTo>
                  <a:pt x="4173" y="8630"/>
                </a:lnTo>
                <a:lnTo>
                  <a:pt x="4173" y="10045"/>
                </a:lnTo>
                <a:lnTo>
                  <a:pt x="5163" y="10045"/>
                </a:lnTo>
                <a:cubicBezTo>
                  <a:pt x="5397" y="10045"/>
                  <a:pt x="5585" y="10233"/>
                  <a:pt x="5585" y="10470"/>
                </a:cubicBezTo>
                <a:cubicBezTo>
                  <a:pt x="5585" y="10704"/>
                  <a:pt x="5397" y="10896"/>
                  <a:pt x="5163" y="10896"/>
                </a:cubicBezTo>
                <a:lnTo>
                  <a:pt x="4173" y="10896"/>
                </a:lnTo>
                <a:lnTo>
                  <a:pt x="4173" y="12451"/>
                </a:lnTo>
                <a:cubicBezTo>
                  <a:pt x="4169" y="12529"/>
                  <a:pt x="4235" y="12592"/>
                  <a:pt x="4313" y="12592"/>
                </a:cubicBezTo>
                <a:lnTo>
                  <a:pt x="5725" y="12592"/>
                </a:lnTo>
                <a:cubicBezTo>
                  <a:pt x="5955" y="12600"/>
                  <a:pt x="6134" y="12787"/>
                  <a:pt x="6134" y="13017"/>
                </a:cubicBezTo>
                <a:cubicBezTo>
                  <a:pt x="6134" y="13247"/>
                  <a:pt x="5955" y="13434"/>
                  <a:pt x="5725" y="13442"/>
                </a:cubicBezTo>
                <a:lnTo>
                  <a:pt x="4313" y="13442"/>
                </a:lnTo>
                <a:cubicBezTo>
                  <a:pt x="3767" y="13442"/>
                  <a:pt x="3323" y="12997"/>
                  <a:pt x="3323" y="12451"/>
                </a:cubicBezTo>
                <a:lnTo>
                  <a:pt x="3323" y="5658"/>
                </a:lnTo>
                <a:cubicBezTo>
                  <a:pt x="3323" y="5424"/>
                  <a:pt x="3514" y="5237"/>
                  <a:pt x="3748" y="5233"/>
                </a:cubicBezTo>
                <a:close/>
                <a:moveTo>
                  <a:pt x="492" y="0"/>
                </a:moveTo>
                <a:cubicBezTo>
                  <a:pt x="203" y="0"/>
                  <a:pt x="0" y="281"/>
                  <a:pt x="90" y="558"/>
                </a:cubicBezTo>
                <a:lnTo>
                  <a:pt x="1767" y="5729"/>
                </a:lnTo>
                <a:lnTo>
                  <a:pt x="1767" y="13442"/>
                </a:lnTo>
                <a:cubicBezTo>
                  <a:pt x="1767" y="14144"/>
                  <a:pt x="2336" y="14713"/>
                  <a:pt x="3038" y="14713"/>
                </a:cubicBezTo>
                <a:lnTo>
                  <a:pt x="10397" y="14713"/>
                </a:lnTo>
                <a:cubicBezTo>
                  <a:pt x="11099" y="14713"/>
                  <a:pt x="11668" y="14144"/>
                  <a:pt x="11668" y="13442"/>
                </a:cubicBezTo>
                <a:lnTo>
                  <a:pt x="11668" y="8743"/>
                </a:lnTo>
                <a:lnTo>
                  <a:pt x="14117" y="7405"/>
                </a:lnTo>
                <a:cubicBezTo>
                  <a:pt x="14526" y="7183"/>
                  <a:pt x="14780" y="6754"/>
                  <a:pt x="14780" y="6286"/>
                </a:cubicBezTo>
                <a:lnTo>
                  <a:pt x="14780" y="1275"/>
                </a:lnTo>
                <a:cubicBezTo>
                  <a:pt x="14780" y="569"/>
                  <a:pt x="14210" y="0"/>
                  <a:pt x="13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903" name="Google Shape;903;p53"/>
          <p:cNvGrpSpPr/>
          <p:nvPr/>
        </p:nvGrpSpPr>
        <p:grpSpPr>
          <a:xfrm>
            <a:off x="2232875" y="1622850"/>
            <a:ext cx="370275" cy="367200"/>
            <a:chOff x="2296825" y="831800"/>
            <a:chExt cx="370275" cy="367200"/>
          </a:xfrm>
        </p:grpSpPr>
        <p:sp>
          <p:nvSpPr>
            <p:cNvPr id="904" name="Google Shape;904;p53"/>
            <p:cNvSpPr/>
            <p:nvPr/>
          </p:nvSpPr>
          <p:spPr>
            <a:xfrm>
              <a:off x="2296825" y="997750"/>
              <a:ext cx="370275" cy="201250"/>
            </a:xfrm>
            <a:custGeom>
              <a:avLst/>
              <a:gdLst/>
              <a:ahLst/>
              <a:cxnLst/>
              <a:rect l="l" t="t" r="r" b="b"/>
              <a:pathLst>
                <a:path w="14811" h="8050" extrusionOk="0">
                  <a:moveTo>
                    <a:pt x="1895" y="0"/>
                  </a:moveTo>
                  <a:cubicBezTo>
                    <a:pt x="893" y="16"/>
                    <a:pt x="90" y="835"/>
                    <a:pt x="90" y="1837"/>
                  </a:cubicBezTo>
                  <a:cubicBezTo>
                    <a:pt x="90" y="2839"/>
                    <a:pt x="893" y="3654"/>
                    <a:pt x="1895" y="3674"/>
                  </a:cubicBezTo>
                  <a:lnTo>
                    <a:pt x="1926" y="3674"/>
                  </a:lnTo>
                  <a:lnTo>
                    <a:pt x="101" y="7441"/>
                  </a:lnTo>
                  <a:cubicBezTo>
                    <a:pt x="0" y="7651"/>
                    <a:pt x="90" y="7905"/>
                    <a:pt x="300" y="8006"/>
                  </a:cubicBezTo>
                  <a:cubicBezTo>
                    <a:pt x="360" y="8035"/>
                    <a:pt x="424" y="8049"/>
                    <a:pt x="486" y="8049"/>
                  </a:cubicBezTo>
                  <a:cubicBezTo>
                    <a:pt x="643" y="8049"/>
                    <a:pt x="793" y="7962"/>
                    <a:pt x="866" y="7811"/>
                  </a:cubicBezTo>
                  <a:lnTo>
                    <a:pt x="2866" y="3674"/>
                  </a:lnTo>
                  <a:lnTo>
                    <a:pt x="6980" y="3674"/>
                  </a:lnTo>
                  <a:lnTo>
                    <a:pt x="6980" y="4520"/>
                  </a:lnTo>
                  <a:lnTo>
                    <a:pt x="2664" y="4520"/>
                  </a:lnTo>
                  <a:cubicBezTo>
                    <a:pt x="3237" y="5234"/>
                    <a:pt x="4106" y="5651"/>
                    <a:pt x="5023" y="5651"/>
                  </a:cubicBezTo>
                  <a:lnTo>
                    <a:pt x="6984" y="5651"/>
                  </a:lnTo>
                  <a:lnTo>
                    <a:pt x="6984" y="7628"/>
                  </a:lnTo>
                  <a:cubicBezTo>
                    <a:pt x="6984" y="7858"/>
                    <a:pt x="7171" y="8049"/>
                    <a:pt x="7405" y="8049"/>
                  </a:cubicBezTo>
                  <a:cubicBezTo>
                    <a:pt x="7639" y="8049"/>
                    <a:pt x="7830" y="7858"/>
                    <a:pt x="7830" y="7628"/>
                  </a:cubicBezTo>
                  <a:lnTo>
                    <a:pt x="7830" y="5651"/>
                  </a:lnTo>
                  <a:lnTo>
                    <a:pt x="9788" y="5651"/>
                  </a:lnTo>
                  <a:cubicBezTo>
                    <a:pt x="10708" y="5651"/>
                    <a:pt x="11574" y="5234"/>
                    <a:pt x="12151" y="4520"/>
                  </a:cubicBezTo>
                  <a:lnTo>
                    <a:pt x="7830" y="4520"/>
                  </a:lnTo>
                  <a:lnTo>
                    <a:pt x="7830" y="3674"/>
                  </a:lnTo>
                  <a:lnTo>
                    <a:pt x="11941" y="3674"/>
                  </a:lnTo>
                  <a:lnTo>
                    <a:pt x="13945" y="7811"/>
                  </a:lnTo>
                  <a:cubicBezTo>
                    <a:pt x="14018" y="7962"/>
                    <a:pt x="14168" y="8049"/>
                    <a:pt x="14325" y="8049"/>
                  </a:cubicBezTo>
                  <a:cubicBezTo>
                    <a:pt x="14387" y="8049"/>
                    <a:pt x="14451" y="8035"/>
                    <a:pt x="14510" y="8006"/>
                  </a:cubicBezTo>
                  <a:cubicBezTo>
                    <a:pt x="14721" y="7905"/>
                    <a:pt x="14811" y="7651"/>
                    <a:pt x="14705" y="7441"/>
                  </a:cubicBezTo>
                  <a:lnTo>
                    <a:pt x="12880" y="3674"/>
                  </a:lnTo>
                  <a:lnTo>
                    <a:pt x="12912" y="3674"/>
                  </a:lnTo>
                  <a:cubicBezTo>
                    <a:pt x="13914" y="3654"/>
                    <a:pt x="14717" y="2839"/>
                    <a:pt x="14717" y="1837"/>
                  </a:cubicBezTo>
                  <a:cubicBezTo>
                    <a:pt x="14717" y="835"/>
                    <a:pt x="13914" y="16"/>
                    <a:pt x="12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5" name="Google Shape;905;p53"/>
            <p:cNvSpPr/>
            <p:nvPr/>
          </p:nvSpPr>
          <p:spPr>
            <a:xfrm>
              <a:off x="2405025" y="831800"/>
              <a:ext cx="153975" cy="144825"/>
            </a:xfrm>
            <a:custGeom>
              <a:avLst/>
              <a:gdLst/>
              <a:ahLst/>
              <a:cxnLst/>
              <a:rect l="l" t="t" r="r" b="b"/>
              <a:pathLst>
                <a:path w="6159" h="5793" extrusionOk="0">
                  <a:moveTo>
                    <a:pt x="4683" y="1"/>
                  </a:moveTo>
                  <a:cubicBezTo>
                    <a:pt x="4673" y="1"/>
                    <a:pt x="4663" y="1"/>
                    <a:pt x="4653" y="1"/>
                  </a:cubicBezTo>
                  <a:lnTo>
                    <a:pt x="1506" y="1"/>
                  </a:lnTo>
                  <a:cubicBezTo>
                    <a:pt x="1498" y="1"/>
                    <a:pt x="1491" y="1"/>
                    <a:pt x="1483" y="1"/>
                  </a:cubicBezTo>
                  <a:cubicBezTo>
                    <a:pt x="748" y="1"/>
                    <a:pt x="133" y="559"/>
                    <a:pt x="67" y="1292"/>
                  </a:cubicBezTo>
                  <a:cubicBezTo>
                    <a:pt x="1" y="2033"/>
                    <a:pt x="519" y="2696"/>
                    <a:pt x="1256" y="2813"/>
                  </a:cubicBezTo>
                  <a:lnTo>
                    <a:pt x="1252" y="2813"/>
                  </a:lnTo>
                  <a:lnTo>
                    <a:pt x="1252" y="5219"/>
                  </a:lnTo>
                  <a:lnTo>
                    <a:pt x="410" y="5792"/>
                  </a:lnTo>
                  <a:lnTo>
                    <a:pt x="5745" y="5792"/>
                  </a:lnTo>
                  <a:lnTo>
                    <a:pt x="4902" y="5219"/>
                  </a:lnTo>
                  <a:lnTo>
                    <a:pt x="4902" y="2813"/>
                  </a:lnTo>
                  <a:cubicBezTo>
                    <a:pt x="5636" y="2696"/>
                    <a:pt x="6158" y="2033"/>
                    <a:pt x="6092" y="1292"/>
                  </a:cubicBezTo>
                  <a:cubicBezTo>
                    <a:pt x="6026" y="561"/>
                    <a:pt x="5414" y="1"/>
                    <a:pt x="4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06" name="Google Shape;906;p53"/>
          <p:cNvGrpSpPr/>
          <p:nvPr/>
        </p:nvGrpSpPr>
        <p:grpSpPr>
          <a:xfrm>
            <a:off x="2844413" y="2790600"/>
            <a:ext cx="367850" cy="304200"/>
            <a:chOff x="2902025" y="1999550"/>
            <a:chExt cx="367850" cy="304200"/>
          </a:xfrm>
        </p:grpSpPr>
        <p:sp>
          <p:nvSpPr>
            <p:cNvPr id="907" name="Google Shape;907;p53"/>
            <p:cNvSpPr/>
            <p:nvPr/>
          </p:nvSpPr>
          <p:spPr>
            <a:xfrm>
              <a:off x="2902025" y="2112725"/>
              <a:ext cx="367850" cy="113225"/>
            </a:xfrm>
            <a:custGeom>
              <a:avLst/>
              <a:gdLst/>
              <a:ahLst/>
              <a:cxnLst/>
              <a:rect l="l" t="t" r="r" b="b"/>
              <a:pathLst>
                <a:path w="14714" h="4529" extrusionOk="0">
                  <a:moveTo>
                    <a:pt x="6808" y="2547"/>
                  </a:moveTo>
                  <a:cubicBezTo>
                    <a:pt x="7039" y="2547"/>
                    <a:pt x="7231" y="2735"/>
                    <a:pt x="7231" y="2968"/>
                  </a:cubicBezTo>
                  <a:cubicBezTo>
                    <a:pt x="7231" y="3205"/>
                    <a:pt x="7039" y="3394"/>
                    <a:pt x="6808" y="3394"/>
                  </a:cubicBezTo>
                  <a:cubicBezTo>
                    <a:pt x="6803" y="3394"/>
                    <a:pt x="6798" y="3394"/>
                    <a:pt x="6794" y="3394"/>
                  </a:cubicBezTo>
                  <a:lnTo>
                    <a:pt x="2266" y="3394"/>
                  </a:lnTo>
                  <a:cubicBezTo>
                    <a:pt x="2262" y="3394"/>
                    <a:pt x="2257" y="3394"/>
                    <a:pt x="2252" y="3394"/>
                  </a:cubicBezTo>
                  <a:cubicBezTo>
                    <a:pt x="2017" y="3394"/>
                    <a:pt x="1826" y="3205"/>
                    <a:pt x="1826" y="2968"/>
                  </a:cubicBezTo>
                  <a:cubicBezTo>
                    <a:pt x="1826" y="2735"/>
                    <a:pt x="2017" y="2547"/>
                    <a:pt x="2252" y="2547"/>
                  </a:cubicBezTo>
                  <a:cubicBezTo>
                    <a:pt x="2257" y="2547"/>
                    <a:pt x="2262" y="2547"/>
                    <a:pt x="2266" y="2547"/>
                  </a:cubicBezTo>
                  <a:lnTo>
                    <a:pt x="6794" y="2547"/>
                  </a:lnTo>
                  <a:cubicBezTo>
                    <a:pt x="6798" y="2547"/>
                    <a:pt x="6803" y="2547"/>
                    <a:pt x="6808" y="2547"/>
                  </a:cubicBezTo>
                  <a:close/>
                  <a:moveTo>
                    <a:pt x="8476" y="2547"/>
                  </a:moveTo>
                  <a:cubicBezTo>
                    <a:pt x="8481" y="2547"/>
                    <a:pt x="8485" y="2547"/>
                    <a:pt x="8490" y="2547"/>
                  </a:cubicBezTo>
                  <a:lnTo>
                    <a:pt x="9625" y="2547"/>
                  </a:lnTo>
                  <a:cubicBezTo>
                    <a:pt x="9851" y="2555"/>
                    <a:pt x="10034" y="2742"/>
                    <a:pt x="10034" y="2968"/>
                  </a:cubicBezTo>
                  <a:cubicBezTo>
                    <a:pt x="10034" y="3199"/>
                    <a:pt x="9851" y="3386"/>
                    <a:pt x="9625" y="3394"/>
                  </a:cubicBezTo>
                  <a:lnTo>
                    <a:pt x="8490" y="3394"/>
                  </a:lnTo>
                  <a:cubicBezTo>
                    <a:pt x="8485" y="3394"/>
                    <a:pt x="8481" y="3394"/>
                    <a:pt x="8476" y="3394"/>
                  </a:cubicBezTo>
                  <a:cubicBezTo>
                    <a:pt x="8244" y="3394"/>
                    <a:pt x="8053" y="3205"/>
                    <a:pt x="8053" y="2968"/>
                  </a:cubicBezTo>
                  <a:cubicBezTo>
                    <a:pt x="8053" y="2735"/>
                    <a:pt x="8244" y="2547"/>
                    <a:pt x="8476" y="2547"/>
                  </a:cubicBezTo>
                  <a:close/>
                  <a:moveTo>
                    <a:pt x="12466" y="2547"/>
                  </a:moveTo>
                  <a:cubicBezTo>
                    <a:pt x="12698" y="2547"/>
                    <a:pt x="12889" y="2735"/>
                    <a:pt x="12889" y="2968"/>
                  </a:cubicBezTo>
                  <a:cubicBezTo>
                    <a:pt x="12889" y="3205"/>
                    <a:pt x="12698" y="3394"/>
                    <a:pt x="12466" y="3394"/>
                  </a:cubicBezTo>
                  <a:cubicBezTo>
                    <a:pt x="12461" y="3394"/>
                    <a:pt x="12457" y="3394"/>
                    <a:pt x="12452" y="3394"/>
                  </a:cubicBezTo>
                  <a:lnTo>
                    <a:pt x="11317" y="3394"/>
                  </a:lnTo>
                  <a:cubicBezTo>
                    <a:pt x="11313" y="3394"/>
                    <a:pt x="11308" y="3394"/>
                    <a:pt x="11303" y="3394"/>
                  </a:cubicBezTo>
                  <a:cubicBezTo>
                    <a:pt x="11072" y="3394"/>
                    <a:pt x="10881" y="3205"/>
                    <a:pt x="10881" y="2968"/>
                  </a:cubicBezTo>
                  <a:cubicBezTo>
                    <a:pt x="10881" y="2735"/>
                    <a:pt x="11072" y="2547"/>
                    <a:pt x="11303" y="2547"/>
                  </a:cubicBezTo>
                  <a:cubicBezTo>
                    <a:pt x="11308" y="2547"/>
                    <a:pt x="11313" y="2547"/>
                    <a:pt x="11317" y="2547"/>
                  </a:cubicBezTo>
                  <a:lnTo>
                    <a:pt x="12452" y="2547"/>
                  </a:lnTo>
                  <a:cubicBezTo>
                    <a:pt x="12457" y="2547"/>
                    <a:pt x="12461" y="2547"/>
                    <a:pt x="12466" y="2547"/>
                  </a:cubicBezTo>
                  <a:close/>
                  <a:moveTo>
                    <a:pt x="5554" y="1"/>
                  </a:moveTo>
                  <a:lnTo>
                    <a:pt x="5448" y="566"/>
                  </a:lnTo>
                  <a:lnTo>
                    <a:pt x="1272" y="566"/>
                  </a:lnTo>
                  <a:cubicBezTo>
                    <a:pt x="570" y="570"/>
                    <a:pt x="1" y="1140"/>
                    <a:pt x="1" y="1842"/>
                  </a:cubicBezTo>
                  <a:lnTo>
                    <a:pt x="1" y="4528"/>
                  </a:lnTo>
                  <a:lnTo>
                    <a:pt x="14714" y="4528"/>
                  </a:lnTo>
                  <a:lnTo>
                    <a:pt x="14714" y="1842"/>
                  </a:lnTo>
                  <a:cubicBezTo>
                    <a:pt x="14714" y="1140"/>
                    <a:pt x="14145" y="570"/>
                    <a:pt x="13443" y="566"/>
                  </a:cubicBezTo>
                  <a:lnTo>
                    <a:pt x="9266" y="566"/>
                  </a:lnTo>
                  <a:lnTo>
                    <a:pt x="9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8" name="Google Shape;908;p53"/>
            <p:cNvSpPr/>
            <p:nvPr/>
          </p:nvSpPr>
          <p:spPr>
            <a:xfrm>
              <a:off x="2902025" y="2247175"/>
              <a:ext cx="367850" cy="56575"/>
            </a:xfrm>
            <a:custGeom>
              <a:avLst/>
              <a:gdLst/>
              <a:ahLst/>
              <a:cxnLst/>
              <a:rect l="l" t="t" r="r" b="b"/>
              <a:pathLst>
                <a:path w="14714" h="2263" extrusionOk="0">
                  <a:moveTo>
                    <a:pt x="1" y="0"/>
                  </a:moveTo>
                  <a:lnTo>
                    <a:pt x="1" y="991"/>
                  </a:lnTo>
                  <a:cubicBezTo>
                    <a:pt x="1" y="1693"/>
                    <a:pt x="570" y="2262"/>
                    <a:pt x="1276" y="2262"/>
                  </a:cubicBezTo>
                  <a:lnTo>
                    <a:pt x="13443" y="2262"/>
                  </a:lnTo>
                  <a:cubicBezTo>
                    <a:pt x="14145" y="2262"/>
                    <a:pt x="14714" y="1693"/>
                    <a:pt x="14714" y="991"/>
                  </a:cubicBezTo>
                  <a:lnTo>
                    <a:pt x="147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9" name="Google Shape;909;p53"/>
            <p:cNvSpPr/>
            <p:nvPr/>
          </p:nvSpPr>
          <p:spPr>
            <a:xfrm>
              <a:off x="2933900" y="1999550"/>
              <a:ext cx="304200" cy="92050"/>
            </a:xfrm>
            <a:custGeom>
              <a:avLst/>
              <a:gdLst/>
              <a:ahLst/>
              <a:cxnLst/>
              <a:rect l="l" t="t" r="r" b="b"/>
              <a:pathLst>
                <a:path w="12168" h="3682" extrusionOk="0">
                  <a:moveTo>
                    <a:pt x="426" y="1"/>
                  </a:moveTo>
                  <a:cubicBezTo>
                    <a:pt x="192" y="1"/>
                    <a:pt x="1" y="192"/>
                    <a:pt x="1" y="426"/>
                  </a:cubicBezTo>
                  <a:lnTo>
                    <a:pt x="1" y="1556"/>
                  </a:lnTo>
                  <a:cubicBezTo>
                    <a:pt x="1" y="2730"/>
                    <a:pt x="952" y="3678"/>
                    <a:pt x="2122" y="3682"/>
                  </a:cubicBezTo>
                  <a:lnTo>
                    <a:pt x="10046" y="3682"/>
                  </a:lnTo>
                  <a:cubicBezTo>
                    <a:pt x="11216" y="3678"/>
                    <a:pt x="12168" y="2730"/>
                    <a:pt x="12168" y="1556"/>
                  </a:cubicBezTo>
                  <a:lnTo>
                    <a:pt x="12168" y="426"/>
                  </a:lnTo>
                  <a:cubicBezTo>
                    <a:pt x="12168" y="192"/>
                    <a:pt x="11977" y="1"/>
                    <a:pt x="11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10" name="Google Shape;910;p53"/>
          <p:cNvGrpSpPr/>
          <p:nvPr/>
        </p:nvGrpSpPr>
        <p:grpSpPr>
          <a:xfrm>
            <a:off x="2932888" y="3336250"/>
            <a:ext cx="190900" cy="367950"/>
            <a:chOff x="3010925" y="2545200"/>
            <a:chExt cx="190900" cy="367950"/>
          </a:xfrm>
        </p:grpSpPr>
        <p:sp>
          <p:nvSpPr>
            <p:cNvPr id="911" name="Google Shape;911;p53"/>
            <p:cNvSpPr/>
            <p:nvPr/>
          </p:nvSpPr>
          <p:spPr>
            <a:xfrm>
              <a:off x="3010925" y="2619475"/>
              <a:ext cx="190900" cy="84950"/>
            </a:xfrm>
            <a:custGeom>
              <a:avLst/>
              <a:gdLst/>
              <a:ahLst/>
              <a:cxnLst/>
              <a:rect l="l" t="t" r="r" b="b"/>
              <a:pathLst>
                <a:path w="7636" h="3398" extrusionOk="0">
                  <a:moveTo>
                    <a:pt x="1412" y="1"/>
                  </a:moveTo>
                  <a:cubicBezTo>
                    <a:pt x="632" y="1"/>
                    <a:pt x="1" y="637"/>
                    <a:pt x="1" y="1416"/>
                  </a:cubicBezTo>
                  <a:cubicBezTo>
                    <a:pt x="1" y="2196"/>
                    <a:pt x="632" y="2828"/>
                    <a:pt x="1412" y="2828"/>
                  </a:cubicBezTo>
                  <a:lnTo>
                    <a:pt x="1697" y="2828"/>
                  </a:lnTo>
                  <a:lnTo>
                    <a:pt x="1697" y="3397"/>
                  </a:lnTo>
                  <a:lnTo>
                    <a:pt x="5940" y="3397"/>
                  </a:lnTo>
                  <a:lnTo>
                    <a:pt x="5940" y="2832"/>
                  </a:lnTo>
                  <a:lnTo>
                    <a:pt x="6220" y="2832"/>
                  </a:lnTo>
                  <a:cubicBezTo>
                    <a:pt x="7004" y="2832"/>
                    <a:pt x="7636" y="2200"/>
                    <a:pt x="7636" y="1420"/>
                  </a:cubicBezTo>
                  <a:cubicBezTo>
                    <a:pt x="7636" y="637"/>
                    <a:pt x="7004" y="5"/>
                    <a:pt x="6220" y="5"/>
                  </a:cubicBezTo>
                  <a:lnTo>
                    <a:pt x="6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2" name="Google Shape;912;p53"/>
            <p:cNvSpPr/>
            <p:nvPr/>
          </p:nvSpPr>
          <p:spPr>
            <a:xfrm>
              <a:off x="3053325" y="2725650"/>
              <a:ext cx="106100" cy="187500"/>
            </a:xfrm>
            <a:custGeom>
              <a:avLst/>
              <a:gdLst/>
              <a:ahLst/>
              <a:cxnLst/>
              <a:rect l="l" t="t" r="r" b="b"/>
              <a:pathLst>
                <a:path w="4244" h="7500" extrusionOk="0">
                  <a:moveTo>
                    <a:pt x="1" y="1"/>
                  </a:moveTo>
                  <a:lnTo>
                    <a:pt x="1" y="4103"/>
                  </a:lnTo>
                  <a:cubicBezTo>
                    <a:pt x="1" y="4228"/>
                    <a:pt x="55" y="4349"/>
                    <a:pt x="153" y="4431"/>
                  </a:cubicBezTo>
                  <a:lnTo>
                    <a:pt x="1697" y="5717"/>
                  </a:lnTo>
                  <a:lnTo>
                    <a:pt x="1697" y="7074"/>
                  </a:lnTo>
                  <a:cubicBezTo>
                    <a:pt x="1697" y="7308"/>
                    <a:pt x="1888" y="7499"/>
                    <a:pt x="2122" y="7499"/>
                  </a:cubicBezTo>
                  <a:cubicBezTo>
                    <a:pt x="2356" y="7499"/>
                    <a:pt x="2547" y="7308"/>
                    <a:pt x="2547" y="7074"/>
                  </a:cubicBezTo>
                  <a:lnTo>
                    <a:pt x="2547" y="5717"/>
                  </a:lnTo>
                  <a:lnTo>
                    <a:pt x="4092" y="4431"/>
                  </a:lnTo>
                  <a:cubicBezTo>
                    <a:pt x="4189" y="4349"/>
                    <a:pt x="4244" y="4228"/>
                    <a:pt x="4244" y="4103"/>
                  </a:cubicBezTo>
                  <a:lnTo>
                    <a:pt x="4244" y="2828"/>
                  </a:lnTo>
                  <a:lnTo>
                    <a:pt x="2688" y="2828"/>
                  </a:lnTo>
                  <a:cubicBezTo>
                    <a:pt x="2458" y="2820"/>
                    <a:pt x="2278" y="2633"/>
                    <a:pt x="2278" y="2407"/>
                  </a:cubicBezTo>
                  <a:cubicBezTo>
                    <a:pt x="2278" y="2177"/>
                    <a:pt x="2458" y="1989"/>
                    <a:pt x="2688" y="1982"/>
                  </a:cubicBezTo>
                  <a:lnTo>
                    <a:pt x="4244" y="1982"/>
                  </a:lnTo>
                  <a:lnTo>
                    <a:pt x="4244" y="1416"/>
                  </a:lnTo>
                  <a:lnTo>
                    <a:pt x="2688" y="1416"/>
                  </a:lnTo>
                  <a:cubicBezTo>
                    <a:pt x="2454" y="1416"/>
                    <a:pt x="2263" y="1225"/>
                    <a:pt x="2263" y="991"/>
                  </a:cubicBezTo>
                  <a:cubicBezTo>
                    <a:pt x="2263" y="757"/>
                    <a:pt x="2454" y="566"/>
                    <a:pt x="2688" y="566"/>
                  </a:cubicBezTo>
                  <a:lnTo>
                    <a:pt x="4244" y="566"/>
                  </a:lnTo>
                  <a:lnTo>
                    <a:pt x="42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3" name="Google Shape;913;p53"/>
            <p:cNvSpPr/>
            <p:nvPr/>
          </p:nvSpPr>
          <p:spPr>
            <a:xfrm>
              <a:off x="3039500" y="2545200"/>
              <a:ext cx="134450" cy="53150"/>
            </a:xfrm>
            <a:custGeom>
              <a:avLst/>
              <a:gdLst/>
              <a:ahLst/>
              <a:cxnLst/>
              <a:rect l="l" t="t" r="r" b="b"/>
              <a:pathLst>
                <a:path w="5378" h="2126" extrusionOk="0">
                  <a:moveTo>
                    <a:pt x="4951" y="0"/>
                  </a:moveTo>
                  <a:cubicBezTo>
                    <a:pt x="4946" y="0"/>
                    <a:pt x="4942" y="0"/>
                    <a:pt x="4937" y="0"/>
                  </a:cubicBezTo>
                  <a:lnTo>
                    <a:pt x="410" y="0"/>
                  </a:lnTo>
                  <a:cubicBezTo>
                    <a:pt x="183" y="8"/>
                    <a:pt x="0" y="195"/>
                    <a:pt x="0" y="426"/>
                  </a:cubicBezTo>
                  <a:cubicBezTo>
                    <a:pt x="0" y="656"/>
                    <a:pt x="183" y="843"/>
                    <a:pt x="410" y="851"/>
                  </a:cubicBezTo>
                  <a:lnTo>
                    <a:pt x="1119" y="851"/>
                  </a:lnTo>
                  <a:lnTo>
                    <a:pt x="1119" y="2126"/>
                  </a:lnTo>
                  <a:lnTo>
                    <a:pt x="4231" y="2126"/>
                  </a:lnTo>
                  <a:lnTo>
                    <a:pt x="4231" y="851"/>
                  </a:lnTo>
                  <a:lnTo>
                    <a:pt x="4937" y="851"/>
                  </a:lnTo>
                  <a:cubicBezTo>
                    <a:pt x="4942" y="851"/>
                    <a:pt x="4947" y="851"/>
                    <a:pt x="4951" y="851"/>
                  </a:cubicBezTo>
                  <a:cubicBezTo>
                    <a:pt x="5187" y="851"/>
                    <a:pt x="5378" y="663"/>
                    <a:pt x="5378" y="426"/>
                  </a:cubicBezTo>
                  <a:cubicBezTo>
                    <a:pt x="5378" y="192"/>
                    <a:pt x="5186" y="0"/>
                    <a:pt x="4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14" name="Google Shape;914;p53"/>
          <p:cNvGrpSpPr/>
          <p:nvPr/>
        </p:nvGrpSpPr>
        <p:grpSpPr>
          <a:xfrm>
            <a:off x="2220575" y="2833100"/>
            <a:ext cx="367850" cy="261700"/>
            <a:chOff x="2284525" y="2042050"/>
            <a:chExt cx="367850" cy="261700"/>
          </a:xfrm>
        </p:grpSpPr>
        <p:sp>
          <p:nvSpPr>
            <p:cNvPr id="915" name="Google Shape;915;p53"/>
            <p:cNvSpPr/>
            <p:nvPr/>
          </p:nvSpPr>
          <p:spPr>
            <a:xfrm>
              <a:off x="2348200" y="2105725"/>
              <a:ext cx="240525" cy="60075"/>
            </a:xfrm>
            <a:custGeom>
              <a:avLst/>
              <a:gdLst/>
              <a:ahLst/>
              <a:cxnLst/>
              <a:rect l="l" t="t" r="r" b="b"/>
              <a:pathLst>
                <a:path w="9621" h="2403" extrusionOk="0">
                  <a:moveTo>
                    <a:pt x="0" y="0"/>
                  </a:moveTo>
                  <a:lnTo>
                    <a:pt x="0" y="1837"/>
                  </a:lnTo>
                  <a:lnTo>
                    <a:pt x="1806" y="1837"/>
                  </a:lnTo>
                  <a:lnTo>
                    <a:pt x="2812" y="831"/>
                  </a:lnTo>
                  <a:cubicBezTo>
                    <a:pt x="2894" y="747"/>
                    <a:pt x="3002" y="705"/>
                    <a:pt x="3111" y="705"/>
                  </a:cubicBezTo>
                  <a:cubicBezTo>
                    <a:pt x="3219" y="705"/>
                    <a:pt x="3328" y="747"/>
                    <a:pt x="3412" y="831"/>
                  </a:cubicBezTo>
                  <a:lnTo>
                    <a:pt x="4984" y="2402"/>
                  </a:lnTo>
                  <a:lnTo>
                    <a:pt x="6329" y="2402"/>
                  </a:lnTo>
                  <a:lnTo>
                    <a:pt x="7339" y="1396"/>
                  </a:lnTo>
                  <a:cubicBezTo>
                    <a:pt x="7420" y="1315"/>
                    <a:pt x="7529" y="1273"/>
                    <a:pt x="7638" y="1273"/>
                  </a:cubicBezTo>
                  <a:cubicBezTo>
                    <a:pt x="7702" y="1273"/>
                    <a:pt x="7767" y="1288"/>
                    <a:pt x="7827" y="1318"/>
                  </a:cubicBezTo>
                  <a:lnTo>
                    <a:pt x="8872" y="1837"/>
                  </a:lnTo>
                  <a:lnTo>
                    <a:pt x="9620" y="1837"/>
                  </a:lnTo>
                  <a:lnTo>
                    <a:pt x="9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6" name="Google Shape;916;p53"/>
            <p:cNvSpPr/>
            <p:nvPr/>
          </p:nvSpPr>
          <p:spPr>
            <a:xfrm>
              <a:off x="2284525" y="2042050"/>
              <a:ext cx="367850" cy="261700"/>
            </a:xfrm>
            <a:custGeom>
              <a:avLst/>
              <a:gdLst/>
              <a:ahLst/>
              <a:cxnLst/>
              <a:rect l="l" t="t" r="r" b="b"/>
              <a:pathLst>
                <a:path w="14714" h="10468" extrusionOk="0">
                  <a:moveTo>
                    <a:pt x="12593" y="1697"/>
                  </a:moveTo>
                  <a:cubicBezTo>
                    <a:pt x="12826" y="1697"/>
                    <a:pt x="13018" y="1888"/>
                    <a:pt x="13018" y="2122"/>
                  </a:cubicBezTo>
                  <a:lnTo>
                    <a:pt x="13014" y="6930"/>
                  </a:lnTo>
                  <a:cubicBezTo>
                    <a:pt x="13014" y="7164"/>
                    <a:pt x="12823" y="7355"/>
                    <a:pt x="12589" y="7355"/>
                  </a:cubicBezTo>
                  <a:lnTo>
                    <a:pt x="2122" y="7355"/>
                  </a:lnTo>
                  <a:cubicBezTo>
                    <a:pt x="1888" y="7355"/>
                    <a:pt x="1697" y="7164"/>
                    <a:pt x="1697" y="6930"/>
                  </a:cubicBezTo>
                  <a:lnTo>
                    <a:pt x="1697" y="2122"/>
                  </a:lnTo>
                  <a:cubicBezTo>
                    <a:pt x="1697" y="1888"/>
                    <a:pt x="1888" y="1697"/>
                    <a:pt x="2122" y="1697"/>
                  </a:cubicBezTo>
                  <a:close/>
                  <a:moveTo>
                    <a:pt x="3977" y="7921"/>
                  </a:moveTo>
                  <a:cubicBezTo>
                    <a:pt x="4208" y="7921"/>
                    <a:pt x="4399" y="8109"/>
                    <a:pt x="4399" y="8346"/>
                  </a:cubicBezTo>
                  <a:cubicBezTo>
                    <a:pt x="4399" y="8583"/>
                    <a:pt x="4208" y="8771"/>
                    <a:pt x="3977" y="8771"/>
                  </a:cubicBezTo>
                  <a:cubicBezTo>
                    <a:pt x="3972" y="8771"/>
                    <a:pt x="3967" y="8771"/>
                    <a:pt x="3963" y="8771"/>
                  </a:cubicBezTo>
                  <a:lnTo>
                    <a:pt x="2122" y="8771"/>
                  </a:lnTo>
                  <a:cubicBezTo>
                    <a:pt x="2117" y="8771"/>
                    <a:pt x="2113" y="8771"/>
                    <a:pt x="2108" y="8771"/>
                  </a:cubicBezTo>
                  <a:cubicBezTo>
                    <a:pt x="1876" y="8771"/>
                    <a:pt x="1685" y="8583"/>
                    <a:pt x="1685" y="8346"/>
                  </a:cubicBezTo>
                  <a:cubicBezTo>
                    <a:pt x="1685" y="8109"/>
                    <a:pt x="1876" y="7921"/>
                    <a:pt x="2108" y="7921"/>
                  </a:cubicBezTo>
                  <a:cubicBezTo>
                    <a:pt x="2113" y="7921"/>
                    <a:pt x="2117" y="7921"/>
                    <a:pt x="2122" y="7921"/>
                  </a:cubicBezTo>
                  <a:lnTo>
                    <a:pt x="3963" y="7921"/>
                  </a:lnTo>
                  <a:cubicBezTo>
                    <a:pt x="3967" y="7921"/>
                    <a:pt x="3972" y="7921"/>
                    <a:pt x="3977" y="7921"/>
                  </a:cubicBezTo>
                  <a:close/>
                  <a:moveTo>
                    <a:pt x="6804" y="7921"/>
                  </a:moveTo>
                  <a:cubicBezTo>
                    <a:pt x="7036" y="7921"/>
                    <a:pt x="7227" y="8109"/>
                    <a:pt x="7227" y="8346"/>
                  </a:cubicBezTo>
                  <a:cubicBezTo>
                    <a:pt x="7227" y="8583"/>
                    <a:pt x="7036" y="8771"/>
                    <a:pt x="6804" y="8771"/>
                  </a:cubicBezTo>
                  <a:cubicBezTo>
                    <a:pt x="6799" y="8771"/>
                    <a:pt x="6795" y="8771"/>
                    <a:pt x="6790" y="8771"/>
                  </a:cubicBezTo>
                  <a:lnTo>
                    <a:pt x="5659" y="8771"/>
                  </a:lnTo>
                  <a:cubicBezTo>
                    <a:pt x="5654" y="8771"/>
                    <a:pt x="5650" y="8771"/>
                    <a:pt x="5645" y="8771"/>
                  </a:cubicBezTo>
                  <a:cubicBezTo>
                    <a:pt x="5409" y="8771"/>
                    <a:pt x="5218" y="8583"/>
                    <a:pt x="5218" y="8346"/>
                  </a:cubicBezTo>
                  <a:cubicBezTo>
                    <a:pt x="5218" y="8109"/>
                    <a:pt x="5409" y="7921"/>
                    <a:pt x="5645" y="7921"/>
                  </a:cubicBezTo>
                  <a:cubicBezTo>
                    <a:pt x="5650" y="7921"/>
                    <a:pt x="5654" y="7921"/>
                    <a:pt x="5659" y="7921"/>
                  </a:cubicBezTo>
                  <a:lnTo>
                    <a:pt x="6790" y="7921"/>
                  </a:lnTo>
                  <a:cubicBezTo>
                    <a:pt x="6795" y="7921"/>
                    <a:pt x="6799" y="7921"/>
                    <a:pt x="6804" y="7921"/>
                  </a:cubicBezTo>
                  <a:close/>
                  <a:moveTo>
                    <a:pt x="8472" y="7921"/>
                  </a:moveTo>
                  <a:cubicBezTo>
                    <a:pt x="8477" y="7921"/>
                    <a:pt x="8482" y="7921"/>
                    <a:pt x="8486" y="7921"/>
                  </a:cubicBezTo>
                  <a:lnTo>
                    <a:pt x="9617" y="7921"/>
                  </a:lnTo>
                  <a:cubicBezTo>
                    <a:pt x="9847" y="7929"/>
                    <a:pt x="10030" y="8116"/>
                    <a:pt x="10030" y="8346"/>
                  </a:cubicBezTo>
                  <a:cubicBezTo>
                    <a:pt x="10030" y="8576"/>
                    <a:pt x="9847" y="8763"/>
                    <a:pt x="9617" y="8771"/>
                  </a:cubicBezTo>
                  <a:lnTo>
                    <a:pt x="8486" y="8771"/>
                  </a:lnTo>
                  <a:cubicBezTo>
                    <a:pt x="8482" y="8771"/>
                    <a:pt x="8477" y="8771"/>
                    <a:pt x="8472" y="8771"/>
                  </a:cubicBezTo>
                  <a:cubicBezTo>
                    <a:pt x="8241" y="8771"/>
                    <a:pt x="8049" y="8583"/>
                    <a:pt x="8049" y="8346"/>
                  </a:cubicBezTo>
                  <a:cubicBezTo>
                    <a:pt x="8049" y="8109"/>
                    <a:pt x="8241" y="7921"/>
                    <a:pt x="8472" y="7921"/>
                  </a:cubicBezTo>
                  <a:close/>
                  <a:moveTo>
                    <a:pt x="1276" y="1"/>
                  </a:moveTo>
                  <a:cubicBezTo>
                    <a:pt x="570" y="1"/>
                    <a:pt x="1" y="570"/>
                    <a:pt x="1" y="1272"/>
                  </a:cubicBezTo>
                  <a:lnTo>
                    <a:pt x="1" y="9196"/>
                  </a:lnTo>
                  <a:cubicBezTo>
                    <a:pt x="1" y="9898"/>
                    <a:pt x="570" y="10467"/>
                    <a:pt x="1276" y="10467"/>
                  </a:cubicBezTo>
                  <a:lnTo>
                    <a:pt x="13443" y="10467"/>
                  </a:lnTo>
                  <a:cubicBezTo>
                    <a:pt x="14145" y="10467"/>
                    <a:pt x="14714" y="9898"/>
                    <a:pt x="14714" y="9196"/>
                  </a:cubicBezTo>
                  <a:lnTo>
                    <a:pt x="14714" y="1272"/>
                  </a:lnTo>
                  <a:cubicBezTo>
                    <a:pt x="14714" y="570"/>
                    <a:pt x="14145" y="1"/>
                    <a:pt x="13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7" name="Google Shape;917;p53"/>
            <p:cNvSpPr/>
            <p:nvPr/>
          </p:nvSpPr>
          <p:spPr>
            <a:xfrm>
              <a:off x="2348200" y="2149000"/>
              <a:ext cx="240525" cy="55700"/>
            </a:xfrm>
            <a:custGeom>
              <a:avLst/>
              <a:gdLst/>
              <a:ahLst/>
              <a:cxnLst/>
              <a:rect l="l" t="t" r="r" b="b"/>
              <a:pathLst>
                <a:path w="9621" h="2228" extrusionOk="0">
                  <a:moveTo>
                    <a:pt x="3112" y="1"/>
                  </a:moveTo>
                  <a:lnTo>
                    <a:pt x="2281" y="831"/>
                  </a:lnTo>
                  <a:cubicBezTo>
                    <a:pt x="2200" y="909"/>
                    <a:pt x="2094" y="956"/>
                    <a:pt x="1981" y="956"/>
                  </a:cubicBezTo>
                  <a:lnTo>
                    <a:pt x="0" y="956"/>
                  </a:lnTo>
                  <a:lnTo>
                    <a:pt x="0" y="2227"/>
                  </a:lnTo>
                  <a:lnTo>
                    <a:pt x="9620" y="2227"/>
                  </a:lnTo>
                  <a:lnTo>
                    <a:pt x="9620" y="956"/>
                  </a:lnTo>
                  <a:lnTo>
                    <a:pt x="8770" y="956"/>
                  </a:lnTo>
                  <a:cubicBezTo>
                    <a:pt x="8704" y="956"/>
                    <a:pt x="8642" y="940"/>
                    <a:pt x="8583" y="909"/>
                  </a:cubicBezTo>
                  <a:lnTo>
                    <a:pt x="7725" y="480"/>
                  </a:lnTo>
                  <a:lnTo>
                    <a:pt x="6809" y="1397"/>
                  </a:lnTo>
                  <a:cubicBezTo>
                    <a:pt x="6727" y="1479"/>
                    <a:pt x="6622" y="1521"/>
                    <a:pt x="6509" y="1521"/>
                  </a:cubicBezTo>
                  <a:lnTo>
                    <a:pt x="4812" y="1521"/>
                  </a:lnTo>
                  <a:cubicBezTo>
                    <a:pt x="4699" y="1521"/>
                    <a:pt x="4590" y="1479"/>
                    <a:pt x="4512" y="1397"/>
                  </a:cubicBezTo>
                  <a:lnTo>
                    <a:pt x="3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18" name="Google Shape;918;p53"/>
          <p:cNvGrpSpPr/>
          <p:nvPr/>
        </p:nvGrpSpPr>
        <p:grpSpPr>
          <a:xfrm>
            <a:off x="5340700" y="2174775"/>
            <a:ext cx="312175" cy="367825"/>
            <a:chOff x="5433650" y="1383725"/>
            <a:chExt cx="312175" cy="367825"/>
          </a:xfrm>
        </p:grpSpPr>
        <p:sp>
          <p:nvSpPr>
            <p:cNvPr id="919" name="Google Shape;919;p53"/>
            <p:cNvSpPr/>
            <p:nvPr/>
          </p:nvSpPr>
          <p:spPr>
            <a:xfrm>
              <a:off x="5636225" y="1487250"/>
              <a:ext cx="78600" cy="42925"/>
            </a:xfrm>
            <a:custGeom>
              <a:avLst/>
              <a:gdLst/>
              <a:ahLst/>
              <a:cxnLst/>
              <a:rect l="l" t="t" r="r" b="b"/>
              <a:pathLst>
                <a:path w="3144" h="1717" extrusionOk="0">
                  <a:moveTo>
                    <a:pt x="999" y="0"/>
                  </a:moveTo>
                  <a:cubicBezTo>
                    <a:pt x="449" y="4"/>
                    <a:pt x="1" y="453"/>
                    <a:pt x="1" y="1006"/>
                  </a:cubicBezTo>
                  <a:lnTo>
                    <a:pt x="1" y="1716"/>
                  </a:lnTo>
                  <a:lnTo>
                    <a:pt x="3144" y="1716"/>
                  </a:lnTo>
                  <a:lnTo>
                    <a:pt x="3144" y="1006"/>
                  </a:lnTo>
                  <a:cubicBezTo>
                    <a:pt x="3144" y="453"/>
                    <a:pt x="2695" y="4"/>
                    <a:pt x="2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0" name="Google Shape;920;p53"/>
            <p:cNvSpPr/>
            <p:nvPr/>
          </p:nvSpPr>
          <p:spPr>
            <a:xfrm>
              <a:off x="5464750" y="1487250"/>
              <a:ext cx="78700" cy="42925"/>
            </a:xfrm>
            <a:custGeom>
              <a:avLst/>
              <a:gdLst/>
              <a:ahLst/>
              <a:cxnLst/>
              <a:rect l="l" t="t" r="r" b="b"/>
              <a:pathLst>
                <a:path w="3148" h="1717" extrusionOk="0">
                  <a:moveTo>
                    <a:pt x="1002" y="0"/>
                  </a:moveTo>
                  <a:cubicBezTo>
                    <a:pt x="449" y="0"/>
                    <a:pt x="0" y="453"/>
                    <a:pt x="4" y="1006"/>
                  </a:cubicBezTo>
                  <a:lnTo>
                    <a:pt x="4" y="1716"/>
                  </a:lnTo>
                  <a:lnTo>
                    <a:pt x="3143" y="1716"/>
                  </a:lnTo>
                  <a:lnTo>
                    <a:pt x="3143" y="1006"/>
                  </a:lnTo>
                  <a:cubicBezTo>
                    <a:pt x="3147" y="453"/>
                    <a:pt x="2699" y="4"/>
                    <a:pt x="2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1" name="Google Shape;921;p53"/>
            <p:cNvSpPr/>
            <p:nvPr/>
          </p:nvSpPr>
          <p:spPr>
            <a:xfrm>
              <a:off x="5464850" y="1551575"/>
              <a:ext cx="249975" cy="199975"/>
            </a:xfrm>
            <a:custGeom>
              <a:avLst/>
              <a:gdLst/>
              <a:ahLst/>
              <a:cxnLst/>
              <a:rect l="l" t="t" r="r" b="b"/>
              <a:pathLst>
                <a:path w="9999" h="7999" extrusionOk="0">
                  <a:moveTo>
                    <a:pt x="0" y="1"/>
                  </a:moveTo>
                  <a:lnTo>
                    <a:pt x="0" y="3000"/>
                  </a:lnTo>
                  <a:cubicBezTo>
                    <a:pt x="0" y="5761"/>
                    <a:pt x="2238" y="7999"/>
                    <a:pt x="4999" y="7999"/>
                  </a:cubicBezTo>
                  <a:cubicBezTo>
                    <a:pt x="7760" y="7999"/>
                    <a:pt x="9999" y="5761"/>
                    <a:pt x="9999" y="3000"/>
                  </a:cubicBezTo>
                  <a:lnTo>
                    <a:pt x="9999" y="1"/>
                  </a:lnTo>
                  <a:lnTo>
                    <a:pt x="6856" y="1"/>
                  </a:lnTo>
                  <a:lnTo>
                    <a:pt x="6856" y="3000"/>
                  </a:lnTo>
                  <a:cubicBezTo>
                    <a:pt x="6856" y="4025"/>
                    <a:pt x="6025" y="4856"/>
                    <a:pt x="4999" y="4856"/>
                  </a:cubicBezTo>
                  <a:cubicBezTo>
                    <a:pt x="3974" y="4856"/>
                    <a:pt x="3143" y="4025"/>
                    <a:pt x="3143" y="3000"/>
                  </a:cubicBezTo>
                  <a:lnTo>
                    <a:pt x="3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2" name="Google Shape;922;p53"/>
            <p:cNvSpPr/>
            <p:nvPr/>
          </p:nvSpPr>
          <p:spPr>
            <a:xfrm>
              <a:off x="5463375" y="1437250"/>
              <a:ext cx="81425" cy="30450"/>
            </a:xfrm>
            <a:custGeom>
              <a:avLst/>
              <a:gdLst/>
              <a:ahLst/>
              <a:cxnLst/>
              <a:rect l="l" t="t" r="r" b="b"/>
              <a:pathLst>
                <a:path w="3257" h="1218" extrusionOk="0">
                  <a:moveTo>
                    <a:pt x="1631" y="1"/>
                  </a:moveTo>
                  <a:cubicBezTo>
                    <a:pt x="1145" y="1"/>
                    <a:pt x="660" y="146"/>
                    <a:pt x="242" y="436"/>
                  </a:cubicBezTo>
                  <a:cubicBezTo>
                    <a:pt x="47" y="573"/>
                    <a:pt x="1" y="838"/>
                    <a:pt x="133" y="1033"/>
                  </a:cubicBezTo>
                  <a:cubicBezTo>
                    <a:pt x="217" y="1154"/>
                    <a:pt x="352" y="1217"/>
                    <a:pt x="488" y="1217"/>
                  </a:cubicBezTo>
                  <a:cubicBezTo>
                    <a:pt x="572" y="1217"/>
                    <a:pt x="657" y="1193"/>
                    <a:pt x="730" y="1142"/>
                  </a:cubicBezTo>
                  <a:cubicBezTo>
                    <a:pt x="1001" y="953"/>
                    <a:pt x="1315" y="859"/>
                    <a:pt x="1629" y="859"/>
                  </a:cubicBezTo>
                  <a:cubicBezTo>
                    <a:pt x="1943" y="859"/>
                    <a:pt x="2256" y="953"/>
                    <a:pt x="2527" y="1142"/>
                  </a:cubicBezTo>
                  <a:cubicBezTo>
                    <a:pt x="2602" y="1193"/>
                    <a:pt x="2687" y="1217"/>
                    <a:pt x="2771" y="1217"/>
                  </a:cubicBezTo>
                  <a:cubicBezTo>
                    <a:pt x="2906" y="1217"/>
                    <a:pt x="3040" y="1154"/>
                    <a:pt x="3124" y="1033"/>
                  </a:cubicBezTo>
                  <a:cubicBezTo>
                    <a:pt x="3257" y="838"/>
                    <a:pt x="3210" y="573"/>
                    <a:pt x="3019" y="436"/>
                  </a:cubicBezTo>
                  <a:cubicBezTo>
                    <a:pt x="2602" y="146"/>
                    <a:pt x="2116" y="1"/>
                    <a:pt x="1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3" name="Google Shape;923;p53"/>
            <p:cNvSpPr/>
            <p:nvPr/>
          </p:nvSpPr>
          <p:spPr>
            <a:xfrm>
              <a:off x="5433650" y="1383725"/>
              <a:ext cx="140800" cy="39350"/>
            </a:xfrm>
            <a:custGeom>
              <a:avLst/>
              <a:gdLst/>
              <a:ahLst/>
              <a:cxnLst/>
              <a:rect l="l" t="t" r="r" b="b"/>
              <a:pathLst>
                <a:path w="5632" h="1574" extrusionOk="0">
                  <a:moveTo>
                    <a:pt x="2818" y="1"/>
                  </a:moveTo>
                  <a:cubicBezTo>
                    <a:pt x="1922" y="1"/>
                    <a:pt x="1026" y="263"/>
                    <a:pt x="250" y="788"/>
                  </a:cubicBezTo>
                  <a:cubicBezTo>
                    <a:pt x="51" y="920"/>
                    <a:pt x="0" y="1189"/>
                    <a:pt x="133" y="1384"/>
                  </a:cubicBezTo>
                  <a:cubicBezTo>
                    <a:pt x="215" y="1508"/>
                    <a:pt x="350" y="1574"/>
                    <a:pt x="488" y="1574"/>
                  </a:cubicBezTo>
                  <a:cubicBezTo>
                    <a:pt x="572" y="1574"/>
                    <a:pt x="658" y="1549"/>
                    <a:pt x="733" y="1497"/>
                  </a:cubicBezTo>
                  <a:cubicBezTo>
                    <a:pt x="1361" y="1070"/>
                    <a:pt x="2088" y="857"/>
                    <a:pt x="2816" y="857"/>
                  </a:cubicBezTo>
                  <a:cubicBezTo>
                    <a:pt x="3544" y="857"/>
                    <a:pt x="4272" y="1070"/>
                    <a:pt x="4902" y="1497"/>
                  </a:cubicBezTo>
                  <a:cubicBezTo>
                    <a:pt x="4975" y="1547"/>
                    <a:pt x="5059" y="1571"/>
                    <a:pt x="5143" y="1571"/>
                  </a:cubicBezTo>
                  <a:cubicBezTo>
                    <a:pt x="5280" y="1571"/>
                    <a:pt x="5416" y="1506"/>
                    <a:pt x="5499" y="1384"/>
                  </a:cubicBezTo>
                  <a:cubicBezTo>
                    <a:pt x="5631" y="1189"/>
                    <a:pt x="5580" y="920"/>
                    <a:pt x="5386" y="788"/>
                  </a:cubicBezTo>
                  <a:cubicBezTo>
                    <a:pt x="4609" y="263"/>
                    <a:pt x="3714" y="1"/>
                    <a:pt x="2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4" name="Google Shape;924;p53"/>
            <p:cNvSpPr/>
            <p:nvPr/>
          </p:nvSpPr>
          <p:spPr>
            <a:xfrm>
              <a:off x="5632225" y="1437250"/>
              <a:ext cx="84075" cy="30450"/>
            </a:xfrm>
            <a:custGeom>
              <a:avLst/>
              <a:gdLst/>
              <a:ahLst/>
              <a:cxnLst/>
              <a:rect l="l" t="t" r="r" b="b"/>
              <a:pathLst>
                <a:path w="3363" h="1218" extrusionOk="0">
                  <a:moveTo>
                    <a:pt x="1732" y="1"/>
                  </a:moveTo>
                  <a:cubicBezTo>
                    <a:pt x="1247" y="1"/>
                    <a:pt x="761" y="146"/>
                    <a:pt x="344" y="436"/>
                  </a:cubicBezTo>
                  <a:cubicBezTo>
                    <a:pt x="1" y="678"/>
                    <a:pt x="168" y="1216"/>
                    <a:pt x="586" y="1216"/>
                  </a:cubicBezTo>
                  <a:lnTo>
                    <a:pt x="589" y="1216"/>
                  </a:lnTo>
                  <a:cubicBezTo>
                    <a:pt x="675" y="1216"/>
                    <a:pt x="761" y="1189"/>
                    <a:pt x="835" y="1142"/>
                  </a:cubicBezTo>
                  <a:cubicBezTo>
                    <a:pt x="1104" y="953"/>
                    <a:pt x="1417" y="859"/>
                    <a:pt x="1731" y="859"/>
                  </a:cubicBezTo>
                  <a:cubicBezTo>
                    <a:pt x="2044" y="859"/>
                    <a:pt x="2358" y="953"/>
                    <a:pt x="2629" y="1142"/>
                  </a:cubicBezTo>
                  <a:cubicBezTo>
                    <a:pt x="2704" y="1193"/>
                    <a:pt x="2788" y="1217"/>
                    <a:pt x="2872" y="1217"/>
                  </a:cubicBezTo>
                  <a:cubicBezTo>
                    <a:pt x="3008" y="1217"/>
                    <a:pt x="3141" y="1154"/>
                    <a:pt x="3226" y="1033"/>
                  </a:cubicBezTo>
                  <a:cubicBezTo>
                    <a:pt x="3362" y="838"/>
                    <a:pt x="3311" y="573"/>
                    <a:pt x="3120" y="436"/>
                  </a:cubicBezTo>
                  <a:cubicBezTo>
                    <a:pt x="2703" y="146"/>
                    <a:pt x="2218"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5" name="Google Shape;925;p53"/>
            <p:cNvSpPr/>
            <p:nvPr/>
          </p:nvSpPr>
          <p:spPr>
            <a:xfrm>
              <a:off x="5605025" y="1383725"/>
              <a:ext cx="140800" cy="39350"/>
            </a:xfrm>
            <a:custGeom>
              <a:avLst/>
              <a:gdLst/>
              <a:ahLst/>
              <a:cxnLst/>
              <a:rect l="l" t="t" r="r" b="b"/>
              <a:pathLst>
                <a:path w="5632" h="1574" extrusionOk="0">
                  <a:moveTo>
                    <a:pt x="2820" y="1"/>
                  </a:moveTo>
                  <a:cubicBezTo>
                    <a:pt x="1924" y="1"/>
                    <a:pt x="1028" y="263"/>
                    <a:pt x="254" y="788"/>
                  </a:cubicBezTo>
                  <a:cubicBezTo>
                    <a:pt x="55" y="920"/>
                    <a:pt x="1" y="1189"/>
                    <a:pt x="137" y="1384"/>
                  </a:cubicBezTo>
                  <a:cubicBezTo>
                    <a:pt x="219" y="1508"/>
                    <a:pt x="354" y="1574"/>
                    <a:pt x="491" y="1574"/>
                  </a:cubicBezTo>
                  <a:cubicBezTo>
                    <a:pt x="575" y="1574"/>
                    <a:pt x="660" y="1549"/>
                    <a:pt x="734" y="1497"/>
                  </a:cubicBezTo>
                  <a:cubicBezTo>
                    <a:pt x="1364" y="1070"/>
                    <a:pt x="2092" y="857"/>
                    <a:pt x="2820" y="857"/>
                  </a:cubicBezTo>
                  <a:cubicBezTo>
                    <a:pt x="3548" y="857"/>
                    <a:pt x="4277" y="1070"/>
                    <a:pt x="4906" y="1497"/>
                  </a:cubicBezTo>
                  <a:cubicBezTo>
                    <a:pt x="4980" y="1547"/>
                    <a:pt x="5063" y="1571"/>
                    <a:pt x="5146" y="1571"/>
                  </a:cubicBezTo>
                  <a:cubicBezTo>
                    <a:pt x="5282" y="1571"/>
                    <a:pt x="5416" y="1506"/>
                    <a:pt x="5499" y="1384"/>
                  </a:cubicBezTo>
                  <a:cubicBezTo>
                    <a:pt x="5632" y="1189"/>
                    <a:pt x="5581" y="920"/>
                    <a:pt x="5386" y="788"/>
                  </a:cubicBezTo>
                  <a:cubicBezTo>
                    <a:pt x="4612" y="263"/>
                    <a:pt x="3716" y="1"/>
                    <a:pt x="2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26" name="Google Shape;926;p53"/>
          <p:cNvGrpSpPr/>
          <p:nvPr/>
        </p:nvGrpSpPr>
        <p:grpSpPr>
          <a:xfrm>
            <a:off x="1615375" y="1622150"/>
            <a:ext cx="370975" cy="367925"/>
            <a:chOff x="1679325" y="831100"/>
            <a:chExt cx="370975" cy="367925"/>
          </a:xfrm>
        </p:grpSpPr>
        <p:sp>
          <p:nvSpPr>
            <p:cNvPr id="927" name="Google Shape;927;p53"/>
            <p:cNvSpPr/>
            <p:nvPr/>
          </p:nvSpPr>
          <p:spPr>
            <a:xfrm>
              <a:off x="1679325" y="1050875"/>
              <a:ext cx="151225" cy="148150"/>
            </a:xfrm>
            <a:custGeom>
              <a:avLst/>
              <a:gdLst/>
              <a:ahLst/>
              <a:cxnLst/>
              <a:rect l="l" t="t" r="r" b="b"/>
              <a:pathLst>
                <a:path w="6049" h="5926" extrusionOk="0">
                  <a:moveTo>
                    <a:pt x="5448" y="1"/>
                  </a:moveTo>
                  <a:lnTo>
                    <a:pt x="4691" y="757"/>
                  </a:lnTo>
                  <a:lnTo>
                    <a:pt x="4621" y="683"/>
                  </a:lnTo>
                  <a:cubicBezTo>
                    <a:pt x="4372" y="434"/>
                    <a:pt x="4045" y="309"/>
                    <a:pt x="3718" y="309"/>
                  </a:cubicBezTo>
                  <a:cubicBezTo>
                    <a:pt x="3392" y="309"/>
                    <a:pt x="3065" y="434"/>
                    <a:pt x="2816" y="683"/>
                  </a:cubicBezTo>
                  <a:lnTo>
                    <a:pt x="495" y="3007"/>
                  </a:lnTo>
                  <a:cubicBezTo>
                    <a:pt x="0" y="3506"/>
                    <a:pt x="0" y="4310"/>
                    <a:pt x="495" y="4809"/>
                  </a:cubicBezTo>
                  <a:lnTo>
                    <a:pt x="1240" y="5554"/>
                  </a:lnTo>
                  <a:cubicBezTo>
                    <a:pt x="1490" y="5801"/>
                    <a:pt x="1815" y="5925"/>
                    <a:pt x="2141" y="5925"/>
                  </a:cubicBezTo>
                  <a:cubicBezTo>
                    <a:pt x="2467" y="5925"/>
                    <a:pt x="2792" y="5801"/>
                    <a:pt x="3042" y="5554"/>
                  </a:cubicBezTo>
                  <a:lnTo>
                    <a:pt x="5366" y="3230"/>
                  </a:lnTo>
                  <a:cubicBezTo>
                    <a:pt x="5861" y="2730"/>
                    <a:pt x="5861" y="1923"/>
                    <a:pt x="5366" y="1428"/>
                  </a:cubicBezTo>
                  <a:lnTo>
                    <a:pt x="5292" y="1354"/>
                  </a:lnTo>
                  <a:lnTo>
                    <a:pt x="6048" y="601"/>
                  </a:lnTo>
                  <a:cubicBezTo>
                    <a:pt x="5939" y="508"/>
                    <a:pt x="5838" y="414"/>
                    <a:pt x="5736" y="313"/>
                  </a:cubicBezTo>
                  <a:cubicBezTo>
                    <a:pt x="5635" y="211"/>
                    <a:pt x="5541" y="106"/>
                    <a:pt x="5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8" name="Google Shape;928;p53"/>
            <p:cNvSpPr/>
            <p:nvPr/>
          </p:nvSpPr>
          <p:spPr>
            <a:xfrm>
              <a:off x="1788025" y="831100"/>
              <a:ext cx="262275" cy="249025"/>
            </a:xfrm>
            <a:custGeom>
              <a:avLst/>
              <a:gdLst/>
              <a:ahLst/>
              <a:cxnLst/>
              <a:rect l="l" t="t" r="r" b="b"/>
              <a:pathLst>
                <a:path w="10491" h="9961" extrusionOk="0">
                  <a:moveTo>
                    <a:pt x="5227" y="2575"/>
                  </a:moveTo>
                  <a:cubicBezTo>
                    <a:pt x="5336" y="2575"/>
                    <a:pt x="5444" y="2617"/>
                    <a:pt x="5526" y="2701"/>
                  </a:cubicBezTo>
                  <a:lnTo>
                    <a:pt x="6095" y="3270"/>
                  </a:lnTo>
                  <a:cubicBezTo>
                    <a:pt x="6259" y="3434"/>
                    <a:pt x="6259" y="3703"/>
                    <a:pt x="6095" y="3866"/>
                  </a:cubicBezTo>
                  <a:lnTo>
                    <a:pt x="6095" y="3870"/>
                  </a:lnTo>
                  <a:cubicBezTo>
                    <a:pt x="6011" y="3952"/>
                    <a:pt x="5902" y="3993"/>
                    <a:pt x="5793" y="3993"/>
                  </a:cubicBezTo>
                  <a:cubicBezTo>
                    <a:pt x="5685" y="3993"/>
                    <a:pt x="5577" y="3952"/>
                    <a:pt x="5495" y="3870"/>
                  </a:cubicBezTo>
                  <a:lnTo>
                    <a:pt x="4925" y="3301"/>
                  </a:lnTo>
                  <a:cubicBezTo>
                    <a:pt x="4762" y="3133"/>
                    <a:pt x="4762" y="2864"/>
                    <a:pt x="4925" y="2701"/>
                  </a:cubicBezTo>
                  <a:cubicBezTo>
                    <a:pt x="5009" y="2617"/>
                    <a:pt x="5118" y="2575"/>
                    <a:pt x="5227" y="2575"/>
                  </a:cubicBezTo>
                  <a:close/>
                  <a:moveTo>
                    <a:pt x="4096" y="4274"/>
                  </a:moveTo>
                  <a:cubicBezTo>
                    <a:pt x="4205" y="4274"/>
                    <a:pt x="4313" y="4315"/>
                    <a:pt x="4395" y="4397"/>
                  </a:cubicBezTo>
                  <a:cubicBezTo>
                    <a:pt x="4559" y="4565"/>
                    <a:pt x="4559" y="4834"/>
                    <a:pt x="4395" y="4997"/>
                  </a:cubicBezTo>
                  <a:lnTo>
                    <a:pt x="3830" y="5567"/>
                  </a:lnTo>
                  <a:cubicBezTo>
                    <a:pt x="3747" y="5653"/>
                    <a:pt x="3636" y="5696"/>
                    <a:pt x="3525" y="5696"/>
                  </a:cubicBezTo>
                  <a:cubicBezTo>
                    <a:pt x="3415" y="5696"/>
                    <a:pt x="3305" y="5654"/>
                    <a:pt x="3221" y="5571"/>
                  </a:cubicBezTo>
                  <a:cubicBezTo>
                    <a:pt x="3054" y="5403"/>
                    <a:pt x="3057" y="5130"/>
                    <a:pt x="3229" y="4966"/>
                  </a:cubicBezTo>
                  <a:lnTo>
                    <a:pt x="3794" y="4397"/>
                  </a:lnTo>
                  <a:cubicBezTo>
                    <a:pt x="3878" y="4315"/>
                    <a:pt x="3987" y="4274"/>
                    <a:pt x="4096" y="4274"/>
                  </a:cubicBezTo>
                  <a:close/>
                  <a:moveTo>
                    <a:pt x="7498" y="4270"/>
                  </a:moveTo>
                  <a:cubicBezTo>
                    <a:pt x="7606" y="4270"/>
                    <a:pt x="7715" y="4311"/>
                    <a:pt x="7799" y="4393"/>
                  </a:cubicBezTo>
                  <a:cubicBezTo>
                    <a:pt x="7967" y="4561"/>
                    <a:pt x="7963" y="4837"/>
                    <a:pt x="7792" y="5001"/>
                  </a:cubicBezTo>
                  <a:lnTo>
                    <a:pt x="7226" y="5567"/>
                  </a:lnTo>
                  <a:cubicBezTo>
                    <a:pt x="7143" y="5654"/>
                    <a:pt x="7030" y="5698"/>
                    <a:pt x="6918" y="5698"/>
                  </a:cubicBezTo>
                  <a:cubicBezTo>
                    <a:pt x="6809" y="5698"/>
                    <a:pt x="6700" y="5657"/>
                    <a:pt x="6618" y="5575"/>
                  </a:cubicBezTo>
                  <a:cubicBezTo>
                    <a:pt x="6450" y="5407"/>
                    <a:pt x="6454" y="5130"/>
                    <a:pt x="6626" y="4966"/>
                  </a:cubicBezTo>
                  <a:lnTo>
                    <a:pt x="7191" y="4401"/>
                  </a:lnTo>
                  <a:cubicBezTo>
                    <a:pt x="7274" y="4313"/>
                    <a:pt x="7386" y="4270"/>
                    <a:pt x="7498" y="4270"/>
                  </a:cubicBezTo>
                  <a:close/>
                  <a:moveTo>
                    <a:pt x="5226" y="5971"/>
                  </a:moveTo>
                  <a:cubicBezTo>
                    <a:pt x="5335" y="5971"/>
                    <a:pt x="5444" y="6013"/>
                    <a:pt x="5526" y="6097"/>
                  </a:cubicBezTo>
                  <a:lnTo>
                    <a:pt x="6095" y="6662"/>
                  </a:lnTo>
                  <a:cubicBezTo>
                    <a:pt x="6263" y="6826"/>
                    <a:pt x="6263" y="7099"/>
                    <a:pt x="6095" y="7267"/>
                  </a:cubicBezTo>
                  <a:cubicBezTo>
                    <a:pt x="6011" y="7349"/>
                    <a:pt x="5902" y="7390"/>
                    <a:pt x="5793" y="7390"/>
                  </a:cubicBezTo>
                  <a:cubicBezTo>
                    <a:pt x="5685" y="7390"/>
                    <a:pt x="5577" y="7349"/>
                    <a:pt x="5495" y="7267"/>
                  </a:cubicBezTo>
                  <a:lnTo>
                    <a:pt x="4925" y="6698"/>
                  </a:lnTo>
                  <a:cubicBezTo>
                    <a:pt x="4762" y="6534"/>
                    <a:pt x="4758" y="6265"/>
                    <a:pt x="4925" y="6097"/>
                  </a:cubicBezTo>
                  <a:cubicBezTo>
                    <a:pt x="5007" y="6013"/>
                    <a:pt x="5116" y="5971"/>
                    <a:pt x="5226" y="5971"/>
                  </a:cubicBezTo>
                  <a:close/>
                  <a:moveTo>
                    <a:pt x="5508" y="0"/>
                  </a:moveTo>
                  <a:cubicBezTo>
                    <a:pt x="4550" y="0"/>
                    <a:pt x="3588" y="276"/>
                    <a:pt x="2745" y="840"/>
                  </a:cubicBezTo>
                  <a:cubicBezTo>
                    <a:pt x="768" y="2158"/>
                    <a:pt x="0" y="4689"/>
                    <a:pt x="909" y="6885"/>
                  </a:cubicBezTo>
                  <a:cubicBezTo>
                    <a:pt x="1690" y="8770"/>
                    <a:pt x="3526" y="9960"/>
                    <a:pt x="5506" y="9960"/>
                  </a:cubicBezTo>
                  <a:cubicBezTo>
                    <a:pt x="5827" y="9960"/>
                    <a:pt x="6152" y="9929"/>
                    <a:pt x="6477" y="9864"/>
                  </a:cubicBezTo>
                  <a:cubicBezTo>
                    <a:pt x="8809" y="9400"/>
                    <a:pt x="10486" y="7357"/>
                    <a:pt x="10490" y="4982"/>
                  </a:cubicBezTo>
                  <a:cubicBezTo>
                    <a:pt x="10486" y="3660"/>
                    <a:pt x="9964" y="2396"/>
                    <a:pt x="9032" y="1460"/>
                  </a:cubicBezTo>
                  <a:cubicBezTo>
                    <a:pt x="8068" y="497"/>
                    <a:pt x="6793" y="0"/>
                    <a:pt x="5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29" name="Google Shape;929;p53"/>
          <p:cNvGrpSpPr/>
          <p:nvPr/>
        </p:nvGrpSpPr>
        <p:grpSpPr>
          <a:xfrm>
            <a:off x="1602975" y="2790575"/>
            <a:ext cx="367950" cy="304225"/>
            <a:chOff x="1666925" y="1999525"/>
            <a:chExt cx="367950" cy="304225"/>
          </a:xfrm>
        </p:grpSpPr>
        <p:sp>
          <p:nvSpPr>
            <p:cNvPr id="930" name="Google Shape;930;p53"/>
            <p:cNvSpPr/>
            <p:nvPr/>
          </p:nvSpPr>
          <p:spPr>
            <a:xfrm>
              <a:off x="1974700" y="2126875"/>
              <a:ext cx="60075" cy="42525"/>
            </a:xfrm>
            <a:custGeom>
              <a:avLst/>
              <a:gdLst/>
              <a:ahLst/>
              <a:cxnLst/>
              <a:rect l="l" t="t" r="r" b="b"/>
              <a:pathLst>
                <a:path w="2403" h="1701" extrusionOk="0">
                  <a:moveTo>
                    <a:pt x="1" y="0"/>
                  </a:moveTo>
                  <a:lnTo>
                    <a:pt x="1" y="1276"/>
                  </a:lnTo>
                  <a:cubicBezTo>
                    <a:pt x="1" y="1509"/>
                    <a:pt x="188" y="1701"/>
                    <a:pt x="422" y="1701"/>
                  </a:cubicBezTo>
                  <a:lnTo>
                    <a:pt x="2403" y="1701"/>
                  </a:lnTo>
                  <a:lnTo>
                    <a:pt x="2403" y="425"/>
                  </a:lnTo>
                  <a:cubicBezTo>
                    <a:pt x="2403" y="191"/>
                    <a:pt x="2216" y="0"/>
                    <a:pt x="1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1" name="Google Shape;931;p53"/>
            <p:cNvSpPr/>
            <p:nvPr/>
          </p:nvSpPr>
          <p:spPr>
            <a:xfrm>
              <a:off x="1666925" y="2126875"/>
              <a:ext cx="367950" cy="176875"/>
            </a:xfrm>
            <a:custGeom>
              <a:avLst/>
              <a:gdLst/>
              <a:ahLst/>
              <a:cxnLst/>
              <a:rect l="l" t="t" r="r" b="b"/>
              <a:pathLst>
                <a:path w="14718" h="7075" extrusionOk="0">
                  <a:moveTo>
                    <a:pt x="3257" y="0"/>
                  </a:moveTo>
                  <a:lnTo>
                    <a:pt x="3257" y="1276"/>
                  </a:lnTo>
                  <a:cubicBezTo>
                    <a:pt x="3257" y="1977"/>
                    <a:pt x="2688" y="2547"/>
                    <a:pt x="1982" y="2547"/>
                  </a:cubicBezTo>
                  <a:lnTo>
                    <a:pt x="1" y="2547"/>
                  </a:lnTo>
                  <a:lnTo>
                    <a:pt x="1" y="4820"/>
                  </a:lnTo>
                  <a:cubicBezTo>
                    <a:pt x="5" y="6064"/>
                    <a:pt x="1015" y="7074"/>
                    <a:pt x="2259" y="7074"/>
                  </a:cubicBezTo>
                  <a:lnTo>
                    <a:pt x="3963" y="7074"/>
                  </a:lnTo>
                  <a:cubicBezTo>
                    <a:pt x="3966" y="7074"/>
                    <a:pt x="3970" y="7074"/>
                    <a:pt x="3973" y="7074"/>
                  </a:cubicBezTo>
                  <a:cubicBezTo>
                    <a:pt x="4827" y="7074"/>
                    <a:pt x="5602" y="6591"/>
                    <a:pt x="5983" y="5826"/>
                  </a:cubicBezTo>
                  <a:lnTo>
                    <a:pt x="6100" y="5588"/>
                  </a:lnTo>
                  <a:cubicBezTo>
                    <a:pt x="6359" y="5070"/>
                    <a:pt x="6859" y="4810"/>
                    <a:pt x="7359" y="4810"/>
                  </a:cubicBezTo>
                  <a:cubicBezTo>
                    <a:pt x="7859" y="4810"/>
                    <a:pt x="8360" y="5070"/>
                    <a:pt x="8619" y="5588"/>
                  </a:cubicBezTo>
                  <a:lnTo>
                    <a:pt x="8740" y="5826"/>
                  </a:lnTo>
                  <a:cubicBezTo>
                    <a:pt x="9117" y="6591"/>
                    <a:pt x="9896" y="7074"/>
                    <a:pt x="10746" y="7074"/>
                  </a:cubicBezTo>
                  <a:cubicBezTo>
                    <a:pt x="10749" y="7074"/>
                    <a:pt x="10752" y="7074"/>
                    <a:pt x="10756" y="7074"/>
                  </a:cubicBezTo>
                  <a:lnTo>
                    <a:pt x="12460" y="7074"/>
                  </a:lnTo>
                  <a:cubicBezTo>
                    <a:pt x="13708" y="7074"/>
                    <a:pt x="14714" y="6064"/>
                    <a:pt x="14718" y="4820"/>
                  </a:cubicBezTo>
                  <a:lnTo>
                    <a:pt x="14718" y="2547"/>
                  </a:lnTo>
                  <a:lnTo>
                    <a:pt x="12737" y="2547"/>
                  </a:lnTo>
                  <a:cubicBezTo>
                    <a:pt x="12031" y="2547"/>
                    <a:pt x="11462" y="1977"/>
                    <a:pt x="11462" y="1276"/>
                  </a:cubicBezTo>
                  <a:lnTo>
                    <a:pt x="114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2" name="Google Shape;932;p53"/>
            <p:cNvSpPr/>
            <p:nvPr/>
          </p:nvSpPr>
          <p:spPr>
            <a:xfrm>
              <a:off x="1666925" y="2126875"/>
              <a:ext cx="60175" cy="42525"/>
            </a:xfrm>
            <a:custGeom>
              <a:avLst/>
              <a:gdLst/>
              <a:ahLst/>
              <a:cxnLst/>
              <a:rect l="l" t="t" r="r" b="b"/>
              <a:pathLst>
                <a:path w="2407" h="1701" extrusionOk="0">
                  <a:moveTo>
                    <a:pt x="426" y="0"/>
                  </a:moveTo>
                  <a:cubicBezTo>
                    <a:pt x="192" y="0"/>
                    <a:pt x="1" y="191"/>
                    <a:pt x="1" y="425"/>
                  </a:cubicBezTo>
                  <a:lnTo>
                    <a:pt x="1" y="1701"/>
                  </a:lnTo>
                  <a:lnTo>
                    <a:pt x="1982" y="1701"/>
                  </a:lnTo>
                  <a:cubicBezTo>
                    <a:pt x="2216" y="1701"/>
                    <a:pt x="2407" y="1509"/>
                    <a:pt x="2407" y="1276"/>
                  </a:cubicBezTo>
                  <a:lnTo>
                    <a:pt x="2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3" name="Google Shape;933;p53"/>
            <p:cNvSpPr/>
            <p:nvPr/>
          </p:nvSpPr>
          <p:spPr>
            <a:xfrm>
              <a:off x="1882675" y="1999525"/>
              <a:ext cx="129600" cy="106225"/>
            </a:xfrm>
            <a:custGeom>
              <a:avLst/>
              <a:gdLst/>
              <a:ahLst/>
              <a:cxnLst/>
              <a:rect l="l" t="t" r="r" b="b"/>
              <a:pathLst>
                <a:path w="5184" h="4249" extrusionOk="0">
                  <a:moveTo>
                    <a:pt x="1190" y="0"/>
                  </a:moveTo>
                  <a:cubicBezTo>
                    <a:pt x="1058" y="0"/>
                    <a:pt x="925" y="22"/>
                    <a:pt x="796" y="68"/>
                  </a:cubicBezTo>
                  <a:cubicBezTo>
                    <a:pt x="320" y="235"/>
                    <a:pt x="1" y="688"/>
                    <a:pt x="5" y="1191"/>
                  </a:cubicBezTo>
                  <a:lnTo>
                    <a:pt x="5" y="1557"/>
                  </a:lnTo>
                  <a:cubicBezTo>
                    <a:pt x="1" y="1791"/>
                    <a:pt x="192" y="1982"/>
                    <a:pt x="426" y="1982"/>
                  </a:cubicBezTo>
                  <a:cubicBezTo>
                    <a:pt x="664" y="1982"/>
                    <a:pt x="851" y="1791"/>
                    <a:pt x="851" y="1557"/>
                  </a:cubicBezTo>
                  <a:lnTo>
                    <a:pt x="851" y="1191"/>
                  </a:lnTo>
                  <a:cubicBezTo>
                    <a:pt x="851" y="984"/>
                    <a:pt x="1020" y="851"/>
                    <a:pt x="1195" y="851"/>
                  </a:cubicBezTo>
                  <a:cubicBezTo>
                    <a:pt x="1290" y="851"/>
                    <a:pt x="1387" y="891"/>
                    <a:pt x="1459" y="980"/>
                  </a:cubicBezTo>
                  <a:lnTo>
                    <a:pt x="4091" y="4248"/>
                  </a:lnTo>
                  <a:lnTo>
                    <a:pt x="5183" y="4248"/>
                  </a:lnTo>
                  <a:lnTo>
                    <a:pt x="2118" y="446"/>
                  </a:lnTo>
                  <a:cubicBezTo>
                    <a:pt x="1888" y="159"/>
                    <a:pt x="1544" y="0"/>
                    <a:pt x="1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4" name="Google Shape;934;p53"/>
            <p:cNvSpPr/>
            <p:nvPr/>
          </p:nvSpPr>
          <p:spPr>
            <a:xfrm>
              <a:off x="1689650" y="1999550"/>
              <a:ext cx="129500" cy="106200"/>
            </a:xfrm>
            <a:custGeom>
              <a:avLst/>
              <a:gdLst/>
              <a:ahLst/>
              <a:cxnLst/>
              <a:rect l="l" t="t" r="r" b="b"/>
              <a:pathLst>
                <a:path w="5180" h="4248" extrusionOk="0">
                  <a:moveTo>
                    <a:pt x="3985" y="1"/>
                  </a:moveTo>
                  <a:cubicBezTo>
                    <a:pt x="3633" y="1"/>
                    <a:pt x="3291" y="159"/>
                    <a:pt x="3062" y="445"/>
                  </a:cubicBezTo>
                  <a:lnTo>
                    <a:pt x="0" y="4247"/>
                  </a:lnTo>
                  <a:lnTo>
                    <a:pt x="1088" y="4247"/>
                  </a:lnTo>
                  <a:lnTo>
                    <a:pt x="3721" y="979"/>
                  </a:lnTo>
                  <a:cubicBezTo>
                    <a:pt x="3792" y="890"/>
                    <a:pt x="3889" y="850"/>
                    <a:pt x="3985" y="850"/>
                  </a:cubicBezTo>
                  <a:cubicBezTo>
                    <a:pt x="4160" y="850"/>
                    <a:pt x="4329" y="983"/>
                    <a:pt x="4329" y="1190"/>
                  </a:cubicBezTo>
                  <a:lnTo>
                    <a:pt x="4329" y="1556"/>
                  </a:lnTo>
                  <a:cubicBezTo>
                    <a:pt x="4329" y="1790"/>
                    <a:pt x="4516" y="1981"/>
                    <a:pt x="4754" y="1981"/>
                  </a:cubicBezTo>
                  <a:cubicBezTo>
                    <a:pt x="4988" y="1981"/>
                    <a:pt x="5179" y="1790"/>
                    <a:pt x="5179" y="1556"/>
                  </a:cubicBezTo>
                  <a:lnTo>
                    <a:pt x="5179" y="1190"/>
                  </a:lnTo>
                  <a:cubicBezTo>
                    <a:pt x="5179" y="687"/>
                    <a:pt x="4859" y="238"/>
                    <a:pt x="4384" y="71"/>
                  </a:cubicBezTo>
                  <a:cubicBezTo>
                    <a:pt x="4253" y="24"/>
                    <a:pt x="4118" y="1"/>
                    <a:pt x="3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35" name="Google Shape;935;p53"/>
          <p:cNvGrpSpPr/>
          <p:nvPr/>
        </p:nvGrpSpPr>
        <p:grpSpPr>
          <a:xfrm>
            <a:off x="2326850" y="3336350"/>
            <a:ext cx="191100" cy="368625"/>
            <a:chOff x="2390800" y="2545300"/>
            <a:chExt cx="191100" cy="368625"/>
          </a:xfrm>
        </p:grpSpPr>
        <p:sp>
          <p:nvSpPr>
            <p:cNvPr id="936" name="Google Shape;936;p53"/>
            <p:cNvSpPr/>
            <p:nvPr/>
          </p:nvSpPr>
          <p:spPr>
            <a:xfrm>
              <a:off x="2432900" y="2796325"/>
              <a:ext cx="106975" cy="117600"/>
            </a:xfrm>
            <a:custGeom>
              <a:avLst/>
              <a:gdLst/>
              <a:ahLst/>
              <a:cxnLst/>
              <a:rect l="l" t="t" r="r" b="b"/>
              <a:pathLst>
                <a:path w="4279" h="4704" extrusionOk="0">
                  <a:moveTo>
                    <a:pt x="17" y="1"/>
                  </a:moveTo>
                  <a:lnTo>
                    <a:pt x="17" y="2547"/>
                  </a:lnTo>
                  <a:cubicBezTo>
                    <a:pt x="1" y="3733"/>
                    <a:pt x="956" y="4704"/>
                    <a:pt x="2142" y="4704"/>
                  </a:cubicBezTo>
                  <a:cubicBezTo>
                    <a:pt x="3323" y="4704"/>
                    <a:pt x="4279" y="3733"/>
                    <a:pt x="4263" y="2547"/>
                  </a:cubicBezTo>
                  <a:lnTo>
                    <a:pt x="4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7" name="Google Shape;937;p53"/>
            <p:cNvSpPr/>
            <p:nvPr/>
          </p:nvSpPr>
          <p:spPr>
            <a:xfrm>
              <a:off x="2405025" y="2690275"/>
              <a:ext cx="70800" cy="84925"/>
            </a:xfrm>
            <a:custGeom>
              <a:avLst/>
              <a:gdLst/>
              <a:ahLst/>
              <a:cxnLst/>
              <a:rect l="l" t="t" r="r" b="b"/>
              <a:pathLst>
                <a:path w="2832" h="3397" extrusionOk="0">
                  <a:moveTo>
                    <a:pt x="1276" y="0"/>
                  </a:moveTo>
                  <a:cubicBezTo>
                    <a:pt x="570" y="0"/>
                    <a:pt x="1" y="569"/>
                    <a:pt x="1" y="1275"/>
                  </a:cubicBezTo>
                  <a:cubicBezTo>
                    <a:pt x="1" y="1923"/>
                    <a:pt x="488" y="2468"/>
                    <a:pt x="1132" y="2543"/>
                  </a:cubicBezTo>
                  <a:lnTo>
                    <a:pt x="1132" y="3397"/>
                  </a:lnTo>
                  <a:lnTo>
                    <a:pt x="2832" y="3397"/>
                  </a:lnTo>
                  <a:lnTo>
                    <a:pt x="28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8" name="Google Shape;938;p53"/>
            <p:cNvSpPr/>
            <p:nvPr/>
          </p:nvSpPr>
          <p:spPr>
            <a:xfrm>
              <a:off x="2496950" y="2690275"/>
              <a:ext cx="71700" cy="84925"/>
            </a:xfrm>
            <a:custGeom>
              <a:avLst/>
              <a:gdLst/>
              <a:ahLst/>
              <a:cxnLst/>
              <a:rect l="l" t="t" r="r" b="b"/>
              <a:pathLst>
                <a:path w="2868" h="3397" extrusionOk="0">
                  <a:moveTo>
                    <a:pt x="1" y="0"/>
                  </a:moveTo>
                  <a:lnTo>
                    <a:pt x="1" y="3397"/>
                  </a:lnTo>
                  <a:lnTo>
                    <a:pt x="1701" y="3397"/>
                  </a:lnTo>
                  <a:lnTo>
                    <a:pt x="1701" y="2539"/>
                  </a:lnTo>
                  <a:cubicBezTo>
                    <a:pt x="2372" y="2465"/>
                    <a:pt x="2867" y="1876"/>
                    <a:pt x="2832" y="1201"/>
                  </a:cubicBezTo>
                  <a:cubicBezTo>
                    <a:pt x="2793" y="526"/>
                    <a:pt x="2235" y="0"/>
                    <a:pt x="1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9" name="Google Shape;939;p53"/>
            <p:cNvSpPr/>
            <p:nvPr/>
          </p:nvSpPr>
          <p:spPr>
            <a:xfrm>
              <a:off x="2390800" y="2545300"/>
              <a:ext cx="191100" cy="145000"/>
            </a:xfrm>
            <a:custGeom>
              <a:avLst/>
              <a:gdLst/>
              <a:ahLst/>
              <a:cxnLst/>
              <a:rect l="l" t="t" r="r" b="b"/>
              <a:pathLst>
                <a:path w="7644" h="5800" extrusionOk="0">
                  <a:moveTo>
                    <a:pt x="425" y="0"/>
                  </a:moveTo>
                  <a:cubicBezTo>
                    <a:pt x="187" y="0"/>
                    <a:pt x="0" y="188"/>
                    <a:pt x="0" y="422"/>
                  </a:cubicBezTo>
                  <a:cubicBezTo>
                    <a:pt x="0" y="2297"/>
                    <a:pt x="1521" y="3814"/>
                    <a:pt x="3393" y="3818"/>
                  </a:cubicBezTo>
                  <a:lnTo>
                    <a:pt x="3393" y="5799"/>
                  </a:lnTo>
                  <a:lnTo>
                    <a:pt x="4243" y="5799"/>
                  </a:lnTo>
                  <a:lnTo>
                    <a:pt x="4243" y="3822"/>
                  </a:lnTo>
                  <a:cubicBezTo>
                    <a:pt x="6119" y="3822"/>
                    <a:pt x="7643" y="2301"/>
                    <a:pt x="7643" y="422"/>
                  </a:cubicBezTo>
                  <a:cubicBezTo>
                    <a:pt x="7643" y="188"/>
                    <a:pt x="7452" y="0"/>
                    <a:pt x="7218" y="0"/>
                  </a:cubicBezTo>
                  <a:lnTo>
                    <a:pt x="6793" y="0"/>
                  </a:lnTo>
                  <a:cubicBezTo>
                    <a:pt x="5557" y="0"/>
                    <a:pt x="4419" y="671"/>
                    <a:pt x="3822" y="1755"/>
                  </a:cubicBezTo>
                  <a:cubicBezTo>
                    <a:pt x="3225" y="671"/>
                    <a:pt x="2087" y="0"/>
                    <a:pt x="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40" name="Google Shape;940;p53"/>
          <p:cNvGrpSpPr/>
          <p:nvPr/>
        </p:nvGrpSpPr>
        <p:grpSpPr>
          <a:xfrm>
            <a:off x="7830675" y="2726950"/>
            <a:ext cx="255825" cy="367850"/>
            <a:chOff x="7894575" y="1935900"/>
            <a:chExt cx="255825" cy="367850"/>
          </a:xfrm>
        </p:grpSpPr>
        <p:sp>
          <p:nvSpPr>
            <p:cNvPr id="941" name="Google Shape;941;p53"/>
            <p:cNvSpPr/>
            <p:nvPr/>
          </p:nvSpPr>
          <p:spPr>
            <a:xfrm>
              <a:off x="7939425" y="2080950"/>
              <a:ext cx="166150" cy="113225"/>
            </a:xfrm>
            <a:custGeom>
              <a:avLst/>
              <a:gdLst/>
              <a:ahLst/>
              <a:cxnLst/>
              <a:rect l="l" t="t" r="r" b="b"/>
              <a:pathLst>
                <a:path w="6646" h="4529" extrusionOk="0">
                  <a:moveTo>
                    <a:pt x="5599" y="0"/>
                  </a:moveTo>
                  <a:cubicBezTo>
                    <a:pt x="5594" y="0"/>
                    <a:pt x="5589" y="0"/>
                    <a:pt x="5584" y="1"/>
                  </a:cubicBezTo>
                  <a:lnTo>
                    <a:pt x="1057" y="1"/>
                  </a:lnTo>
                  <a:cubicBezTo>
                    <a:pt x="831" y="8"/>
                    <a:pt x="648" y="196"/>
                    <a:pt x="648" y="426"/>
                  </a:cubicBezTo>
                  <a:cubicBezTo>
                    <a:pt x="648" y="652"/>
                    <a:pt x="831" y="843"/>
                    <a:pt x="1057" y="851"/>
                  </a:cubicBezTo>
                  <a:lnTo>
                    <a:pt x="1767" y="851"/>
                  </a:lnTo>
                  <a:lnTo>
                    <a:pt x="1767" y="3054"/>
                  </a:lnTo>
                  <a:lnTo>
                    <a:pt x="0" y="4528"/>
                  </a:lnTo>
                  <a:lnTo>
                    <a:pt x="6645" y="4528"/>
                  </a:lnTo>
                  <a:lnTo>
                    <a:pt x="4879" y="3054"/>
                  </a:lnTo>
                  <a:lnTo>
                    <a:pt x="4879" y="851"/>
                  </a:lnTo>
                  <a:lnTo>
                    <a:pt x="5584" y="851"/>
                  </a:lnTo>
                  <a:cubicBezTo>
                    <a:pt x="5589" y="851"/>
                    <a:pt x="5594" y="851"/>
                    <a:pt x="5598" y="851"/>
                  </a:cubicBezTo>
                  <a:cubicBezTo>
                    <a:pt x="5834" y="851"/>
                    <a:pt x="6025" y="659"/>
                    <a:pt x="6025" y="426"/>
                  </a:cubicBezTo>
                  <a:cubicBezTo>
                    <a:pt x="6025" y="189"/>
                    <a:pt x="5834" y="0"/>
                    <a:pt x="5599"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42" name="Google Shape;942;p53"/>
            <p:cNvSpPr/>
            <p:nvPr/>
          </p:nvSpPr>
          <p:spPr>
            <a:xfrm>
              <a:off x="7894575" y="2215300"/>
              <a:ext cx="255825" cy="88450"/>
            </a:xfrm>
            <a:custGeom>
              <a:avLst/>
              <a:gdLst/>
              <a:ahLst/>
              <a:cxnLst/>
              <a:rect l="l" t="t" r="r" b="b"/>
              <a:pathLst>
                <a:path w="10233" h="3538" extrusionOk="0">
                  <a:moveTo>
                    <a:pt x="5412" y="425"/>
                  </a:moveTo>
                  <a:cubicBezTo>
                    <a:pt x="5647" y="425"/>
                    <a:pt x="5838" y="613"/>
                    <a:pt x="5838" y="850"/>
                  </a:cubicBezTo>
                  <a:cubicBezTo>
                    <a:pt x="5838" y="1087"/>
                    <a:pt x="5647" y="1276"/>
                    <a:pt x="5412" y="1276"/>
                  </a:cubicBezTo>
                  <a:cubicBezTo>
                    <a:pt x="5407" y="1276"/>
                    <a:pt x="5402" y="1276"/>
                    <a:pt x="5397" y="1275"/>
                  </a:cubicBezTo>
                  <a:lnTo>
                    <a:pt x="4832" y="1275"/>
                  </a:lnTo>
                  <a:cubicBezTo>
                    <a:pt x="4827" y="1276"/>
                    <a:pt x="4823" y="1276"/>
                    <a:pt x="4818" y="1276"/>
                  </a:cubicBezTo>
                  <a:cubicBezTo>
                    <a:pt x="4586" y="1276"/>
                    <a:pt x="4395" y="1087"/>
                    <a:pt x="4395" y="850"/>
                  </a:cubicBezTo>
                  <a:cubicBezTo>
                    <a:pt x="4395" y="613"/>
                    <a:pt x="4586" y="425"/>
                    <a:pt x="4818" y="425"/>
                  </a:cubicBezTo>
                  <a:cubicBezTo>
                    <a:pt x="4823" y="425"/>
                    <a:pt x="4827" y="425"/>
                    <a:pt x="4832" y="425"/>
                  </a:cubicBezTo>
                  <a:lnTo>
                    <a:pt x="5397" y="425"/>
                  </a:lnTo>
                  <a:cubicBezTo>
                    <a:pt x="5402" y="425"/>
                    <a:pt x="5407" y="425"/>
                    <a:pt x="5412" y="425"/>
                  </a:cubicBezTo>
                  <a:close/>
                  <a:moveTo>
                    <a:pt x="3420" y="1275"/>
                  </a:moveTo>
                  <a:cubicBezTo>
                    <a:pt x="3654" y="1275"/>
                    <a:pt x="3842" y="1463"/>
                    <a:pt x="3842" y="1700"/>
                  </a:cubicBezTo>
                  <a:cubicBezTo>
                    <a:pt x="3842" y="1934"/>
                    <a:pt x="3654" y="2126"/>
                    <a:pt x="3420" y="2126"/>
                  </a:cubicBezTo>
                  <a:lnTo>
                    <a:pt x="2851" y="2126"/>
                  </a:lnTo>
                  <a:cubicBezTo>
                    <a:pt x="2617" y="2126"/>
                    <a:pt x="2430" y="1934"/>
                    <a:pt x="2430" y="1700"/>
                  </a:cubicBezTo>
                  <a:cubicBezTo>
                    <a:pt x="2430" y="1463"/>
                    <a:pt x="2617" y="1275"/>
                    <a:pt x="2851" y="1275"/>
                  </a:cubicBezTo>
                  <a:close/>
                  <a:moveTo>
                    <a:pt x="7378" y="1275"/>
                  </a:moveTo>
                  <a:cubicBezTo>
                    <a:pt x="7616" y="1275"/>
                    <a:pt x="7804" y="1463"/>
                    <a:pt x="7804" y="1700"/>
                  </a:cubicBezTo>
                  <a:cubicBezTo>
                    <a:pt x="7804" y="1934"/>
                    <a:pt x="7616" y="2126"/>
                    <a:pt x="7378" y="2126"/>
                  </a:cubicBezTo>
                  <a:lnTo>
                    <a:pt x="6813" y="2126"/>
                  </a:lnTo>
                  <a:cubicBezTo>
                    <a:pt x="6579" y="2126"/>
                    <a:pt x="6388" y="1934"/>
                    <a:pt x="6388" y="1700"/>
                  </a:cubicBezTo>
                  <a:cubicBezTo>
                    <a:pt x="6388" y="1463"/>
                    <a:pt x="6579" y="1275"/>
                    <a:pt x="6813" y="1275"/>
                  </a:cubicBezTo>
                  <a:close/>
                  <a:moveTo>
                    <a:pt x="788" y="0"/>
                  </a:moveTo>
                  <a:cubicBezTo>
                    <a:pt x="188" y="585"/>
                    <a:pt x="0" y="1478"/>
                    <a:pt x="316" y="2254"/>
                  </a:cubicBezTo>
                  <a:cubicBezTo>
                    <a:pt x="632" y="3030"/>
                    <a:pt x="1389" y="3537"/>
                    <a:pt x="2227" y="3537"/>
                  </a:cubicBezTo>
                  <a:lnTo>
                    <a:pt x="8006" y="3537"/>
                  </a:lnTo>
                  <a:cubicBezTo>
                    <a:pt x="8845" y="3537"/>
                    <a:pt x="9597" y="3030"/>
                    <a:pt x="9917" y="2254"/>
                  </a:cubicBezTo>
                  <a:cubicBezTo>
                    <a:pt x="10233" y="1478"/>
                    <a:pt x="10046" y="585"/>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43" name="Google Shape;943;p53"/>
            <p:cNvSpPr/>
            <p:nvPr/>
          </p:nvSpPr>
          <p:spPr>
            <a:xfrm>
              <a:off x="7927050" y="1935900"/>
              <a:ext cx="191000" cy="123825"/>
            </a:xfrm>
            <a:custGeom>
              <a:avLst/>
              <a:gdLst/>
              <a:ahLst/>
              <a:cxnLst/>
              <a:rect l="l" t="t" r="r" b="b"/>
              <a:pathLst>
                <a:path w="7640" h="4953" extrusionOk="0">
                  <a:moveTo>
                    <a:pt x="421" y="0"/>
                  </a:moveTo>
                  <a:cubicBezTo>
                    <a:pt x="187" y="0"/>
                    <a:pt x="0" y="191"/>
                    <a:pt x="0" y="425"/>
                  </a:cubicBezTo>
                  <a:lnTo>
                    <a:pt x="0" y="2266"/>
                  </a:lnTo>
                  <a:cubicBezTo>
                    <a:pt x="0" y="2375"/>
                    <a:pt x="43" y="2484"/>
                    <a:pt x="125" y="2566"/>
                  </a:cubicBezTo>
                  <a:lnTo>
                    <a:pt x="2262" y="4703"/>
                  </a:lnTo>
                  <a:lnTo>
                    <a:pt x="2262" y="4953"/>
                  </a:lnTo>
                  <a:lnTo>
                    <a:pt x="5374" y="4953"/>
                  </a:lnTo>
                  <a:lnTo>
                    <a:pt x="5374" y="4703"/>
                  </a:lnTo>
                  <a:lnTo>
                    <a:pt x="7515" y="2566"/>
                  </a:lnTo>
                  <a:cubicBezTo>
                    <a:pt x="7593" y="2484"/>
                    <a:pt x="7639" y="2375"/>
                    <a:pt x="7639" y="2266"/>
                  </a:cubicBezTo>
                  <a:lnTo>
                    <a:pt x="7639" y="425"/>
                  </a:lnTo>
                  <a:cubicBezTo>
                    <a:pt x="7639" y="191"/>
                    <a:pt x="7448" y="0"/>
                    <a:pt x="7214"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44" name="Google Shape;944;p53"/>
          <p:cNvSpPr/>
          <p:nvPr/>
        </p:nvSpPr>
        <p:spPr>
          <a:xfrm>
            <a:off x="3478538" y="2175550"/>
            <a:ext cx="332375" cy="367050"/>
          </a:xfrm>
          <a:custGeom>
            <a:avLst/>
            <a:gdLst/>
            <a:ahLst/>
            <a:cxnLst/>
            <a:rect l="l" t="t" r="r" b="b"/>
            <a:pathLst>
              <a:path w="13295" h="14682" extrusionOk="0">
                <a:moveTo>
                  <a:pt x="12366" y="7109"/>
                </a:moveTo>
                <a:lnTo>
                  <a:pt x="12366" y="11746"/>
                </a:lnTo>
                <a:lnTo>
                  <a:pt x="929" y="11746"/>
                </a:lnTo>
                <a:lnTo>
                  <a:pt x="929" y="7109"/>
                </a:lnTo>
                <a:lnTo>
                  <a:pt x="1857" y="7109"/>
                </a:lnTo>
                <a:lnTo>
                  <a:pt x="1857" y="7803"/>
                </a:lnTo>
                <a:lnTo>
                  <a:pt x="3245" y="7803"/>
                </a:lnTo>
                <a:cubicBezTo>
                  <a:pt x="3255" y="7803"/>
                  <a:pt x="3264" y="7802"/>
                  <a:pt x="3273" y="7802"/>
                </a:cubicBezTo>
                <a:cubicBezTo>
                  <a:pt x="3530" y="7802"/>
                  <a:pt x="3741" y="8007"/>
                  <a:pt x="3741" y="8267"/>
                </a:cubicBezTo>
                <a:cubicBezTo>
                  <a:pt x="3741" y="8527"/>
                  <a:pt x="3530" y="8732"/>
                  <a:pt x="3273" y="8732"/>
                </a:cubicBezTo>
                <a:cubicBezTo>
                  <a:pt x="3264" y="8732"/>
                  <a:pt x="3255" y="8732"/>
                  <a:pt x="3245" y="8731"/>
                </a:cubicBezTo>
                <a:lnTo>
                  <a:pt x="1857" y="8731"/>
                </a:lnTo>
                <a:lnTo>
                  <a:pt x="1857" y="9117"/>
                </a:lnTo>
                <a:cubicBezTo>
                  <a:pt x="1873" y="10045"/>
                  <a:pt x="2629" y="10790"/>
                  <a:pt x="3557" y="10790"/>
                </a:cubicBezTo>
                <a:cubicBezTo>
                  <a:pt x="4485" y="10790"/>
                  <a:pt x="5242" y="10045"/>
                  <a:pt x="5257" y="9117"/>
                </a:cubicBezTo>
                <a:lnTo>
                  <a:pt x="5257" y="7109"/>
                </a:lnTo>
                <a:lnTo>
                  <a:pt x="8038" y="7109"/>
                </a:lnTo>
                <a:lnTo>
                  <a:pt x="8038" y="7803"/>
                </a:lnTo>
                <a:lnTo>
                  <a:pt x="9430" y="7803"/>
                </a:lnTo>
                <a:cubicBezTo>
                  <a:pt x="9676" y="7819"/>
                  <a:pt x="9863" y="8021"/>
                  <a:pt x="9863" y="8267"/>
                </a:cubicBezTo>
                <a:cubicBezTo>
                  <a:pt x="9863" y="8513"/>
                  <a:pt x="9676" y="8716"/>
                  <a:pt x="9430" y="8731"/>
                </a:cubicBezTo>
                <a:lnTo>
                  <a:pt x="8038" y="8731"/>
                </a:lnTo>
                <a:lnTo>
                  <a:pt x="8038" y="9117"/>
                </a:lnTo>
                <a:cubicBezTo>
                  <a:pt x="8038" y="10057"/>
                  <a:pt x="8798" y="10817"/>
                  <a:pt x="9738" y="10817"/>
                </a:cubicBezTo>
                <a:cubicBezTo>
                  <a:pt x="10678" y="10817"/>
                  <a:pt x="11438" y="10057"/>
                  <a:pt x="11438" y="9117"/>
                </a:cubicBezTo>
                <a:lnTo>
                  <a:pt x="11438" y="7109"/>
                </a:lnTo>
                <a:close/>
                <a:moveTo>
                  <a:pt x="2009" y="0"/>
                </a:moveTo>
                <a:cubicBezTo>
                  <a:pt x="1272" y="0"/>
                  <a:pt x="664" y="577"/>
                  <a:pt x="621" y="1310"/>
                </a:cubicBezTo>
                <a:cubicBezTo>
                  <a:pt x="582" y="2047"/>
                  <a:pt x="1124" y="2691"/>
                  <a:pt x="1857" y="2773"/>
                </a:cubicBezTo>
                <a:lnTo>
                  <a:pt x="3245" y="2773"/>
                </a:lnTo>
                <a:cubicBezTo>
                  <a:pt x="3257" y="2772"/>
                  <a:pt x="3268" y="2771"/>
                  <a:pt x="3279" y="2771"/>
                </a:cubicBezTo>
                <a:cubicBezTo>
                  <a:pt x="3533" y="2771"/>
                  <a:pt x="3741" y="2979"/>
                  <a:pt x="3741" y="3237"/>
                </a:cubicBezTo>
                <a:cubicBezTo>
                  <a:pt x="3741" y="3491"/>
                  <a:pt x="3533" y="3698"/>
                  <a:pt x="3279" y="3698"/>
                </a:cubicBezTo>
                <a:cubicBezTo>
                  <a:pt x="3268" y="3698"/>
                  <a:pt x="3257" y="3698"/>
                  <a:pt x="3245" y="3697"/>
                </a:cubicBezTo>
                <a:lnTo>
                  <a:pt x="1857" y="3697"/>
                </a:lnTo>
                <a:lnTo>
                  <a:pt x="1857" y="4325"/>
                </a:lnTo>
                <a:lnTo>
                  <a:pt x="1393" y="4325"/>
                </a:lnTo>
                <a:cubicBezTo>
                  <a:pt x="625" y="4325"/>
                  <a:pt x="1" y="4949"/>
                  <a:pt x="1" y="5717"/>
                </a:cubicBezTo>
                <a:lnTo>
                  <a:pt x="1" y="14218"/>
                </a:lnTo>
                <a:cubicBezTo>
                  <a:pt x="1" y="14475"/>
                  <a:pt x="207" y="14682"/>
                  <a:pt x="465" y="14682"/>
                </a:cubicBezTo>
                <a:lnTo>
                  <a:pt x="12830" y="14682"/>
                </a:lnTo>
                <a:cubicBezTo>
                  <a:pt x="13088" y="14682"/>
                  <a:pt x="13294" y="14475"/>
                  <a:pt x="13294" y="14218"/>
                </a:cubicBezTo>
                <a:lnTo>
                  <a:pt x="13294" y="5717"/>
                </a:lnTo>
                <a:cubicBezTo>
                  <a:pt x="13294" y="4949"/>
                  <a:pt x="12671" y="4329"/>
                  <a:pt x="11902" y="4325"/>
                </a:cubicBezTo>
                <a:lnTo>
                  <a:pt x="11438" y="4325"/>
                </a:lnTo>
                <a:lnTo>
                  <a:pt x="11438" y="2773"/>
                </a:lnTo>
                <a:cubicBezTo>
                  <a:pt x="12171" y="2691"/>
                  <a:pt x="12713" y="2047"/>
                  <a:pt x="12671" y="1310"/>
                </a:cubicBezTo>
                <a:cubicBezTo>
                  <a:pt x="12632" y="577"/>
                  <a:pt x="12023" y="0"/>
                  <a:pt x="11286" y="0"/>
                </a:cubicBezTo>
                <a:lnTo>
                  <a:pt x="8194" y="0"/>
                </a:lnTo>
                <a:cubicBezTo>
                  <a:pt x="7457" y="0"/>
                  <a:pt x="6848" y="577"/>
                  <a:pt x="6806" y="1310"/>
                </a:cubicBezTo>
                <a:cubicBezTo>
                  <a:pt x="6767" y="2047"/>
                  <a:pt x="7305" y="2691"/>
                  <a:pt x="8038" y="2773"/>
                </a:cubicBezTo>
                <a:lnTo>
                  <a:pt x="9430" y="2773"/>
                </a:lnTo>
                <a:cubicBezTo>
                  <a:pt x="9676" y="2788"/>
                  <a:pt x="9863" y="2991"/>
                  <a:pt x="9863" y="3237"/>
                </a:cubicBezTo>
                <a:cubicBezTo>
                  <a:pt x="9863" y="3478"/>
                  <a:pt x="9676" y="3681"/>
                  <a:pt x="9430" y="3697"/>
                </a:cubicBezTo>
                <a:lnTo>
                  <a:pt x="8038" y="3697"/>
                </a:lnTo>
                <a:lnTo>
                  <a:pt x="8038" y="4325"/>
                </a:lnTo>
                <a:lnTo>
                  <a:pt x="5257" y="4325"/>
                </a:lnTo>
                <a:lnTo>
                  <a:pt x="5257" y="2773"/>
                </a:lnTo>
                <a:cubicBezTo>
                  <a:pt x="5991" y="2691"/>
                  <a:pt x="6529" y="2047"/>
                  <a:pt x="6490" y="1310"/>
                </a:cubicBezTo>
                <a:cubicBezTo>
                  <a:pt x="6447" y="577"/>
                  <a:pt x="5838" y="0"/>
                  <a:pt x="5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945" name="Google Shape;945;p53"/>
          <p:cNvGrpSpPr/>
          <p:nvPr/>
        </p:nvGrpSpPr>
        <p:grpSpPr>
          <a:xfrm>
            <a:off x="1642850" y="2174750"/>
            <a:ext cx="339600" cy="367950"/>
            <a:chOff x="1706800" y="1383700"/>
            <a:chExt cx="339600" cy="367950"/>
          </a:xfrm>
        </p:grpSpPr>
        <p:sp>
          <p:nvSpPr>
            <p:cNvPr id="946" name="Google Shape;946;p53"/>
            <p:cNvSpPr/>
            <p:nvPr/>
          </p:nvSpPr>
          <p:spPr>
            <a:xfrm>
              <a:off x="1770475" y="1535800"/>
              <a:ext cx="95450" cy="91950"/>
            </a:xfrm>
            <a:custGeom>
              <a:avLst/>
              <a:gdLst/>
              <a:ahLst/>
              <a:cxnLst/>
              <a:rect l="l" t="t" r="r" b="b"/>
              <a:pathLst>
                <a:path w="3818" h="3678" extrusionOk="0">
                  <a:moveTo>
                    <a:pt x="0" y="0"/>
                  </a:moveTo>
                  <a:lnTo>
                    <a:pt x="0" y="3677"/>
                  </a:lnTo>
                  <a:lnTo>
                    <a:pt x="3818" y="3677"/>
                  </a:lnTo>
                  <a:lnTo>
                    <a:pt x="38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7" name="Google Shape;947;p53"/>
            <p:cNvSpPr/>
            <p:nvPr/>
          </p:nvSpPr>
          <p:spPr>
            <a:xfrm>
              <a:off x="1706800" y="1383700"/>
              <a:ext cx="339600" cy="364350"/>
            </a:xfrm>
            <a:custGeom>
              <a:avLst/>
              <a:gdLst/>
              <a:ahLst/>
              <a:cxnLst/>
              <a:rect l="l" t="t" r="r" b="b"/>
              <a:pathLst>
                <a:path w="13584" h="14574" extrusionOk="0">
                  <a:moveTo>
                    <a:pt x="6790" y="5234"/>
                  </a:moveTo>
                  <a:cubicBezTo>
                    <a:pt x="7024" y="5234"/>
                    <a:pt x="7215" y="5425"/>
                    <a:pt x="7215" y="5659"/>
                  </a:cubicBezTo>
                  <a:lnTo>
                    <a:pt x="7215" y="10187"/>
                  </a:lnTo>
                  <a:cubicBezTo>
                    <a:pt x="7215" y="10421"/>
                    <a:pt x="7024" y="10612"/>
                    <a:pt x="6790" y="10612"/>
                  </a:cubicBezTo>
                  <a:lnTo>
                    <a:pt x="2122" y="10612"/>
                  </a:lnTo>
                  <a:cubicBezTo>
                    <a:pt x="1888" y="10612"/>
                    <a:pt x="1697" y="10421"/>
                    <a:pt x="1697" y="10187"/>
                  </a:cubicBezTo>
                  <a:lnTo>
                    <a:pt x="1697" y="5659"/>
                  </a:lnTo>
                  <a:cubicBezTo>
                    <a:pt x="1697" y="5425"/>
                    <a:pt x="1888" y="5234"/>
                    <a:pt x="2122" y="5234"/>
                  </a:cubicBezTo>
                  <a:close/>
                  <a:moveTo>
                    <a:pt x="3411" y="11742"/>
                  </a:moveTo>
                  <a:cubicBezTo>
                    <a:pt x="3643" y="11742"/>
                    <a:pt x="3834" y="11934"/>
                    <a:pt x="3834" y="12168"/>
                  </a:cubicBezTo>
                  <a:cubicBezTo>
                    <a:pt x="3834" y="12405"/>
                    <a:pt x="3643" y="12593"/>
                    <a:pt x="3411" y="12593"/>
                  </a:cubicBezTo>
                  <a:cubicBezTo>
                    <a:pt x="3407" y="12593"/>
                    <a:pt x="3402" y="12593"/>
                    <a:pt x="3397" y="12593"/>
                  </a:cubicBezTo>
                  <a:lnTo>
                    <a:pt x="2263" y="12593"/>
                  </a:lnTo>
                  <a:cubicBezTo>
                    <a:pt x="2258" y="12593"/>
                    <a:pt x="2253" y="12593"/>
                    <a:pt x="2248" y="12593"/>
                  </a:cubicBezTo>
                  <a:cubicBezTo>
                    <a:pt x="2017" y="12593"/>
                    <a:pt x="1826" y="12405"/>
                    <a:pt x="1826" y="12168"/>
                  </a:cubicBezTo>
                  <a:cubicBezTo>
                    <a:pt x="1826" y="11934"/>
                    <a:pt x="2017" y="11742"/>
                    <a:pt x="2249" y="11742"/>
                  </a:cubicBezTo>
                  <a:cubicBezTo>
                    <a:pt x="2253" y="11742"/>
                    <a:pt x="2258" y="11742"/>
                    <a:pt x="2263" y="11742"/>
                  </a:cubicBezTo>
                  <a:lnTo>
                    <a:pt x="3397" y="11742"/>
                  </a:lnTo>
                  <a:cubicBezTo>
                    <a:pt x="3402" y="11742"/>
                    <a:pt x="3407" y="11742"/>
                    <a:pt x="3411" y="11742"/>
                  </a:cubicBezTo>
                  <a:close/>
                  <a:moveTo>
                    <a:pt x="6804" y="11742"/>
                  </a:moveTo>
                  <a:cubicBezTo>
                    <a:pt x="7039" y="11742"/>
                    <a:pt x="7231" y="11934"/>
                    <a:pt x="7231" y="12168"/>
                  </a:cubicBezTo>
                  <a:cubicBezTo>
                    <a:pt x="7231" y="12405"/>
                    <a:pt x="7040" y="12593"/>
                    <a:pt x="6804" y="12593"/>
                  </a:cubicBezTo>
                  <a:cubicBezTo>
                    <a:pt x="6800" y="12593"/>
                    <a:pt x="6795" y="12593"/>
                    <a:pt x="6790" y="12593"/>
                  </a:cubicBezTo>
                  <a:lnTo>
                    <a:pt x="5659" y="12593"/>
                  </a:lnTo>
                  <a:cubicBezTo>
                    <a:pt x="5654" y="12593"/>
                    <a:pt x="5650" y="12593"/>
                    <a:pt x="5645" y="12593"/>
                  </a:cubicBezTo>
                  <a:cubicBezTo>
                    <a:pt x="5410" y="12593"/>
                    <a:pt x="5218" y="12405"/>
                    <a:pt x="5218" y="12168"/>
                  </a:cubicBezTo>
                  <a:cubicBezTo>
                    <a:pt x="5218" y="11934"/>
                    <a:pt x="5410" y="11742"/>
                    <a:pt x="5645" y="11742"/>
                  </a:cubicBezTo>
                  <a:cubicBezTo>
                    <a:pt x="5650" y="11742"/>
                    <a:pt x="5654" y="11742"/>
                    <a:pt x="5659" y="11742"/>
                  </a:cubicBezTo>
                  <a:lnTo>
                    <a:pt x="6790" y="11742"/>
                  </a:lnTo>
                  <a:cubicBezTo>
                    <a:pt x="6795" y="11742"/>
                    <a:pt x="6799" y="11742"/>
                    <a:pt x="6804" y="11742"/>
                  </a:cubicBezTo>
                  <a:close/>
                  <a:moveTo>
                    <a:pt x="6154" y="1"/>
                  </a:moveTo>
                  <a:cubicBezTo>
                    <a:pt x="4984" y="5"/>
                    <a:pt x="4033" y="952"/>
                    <a:pt x="4033" y="2126"/>
                  </a:cubicBezTo>
                  <a:lnTo>
                    <a:pt x="4033" y="3538"/>
                  </a:lnTo>
                  <a:lnTo>
                    <a:pt x="1272" y="3538"/>
                  </a:lnTo>
                  <a:cubicBezTo>
                    <a:pt x="570" y="3538"/>
                    <a:pt x="1" y="4107"/>
                    <a:pt x="1" y="4813"/>
                  </a:cubicBezTo>
                  <a:lnTo>
                    <a:pt x="1" y="13298"/>
                  </a:lnTo>
                  <a:cubicBezTo>
                    <a:pt x="1" y="14004"/>
                    <a:pt x="570" y="14574"/>
                    <a:pt x="1272" y="14574"/>
                  </a:cubicBezTo>
                  <a:lnTo>
                    <a:pt x="7640" y="14574"/>
                  </a:lnTo>
                  <a:cubicBezTo>
                    <a:pt x="8342" y="14574"/>
                    <a:pt x="8911" y="14004"/>
                    <a:pt x="8911" y="13298"/>
                  </a:cubicBezTo>
                  <a:lnTo>
                    <a:pt x="8911" y="4813"/>
                  </a:lnTo>
                  <a:cubicBezTo>
                    <a:pt x="8911" y="4107"/>
                    <a:pt x="8342" y="3538"/>
                    <a:pt x="7640" y="3538"/>
                  </a:cubicBezTo>
                  <a:lnTo>
                    <a:pt x="4883" y="3538"/>
                  </a:lnTo>
                  <a:lnTo>
                    <a:pt x="4883" y="2126"/>
                  </a:lnTo>
                  <a:cubicBezTo>
                    <a:pt x="4883" y="1420"/>
                    <a:pt x="5452" y="851"/>
                    <a:pt x="6154" y="851"/>
                  </a:cubicBezTo>
                  <a:lnTo>
                    <a:pt x="9976" y="851"/>
                  </a:lnTo>
                  <a:cubicBezTo>
                    <a:pt x="10678" y="851"/>
                    <a:pt x="11247" y="1420"/>
                    <a:pt x="11247" y="2126"/>
                  </a:cubicBezTo>
                  <a:lnTo>
                    <a:pt x="11247" y="3538"/>
                  </a:lnTo>
                  <a:lnTo>
                    <a:pt x="11037" y="3538"/>
                  </a:lnTo>
                  <a:cubicBezTo>
                    <a:pt x="10331" y="3538"/>
                    <a:pt x="9761" y="4107"/>
                    <a:pt x="9761" y="4813"/>
                  </a:cubicBezTo>
                  <a:lnTo>
                    <a:pt x="9761" y="5234"/>
                  </a:lnTo>
                  <a:lnTo>
                    <a:pt x="13583" y="5234"/>
                  </a:lnTo>
                  <a:lnTo>
                    <a:pt x="13583" y="4813"/>
                  </a:lnTo>
                  <a:cubicBezTo>
                    <a:pt x="13579" y="4107"/>
                    <a:pt x="13010" y="3538"/>
                    <a:pt x="12308" y="3538"/>
                  </a:cubicBezTo>
                  <a:lnTo>
                    <a:pt x="12097" y="3538"/>
                  </a:lnTo>
                  <a:lnTo>
                    <a:pt x="12097" y="2126"/>
                  </a:lnTo>
                  <a:cubicBezTo>
                    <a:pt x="12093" y="952"/>
                    <a:pt x="11146" y="5"/>
                    <a:pt x="9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8" name="Google Shape;948;p53"/>
            <p:cNvSpPr/>
            <p:nvPr/>
          </p:nvSpPr>
          <p:spPr>
            <a:xfrm>
              <a:off x="1950825" y="1535800"/>
              <a:ext cx="95575" cy="21275"/>
            </a:xfrm>
            <a:custGeom>
              <a:avLst/>
              <a:gdLst/>
              <a:ahLst/>
              <a:cxnLst/>
              <a:rect l="l" t="t" r="r" b="b"/>
              <a:pathLst>
                <a:path w="3823" h="851" extrusionOk="0">
                  <a:moveTo>
                    <a:pt x="0" y="0"/>
                  </a:moveTo>
                  <a:lnTo>
                    <a:pt x="0" y="850"/>
                  </a:lnTo>
                  <a:lnTo>
                    <a:pt x="3822" y="850"/>
                  </a:lnTo>
                  <a:lnTo>
                    <a:pt x="38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9" name="Google Shape;949;p53"/>
            <p:cNvSpPr/>
            <p:nvPr/>
          </p:nvSpPr>
          <p:spPr>
            <a:xfrm>
              <a:off x="1950825" y="1578300"/>
              <a:ext cx="95575" cy="173350"/>
            </a:xfrm>
            <a:custGeom>
              <a:avLst/>
              <a:gdLst/>
              <a:ahLst/>
              <a:cxnLst/>
              <a:rect l="l" t="t" r="r" b="b"/>
              <a:pathLst>
                <a:path w="3823" h="6934" extrusionOk="0">
                  <a:moveTo>
                    <a:pt x="0" y="0"/>
                  </a:moveTo>
                  <a:lnTo>
                    <a:pt x="0" y="706"/>
                  </a:lnTo>
                  <a:cubicBezTo>
                    <a:pt x="0" y="773"/>
                    <a:pt x="16" y="835"/>
                    <a:pt x="47" y="897"/>
                  </a:cubicBezTo>
                  <a:lnTo>
                    <a:pt x="636" y="2079"/>
                  </a:lnTo>
                  <a:lnTo>
                    <a:pt x="636" y="4668"/>
                  </a:lnTo>
                  <a:cubicBezTo>
                    <a:pt x="636" y="4699"/>
                    <a:pt x="640" y="4734"/>
                    <a:pt x="648" y="4766"/>
                  </a:cubicBezTo>
                  <a:lnTo>
                    <a:pt x="1073" y="6602"/>
                  </a:lnTo>
                  <a:cubicBezTo>
                    <a:pt x="1116" y="6797"/>
                    <a:pt x="1287" y="6934"/>
                    <a:pt x="1486" y="6934"/>
                  </a:cubicBezTo>
                  <a:lnTo>
                    <a:pt x="2336" y="6934"/>
                  </a:lnTo>
                  <a:cubicBezTo>
                    <a:pt x="2531" y="6934"/>
                    <a:pt x="2703" y="6797"/>
                    <a:pt x="2750" y="6602"/>
                  </a:cubicBezTo>
                  <a:lnTo>
                    <a:pt x="3175" y="4766"/>
                  </a:lnTo>
                  <a:cubicBezTo>
                    <a:pt x="3183" y="4734"/>
                    <a:pt x="3183" y="4699"/>
                    <a:pt x="3183" y="4668"/>
                  </a:cubicBezTo>
                  <a:lnTo>
                    <a:pt x="3183" y="2079"/>
                  </a:lnTo>
                  <a:lnTo>
                    <a:pt x="3775" y="897"/>
                  </a:lnTo>
                  <a:cubicBezTo>
                    <a:pt x="3806" y="835"/>
                    <a:pt x="3822" y="773"/>
                    <a:pt x="3822" y="706"/>
                  </a:cubicBezTo>
                  <a:lnTo>
                    <a:pt x="38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50" name="Google Shape;950;p53"/>
          <p:cNvGrpSpPr/>
          <p:nvPr/>
        </p:nvGrpSpPr>
        <p:grpSpPr>
          <a:xfrm>
            <a:off x="1000800" y="2726950"/>
            <a:ext cx="371950" cy="367850"/>
            <a:chOff x="1064750" y="1935900"/>
            <a:chExt cx="371950" cy="367850"/>
          </a:xfrm>
        </p:grpSpPr>
        <p:sp>
          <p:nvSpPr>
            <p:cNvPr id="951" name="Google Shape;951;p53"/>
            <p:cNvSpPr/>
            <p:nvPr/>
          </p:nvSpPr>
          <p:spPr>
            <a:xfrm>
              <a:off x="1173725" y="2059700"/>
              <a:ext cx="154075" cy="99075"/>
            </a:xfrm>
            <a:custGeom>
              <a:avLst/>
              <a:gdLst/>
              <a:ahLst/>
              <a:cxnLst/>
              <a:rect l="l" t="t" r="r" b="b"/>
              <a:pathLst>
                <a:path w="6163" h="3963" extrusionOk="0">
                  <a:moveTo>
                    <a:pt x="1" y="1"/>
                  </a:moveTo>
                  <a:lnTo>
                    <a:pt x="3082" y="3963"/>
                  </a:lnTo>
                  <a:lnTo>
                    <a:pt x="61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2" name="Google Shape;952;p53"/>
            <p:cNvSpPr/>
            <p:nvPr/>
          </p:nvSpPr>
          <p:spPr>
            <a:xfrm>
              <a:off x="1064750" y="1935900"/>
              <a:ext cx="371950" cy="367850"/>
            </a:xfrm>
            <a:custGeom>
              <a:avLst/>
              <a:gdLst/>
              <a:ahLst/>
              <a:cxnLst/>
              <a:rect l="l" t="t" r="r" b="b"/>
              <a:pathLst>
                <a:path w="14878" h="14714" extrusionOk="0">
                  <a:moveTo>
                    <a:pt x="11387" y="4102"/>
                  </a:moveTo>
                  <a:cubicBezTo>
                    <a:pt x="11742" y="4102"/>
                    <a:pt x="11941" y="4512"/>
                    <a:pt x="11722" y="4789"/>
                  </a:cubicBezTo>
                  <a:lnTo>
                    <a:pt x="7862" y="9749"/>
                  </a:lnTo>
                  <a:lnTo>
                    <a:pt x="7862" y="11839"/>
                  </a:lnTo>
                  <a:cubicBezTo>
                    <a:pt x="7869" y="12081"/>
                    <a:pt x="7678" y="12280"/>
                    <a:pt x="7441" y="12280"/>
                  </a:cubicBezTo>
                  <a:cubicBezTo>
                    <a:pt x="7199" y="12280"/>
                    <a:pt x="7008" y="12081"/>
                    <a:pt x="7015" y="11839"/>
                  </a:cubicBezTo>
                  <a:lnTo>
                    <a:pt x="7015" y="9749"/>
                  </a:lnTo>
                  <a:lnTo>
                    <a:pt x="3155" y="4789"/>
                  </a:lnTo>
                  <a:cubicBezTo>
                    <a:pt x="2936" y="4512"/>
                    <a:pt x="3135" y="4102"/>
                    <a:pt x="3490" y="4102"/>
                  </a:cubicBezTo>
                  <a:close/>
                  <a:moveTo>
                    <a:pt x="1708" y="0"/>
                  </a:moveTo>
                  <a:cubicBezTo>
                    <a:pt x="878" y="0"/>
                    <a:pt x="179" y="624"/>
                    <a:pt x="90" y="1451"/>
                  </a:cubicBezTo>
                  <a:cubicBezTo>
                    <a:pt x="0" y="2274"/>
                    <a:pt x="546" y="3034"/>
                    <a:pt x="1357" y="3217"/>
                  </a:cubicBezTo>
                  <a:lnTo>
                    <a:pt x="1357" y="5093"/>
                  </a:lnTo>
                  <a:cubicBezTo>
                    <a:pt x="1357" y="5190"/>
                    <a:pt x="1388" y="5280"/>
                    <a:pt x="1447" y="5354"/>
                  </a:cubicBezTo>
                  <a:lnTo>
                    <a:pt x="5319" y="10334"/>
                  </a:lnTo>
                  <a:lnTo>
                    <a:pt x="5319" y="14292"/>
                  </a:lnTo>
                  <a:cubicBezTo>
                    <a:pt x="5319" y="14532"/>
                    <a:pt x="5518" y="14714"/>
                    <a:pt x="5742" y="14714"/>
                  </a:cubicBezTo>
                  <a:cubicBezTo>
                    <a:pt x="5792" y="14714"/>
                    <a:pt x="5842" y="14705"/>
                    <a:pt x="5892" y="14686"/>
                  </a:cubicBezTo>
                  <a:lnTo>
                    <a:pt x="9289" y="13415"/>
                  </a:lnTo>
                  <a:cubicBezTo>
                    <a:pt x="9453" y="13352"/>
                    <a:pt x="9562" y="13192"/>
                    <a:pt x="9562" y="13017"/>
                  </a:cubicBezTo>
                  <a:lnTo>
                    <a:pt x="9562" y="10334"/>
                  </a:lnTo>
                  <a:lnTo>
                    <a:pt x="13434" y="5354"/>
                  </a:lnTo>
                  <a:cubicBezTo>
                    <a:pt x="13493" y="5280"/>
                    <a:pt x="13524" y="5187"/>
                    <a:pt x="13524" y="5093"/>
                  </a:cubicBezTo>
                  <a:lnTo>
                    <a:pt x="13524" y="3217"/>
                  </a:lnTo>
                  <a:cubicBezTo>
                    <a:pt x="14331" y="3034"/>
                    <a:pt x="14877" y="2274"/>
                    <a:pt x="14787" y="1451"/>
                  </a:cubicBezTo>
                  <a:cubicBezTo>
                    <a:pt x="14698" y="624"/>
                    <a:pt x="14000" y="0"/>
                    <a:pt x="13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53" name="Google Shape;953;p53"/>
          <p:cNvGrpSpPr/>
          <p:nvPr/>
        </p:nvGrpSpPr>
        <p:grpSpPr>
          <a:xfrm>
            <a:off x="5973400" y="2726950"/>
            <a:ext cx="277875" cy="367850"/>
            <a:chOff x="6034850" y="1935900"/>
            <a:chExt cx="277875" cy="367850"/>
          </a:xfrm>
        </p:grpSpPr>
        <p:sp>
          <p:nvSpPr>
            <p:cNvPr id="954" name="Google Shape;954;p53"/>
            <p:cNvSpPr/>
            <p:nvPr/>
          </p:nvSpPr>
          <p:spPr>
            <a:xfrm>
              <a:off x="6261725" y="1939400"/>
              <a:ext cx="50325" cy="49550"/>
            </a:xfrm>
            <a:custGeom>
              <a:avLst/>
              <a:gdLst/>
              <a:ahLst/>
              <a:cxnLst/>
              <a:rect l="l" t="t" r="r" b="b"/>
              <a:pathLst>
                <a:path w="2013" h="1982" extrusionOk="0">
                  <a:moveTo>
                    <a:pt x="1006" y="0"/>
                  </a:moveTo>
                  <a:cubicBezTo>
                    <a:pt x="772" y="0"/>
                    <a:pt x="581" y="192"/>
                    <a:pt x="581" y="426"/>
                  </a:cubicBezTo>
                  <a:lnTo>
                    <a:pt x="581" y="570"/>
                  </a:lnTo>
                  <a:lnTo>
                    <a:pt x="441" y="570"/>
                  </a:lnTo>
                  <a:cubicBezTo>
                    <a:pt x="436" y="570"/>
                    <a:pt x="431" y="570"/>
                    <a:pt x="427" y="570"/>
                  </a:cubicBezTo>
                  <a:cubicBezTo>
                    <a:pt x="191" y="570"/>
                    <a:pt x="0" y="758"/>
                    <a:pt x="0" y="991"/>
                  </a:cubicBezTo>
                  <a:cubicBezTo>
                    <a:pt x="0" y="1228"/>
                    <a:pt x="191" y="1416"/>
                    <a:pt x="427" y="1416"/>
                  </a:cubicBezTo>
                  <a:cubicBezTo>
                    <a:pt x="431" y="1416"/>
                    <a:pt x="436" y="1416"/>
                    <a:pt x="441" y="1416"/>
                  </a:cubicBezTo>
                  <a:lnTo>
                    <a:pt x="581" y="1416"/>
                  </a:lnTo>
                  <a:lnTo>
                    <a:pt x="581" y="1560"/>
                  </a:lnTo>
                  <a:cubicBezTo>
                    <a:pt x="581" y="1794"/>
                    <a:pt x="772" y="1981"/>
                    <a:pt x="1006" y="1981"/>
                  </a:cubicBezTo>
                  <a:cubicBezTo>
                    <a:pt x="1240" y="1981"/>
                    <a:pt x="1431" y="1794"/>
                    <a:pt x="1431" y="1560"/>
                  </a:cubicBezTo>
                  <a:lnTo>
                    <a:pt x="1431" y="1416"/>
                  </a:lnTo>
                  <a:lnTo>
                    <a:pt x="1572" y="1416"/>
                  </a:lnTo>
                  <a:cubicBezTo>
                    <a:pt x="1577" y="1416"/>
                    <a:pt x="1581" y="1416"/>
                    <a:pt x="1586" y="1416"/>
                  </a:cubicBezTo>
                  <a:cubicBezTo>
                    <a:pt x="1821" y="1416"/>
                    <a:pt x="2012" y="1228"/>
                    <a:pt x="2012" y="991"/>
                  </a:cubicBezTo>
                  <a:cubicBezTo>
                    <a:pt x="2012" y="758"/>
                    <a:pt x="1821" y="570"/>
                    <a:pt x="1586" y="570"/>
                  </a:cubicBezTo>
                  <a:cubicBezTo>
                    <a:pt x="1581" y="570"/>
                    <a:pt x="1577" y="570"/>
                    <a:pt x="1572" y="570"/>
                  </a:cubicBezTo>
                  <a:lnTo>
                    <a:pt x="1431" y="570"/>
                  </a:lnTo>
                  <a:lnTo>
                    <a:pt x="1431" y="426"/>
                  </a:lnTo>
                  <a:cubicBezTo>
                    <a:pt x="1431" y="192"/>
                    <a:pt x="1240"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5" name="Google Shape;955;p53"/>
            <p:cNvSpPr/>
            <p:nvPr/>
          </p:nvSpPr>
          <p:spPr>
            <a:xfrm>
              <a:off x="6035450" y="1939100"/>
              <a:ext cx="49550" cy="50250"/>
            </a:xfrm>
            <a:custGeom>
              <a:avLst/>
              <a:gdLst/>
              <a:ahLst/>
              <a:cxnLst/>
              <a:rect l="l" t="t" r="r" b="b"/>
              <a:pathLst>
                <a:path w="1982" h="2010" extrusionOk="0">
                  <a:moveTo>
                    <a:pt x="1003" y="1"/>
                  </a:moveTo>
                  <a:cubicBezTo>
                    <a:pt x="765" y="1"/>
                    <a:pt x="574" y="200"/>
                    <a:pt x="581" y="438"/>
                  </a:cubicBezTo>
                  <a:lnTo>
                    <a:pt x="581" y="582"/>
                  </a:lnTo>
                  <a:lnTo>
                    <a:pt x="437" y="582"/>
                  </a:lnTo>
                  <a:cubicBezTo>
                    <a:pt x="432" y="582"/>
                    <a:pt x="428" y="582"/>
                    <a:pt x="423" y="582"/>
                  </a:cubicBezTo>
                  <a:cubicBezTo>
                    <a:pt x="191" y="582"/>
                    <a:pt x="0" y="770"/>
                    <a:pt x="0" y="1003"/>
                  </a:cubicBezTo>
                  <a:cubicBezTo>
                    <a:pt x="0" y="1240"/>
                    <a:pt x="191" y="1428"/>
                    <a:pt x="423" y="1428"/>
                  </a:cubicBezTo>
                  <a:cubicBezTo>
                    <a:pt x="428" y="1428"/>
                    <a:pt x="432" y="1428"/>
                    <a:pt x="437" y="1428"/>
                  </a:cubicBezTo>
                  <a:lnTo>
                    <a:pt x="581" y="1428"/>
                  </a:lnTo>
                  <a:lnTo>
                    <a:pt x="581" y="1572"/>
                  </a:lnTo>
                  <a:cubicBezTo>
                    <a:pt x="574" y="1810"/>
                    <a:pt x="765" y="2009"/>
                    <a:pt x="1003" y="2009"/>
                  </a:cubicBezTo>
                  <a:cubicBezTo>
                    <a:pt x="1244" y="2009"/>
                    <a:pt x="1435" y="1810"/>
                    <a:pt x="1428" y="1572"/>
                  </a:cubicBezTo>
                  <a:lnTo>
                    <a:pt x="1428" y="1428"/>
                  </a:lnTo>
                  <a:lnTo>
                    <a:pt x="1572" y="1428"/>
                  </a:lnTo>
                  <a:cubicBezTo>
                    <a:pt x="1798" y="1420"/>
                    <a:pt x="1981" y="1233"/>
                    <a:pt x="1981" y="1003"/>
                  </a:cubicBezTo>
                  <a:cubicBezTo>
                    <a:pt x="1981" y="777"/>
                    <a:pt x="1798" y="590"/>
                    <a:pt x="1572" y="582"/>
                  </a:cubicBezTo>
                  <a:lnTo>
                    <a:pt x="1428" y="582"/>
                  </a:lnTo>
                  <a:lnTo>
                    <a:pt x="1428" y="438"/>
                  </a:lnTo>
                  <a:cubicBezTo>
                    <a:pt x="1435" y="200"/>
                    <a:pt x="1244"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6" name="Google Shape;956;p53"/>
            <p:cNvSpPr/>
            <p:nvPr/>
          </p:nvSpPr>
          <p:spPr>
            <a:xfrm>
              <a:off x="6034850" y="2038625"/>
              <a:ext cx="37175" cy="35075"/>
            </a:xfrm>
            <a:custGeom>
              <a:avLst/>
              <a:gdLst/>
              <a:ahLst/>
              <a:cxnLst/>
              <a:rect l="l" t="t" r="r" b="b"/>
              <a:pathLst>
                <a:path w="1487" h="1403" extrusionOk="0">
                  <a:moveTo>
                    <a:pt x="468" y="1"/>
                  </a:moveTo>
                  <a:cubicBezTo>
                    <a:pt x="359" y="1"/>
                    <a:pt x="250" y="43"/>
                    <a:pt x="169" y="126"/>
                  </a:cubicBezTo>
                  <a:cubicBezTo>
                    <a:pt x="5" y="290"/>
                    <a:pt x="1" y="551"/>
                    <a:pt x="161" y="719"/>
                  </a:cubicBezTo>
                  <a:lnTo>
                    <a:pt x="726" y="1284"/>
                  </a:lnTo>
                  <a:cubicBezTo>
                    <a:pt x="809" y="1363"/>
                    <a:pt x="916" y="1402"/>
                    <a:pt x="1022" y="1402"/>
                  </a:cubicBezTo>
                  <a:cubicBezTo>
                    <a:pt x="1130" y="1402"/>
                    <a:pt x="1238" y="1361"/>
                    <a:pt x="1319" y="1280"/>
                  </a:cubicBezTo>
                  <a:cubicBezTo>
                    <a:pt x="1483" y="1117"/>
                    <a:pt x="1487" y="851"/>
                    <a:pt x="1327" y="684"/>
                  </a:cubicBezTo>
                  <a:lnTo>
                    <a:pt x="761" y="118"/>
                  </a:lnTo>
                  <a:cubicBezTo>
                    <a:pt x="679" y="40"/>
                    <a:pt x="573"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7" name="Google Shape;957;p53"/>
            <p:cNvSpPr/>
            <p:nvPr/>
          </p:nvSpPr>
          <p:spPr>
            <a:xfrm>
              <a:off x="6275075" y="2038500"/>
              <a:ext cx="37650" cy="35525"/>
            </a:xfrm>
            <a:custGeom>
              <a:avLst/>
              <a:gdLst/>
              <a:ahLst/>
              <a:cxnLst/>
              <a:rect l="l" t="t" r="r" b="b"/>
              <a:pathLst>
                <a:path w="1506" h="1421" extrusionOk="0">
                  <a:moveTo>
                    <a:pt x="1040" y="0"/>
                  </a:moveTo>
                  <a:cubicBezTo>
                    <a:pt x="932" y="0"/>
                    <a:pt x="823" y="41"/>
                    <a:pt x="741" y="123"/>
                  </a:cubicBezTo>
                  <a:lnTo>
                    <a:pt x="172" y="689"/>
                  </a:lnTo>
                  <a:cubicBezTo>
                    <a:pt x="1" y="852"/>
                    <a:pt x="1" y="1129"/>
                    <a:pt x="168" y="1297"/>
                  </a:cubicBezTo>
                  <a:cubicBezTo>
                    <a:pt x="251" y="1379"/>
                    <a:pt x="358" y="1420"/>
                    <a:pt x="466" y="1420"/>
                  </a:cubicBezTo>
                  <a:cubicBezTo>
                    <a:pt x="578" y="1420"/>
                    <a:pt x="689" y="1376"/>
                    <a:pt x="773" y="1289"/>
                  </a:cubicBezTo>
                  <a:lnTo>
                    <a:pt x="1338" y="724"/>
                  </a:lnTo>
                  <a:cubicBezTo>
                    <a:pt x="1506" y="560"/>
                    <a:pt x="1506" y="291"/>
                    <a:pt x="1338" y="123"/>
                  </a:cubicBezTo>
                  <a:cubicBezTo>
                    <a:pt x="1256" y="41"/>
                    <a:pt x="1148"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8" name="Google Shape;958;p53"/>
            <p:cNvSpPr/>
            <p:nvPr/>
          </p:nvSpPr>
          <p:spPr>
            <a:xfrm>
              <a:off x="6061775" y="1935900"/>
              <a:ext cx="223950" cy="244025"/>
            </a:xfrm>
            <a:custGeom>
              <a:avLst/>
              <a:gdLst/>
              <a:ahLst/>
              <a:cxnLst/>
              <a:rect l="l" t="t" r="r" b="b"/>
              <a:pathLst>
                <a:path w="8958" h="9761" extrusionOk="0">
                  <a:moveTo>
                    <a:pt x="4477" y="0"/>
                  </a:moveTo>
                  <a:cubicBezTo>
                    <a:pt x="3284" y="0"/>
                    <a:pt x="2231" y="792"/>
                    <a:pt x="1895" y="1942"/>
                  </a:cubicBezTo>
                  <a:cubicBezTo>
                    <a:pt x="1073" y="2227"/>
                    <a:pt x="562" y="3050"/>
                    <a:pt x="675" y="3915"/>
                  </a:cubicBezTo>
                  <a:cubicBezTo>
                    <a:pt x="784" y="4777"/>
                    <a:pt x="1486" y="5444"/>
                    <a:pt x="2356" y="5514"/>
                  </a:cubicBezTo>
                  <a:lnTo>
                    <a:pt x="2356" y="6368"/>
                  </a:lnTo>
                  <a:lnTo>
                    <a:pt x="1650" y="6368"/>
                  </a:lnTo>
                  <a:cubicBezTo>
                    <a:pt x="874" y="6368"/>
                    <a:pt x="215" y="6941"/>
                    <a:pt x="109" y="7710"/>
                  </a:cubicBezTo>
                  <a:cubicBezTo>
                    <a:pt x="0" y="8478"/>
                    <a:pt x="476" y="9211"/>
                    <a:pt x="1225" y="9421"/>
                  </a:cubicBezTo>
                  <a:lnTo>
                    <a:pt x="1225" y="9761"/>
                  </a:lnTo>
                  <a:lnTo>
                    <a:pt x="7733" y="9761"/>
                  </a:lnTo>
                  <a:lnTo>
                    <a:pt x="7733" y="9421"/>
                  </a:lnTo>
                  <a:cubicBezTo>
                    <a:pt x="8482" y="9211"/>
                    <a:pt x="8958" y="8478"/>
                    <a:pt x="8848" y="7710"/>
                  </a:cubicBezTo>
                  <a:cubicBezTo>
                    <a:pt x="8743" y="6941"/>
                    <a:pt x="8084" y="6368"/>
                    <a:pt x="7308" y="6368"/>
                  </a:cubicBezTo>
                  <a:lnTo>
                    <a:pt x="6602" y="6368"/>
                  </a:lnTo>
                  <a:lnTo>
                    <a:pt x="6602" y="5514"/>
                  </a:lnTo>
                  <a:cubicBezTo>
                    <a:pt x="7468" y="5444"/>
                    <a:pt x="8174" y="4777"/>
                    <a:pt x="8283" y="3915"/>
                  </a:cubicBezTo>
                  <a:cubicBezTo>
                    <a:pt x="8396" y="3050"/>
                    <a:pt x="7885" y="2227"/>
                    <a:pt x="7062" y="1942"/>
                  </a:cubicBezTo>
                  <a:cubicBezTo>
                    <a:pt x="6727" y="792"/>
                    <a:pt x="5674" y="0"/>
                    <a:pt x="4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59" name="Google Shape;959;p53"/>
            <p:cNvSpPr/>
            <p:nvPr/>
          </p:nvSpPr>
          <p:spPr>
            <a:xfrm>
              <a:off x="6092375" y="2201250"/>
              <a:ext cx="162750" cy="102500"/>
            </a:xfrm>
            <a:custGeom>
              <a:avLst/>
              <a:gdLst/>
              <a:ahLst/>
              <a:cxnLst/>
              <a:rect l="l" t="t" r="r" b="b"/>
              <a:pathLst>
                <a:path w="6510" h="4100" extrusionOk="0">
                  <a:moveTo>
                    <a:pt x="1699" y="421"/>
                  </a:moveTo>
                  <a:cubicBezTo>
                    <a:pt x="1808" y="421"/>
                    <a:pt x="1917" y="463"/>
                    <a:pt x="2001" y="547"/>
                  </a:cubicBezTo>
                  <a:lnTo>
                    <a:pt x="2286" y="831"/>
                  </a:lnTo>
                  <a:cubicBezTo>
                    <a:pt x="2450" y="995"/>
                    <a:pt x="2450" y="1264"/>
                    <a:pt x="2282" y="1428"/>
                  </a:cubicBezTo>
                  <a:cubicBezTo>
                    <a:pt x="2200" y="1512"/>
                    <a:pt x="2092" y="1554"/>
                    <a:pt x="1984" y="1554"/>
                  </a:cubicBezTo>
                  <a:cubicBezTo>
                    <a:pt x="1875" y="1554"/>
                    <a:pt x="1767" y="1512"/>
                    <a:pt x="1685" y="1428"/>
                  </a:cubicBezTo>
                  <a:lnTo>
                    <a:pt x="1401" y="1147"/>
                  </a:lnTo>
                  <a:cubicBezTo>
                    <a:pt x="1233" y="983"/>
                    <a:pt x="1233" y="714"/>
                    <a:pt x="1397" y="547"/>
                  </a:cubicBezTo>
                  <a:lnTo>
                    <a:pt x="1401" y="547"/>
                  </a:lnTo>
                  <a:cubicBezTo>
                    <a:pt x="1483" y="463"/>
                    <a:pt x="1591" y="421"/>
                    <a:pt x="1699" y="421"/>
                  </a:cubicBezTo>
                  <a:close/>
                  <a:moveTo>
                    <a:pt x="4811" y="421"/>
                  </a:moveTo>
                  <a:cubicBezTo>
                    <a:pt x="4919" y="421"/>
                    <a:pt x="5027" y="463"/>
                    <a:pt x="5109" y="547"/>
                  </a:cubicBezTo>
                  <a:cubicBezTo>
                    <a:pt x="5277" y="710"/>
                    <a:pt x="5277" y="980"/>
                    <a:pt x="5113" y="1147"/>
                  </a:cubicBezTo>
                  <a:lnTo>
                    <a:pt x="4828" y="1428"/>
                  </a:lnTo>
                  <a:cubicBezTo>
                    <a:pt x="4745" y="1512"/>
                    <a:pt x="4635" y="1554"/>
                    <a:pt x="4527" y="1554"/>
                  </a:cubicBezTo>
                  <a:cubicBezTo>
                    <a:pt x="4418" y="1554"/>
                    <a:pt x="4310" y="1512"/>
                    <a:pt x="4228" y="1428"/>
                  </a:cubicBezTo>
                  <a:cubicBezTo>
                    <a:pt x="4064" y="1264"/>
                    <a:pt x="4064" y="995"/>
                    <a:pt x="4228" y="827"/>
                  </a:cubicBezTo>
                  <a:lnTo>
                    <a:pt x="4513" y="547"/>
                  </a:lnTo>
                  <a:cubicBezTo>
                    <a:pt x="4594" y="463"/>
                    <a:pt x="4703" y="421"/>
                    <a:pt x="4811" y="421"/>
                  </a:cubicBezTo>
                  <a:close/>
                  <a:moveTo>
                    <a:pt x="3399" y="1552"/>
                  </a:moveTo>
                  <a:cubicBezTo>
                    <a:pt x="3507" y="1552"/>
                    <a:pt x="3616" y="1594"/>
                    <a:pt x="3697" y="1678"/>
                  </a:cubicBezTo>
                  <a:cubicBezTo>
                    <a:pt x="3861" y="1841"/>
                    <a:pt x="3861" y="2110"/>
                    <a:pt x="3697" y="2278"/>
                  </a:cubicBezTo>
                  <a:lnTo>
                    <a:pt x="3417" y="2559"/>
                  </a:lnTo>
                  <a:cubicBezTo>
                    <a:pt x="3333" y="2638"/>
                    <a:pt x="3226" y="2678"/>
                    <a:pt x="3119" y="2678"/>
                  </a:cubicBezTo>
                  <a:cubicBezTo>
                    <a:pt x="3011" y="2678"/>
                    <a:pt x="2902" y="2637"/>
                    <a:pt x="2820" y="2555"/>
                  </a:cubicBezTo>
                  <a:cubicBezTo>
                    <a:pt x="2656" y="2391"/>
                    <a:pt x="2656" y="2126"/>
                    <a:pt x="2816" y="1962"/>
                  </a:cubicBezTo>
                  <a:lnTo>
                    <a:pt x="3097" y="1678"/>
                  </a:lnTo>
                  <a:cubicBezTo>
                    <a:pt x="3181" y="1594"/>
                    <a:pt x="3290" y="1552"/>
                    <a:pt x="3399" y="1552"/>
                  </a:cubicBezTo>
                  <a:close/>
                  <a:moveTo>
                    <a:pt x="1" y="1"/>
                  </a:moveTo>
                  <a:lnTo>
                    <a:pt x="1" y="2828"/>
                  </a:lnTo>
                  <a:cubicBezTo>
                    <a:pt x="1" y="3530"/>
                    <a:pt x="570" y="4099"/>
                    <a:pt x="1276" y="4099"/>
                  </a:cubicBezTo>
                  <a:lnTo>
                    <a:pt x="5234" y="4099"/>
                  </a:lnTo>
                  <a:cubicBezTo>
                    <a:pt x="5940" y="4099"/>
                    <a:pt x="6509" y="3530"/>
                    <a:pt x="6509" y="2828"/>
                  </a:cubicBezTo>
                  <a:lnTo>
                    <a:pt x="65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60" name="Google Shape;960;p53"/>
          <p:cNvGrpSpPr/>
          <p:nvPr/>
        </p:nvGrpSpPr>
        <p:grpSpPr>
          <a:xfrm>
            <a:off x="6588125" y="3336350"/>
            <a:ext cx="313250" cy="367800"/>
            <a:chOff x="6588125" y="3336350"/>
            <a:chExt cx="313250" cy="367800"/>
          </a:xfrm>
        </p:grpSpPr>
        <p:sp>
          <p:nvSpPr>
            <p:cNvPr id="961" name="Google Shape;961;p53"/>
            <p:cNvSpPr/>
            <p:nvPr/>
          </p:nvSpPr>
          <p:spPr>
            <a:xfrm>
              <a:off x="6706188" y="3375200"/>
              <a:ext cx="77125" cy="74350"/>
            </a:xfrm>
            <a:custGeom>
              <a:avLst/>
              <a:gdLst/>
              <a:ahLst/>
              <a:cxnLst/>
              <a:rect l="l" t="t" r="r" b="b"/>
              <a:pathLst>
                <a:path w="3085" h="2974" extrusionOk="0">
                  <a:moveTo>
                    <a:pt x="1482" y="0"/>
                  </a:moveTo>
                  <a:cubicBezTo>
                    <a:pt x="1292" y="0"/>
                    <a:pt x="1099" y="37"/>
                    <a:pt x="917" y="111"/>
                  </a:cubicBezTo>
                  <a:cubicBezTo>
                    <a:pt x="359" y="342"/>
                    <a:pt x="0" y="884"/>
                    <a:pt x="0" y="1488"/>
                  </a:cubicBezTo>
                  <a:cubicBezTo>
                    <a:pt x="0" y="2307"/>
                    <a:pt x="663" y="2970"/>
                    <a:pt x="1482" y="2974"/>
                  </a:cubicBezTo>
                  <a:cubicBezTo>
                    <a:pt x="2083" y="2974"/>
                    <a:pt x="2625" y="2611"/>
                    <a:pt x="2855" y="2053"/>
                  </a:cubicBezTo>
                  <a:cubicBezTo>
                    <a:pt x="3085" y="1500"/>
                    <a:pt x="2960" y="860"/>
                    <a:pt x="2535" y="435"/>
                  </a:cubicBezTo>
                  <a:cubicBezTo>
                    <a:pt x="2250" y="150"/>
                    <a:pt x="1869"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2" name="Google Shape;962;p53"/>
            <p:cNvSpPr/>
            <p:nvPr/>
          </p:nvSpPr>
          <p:spPr>
            <a:xfrm>
              <a:off x="6706138" y="3591000"/>
              <a:ext cx="77225" cy="74300"/>
            </a:xfrm>
            <a:custGeom>
              <a:avLst/>
              <a:gdLst/>
              <a:ahLst/>
              <a:cxnLst/>
              <a:rect l="l" t="t" r="r" b="b"/>
              <a:pathLst>
                <a:path w="3089" h="2972" extrusionOk="0">
                  <a:moveTo>
                    <a:pt x="1603" y="0"/>
                  </a:moveTo>
                  <a:cubicBezTo>
                    <a:pt x="998" y="0"/>
                    <a:pt x="456" y="359"/>
                    <a:pt x="230" y="916"/>
                  </a:cubicBezTo>
                  <a:cubicBezTo>
                    <a:pt x="0" y="1470"/>
                    <a:pt x="125" y="2110"/>
                    <a:pt x="550" y="2535"/>
                  </a:cubicBezTo>
                  <a:cubicBezTo>
                    <a:pt x="835" y="2820"/>
                    <a:pt x="1216" y="2971"/>
                    <a:pt x="1603" y="2971"/>
                  </a:cubicBezTo>
                  <a:cubicBezTo>
                    <a:pt x="1793" y="2971"/>
                    <a:pt x="1985" y="2934"/>
                    <a:pt x="2168" y="2858"/>
                  </a:cubicBezTo>
                  <a:cubicBezTo>
                    <a:pt x="2726" y="2628"/>
                    <a:pt x="3089" y="2086"/>
                    <a:pt x="3089" y="1486"/>
                  </a:cubicBezTo>
                  <a:cubicBezTo>
                    <a:pt x="3085" y="663"/>
                    <a:pt x="2422" y="0"/>
                    <a:pt x="1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3" name="Google Shape;963;p53"/>
            <p:cNvSpPr/>
            <p:nvPr/>
          </p:nvSpPr>
          <p:spPr>
            <a:xfrm>
              <a:off x="6588125" y="3368125"/>
              <a:ext cx="313250" cy="304200"/>
            </a:xfrm>
            <a:custGeom>
              <a:avLst/>
              <a:gdLst/>
              <a:ahLst/>
              <a:cxnLst/>
              <a:rect l="l" t="t" r="r" b="b"/>
              <a:pathLst>
                <a:path w="12530" h="12168" extrusionOk="0">
                  <a:moveTo>
                    <a:pt x="10892" y="4813"/>
                  </a:moveTo>
                  <a:cubicBezTo>
                    <a:pt x="10893" y="4813"/>
                    <a:pt x="10893" y="4813"/>
                    <a:pt x="10894" y="4813"/>
                  </a:cubicBezTo>
                  <a:lnTo>
                    <a:pt x="10894" y="4813"/>
                  </a:lnTo>
                  <a:cubicBezTo>
                    <a:pt x="10895" y="4813"/>
                    <a:pt x="10895" y="4813"/>
                    <a:pt x="10896" y="4813"/>
                  </a:cubicBezTo>
                  <a:close/>
                  <a:moveTo>
                    <a:pt x="6084" y="1"/>
                  </a:moveTo>
                  <a:cubicBezTo>
                    <a:pt x="5464" y="1"/>
                    <a:pt x="4934" y="445"/>
                    <a:pt x="4828" y="1057"/>
                  </a:cubicBezTo>
                  <a:cubicBezTo>
                    <a:pt x="4723" y="1670"/>
                    <a:pt x="5074" y="2266"/>
                    <a:pt x="5659" y="2473"/>
                  </a:cubicBezTo>
                  <a:lnTo>
                    <a:pt x="5659" y="4006"/>
                  </a:lnTo>
                  <a:cubicBezTo>
                    <a:pt x="5394" y="4060"/>
                    <a:pt x="5140" y="4165"/>
                    <a:pt x="4914" y="4314"/>
                  </a:cubicBezTo>
                  <a:lnTo>
                    <a:pt x="3690" y="3093"/>
                  </a:lnTo>
                  <a:cubicBezTo>
                    <a:pt x="3530" y="3327"/>
                    <a:pt x="3327" y="3530"/>
                    <a:pt x="3089" y="3694"/>
                  </a:cubicBezTo>
                  <a:lnTo>
                    <a:pt x="4314" y="4914"/>
                  </a:lnTo>
                  <a:cubicBezTo>
                    <a:pt x="4165" y="5140"/>
                    <a:pt x="4060" y="5394"/>
                    <a:pt x="4006" y="5659"/>
                  </a:cubicBezTo>
                  <a:lnTo>
                    <a:pt x="2473" y="5659"/>
                  </a:lnTo>
                  <a:cubicBezTo>
                    <a:pt x="2291" y="5143"/>
                    <a:pt x="1806" y="4810"/>
                    <a:pt x="1274" y="4810"/>
                  </a:cubicBezTo>
                  <a:cubicBezTo>
                    <a:pt x="1203" y="4810"/>
                    <a:pt x="1130" y="4816"/>
                    <a:pt x="1057" y="4828"/>
                  </a:cubicBezTo>
                  <a:cubicBezTo>
                    <a:pt x="445" y="4934"/>
                    <a:pt x="1" y="5464"/>
                    <a:pt x="1" y="6084"/>
                  </a:cubicBezTo>
                  <a:cubicBezTo>
                    <a:pt x="1" y="6704"/>
                    <a:pt x="445" y="7234"/>
                    <a:pt x="1057" y="7340"/>
                  </a:cubicBezTo>
                  <a:cubicBezTo>
                    <a:pt x="1130" y="7352"/>
                    <a:pt x="1203" y="7358"/>
                    <a:pt x="1274" y="7358"/>
                  </a:cubicBezTo>
                  <a:cubicBezTo>
                    <a:pt x="1806" y="7358"/>
                    <a:pt x="2291" y="7024"/>
                    <a:pt x="2473" y="6509"/>
                  </a:cubicBezTo>
                  <a:lnTo>
                    <a:pt x="4002" y="6509"/>
                  </a:lnTo>
                  <a:cubicBezTo>
                    <a:pt x="4056" y="6774"/>
                    <a:pt x="4161" y="7028"/>
                    <a:pt x="4314" y="7254"/>
                  </a:cubicBezTo>
                  <a:lnTo>
                    <a:pt x="2262" y="9305"/>
                  </a:lnTo>
                  <a:cubicBezTo>
                    <a:pt x="2492" y="9473"/>
                    <a:pt x="2695" y="9675"/>
                    <a:pt x="2863" y="9906"/>
                  </a:cubicBezTo>
                  <a:lnTo>
                    <a:pt x="4914" y="7854"/>
                  </a:lnTo>
                  <a:cubicBezTo>
                    <a:pt x="5140" y="8003"/>
                    <a:pt x="5394" y="8108"/>
                    <a:pt x="5659" y="8162"/>
                  </a:cubicBezTo>
                  <a:lnTo>
                    <a:pt x="5659" y="9695"/>
                  </a:lnTo>
                  <a:cubicBezTo>
                    <a:pt x="5074" y="9902"/>
                    <a:pt x="4723" y="10498"/>
                    <a:pt x="4828" y="11111"/>
                  </a:cubicBezTo>
                  <a:cubicBezTo>
                    <a:pt x="4934" y="11723"/>
                    <a:pt x="5464" y="12167"/>
                    <a:pt x="6084" y="12167"/>
                  </a:cubicBezTo>
                  <a:cubicBezTo>
                    <a:pt x="6704" y="12167"/>
                    <a:pt x="7234" y="11723"/>
                    <a:pt x="7340" y="11111"/>
                  </a:cubicBezTo>
                  <a:cubicBezTo>
                    <a:pt x="7445" y="10498"/>
                    <a:pt x="7094" y="9902"/>
                    <a:pt x="6509" y="9695"/>
                  </a:cubicBezTo>
                  <a:lnTo>
                    <a:pt x="6509" y="8162"/>
                  </a:lnTo>
                  <a:cubicBezTo>
                    <a:pt x="6774" y="8108"/>
                    <a:pt x="7028" y="8003"/>
                    <a:pt x="7254" y="7854"/>
                  </a:cubicBezTo>
                  <a:lnTo>
                    <a:pt x="8474" y="9079"/>
                  </a:lnTo>
                  <a:cubicBezTo>
                    <a:pt x="8638" y="8841"/>
                    <a:pt x="8841" y="8638"/>
                    <a:pt x="9075" y="8478"/>
                  </a:cubicBezTo>
                  <a:lnTo>
                    <a:pt x="7850" y="7254"/>
                  </a:lnTo>
                  <a:cubicBezTo>
                    <a:pt x="8003" y="7028"/>
                    <a:pt x="8108" y="6774"/>
                    <a:pt x="8162" y="6509"/>
                  </a:cubicBezTo>
                  <a:lnTo>
                    <a:pt x="9691" y="6509"/>
                  </a:lnTo>
                  <a:cubicBezTo>
                    <a:pt x="9888" y="7062"/>
                    <a:pt x="10391" y="7359"/>
                    <a:pt x="10898" y="7359"/>
                  </a:cubicBezTo>
                  <a:cubicBezTo>
                    <a:pt x="11285" y="7359"/>
                    <a:pt x="11675" y="7186"/>
                    <a:pt x="11933" y="6821"/>
                  </a:cubicBezTo>
                  <a:cubicBezTo>
                    <a:pt x="12530" y="5975"/>
                    <a:pt x="11926" y="4814"/>
                    <a:pt x="10894" y="4813"/>
                  </a:cubicBezTo>
                  <a:lnTo>
                    <a:pt x="10894" y="4813"/>
                  </a:lnTo>
                  <a:cubicBezTo>
                    <a:pt x="10353" y="4814"/>
                    <a:pt x="9874" y="5153"/>
                    <a:pt x="9695" y="5659"/>
                  </a:cubicBezTo>
                  <a:lnTo>
                    <a:pt x="8162" y="5659"/>
                  </a:lnTo>
                  <a:cubicBezTo>
                    <a:pt x="8108" y="5394"/>
                    <a:pt x="8003" y="5140"/>
                    <a:pt x="7854" y="4914"/>
                  </a:cubicBezTo>
                  <a:lnTo>
                    <a:pt x="9906" y="2863"/>
                  </a:lnTo>
                  <a:cubicBezTo>
                    <a:pt x="9675" y="2695"/>
                    <a:pt x="9473" y="2492"/>
                    <a:pt x="9305" y="2262"/>
                  </a:cubicBezTo>
                  <a:lnTo>
                    <a:pt x="7254" y="4314"/>
                  </a:lnTo>
                  <a:cubicBezTo>
                    <a:pt x="7028" y="4165"/>
                    <a:pt x="6774" y="4060"/>
                    <a:pt x="6509" y="4006"/>
                  </a:cubicBezTo>
                  <a:lnTo>
                    <a:pt x="6509" y="2473"/>
                  </a:lnTo>
                  <a:cubicBezTo>
                    <a:pt x="7094" y="2266"/>
                    <a:pt x="7445" y="1670"/>
                    <a:pt x="7340" y="1057"/>
                  </a:cubicBezTo>
                  <a:cubicBezTo>
                    <a:pt x="7234" y="445"/>
                    <a:pt x="6704" y="1"/>
                    <a:pt x="6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4" name="Google Shape;964;p53"/>
            <p:cNvSpPr/>
            <p:nvPr/>
          </p:nvSpPr>
          <p:spPr>
            <a:xfrm>
              <a:off x="6695113" y="3608625"/>
              <a:ext cx="99275" cy="95525"/>
            </a:xfrm>
            <a:custGeom>
              <a:avLst/>
              <a:gdLst/>
              <a:ahLst/>
              <a:cxnLst/>
              <a:rect l="l" t="t" r="r" b="b"/>
              <a:pathLst>
                <a:path w="3971" h="3821" extrusionOk="0">
                  <a:moveTo>
                    <a:pt x="2059" y="1"/>
                  </a:moveTo>
                  <a:cubicBezTo>
                    <a:pt x="1287" y="1"/>
                    <a:pt x="593" y="469"/>
                    <a:pt x="297" y="1182"/>
                  </a:cubicBezTo>
                  <a:cubicBezTo>
                    <a:pt x="0" y="1896"/>
                    <a:pt x="164" y="2715"/>
                    <a:pt x="710" y="3261"/>
                  </a:cubicBezTo>
                  <a:cubicBezTo>
                    <a:pt x="1075" y="3626"/>
                    <a:pt x="1564" y="3820"/>
                    <a:pt x="2061" y="3820"/>
                  </a:cubicBezTo>
                  <a:cubicBezTo>
                    <a:pt x="2307" y="3820"/>
                    <a:pt x="2556" y="3773"/>
                    <a:pt x="2792" y="3674"/>
                  </a:cubicBezTo>
                  <a:cubicBezTo>
                    <a:pt x="3506" y="3382"/>
                    <a:pt x="3970" y="2684"/>
                    <a:pt x="3970" y="1912"/>
                  </a:cubicBezTo>
                  <a:cubicBezTo>
                    <a:pt x="3970" y="855"/>
                    <a:pt x="3116" y="1"/>
                    <a:pt x="2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5" name="Google Shape;965;p53"/>
            <p:cNvSpPr/>
            <p:nvPr/>
          </p:nvSpPr>
          <p:spPr>
            <a:xfrm>
              <a:off x="6695063" y="3336350"/>
              <a:ext cx="99375" cy="95500"/>
            </a:xfrm>
            <a:custGeom>
              <a:avLst/>
              <a:gdLst/>
              <a:ahLst/>
              <a:cxnLst/>
              <a:rect l="l" t="t" r="r" b="b"/>
              <a:pathLst>
                <a:path w="3975" h="3820" extrusionOk="0">
                  <a:moveTo>
                    <a:pt x="2064" y="0"/>
                  </a:moveTo>
                  <a:cubicBezTo>
                    <a:pt x="1292" y="0"/>
                    <a:pt x="594" y="464"/>
                    <a:pt x="297" y="1178"/>
                  </a:cubicBezTo>
                  <a:cubicBezTo>
                    <a:pt x="1" y="1892"/>
                    <a:pt x="165" y="2711"/>
                    <a:pt x="711" y="3260"/>
                  </a:cubicBezTo>
                  <a:cubicBezTo>
                    <a:pt x="1078" y="3625"/>
                    <a:pt x="1566" y="3820"/>
                    <a:pt x="2063" y="3820"/>
                  </a:cubicBezTo>
                  <a:cubicBezTo>
                    <a:pt x="2308" y="3820"/>
                    <a:pt x="2556" y="3772"/>
                    <a:pt x="2793" y="3674"/>
                  </a:cubicBezTo>
                  <a:cubicBezTo>
                    <a:pt x="3507" y="3377"/>
                    <a:pt x="3974" y="2679"/>
                    <a:pt x="3974" y="1907"/>
                  </a:cubicBezTo>
                  <a:cubicBezTo>
                    <a:pt x="3971" y="854"/>
                    <a:pt x="3117" y="0"/>
                    <a:pt x="2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66" name="Google Shape;966;p53"/>
          <p:cNvGrpSpPr/>
          <p:nvPr/>
        </p:nvGrpSpPr>
        <p:grpSpPr>
          <a:xfrm>
            <a:off x="4709538" y="2174750"/>
            <a:ext cx="331600" cy="367850"/>
            <a:chOff x="4811750" y="1383700"/>
            <a:chExt cx="331600" cy="367850"/>
          </a:xfrm>
        </p:grpSpPr>
        <p:sp>
          <p:nvSpPr>
            <p:cNvPr id="967" name="Google Shape;967;p53"/>
            <p:cNvSpPr/>
            <p:nvPr/>
          </p:nvSpPr>
          <p:spPr>
            <a:xfrm>
              <a:off x="5022625" y="1383700"/>
              <a:ext cx="120725" cy="107475"/>
            </a:xfrm>
            <a:custGeom>
              <a:avLst/>
              <a:gdLst/>
              <a:ahLst/>
              <a:cxnLst/>
              <a:rect l="l" t="t" r="r" b="b"/>
              <a:pathLst>
                <a:path w="4829" h="4299" extrusionOk="0">
                  <a:moveTo>
                    <a:pt x="2113" y="1"/>
                  </a:moveTo>
                  <a:cubicBezTo>
                    <a:pt x="1191" y="1"/>
                    <a:pt x="289" y="577"/>
                    <a:pt x="1" y="1584"/>
                  </a:cubicBezTo>
                  <a:lnTo>
                    <a:pt x="2711" y="4298"/>
                  </a:lnTo>
                  <a:cubicBezTo>
                    <a:pt x="4298" y="3842"/>
                    <a:pt x="4828" y="1861"/>
                    <a:pt x="3686" y="672"/>
                  </a:cubicBezTo>
                  <a:cubicBezTo>
                    <a:pt x="3242" y="213"/>
                    <a:pt x="2674" y="1"/>
                    <a:pt x="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8" name="Google Shape;968;p53"/>
            <p:cNvSpPr/>
            <p:nvPr/>
          </p:nvSpPr>
          <p:spPr>
            <a:xfrm>
              <a:off x="4852263" y="1450300"/>
              <a:ext cx="240625" cy="234300"/>
            </a:xfrm>
            <a:custGeom>
              <a:avLst/>
              <a:gdLst/>
              <a:ahLst/>
              <a:cxnLst/>
              <a:rect l="l" t="t" r="r" b="b"/>
              <a:pathLst>
                <a:path w="9625" h="9372" extrusionOk="0">
                  <a:moveTo>
                    <a:pt x="5463" y="0"/>
                  </a:moveTo>
                  <a:cubicBezTo>
                    <a:pt x="5137" y="0"/>
                    <a:pt x="4811" y="125"/>
                    <a:pt x="4563" y="375"/>
                  </a:cubicBezTo>
                  <a:cubicBezTo>
                    <a:pt x="4075" y="862"/>
                    <a:pt x="4064" y="1646"/>
                    <a:pt x="4539" y="2149"/>
                  </a:cubicBezTo>
                  <a:lnTo>
                    <a:pt x="4641" y="2247"/>
                  </a:lnTo>
                  <a:lnTo>
                    <a:pt x="4040" y="2847"/>
                  </a:lnTo>
                  <a:lnTo>
                    <a:pt x="5039" y="3850"/>
                  </a:lnTo>
                  <a:cubicBezTo>
                    <a:pt x="5206" y="4013"/>
                    <a:pt x="5206" y="4282"/>
                    <a:pt x="5039" y="4450"/>
                  </a:cubicBezTo>
                  <a:cubicBezTo>
                    <a:pt x="4957" y="4532"/>
                    <a:pt x="4849" y="4573"/>
                    <a:pt x="4740" y="4573"/>
                  </a:cubicBezTo>
                  <a:cubicBezTo>
                    <a:pt x="4631" y="4573"/>
                    <a:pt x="4522" y="4532"/>
                    <a:pt x="4438" y="4450"/>
                  </a:cubicBezTo>
                  <a:lnTo>
                    <a:pt x="3440" y="3452"/>
                  </a:lnTo>
                  <a:lnTo>
                    <a:pt x="2839" y="4048"/>
                  </a:lnTo>
                  <a:lnTo>
                    <a:pt x="3838" y="5051"/>
                  </a:lnTo>
                  <a:cubicBezTo>
                    <a:pt x="4005" y="5214"/>
                    <a:pt x="4005" y="5483"/>
                    <a:pt x="3838" y="5651"/>
                  </a:cubicBezTo>
                  <a:cubicBezTo>
                    <a:pt x="3756" y="5733"/>
                    <a:pt x="3647" y="5774"/>
                    <a:pt x="3539" y="5774"/>
                  </a:cubicBezTo>
                  <a:cubicBezTo>
                    <a:pt x="3430" y="5774"/>
                    <a:pt x="3321" y="5733"/>
                    <a:pt x="3237" y="5651"/>
                  </a:cubicBezTo>
                  <a:lnTo>
                    <a:pt x="2239" y="4649"/>
                  </a:lnTo>
                  <a:lnTo>
                    <a:pt x="539" y="6349"/>
                  </a:lnTo>
                  <a:cubicBezTo>
                    <a:pt x="496" y="6396"/>
                    <a:pt x="461" y="6447"/>
                    <a:pt x="441" y="6505"/>
                  </a:cubicBezTo>
                  <a:lnTo>
                    <a:pt x="0" y="7698"/>
                  </a:lnTo>
                  <a:cubicBezTo>
                    <a:pt x="59" y="7691"/>
                    <a:pt x="121" y="7687"/>
                    <a:pt x="180" y="7687"/>
                  </a:cubicBezTo>
                  <a:cubicBezTo>
                    <a:pt x="507" y="7687"/>
                    <a:pt x="819" y="7812"/>
                    <a:pt x="1057" y="8038"/>
                  </a:cubicBezTo>
                  <a:cubicBezTo>
                    <a:pt x="1467" y="8435"/>
                    <a:pt x="1821" y="8884"/>
                    <a:pt x="2118" y="9371"/>
                  </a:cubicBezTo>
                  <a:lnTo>
                    <a:pt x="2987" y="9048"/>
                  </a:lnTo>
                  <a:cubicBezTo>
                    <a:pt x="3042" y="9028"/>
                    <a:pt x="3097" y="8997"/>
                    <a:pt x="3140" y="8950"/>
                  </a:cubicBezTo>
                  <a:lnTo>
                    <a:pt x="7242" y="4852"/>
                  </a:lnTo>
                  <a:lnTo>
                    <a:pt x="7339" y="4949"/>
                  </a:lnTo>
                  <a:cubicBezTo>
                    <a:pt x="7586" y="5188"/>
                    <a:pt x="7905" y="5307"/>
                    <a:pt x="8224" y="5307"/>
                  </a:cubicBezTo>
                  <a:cubicBezTo>
                    <a:pt x="8551" y="5307"/>
                    <a:pt x="8879" y="5182"/>
                    <a:pt x="9129" y="4934"/>
                  </a:cubicBezTo>
                  <a:cubicBezTo>
                    <a:pt x="9621" y="4442"/>
                    <a:pt x="9625" y="3647"/>
                    <a:pt x="9141" y="3148"/>
                  </a:cubicBezTo>
                  <a:lnTo>
                    <a:pt x="6337" y="348"/>
                  </a:lnTo>
                  <a:cubicBezTo>
                    <a:pt x="6092" y="116"/>
                    <a:pt x="5778" y="0"/>
                    <a:pt x="5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9" name="Google Shape;969;p53"/>
            <p:cNvSpPr/>
            <p:nvPr/>
          </p:nvSpPr>
          <p:spPr>
            <a:xfrm>
              <a:off x="4811750" y="1641950"/>
              <a:ext cx="81425" cy="109600"/>
            </a:xfrm>
            <a:custGeom>
              <a:avLst/>
              <a:gdLst/>
              <a:ahLst/>
              <a:cxnLst/>
              <a:rect l="l" t="t" r="r" b="b"/>
              <a:pathLst>
                <a:path w="3257" h="4384" extrusionOk="0">
                  <a:moveTo>
                    <a:pt x="1629" y="1"/>
                  </a:moveTo>
                  <a:cubicBezTo>
                    <a:pt x="1524" y="1"/>
                    <a:pt x="1420" y="40"/>
                    <a:pt x="1338" y="118"/>
                  </a:cubicBezTo>
                  <a:cubicBezTo>
                    <a:pt x="1198" y="247"/>
                    <a:pt x="1" y="1420"/>
                    <a:pt x="1" y="2547"/>
                  </a:cubicBezTo>
                  <a:cubicBezTo>
                    <a:pt x="1" y="3904"/>
                    <a:pt x="878" y="4384"/>
                    <a:pt x="1631" y="4384"/>
                  </a:cubicBezTo>
                  <a:cubicBezTo>
                    <a:pt x="2379" y="4384"/>
                    <a:pt x="3257" y="3904"/>
                    <a:pt x="3257" y="2547"/>
                  </a:cubicBezTo>
                  <a:cubicBezTo>
                    <a:pt x="3257" y="1420"/>
                    <a:pt x="2060" y="247"/>
                    <a:pt x="1923" y="118"/>
                  </a:cubicBezTo>
                  <a:cubicBezTo>
                    <a:pt x="1839" y="40"/>
                    <a:pt x="1734" y="1"/>
                    <a:pt x="1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70" name="Google Shape;970;p53"/>
          <p:cNvGrpSpPr/>
          <p:nvPr/>
        </p:nvGrpSpPr>
        <p:grpSpPr>
          <a:xfrm>
            <a:off x="6611625" y="2726950"/>
            <a:ext cx="266250" cy="367850"/>
            <a:chOff x="6659875" y="1935900"/>
            <a:chExt cx="266250" cy="367850"/>
          </a:xfrm>
        </p:grpSpPr>
        <p:sp>
          <p:nvSpPr>
            <p:cNvPr id="971" name="Google Shape;971;p53"/>
            <p:cNvSpPr/>
            <p:nvPr/>
          </p:nvSpPr>
          <p:spPr>
            <a:xfrm>
              <a:off x="6659875" y="2046450"/>
              <a:ext cx="217225" cy="60950"/>
            </a:xfrm>
            <a:custGeom>
              <a:avLst/>
              <a:gdLst/>
              <a:ahLst/>
              <a:cxnLst/>
              <a:rect l="l" t="t" r="r" b="b"/>
              <a:pathLst>
                <a:path w="8689" h="2438" extrusionOk="0">
                  <a:moveTo>
                    <a:pt x="2242" y="0"/>
                  </a:moveTo>
                  <a:lnTo>
                    <a:pt x="796" y="577"/>
                  </a:lnTo>
                  <a:cubicBezTo>
                    <a:pt x="316" y="768"/>
                    <a:pt x="0" y="1232"/>
                    <a:pt x="4" y="1747"/>
                  </a:cubicBezTo>
                  <a:lnTo>
                    <a:pt x="4" y="2437"/>
                  </a:lnTo>
                  <a:lnTo>
                    <a:pt x="8685" y="2437"/>
                  </a:lnTo>
                  <a:lnTo>
                    <a:pt x="8688" y="1747"/>
                  </a:lnTo>
                  <a:cubicBezTo>
                    <a:pt x="8688" y="1232"/>
                    <a:pt x="8373" y="768"/>
                    <a:pt x="7893" y="577"/>
                  </a:cubicBezTo>
                  <a:lnTo>
                    <a:pt x="6446" y="0"/>
                  </a:lnTo>
                  <a:cubicBezTo>
                    <a:pt x="6138" y="129"/>
                    <a:pt x="5807" y="199"/>
                    <a:pt x="5471" y="199"/>
                  </a:cubicBezTo>
                  <a:lnTo>
                    <a:pt x="3217" y="199"/>
                  </a:lnTo>
                  <a:cubicBezTo>
                    <a:pt x="2882" y="199"/>
                    <a:pt x="2551" y="129"/>
                    <a:pt x="2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2" name="Google Shape;972;p53"/>
            <p:cNvSpPr/>
            <p:nvPr/>
          </p:nvSpPr>
          <p:spPr>
            <a:xfrm>
              <a:off x="6660050" y="2128425"/>
              <a:ext cx="217050" cy="77050"/>
            </a:xfrm>
            <a:custGeom>
              <a:avLst/>
              <a:gdLst/>
              <a:ahLst/>
              <a:cxnLst/>
              <a:rect l="l" t="t" r="r" b="b"/>
              <a:pathLst>
                <a:path w="8682" h="3082" extrusionOk="0">
                  <a:moveTo>
                    <a:pt x="5478" y="1120"/>
                  </a:moveTo>
                  <a:cubicBezTo>
                    <a:pt x="5710" y="1120"/>
                    <a:pt x="5897" y="1308"/>
                    <a:pt x="5897" y="1541"/>
                  </a:cubicBezTo>
                  <a:cubicBezTo>
                    <a:pt x="5897" y="1774"/>
                    <a:pt x="5710" y="1959"/>
                    <a:pt x="5479" y="1959"/>
                  </a:cubicBezTo>
                  <a:cubicBezTo>
                    <a:pt x="5474" y="1959"/>
                    <a:pt x="5469" y="1958"/>
                    <a:pt x="5464" y="1958"/>
                  </a:cubicBezTo>
                  <a:lnTo>
                    <a:pt x="3222" y="1958"/>
                  </a:lnTo>
                  <a:cubicBezTo>
                    <a:pt x="3220" y="1958"/>
                    <a:pt x="3217" y="1958"/>
                    <a:pt x="3215" y="1958"/>
                  </a:cubicBezTo>
                  <a:cubicBezTo>
                    <a:pt x="2984" y="1958"/>
                    <a:pt x="2801" y="1769"/>
                    <a:pt x="2801" y="1541"/>
                  </a:cubicBezTo>
                  <a:cubicBezTo>
                    <a:pt x="2801" y="1307"/>
                    <a:pt x="2988" y="1120"/>
                    <a:pt x="3222" y="1120"/>
                  </a:cubicBezTo>
                  <a:lnTo>
                    <a:pt x="5464" y="1120"/>
                  </a:lnTo>
                  <a:cubicBezTo>
                    <a:pt x="5469" y="1120"/>
                    <a:pt x="5474" y="1120"/>
                    <a:pt x="5478" y="1120"/>
                  </a:cubicBezTo>
                  <a:close/>
                  <a:moveTo>
                    <a:pt x="1" y="1"/>
                  </a:moveTo>
                  <a:lnTo>
                    <a:pt x="1" y="3081"/>
                  </a:lnTo>
                  <a:lnTo>
                    <a:pt x="5039" y="3081"/>
                  </a:lnTo>
                  <a:cubicBezTo>
                    <a:pt x="5570" y="1888"/>
                    <a:pt x="6747" y="1120"/>
                    <a:pt x="8054" y="1120"/>
                  </a:cubicBezTo>
                  <a:cubicBezTo>
                    <a:pt x="8264" y="1120"/>
                    <a:pt x="8475" y="1139"/>
                    <a:pt x="8681" y="1182"/>
                  </a:cubicBezTo>
                  <a:lnTo>
                    <a:pt x="8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3" name="Google Shape;973;p53"/>
            <p:cNvSpPr/>
            <p:nvPr/>
          </p:nvSpPr>
          <p:spPr>
            <a:xfrm>
              <a:off x="6660050" y="2226400"/>
              <a:ext cx="146475" cy="73550"/>
            </a:xfrm>
            <a:custGeom>
              <a:avLst/>
              <a:gdLst/>
              <a:ahLst/>
              <a:cxnLst/>
              <a:rect l="l" t="t" r="r" b="b"/>
              <a:pathLst>
                <a:path w="5859" h="2942" extrusionOk="0">
                  <a:moveTo>
                    <a:pt x="1" y="1"/>
                  </a:moveTo>
                  <a:lnTo>
                    <a:pt x="1" y="1682"/>
                  </a:lnTo>
                  <a:cubicBezTo>
                    <a:pt x="1" y="2376"/>
                    <a:pt x="563" y="2941"/>
                    <a:pt x="1261" y="2941"/>
                  </a:cubicBezTo>
                  <a:lnTo>
                    <a:pt x="5858" y="2941"/>
                  </a:lnTo>
                  <a:cubicBezTo>
                    <a:pt x="5706" y="2809"/>
                    <a:pt x="5570" y="2660"/>
                    <a:pt x="5445" y="2500"/>
                  </a:cubicBezTo>
                  <a:cubicBezTo>
                    <a:pt x="4899" y="1791"/>
                    <a:pt x="4661" y="890"/>
                    <a:pt x="4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4" name="Google Shape;974;p53"/>
            <p:cNvSpPr/>
            <p:nvPr/>
          </p:nvSpPr>
          <p:spPr>
            <a:xfrm>
              <a:off x="6702075" y="1935900"/>
              <a:ext cx="133000" cy="94575"/>
            </a:xfrm>
            <a:custGeom>
              <a:avLst/>
              <a:gdLst/>
              <a:ahLst/>
              <a:cxnLst/>
              <a:rect l="l" t="t" r="r" b="b"/>
              <a:pathLst>
                <a:path w="5320" h="3783" extrusionOk="0">
                  <a:moveTo>
                    <a:pt x="3668" y="0"/>
                  </a:moveTo>
                  <a:cubicBezTo>
                    <a:pt x="3665" y="0"/>
                    <a:pt x="3662" y="0"/>
                    <a:pt x="3659" y="0"/>
                  </a:cubicBezTo>
                  <a:lnTo>
                    <a:pt x="1662" y="0"/>
                  </a:lnTo>
                  <a:cubicBezTo>
                    <a:pt x="941" y="0"/>
                    <a:pt x="293" y="437"/>
                    <a:pt x="28" y="1104"/>
                  </a:cubicBezTo>
                  <a:cubicBezTo>
                    <a:pt x="9" y="1154"/>
                    <a:pt x="1" y="1209"/>
                    <a:pt x="1" y="1260"/>
                  </a:cubicBezTo>
                  <a:lnTo>
                    <a:pt x="1" y="2660"/>
                  </a:lnTo>
                  <a:cubicBezTo>
                    <a:pt x="1" y="2722"/>
                    <a:pt x="12" y="2784"/>
                    <a:pt x="40" y="2843"/>
                  </a:cubicBezTo>
                  <a:cubicBezTo>
                    <a:pt x="317" y="3416"/>
                    <a:pt x="894" y="3779"/>
                    <a:pt x="1529" y="3783"/>
                  </a:cubicBezTo>
                  <a:lnTo>
                    <a:pt x="3787" y="3783"/>
                  </a:lnTo>
                  <a:cubicBezTo>
                    <a:pt x="4423" y="3779"/>
                    <a:pt x="5000" y="3416"/>
                    <a:pt x="5277" y="2843"/>
                  </a:cubicBezTo>
                  <a:cubicBezTo>
                    <a:pt x="5304" y="2784"/>
                    <a:pt x="5320" y="2722"/>
                    <a:pt x="5320" y="2660"/>
                  </a:cubicBezTo>
                  <a:lnTo>
                    <a:pt x="5320" y="1260"/>
                  </a:lnTo>
                  <a:cubicBezTo>
                    <a:pt x="5320" y="1209"/>
                    <a:pt x="5308" y="1154"/>
                    <a:pt x="5289" y="1104"/>
                  </a:cubicBezTo>
                  <a:cubicBezTo>
                    <a:pt x="5025" y="440"/>
                    <a:pt x="4382" y="0"/>
                    <a:pt x="3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5" name="Google Shape;975;p53"/>
            <p:cNvSpPr/>
            <p:nvPr/>
          </p:nvSpPr>
          <p:spPr>
            <a:xfrm>
              <a:off x="6806500" y="2299925"/>
              <a:ext cx="8400" cy="3825"/>
            </a:xfrm>
            <a:custGeom>
              <a:avLst/>
              <a:gdLst/>
              <a:ahLst/>
              <a:cxnLst/>
              <a:rect l="l" t="t" r="r" b="b"/>
              <a:pathLst>
                <a:path w="336" h="153" extrusionOk="0">
                  <a:moveTo>
                    <a:pt x="0" y="0"/>
                  </a:moveTo>
                  <a:cubicBezTo>
                    <a:pt x="59" y="55"/>
                    <a:pt x="117" y="105"/>
                    <a:pt x="183" y="152"/>
                  </a:cubicBezTo>
                  <a:lnTo>
                    <a:pt x="3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6" name="Google Shape;976;p53"/>
            <p:cNvSpPr/>
            <p:nvPr/>
          </p:nvSpPr>
          <p:spPr>
            <a:xfrm>
              <a:off x="6796350" y="2177375"/>
              <a:ext cx="100250" cy="96525"/>
            </a:xfrm>
            <a:custGeom>
              <a:avLst/>
              <a:gdLst/>
              <a:ahLst/>
              <a:cxnLst/>
              <a:rect l="l" t="t" r="r" b="b"/>
              <a:pathLst>
                <a:path w="4010" h="3861" extrusionOk="0">
                  <a:moveTo>
                    <a:pt x="2602" y="0"/>
                  </a:moveTo>
                  <a:cubicBezTo>
                    <a:pt x="1767" y="0"/>
                    <a:pt x="995" y="425"/>
                    <a:pt x="543" y="1123"/>
                  </a:cubicBezTo>
                  <a:cubicBezTo>
                    <a:pt x="1" y="1962"/>
                    <a:pt x="20" y="3046"/>
                    <a:pt x="597" y="3861"/>
                  </a:cubicBezTo>
                  <a:lnTo>
                    <a:pt x="4009" y="449"/>
                  </a:lnTo>
                  <a:cubicBezTo>
                    <a:pt x="3596" y="160"/>
                    <a:pt x="3105" y="4"/>
                    <a:pt x="2598" y="4"/>
                  </a:cubicBezTo>
                  <a:lnTo>
                    <a:pt x="26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77" name="Google Shape;977;p53"/>
            <p:cNvSpPr/>
            <p:nvPr/>
          </p:nvSpPr>
          <p:spPr>
            <a:xfrm>
              <a:off x="6826000" y="2203400"/>
              <a:ext cx="100125" cy="96550"/>
            </a:xfrm>
            <a:custGeom>
              <a:avLst/>
              <a:gdLst/>
              <a:ahLst/>
              <a:cxnLst/>
              <a:rect l="l" t="t" r="r" b="b"/>
              <a:pathLst>
                <a:path w="4005" h="3862" extrusionOk="0">
                  <a:moveTo>
                    <a:pt x="3412" y="1"/>
                  </a:moveTo>
                  <a:cubicBezTo>
                    <a:pt x="3413" y="1"/>
                    <a:pt x="3413" y="2"/>
                    <a:pt x="3414" y="3"/>
                  </a:cubicBezTo>
                  <a:lnTo>
                    <a:pt x="3414" y="3"/>
                  </a:lnTo>
                  <a:lnTo>
                    <a:pt x="3416" y="1"/>
                  </a:lnTo>
                  <a:close/>
                  <a:moveTo>
                    <a:pt x="3414" y="3"/>
                  </a:moveTo>
                  <a:lnTo>
                    <a:pt x="608" y="2808"/>
                  </a:lnTo>
                  <a:lnTo>
                    <a:pt x="0" y="3413"/>
                  </a:lnTo>
                  <a:cubicBezTo>
                    <a:pt x="308" y="3631"/>
                    <a:pt x="667" y="3775"/>
                    <a:pt x="1041" y="3834"/>
                  </a:cubicBezTo>
                  <a:cubicBezTo>
                    <a:pt x="1162" y="3853"/>
                    <a:pt x="1287" y="3861"/>
                    <a:pt x="1408" y="3861"/>
                  </a:cubicBezTo>
                  <a:cubicBezTo>
                    <a:pt x="2324" y="3861"/>
                    <a:pt x="3163" y="3350"/>
                    <a:pt x="3584" y="2539"/>
                  </a:cubicBezTo>
                  <a:cubicBezTo>
                    <a:pt x="4005" y="1729"/>
                    <a:pt x="3939" y="751"/>
                    <a:pt x="3414"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78" name="Google Shape;978;p53"/>
          <p:cNvGrpSpPr/>
          <p:nvPr/>
        </p:nvGrpSpPr>
        <p:grpSpPr>
          <a:xfrm>
            <a:off x="7218725" y="2726925"/>
            <a:ext cx="287725" cy="367900"/>
            <a:chOff x="7264975" y="1935875"/>
            <a:chExt cx="287725" cy="367900"/>
          </a:xfrm>
        </p:grpSpPr>
        <p:sp>
          <p:nvSpPr>
            <p:cNvPr id="979" name="Google Shape;979;p53"/>
            <p:cNvSpPr/>
            <p:nvPr/>
          </p:nvSpPr>
          <p:spPr>
            <a:xfrm>
              <a:off x="7338000" y="2222600"/>
              <a:ext cx="25175" cy="25075"/>
            </a:xfrm>
            <a:custGeom>
              <a:avLst/>
              <a:gdLst/>
              <a:ahLst/>
              <a:cxnLst/>
              <a:rect l="l" t="t" r="r" b="b"/>
              <a:pathLst>
                <a:path w="1007" h="1003" extrusionOk="0">
                  <a:moveTo>
                    <a:pt x="504" y="1"/>
                  </a:moveTo>
                  <a:cubicBezTo>
                    <a:pt x="231" y="1"/>
                    <a:pt x="9" y="219"/>
                    <a:pt x="9" y="492"/>
                  </a:cubicBezTo>
                  <a:cubicBezTo>
                    <a:pt x="1" y="773"/>
                    <a:pt x="223" y="1003"/>
                    <a:pt x="504" y="1003"/>
                  </a:cubicBezTo>
                  <a:cubicBezTo>
                    <a:pt x="781" y="1003"/>
                    <a:pt x="1007" y="773"/>
                    <a:pt x="999" y="492"/>
                  </a:cubicBezTo>
                  <a:lnTo>
                    <a:pt x="9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0" name="Google Shape;980;p53"/>
            <p:cNvSpPr/>
            <p:nvPr/>
          </p:nvSpPr>
          <p:spPr>
            <a:xfrm>
              <a:off x="7454700" y="2222600"/>
              <a:ext cx="28850" cy="24725"/>
            </a:xfrm>
            <a:custGeom>
              <a:avLst/>
              <a:gdLst/>
              <a:ahLst/>
              <a:cxnLst/>
              <a:rect l="l" t="t" r="r" b="b"/>
              <a:pathLst>
                <a:path w="1154" h="989" extrusionOk="0">
                  <a:moveTo>
                    <a:pt x="501" y="1"/>
                  </a:moveTo>
                  <a:cubicBezTo>
                    <a:pt x="499" y="1"/>
                    <a:pt x="497" y="1"/>
                    <a:pt x="496" y="1"/>
                  </a:cubicBezTo>
                  <a:lnTo>
                    <a:pt x="1" y="1"/>
                  </a:lnTo>
                  <a:lnTo>
                    <a:pt x="1" y="492"/>
                  </a:lnTo>
                  <a:cubicBezTo>
                    <a:pt x="1" y="791"/>
                    <a:pt x="246" y="989"/>
                    <a:pt x="499" y="989"/>
                  </a:cubicBezTo>
                  <a:cubicBezTo>
                    <a:pt x="620" y="989"/>
                    <a:pt x="743" y="944"/>
                    <a:pt x="843" y="843"/>
                  </a:cubicBezTo>
                  <a:cubicBezTo>
                    <a:pt x="1154" y="532"/>
                    <a:pt x="938"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1" name="Google Shape;981;p53"/>
            <p:cNvSpPr/>
            <p:nvPr/>
          </p:nvSpPr>
          <p:spPr>
            <a:xfrm>
              <a:off x="7264975" y="1935875"/>
              <a:ext cx="287725" cy="367900"/>
            </a:xfrm>
            <a:custGeom>
              <a:avLst/>
              <a:gdLst/>
              <a:ahLst/>
              <a:cxnLst/>
              <a:rect l="l" t="t" r="r" b="b"/>
              <a:pathLst>
                <a:path w="11509" h="14716" extrusionOk="0">
                  <a:moveTo>
                    <a:pt x="4341" y="10620"/>
                  </a:moveTo>
                  <a:cubicBezTo>
                    <a:pt x="4575" y="10620"/>
                    <a:pt x="4766" y="10811"/>
                    <a:pt x="4766" y="11045"/>
                  </a:cubicBezTo>
                  <a:lnTo>
                    <a:pt x="4766" y="11961"/>
                  </a:lnTo>
                  <a:cubicBezTo>
                    <a:pt x="4766" y="12503"/>
                    <a:pt x="4439" y="12994"/>
                    <a:pt x="3940" y="13201"/>
                  </a:cubicBezTo>
                  <a:cubicBezTo>
                    <a:pt x="3773" y="13270"/>
                    <a:pt x="3598" y="13303"/>
                    <a:pt x="3425" y="13303"/>
                  </a:cubicBezTo>
                  <a:cubicBezTo>
                    <a:pt x="3076" y="13303"/>
                    <a:pt x="2733" y="13167"/>
                    <a:pt x="2477" y="12909"/>
                  </a:cubicBezTo>
                  <a:cubicBezTo>
                    <a:pt x="1631" y="12066"/>
                    <a:pt x="2231" y="10620"/>
                    <a:pt x="3425" y="10620"/>
                  </a:cubicBezTo>
                  <a:close/>
                  <a:moveTo>
                    <a:pt x="8134" y="10619"/>
                  </a:moveTo>
                  <a:cubicBezTo>
                    <a:pt x="8872" y="10619"/>
                    <a:pt x="9477" y="11217"/>
                    <a:pt x="9477" y="11961"/>
                  </a:cubicBezTo>
                  <a:cubicBezTo>
                    <a:pt x="9477" y="12705"/>
                    <a:pt x="8872" y="13303"/>
                    <a:pt x="8134" y="13303"/>
                  </a:cubicBezTo>
                  <a:cubicBezTo>
                    <a:pt x="8118" y="13303"/>
                    <a:pt x="8101" y="13303"/>
                    <a:pt x="8085" y="13303"/>
                  </a:cubicBezTo>
                  <a:cubicBezTo>
                    <a:pt x="7344" y="13303"/>
                    <a:pt x="6743" y="12702"/>
                    <a:pt x="6743" y="11961"/>
                  </a:cubicBezTo>
                  <a:lnTo>
                    <a:pt x="6743" y="11045"/>
                  </a:lnTo>
                  <a:cubicBezTo>
                    <a:pt x="6743" y="10811"/>
                    <a:pt x="6934" y="10620"/>
                    <a:pt x="7168" y="10620"/>
                  </a:cubicBezTo>
                  <a:lnTo>
                    <a:pt x="8085" y="10620"/>
                  </a:lnTo>
                  <a:cubicBezTo>
                    <a:pt x="8101" y="10619"/>
                    <a:pt x="8118" y="10619"/>
                    <a:pt x="8134" y="10619"/>
                  </a:cubicBezTo>
                  <a:close/>
                  <a:moveTo>
                    <a:pt x="4295" y="1"/>
                  </a:moveTo>
                  <a:cubicBezTo>
                    <a:pt x="3992" y="1"/>
                    <a:pt x="3687" y="109"/>
                    <a:pt x="3444" y="329"/>
                  </a:cubicBezTo>
                  <a:lnTo>
                    <a:pt x="2095" y="1452"/>
                  </a:lnTo>
                  <a:cubicBezTo>
                    <a:pt x="1998" y="1530"/>
                    <a:pt x="1943" y="1651"/>
                    <a:pt x="1943" y="1775"/>
                  </a:cubicBezTo>
                  <a:lnTo>
                    <a:pt x="1943" y="4918"/>
                  </a:lnTo>
                  <a:cubicBezTo>
                    <a:pt x="1943" y="5047"/>
                    <a:pt x="2001" y="5172"/>
                    <a:pt x="2103" y="5250"/>
                  </a:cubicBezTo>
                  <a:lnTo>
                    <a:pt x="3635" y="6451"/>
                  </a:lnTo>
                  <a:lnTo>
                    <a:pt x="3635" y="9208"/>
                  </a:lnTo>
                  <a:lnTo>
                    <a:pt x="3425" y="9208"/>
                  </a:lnTo>
                  <a:cubicBezTo>
                    <a:pt x="1327" y="9208"/>
                    <a:pt x="1" y="11458"/>
                    <a:pt x="1015" y="13295"/>
                  </a:cubicBezTo>
                  <a:cubicBezTo>
                    <a:pt x="1483" y="14149"/>
                    <a:pt x="2372" y="14687"/>
                    <a:pt x="3347" y="14714"/>
                  </a:cubicBezTo>
                  <a:cubicBezTo>
                    <a:pt x="3373" y="14715"/>
                    <a:pt x="3398" y="14715"/>
                    <a:pt x="3424" y="14715"/>
                  </a:cubicBezTo>
                  <a:cubicBezTo>
                    <a:pt x="4366" y="14715"/>
                    <a:pt x="5248" y="14232"/>
                    <a:pt x="5757" y="13427"/>
                  </a:cubicBezTo>
                  <a:cubicBezTo>
                    <a:pt x="6262" y="14232"/>
                    <a:pt x="7140" y="14715"/>
                    <a:pt x="8085" y="14715"/>
                  </a:cubicBezTo>
                  <a:cubicBezTo>
                    <a:pt x="8111" y="14715"/>
                    <a:pt x="8137" y="14715"/>
                    <a:pt x="8163" y="14714"/>
                  </a:cubicBezTo>
                  <a:cubicBezTo>
                    <a:pt x="9138" y="14687"/>
                    <a:pt x="10023" y="14145"/>
                    <a:pt x="10495" y="13295"/>
                  </a:cubicBezTo>
                  <a:cubicBezTo>
                    <a:pt x="11509" y="11458"/>
                    <a:pt x="10183" y="9208"/>
                    <a:pt x="8085" y="9208"/>
                  </a:cubicBezTo>
                  <a:lnTo>
                    <a:pt x="7870" y="9208"/>
                  </a:lnTo>
                  <a:lnTo>
                    <a:pt x="7870" y="6451"/>
                  </a:lnTo>
                  <a:lnTo>
                    <a:pt x="9403" y="5250"/>
                  </a:lnTo>
                  <a:cubicBezTo>
                    <a:pt x="9508" y="5172"/>
                    <a:pt x="9567" y="5047"/>
                    <a:pt x="9567" y="4918"/>
                  </a:cubicBezTo>
                  <a:lnTo>
                    <a:pt x="9567" y="1775"/>
                  </a:lnTo>
                  <a:cubicBezTo>
                    <a:pt x="9567" y="1647"/>
                    <a:pt x="9512" y="1530"/>
                    <a:pt x="9415" y="1448"/>
                  </a:cubicBezTo>
                  <a:lnTo>
                    <a:pt x="8065" y="329"/>
                  </a:lnTo>
                  <a:cubicBezTo>
                    <a:pt x="7834" y="151"/>
                    <a:pt x="7561" y="64"/>
                    <a:pt x="7290" y="64"/>
                  </a:cubicBezTo>
                  <a:cubicBezTo>
                    <a:pt x="6925" y="64"/>
                    <a:pt x="6565" y="220"/>
                    <a:pt x="6314" y="520"/>
                  </a:cubicBezTo>
                  <a:cubicBezTo>
                    <a:pt x="5878" y="1046"/>
                    <a:pt x="5932" y="1818"/>
                    <a:pt x="6439" y="2278"/>
                  </a:cubicBezTo>
                  <a:lnTo>
                    <a:pt x="7024" y="2766"/>
                  </a:lnTo>
                  <a:lnTo>
                    <a:pt x="7024" y="3698"/>
                  </a:lnTo>
                  <a:lnTo>
                    <a:pt x="6182" y="4193"/>
                  </a:lnTo>
                  <a:lnTo>
                    <a:pt x="6182" y="9633"/>
                  </a:lnTo>
                  <a:cubicBezTo>
                    <a:pt x="6182" y="9867"/>
                    <a:pt x="5991" y="10054"/>
                    <a:pt x="5757" y="10054"/>
                  </a:cubicBezTo>
                  <a:cubicBezTo>
                    <a:pt x="5523" y="10054"/>
                    <a:pt x="5332" y="9867"/>
                    <a:pt x="5332" y="9633"/>
                  </a:cubicBezTo>
                  <a:lnTo>
                    <a:pt x="5332" y="4193"/>
                  </a:lnTo>
                  <a:lnTo>
                    <a:pt x="4485" y="3702"/>
                  </a:lnTo>
                  <a:lnTo>
                    <a:pt x="4485" y="2766"/>
                  </a:lnTo>
                  <a:lnTo>
                    <a:pt x="5070" y="2278"/>
                  </a:lnTo>
                  <a:cubicBezTo>
                    <a:pt x="5644" y="1838"/>
                    <a:pt x="5733" y="1011"/>
                    <a:pt x="5273" y="457"/>
                  </a:cubicBezTo>
                  <a:cubicBezTo>
                    <a:pt x="5020" y="156"/>
                    <a:pt x="4658" y="1"/>
                    <a:pt x="429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82" name="Google Shape;982;p53"/>
          <p:cNvSpPr/>
          <p:nvPr/>
        </p:nvSpPr>
        <p:spPr>
          <a:xfrm>
            <a:off x="3527925" y="3336350"/>
            <a:ext cx="233600" cy="367850"/>
          </a:xfrm>
          <a:custGeom>
            <a:avLst/>
            <a:gdLst/>
            <a:ahLst/>
            <a:cxnLst/>
            <a:rect l="l" t="t" r="r" b="b"/>
            <a:pathLst>
              <a:path w="9344" h="14714" extrusionOk="0">
                <a:moveTo>
                  <a:pt x="6684" y="2403"/>
                </a:moveTo>
                <a:cubicBezTo>
                  <a:pt x="6606" y="2792"/>
                  <a:pt x="6493" y="3171"/>
                  <a:pt x="6337" y="3537"/>
                </a:cubicBezTo>
                <a:lnTo>
                  <a:pt x="3003" y="3537"/>
                </a:lnTo>
                <a:cubicBezTo>
                  <a:pt x="2851" y="3171"/>
                  <a:pt x="2738" y="2792"/>
                  <a:pt x="2663" y="2403"/>
                </a:cubicBezTo>
                <a:close/>
                <a:moveTo>
                  <a:pt x="6341" y="11177"/>
                </a:moveTo>
                <a:cubicBezTo>
                  <a:pt x="6493" y="11539"/>
                  <a:pt x="6606" y="11917"/>
                  <a:pt x="6684" y="12307"/>
                </a:cubicBezTo>
                <a:lnTo>
                  <a:pt x="2663" y="12307"/>
                </a:lnTo>
                <a:cubicBezTo>
                  <a:pt x="2738" y="11917"/>
                  <a:pt x="2855" y="11539"/>
                  <a:pt x="3007" y="11177"/>
                </a:cubicBezTo>
                <a:close/>
                <a:moveTo>
                  <a:pt x="1275" y="0"/>
                </a:moveTo>
                <a:cubicBezTo>
                  <a:pt x="573" y="0"/>
                  <a:pt x="4" y="570"/>
                  <a:pt x="4" y="1272"/>
                </a:cubicBezTo>
                <a:lnTo>
                  <a:pt x="4" y="2180"/>
                </a:lnTo>
                <a:cubicBezTo>
                  <a:pt x="0" y="4426"/>
                  <a:pt x="1123" y="6524"/>
                  <a:pt x="2995" y="7768"/>
                </a:cubicBezTo>
                <a:lnTo>
                  <a:pt x="4184" y="8564"/>
                </a:lnTo>
                <a:cubicBezTo>
                  <a:pt x="4875" y="9024"/>
                  <a:pt x="5463" y="9625"/>
                  <a:pt x="5904" y="10330"/>
                </a:cubicBezTo>
                <a:lnTo>
                  <a:pt x="3451" y="10330"/>
                </a:lnTo>
                <a:cubicBezTo>
                  <a:pt x="3631" y="10042"/>
                  <a:pt x="3833" y="9773"/>
                  <a:pt x="4059" y="9519"/>
                </a:cubicBezTo>
                <a:cubicBezTo>
                  <a:pt x="3946" y="9430"/>
                  <a:pt x="3833" y="9348"/>
                  <a:pt x="3712" y="9270"/>
                </a:cubicBezTo>
                <a:lnTo>
                  <a:pt x="2523" y="8474"/>
                </a:lnTo>
                <a:cubicBezTo>
                  <a:pt x="2277" y="8310"/>
                  <a:pt x="2043" y="8135"/>
                  <a:pt x="1821" y="7944"/>
                </a:cubicBezTo>
                <a:cubicBezTo>
                  <a:pt x="655" y="9188"/>
                  <a:pt x="4" y="10830"/>
                  <a:pt x="4" y="12534"/>
                </a:cubicBezTo>
                <a:lnTo>
                  <a:pt x="4" y="13442"/>
                </a:lnTo>
                <a:cubicBezTo>
                  <a:pt x="4" y="14144"/>
                  <a:pt x="577" y="14713"/>
                  <a:pt x="1279" y="14713"/>
                </a:cubicBezTo>
                <a:cubicBezTo>
                  <a:pt x="1981" y="14713"/>
                  <a:pt x="2550" y="14144"/>
                  <a:pt x="2550" y="13442"/>
                </a:cubicBezTo>
                <a:cubicBezTo>
                  <a:pt x="2550" y="13349"/>
                  <a:pt x="2550" y="13251"/>
                  <a:pt x="2558" y="13158"/>
                </a:cubicBezTo>
                <a:lnTo>
                  <a:pt x="6789" y="13158"/>
                </a:lnTo>
                <a:cubicBezTo>
                  <a:pt x="6793" y="13251"/>
                  <a:pt x="6797" y="13349"/>
                  <a:pt x="6797" y="13442"/>
                </a:cubicBezTo>
                <a:cubicBezTo>
                  <a:pt x="6797" y="14144"/>
                  <a:pt x="7366" y="14713"/>
                  <a:pt x="8068" y="14713"/>
                </a:cubicBezTo>
                <a:cubicBezTo>
                  <a:pt x="8774" y="14713"/>
                  <a:pt x="9343" y="14144"/>
                  <a:pt x="9343" y="13442"/>
                </a:cubicBezTo>
                <a:lnTo>
                  <a:pt x="9343" y="12534"/>
                </a:lnTo>
                <a:cubicBezTo>
                  <a:pt x="9343" y="10287"/>
                  <a:pt x="8224" y="8189"/>
                  <a:pt x="6352" y="6946"/>
                </a:cubicBezTo>
                <a:lnTo>
                  <a:pt x="5163" y="6154"/>
                </a:lnTo>
                <a:cubicBezTo>
                  <a:pt x="4473" y="5694"/>
                  <a:pt x="3884" y="5089"/>
                  <a:pt x="3443" y="4387"/>
                </a:cubicBezTo>
                <a:lnTo>
                  <a:pt x="5896" y="4387"/>
                </a:lnTo>
                <a:cubicBezTo>
                  <a:pt x="5721" y="4672"/>
                  <a:pt x="5514" y="4945"/>
                  <a:pt x="5288" y="5195"/>
                </a:cubicBezTo>
                <a:cubicBezTo>
                  <a:pt x="5397" y="5284"/>
                  <a:pt x="5514" y="5366"/>
                  <a:pt x="5631" y="5444"/>
                </a:cubicBezTo>
                <a:lnTo>
                  <a:pt x="6820" y="6240"/>
                </a:lnTo>
                <a:cubicBezTo>
                  <a:pt x="7066" y="6400"/>
                  <a:pt x="7304" y="6579"/>
                  <a:pt x="7526" y="6770"/>
                </a:cubicBezTo>
                <a:cubicBezTo>
                  <a:pt x="8692" y="5526"/>
                  <a:pt x="9340" y="3884"/>
                  <a:pt x="9340" y="2180"/>
                </a:cubicBezTo>
                <a:lnTo>
                  <a:pt x="9340" y="1272"/>
                </a:lnTo>
                <a:cubicBezTo>
                  <a:pt x="9340" y="570"/>
                  <a:pt x="8770" y="0"/>
                  <a:pt x="8068" y="0"/>
                </a:cubicBezTo>
                <a:cubicBezTo>
                  <a:pt x="7362" y="0"/>
                  <a:pt x="6793" y="570"/>
                  <a:pt x="6793" y="1272"/>
                </a:cubicBezTo>
                <a:cubicBezTo>
                  <a:pt x="6793" y="1365"/>
                  <a:pt x="6789" y="1463"/>
                  <a:pt x="6785" y="1552"/>
                </a:cubicBezTo>
                <a:lnTo>
                  <a:pt x="2558" y="1552"/>
                </a:lnTo>
                <a:cubicBezTo>
                  <a:pt x="2550" y="1459"/>
                  <a:pt x="2550" y="1365"/>
                  <a:pt x="2550" y="1272"/>
                </a:cubicBezTo>
                <a:cubicBezTo>
                  <a:pt x="2546" y="570"/>
                  <a:pt x="1977"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983" name="Google Shape;983;p53"/>
          <p:cNvGrpSpPr/>
          <p:nvPr/>
        </p:nvGrpSpPr>
        <p:grpSpPr>
          <a:xfrm>
            <a:off x="1707100" y="3336350"/>
            <a:ext cx="190925" cy="367850"/>
            <a:chOff x="1771050" y="2545300"/>
            <a:chExt cx="190925" cy="367850"/>
          </a:xfrm>
        </p:grpSpPr>
        <p:sp>
          <p:nvSpPr>
            <p:cNvPr id="984" name="Google Shape;984;p53"/>
            <p:cNvSpPr/>
            <p:nvPr/>
          </p:nvSpPr>
          <p:spPr>
            <a:xfrm>
              <a:off x="1827500" y="2796325"/>
              <a:ext cx="77925" cy="60175"/>
            </a:xfrm>
            <a:custGeom>
              <a:avLst/>
              <a:gdLst/>
              <a:ahLst/>
              <a:cxnLst/>
              <a:rect l="l" t="t" r="r" b="b"/>
              <a:pathLst>
                <a:path w="3117" h="2407" extrusionOk="0">
                  <a:moveTo>
                    <a:pt x="0" y="1"/>
                  </a:moveTo>
                  <a:lnTo>
                    <a:pt x="0" y="2407"/>
                  </a:lnTo>
                  <a:lnTo>
                    <a:pt x="3116" y="2407"/>
                  </a:lnTo>
                  <a:lnTo>
                    <a:pt x="3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5" name="Google Shape;985;p53"/>
            <p:cNvSpPr/>
            <p:nvPr/>
          </p:nvSpPr>
          <p:spPr>
            <a:xfrm>
              <a:off x="1827500" y="2725650"/>
              <a:ext cx="77925" cy="49550"/>
            </a:xfrm>
            <a:custGeom>
              <a:avLst/>
              <a:gdLst/>
              <a:ahLst/>
              <a:cxnLst/>
              <a:rect l="l" t="t" r="r" b="b"/>
              <a:pathLst>
                <a:path w="3117" h="1982" extrusionOk="0">
                  <a:moveTo>
                    <a:pt x="0" y="1"/>
                  </a:moveTo>
                  <a:lnTo>
                    <a:pt x="0" y="1982"/>
                  </a:lnTo>
                  <a:lnTo>
                    <a:pt x="3116" y="1982"/>
                  </a:lnTo>
                  <a:lnTo>
                    <a:pt x="3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86" name="Google Shape;986;p53"/>
            <p:cNvSpPr/>
            <p:nvPr/>
          </p:nvSpPr>
          <p:spPr>
            <a:xfrm>
              <a:off x="1771050" y="2545300"/>
              <a:ext cx="190925" cy="367850"/>
            </a:xfrm>
            <a:custGeom>
              <a:avLst/>
              <a:gdLst/>
              <a:ahLst/>
              <a:cxnLst/>
              <a:rect l="l" t="t" r="r" b="b"/>
              <a:pathLst>
                <a:path w="7637" h="14714" extrusionOk="0">
                  <a:moveTo>
                    <a:pt x="5795" y="6364"/>
                  </a:moveTo>
                  <a:cubicBezTo>
                    <a:pt x="6029" y="6364"/>
                    <a:pt x="6220" y="6556"/>
                    <a:pt x="6220" y="6790"/>
                  </a:cubicBezTo>
                  <a:lnTo>
                    <a:pt x="6220" y="12873"/>
                  </a:lnTo>
                  <a:cubicBezTo>
                    <a:pt x="6220" y="13107"/>
                    <a:pt x="6029" y="13298"/>
                    <a:pt x="5795" y="13298"/>
                  </a:cubicBezTo>
                  <a:lnTo>
                    <a:pt x="1833" y="13298"/>
                  </a:lnTo>
                  <a:cubicBezTo>
                    <a:pt x="1599" y="13298"/>
                    <a:pt x="1412" y="13107"/>
                    <a:pt x="1412" y="12873"/>
                  </a:cubicBezTo>
                  <a:lnTo>
                    <a:pt x="1412" y="6790"/>
                  </a:lnTo>
                  <a:cubicBezTo>
                    <a:pt x="1412" y="6556"/>
                    <a:pt x="1599" y="6364"/>
                    <a:pt x="1833" y="6364"/>
                  </a:cubicBezTo>
                  <a:close/>
                  <a:moveTo>
                    <a:pt x="3249" y="0"/>
                  </a:moveTo>
                  <a:cubicBezTo>
                    <a:pt x="2703" y="0"/>
                    <a:pt x="2258" y="441"/>
                    <a:pt x="2258" y="987"/>
                  </a:cubicBezTo>
                  <a:lnTo>
                    <a:pt x="2258" y="1837"/>
                  </a:lnTo>
                  <a:lnTo>
                    <a:pt x="1272" y="1837"/>
                  </a:lnTo>
                  <a:cubicBezTo>
                    <a:pt x="570" y="1837"/>
                    <a:pt x="1" y="2406"/>
                    <a:pt x="1" y="3112"/>
                  </a:cubicBezTo>
                  <a:lnTo>
                    <a:pt x="1" y="13438"/>
                  </a:lnTo>
                  <a:cubicBezTo>
                    <a:pt x="1" y="14140"/>
                    <a:pt x="570" y="14710"/>
                    <a:pt x="1272" y="14713"/>
                  </a:cubicBezTo>
                  <a:lnTo>
                    <a:pt x="6365" y="14713"/>
                  </a:lnTo>
                  <a:cubicBezTo>
                    <a:pt x="7067" y="14710"/>
                    <a:pt x="7636" y="14140"/>
                    <a:pt x="7636" y="13438"/>
                  </a:cubicBezTo>
                  <a:lnTo>
                    <a:pt x="7636" y="3112"/>
                  </a:lnTo>
                  <a:cubicBezTo>
                    <a:pt x="7636" y="2406"/>
                    <a:pt x="7067" y="1837"/>
                    <a:pt x="6365" y="1837"/>
                  </a:cubicBezTo>
                  <a:lnTo>
                    <a:pt x="5374" y="1837"/>
                  </a:lnTo>
                  <a:lnTo>
                    <a:pt x="5374" y="987"/>
                  </a:lnTo>
                  <a:cubicBezTo>
                    <a:pt x="5370" y="441"/>
                    <a:pt x="4930" y="0"/>
                    <a:pt x="4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87" name="Google Shape;987;p53"/>
          <p:cNvGrpSpPr/>
          <p:nvPr/>
        </p:nvGrpSpPr>
        <p:grpSpPr>
          <a:xfrm>
            <a:off x="7168863" y="3336350"/>
            <a:ext cx="387450" cy="367800"/>
            <a:chOff x="7242650" y="2545300"/>
            <a:chExt cx="387450" cy="367800"/>
          </a:xfrm>
        </p:grpSpPr>
        <p:sp>
          <p:nvSpPr>
            <p:cNvPr id="988" name="Google Shape;988;p53"/>
            <p:cNvSpPr/>
            <p:nvPr/>
          </p:nvSpPr>
          <p:spPr>
            <a:xfrm>
              <a:off x="7320175" y="2612475"/>
              <a:ext cx="242575" cy="233425"/>
            </a:xfrm>
            <a:custGeom>
              <a:avLst/>
              <a:gdLst/>
              <a:ahLst/>
              <a:cxnLst/>
              <a:rect l="l" t="t" r="r" b="b"/>
              <a:pathLst>
                <a:path w="9703" h="9337" extrusionOk="0">
                  <a:moveTo>
                    <a:pt x="5771" y="991"/>
                  </a:moveTo>
                  <a:cubicBezTo>
                    <a:pt x="6005" y="991"/>
                    <a:pt x="6197" y="1178"/>
                    <a:pt x="6197" y="1416"/>
                  </a:cubicBezTo>
                  <a:cubicBezTo>
                    <a:pt x="6197" y="1650"/>
                    <a:pt x="6005" y="1841"/>
                    <a:pt x="5771" y="1841"/>
                  </a:cubicBezTo>
                  <a:lnTo>
                    <a:pt x="5744" y="1841"/>
                  </a:lnTo>
                  <a:cubicBezTo>
                    <a:pt x="5506" y="1841"/>
                    <a:pt x="5319" y="1650"/>
                    <a:pt x="5319" y="1416"/>
                  </a:cubicBezTo>
                  <a:cubicBezTo>
                    <a:pt x="5319" y="1178"/>
                    <a:pt x="5506" y="991"/>
                    <a:pt x="5744" y="991"/>
                  </a:cubicBezTo>
                  <a:close/>
                  <a:moveTo>
                    <a:pt x="2771" y="1415"/>
                  </a:moveTo>
                  <a:cubicBezTo>
                    <a:pt x="2880" y="1415"/>
                    <a:pt x="2989" y="1457"/>
                    <a:pt x="3073" y="1541"/>
                  </a:cubicBezTo>
                  <a:lnTo>
                    <a:pt x="3638" y="2106"/>
                  </a:lnTo>
                  <a:cubicBezTo>
                    <a:pt x="3802" y="2270"/>
                    <a:pt x="3802" y="2539"/>
                    <a:pt x="3638" y="2703"/>
                  </a:cubicBezTo>
                  <a:cubicBezTo>
                    <a:pt x="3555" y="2786"/>
                    <a:pt x="3445" y="2828"/>
                    <a:pt x="3337" y="2828"/>
                  </a:cubicBezTo>
                  <a:cubicBezTo>
                    <a:pt x="3228" y="2828"/>
                    <a:pt x="3120" y="2786"/>
                    <a:pt x="3038" y="2703"/>
                  </a:cubicBezTo>
                  <a:lnTo>
                    <a:pt x="2472" y="2137"/>
                  </a:lnTo>
                  <a:cubicBezTo>
                    <a:pt x="2305" y="1973"/>
                    <a:pt x="2305" y="1704"/>
                    <a:pt x="2472" y="1541"/>
                  </a:cubicBezTo>
                  <a:cubicBezTo>
                    <a:pt x="2554" y="1457"/>
                    <a:pt x="2663" y="1415"/>
                    <a:pt x="2771" y="1415"/>
                  </a:cubicBezTo>
                  <a:close/>
                  <a:moveTo>
                    <a:pt x="7184" y="2476"/>
                  </a:moveTo>
                  <a:cubicBezTo>
                    <a:pt x="7807" y="2476"/>
                    <a:pt x="8314" y="2981"/>
                    <a:pt x="8314" y="3607"/>
                  </a:cubicBezTo>
                  <a:cubicBezTo>
                    <a:pt x="8314" y="4233"/>
                    <a:pt x="7807" y="4739"/>
                    <a:pt x="7184" y="4739"/>
                  </a:cubicBezTo>
                  <a:cubicBezTo>
                    <a:pt x="7175" y="4739"/>
                    <a:pt x="7165" y="4738"/>
                    <a:pt x="7156" y="4738"/>
                  </a:cubicBezTo>
                  <a:lnTo>
                    <a:pt x="6310" y="4738"/>
                  </a:lnTo>
                  <a:cubicBezTo>
                    <a:pt x="6300" y="4738"/>
                    <a:pt x="6291" y="4739"/>
                    <a:pt x="6281" y="4739"/>
                  </a:cubicBezTo>
                  <a:cubicBezTo>
                    <a:pt x="5659" y="4739"/>
                    <a:pt x="5151" y="4233"/>
                    <a:pt x="5151" y="3607"/>
                  </a:cubicBezTo>
                  <a:cubicBezTo>
                    <a:pt x="5151" y="2981"/>
                    <a:pt x="5659" y="2476"/>
                    <a:pt x="6281" y="2476"/>
                  </a:cubicBezTo>
                  <a:cubicBezTo>
                    <a:pt x="6291" y="2476"/>
                    <a:pt x="6300" y="2476"/>
                    <a:pt x="6310" y="2476"/>
                  </a:cubicBezTo>
                  <a:lnTo>
                    <a:pt x="7156" y="2476"/>
                  </a:lnTo>
                  <a:cubicBezTo>
                    <a:pt x="7165" y="2476"/>
                    <a:pt x="7175" y="2476"/>
                    <a:pt x="7184" y="2476"/>
                  </a:cubicBezTo>
                  <a:close/>
                  <a:moveTo>
                    <a:pt x="3479" y="4598"/>
                  </a:moveTo>
                  <a:cubicBezTo>
                    <a:pt x="4102" y="4598"/>
                    <a:pt x="4609" y="5105"/>
                    <a:pt x="4609" y="5729"/>
                  </a:cubicBezTo>
                  <a:cubicBezTo>
                    <a:pt x="4609" y="6353"/>
                    <a:pt x="4102" y="6860"/>
                    <a:pt x="3479" y="6860"/>
                  </a:cubicBezTo>
                  <a:lnTo>
                    <a:pt x="2628" y="6860"/>
                  </a:lnTo>
                  <a:cubicBezTo>
                    <a:pt x="2004" y="6860"/>
                    <a:pt x="1498" y="6353"/>
                    <a:pt x="1498" y="5729"/>
                  </a:cubicBezTo>
                  <a:cubicBezTo>
                    <a:pt x="1498" y="5105"/>
                    <a:pt x="2004" y="4598"/>
                    <a:pt x="2628" y="4598"/>
                  </a:cubicBezTo>
                  <a:close/>
                  <a:moveTo>
                    <a:pt x="6727" y="5935"/>
                  </a:moveTo>
                  <a:cubicBezTo>
                    <a:pt x="6837" y="5935"/>
                    <a:pt x="6948" y="5979"/>
                    <a:pt x="7031" y="6068"/>
                  </a:cubicBezTo>
                  <a:lnTo>
                    <a:pt x="7600" y="6633"/>
                  </a:lnTo>
                  <a:cubicBezTo>
                    <a:pt x="7764" y="6797"/>
                    <a:pt x="7764" y="7066"/>
                    <a:pt x="7600" y="7234"/>
                  </a:cubicBezTo>
                  <a:cubicBezTo>
                    <a:pt x="7517" y="7316"/>
                    <a:pt x="7407" y="7357"/>
                    <a:pt x="7299" y="7357"/>
                  </a:cubicBezTo>
                  <a:cubicBezTo>
                    <a:pt x="7190" y="7357"/>
                    <a:pt x="7082" y="7316"/>
                    <a:pt x="7000" y="7234"/>
                  </a:cubicBezTo>
                  <a:lnTo>
                    <a:pt x="6434" y="6665"/>
                  </a:lnTo>
                  <a:cubicBezTo>
                    <a:pt x="6259" y="6501"/>
                    <a:pt x="6259" y="6228"/>
                    <a:pt x="6427" y="6060"/>
                  </a:cubicBezTo>
                  <a:cubicBezTo>
                    <a:pt x="6509" y="5977"/>
                    <a:pt x="6618" y="5935"/>
                    <a:pt x="6727" y="5935"/>
                  </a:cubicBezTo>
                  <a:close/>
                  <a:moveTo>
                    <a:pt x="4356" y="7499"/>
                  </a:moveTo>
                  <a:cubicBezTo>
                    <a:pt x="4590" y="7499"/>
                    <a:pt x="4781" y="7686"/>
                    <a:pt x="4781" y="7924"/>
                  </a:cubicBezTo>
                  <a:cubicBezTo>
                    <a:pt x="4781" y="8158"/>
                    <a:pt x="4590" y="8345"/>
                    <a:pt x="4356" y="8345"/>
                  </a:cubicBezTo>
                  <a:lnTo>
                    <a:pt x="4329" y="8345"/>
                  </a:lnTo>
                  <a:cubicBezTo>
                    <a:pt x="4095" y="8345"/>
                    <a:pt x="3904" y="8158"/>
                    <a:pt x="3904" y="7924"/>
                  </a:cubicBezTo>
                  <a:cubicBezTo>
                    <a:pt x="3904" y="7686"/>
                    <a:pt x="4095" y="7499"/>
                    <a:pt x="4329" y="7499"/>
                  </a:cubicBezTo>
                  <a:close/>
                  <a:moveTo>
                    <a:pt x="5034" y="0"/>
                  </a:moveTo>
                  <a:cubicBezTo>
                    <a:pt x="3147" y="0"/>
                    <a:pt x="1443" y="1135"/>
                    <a:pt x="722" y="2882"/>
                  </a:cubicBezTo>
                  <a:cubicBezTo>
                    <a:pt x="0" y="4625"/>
                    <a:pt x="398" y="6633"/>
                    <a:pt x="1735" y="7971"/>
                  </a:cubicBezTo>
                  <a:cubicBezTo>
                    <a:pt x="2627" y="8863"/>
                    <a:pt x="3821" y="9336"/>
                    <a:pt x="5035" y="9336"/>
                  </a:cubicBezTo>
                  <a:cubicBezTo>
                    <a:pt x="5636" y="9336"/>
                    <a:pt x="6243" y="9220"/>
                    <a:pt x="6820" y="8981"/>
                  </a:cubicBezTo>
                  <a:cubicBezTo>
                    <a:pt x="8567" y="8259"/>
                    <a:pt x="9702" y="6555"/>
                    <a:pt x="9702" y="4668"/>
                  </a:cubicBezTo>
                  <a:cubicBezTo>
                    <a:pt x="9702" y="2090"/>
                    <a:pt x="7612" y="4"/>
                    <a:pt x="5034"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89" name="Google Shape;989;p53"/>
            <p:cNvSpPr/>
            <p:nvPr/>
          </p:nvSpPr>
          <p:spPr>
            <a:xfrm>
              <a:off x="7376900" y="2748650"/>
              <a:ext cx="37075" cy="14175"/>
            </a:xfrm>
            <a:custGeom>
              <a:avLst/>
              <a:gdLst/>
              <a:ahLst/>
              <a:cxnLst/>
              <a:rect l="l" t="t" r="r" b="b"/>
              <a:pathLst>
                <a:path w="1483" h="567" extrusionOk="0">
                  <a:moveTo>
                    <a:pt x="359" y="1"/>
                  </a:moveTo>
                  <a:cubicBezTo>
                    <a:pt x="1" y="13"/>
                    <a:pt x="1" y="551"/>
                    <a:pt x="359" y="566"/>
                  </a:cubicBezTo>
                  <a:lnTo>
                    <a:pt x="1210" y="566"/>
                  </a:lnTo>
                  <a:cubicBezTo>
                    <a:pt x="1362" y="559"/>
                    <a:pt x="1482" y="434"/>
                    <a:pt x="1482" y="282"/>
                  </a:cubicBezTo>
                  <a:cubicBezTo>
                    <a:pt x="1482" y="130"/>
                    <a:pt x="1362" y="5"/>
                    <a:pt x="1210"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90" name="Google Shape;990;p53"/>
            <p:cNvSpPr/>
            <p:nvPr/>
          </p:nvSpPr>
          <p:spPr>
            <a:xfrm>
              <a:off x="7242650" y="2545300"/>
              <a:ext cx="387450" cy="367800"/>
            </a:xfrm>
            <a:custGeom>
              <a:avLst/>
              <a:gdLst/>
              <a:ahLst/>
              <a:cxnLst/>
              <a:rect l="l" t="t" r="r" b="b"/>
              <a:pathLst>
                <a:path w="15498" h="14712" extrusionOk="0">
                  <a:moveTo>
                    <a:pt x="8137" y="1838"/>
                  </a:moveTo>
                  <a:cubicBezTo>
                    <a:pt x="8848" y="1838"/>
                    <a:pt x="9566" y="1975"/>
                    <a:pt x="10249" y="2258"/>
                  </a:cubicBezTo>
                  <a:cubicBezTo>
                    <a:pt x="12308" y="3112"/>
                    <a:pt x="13653" y="5124"/>
                    <a:pt x="13653" y="7355"/>
                  </a:cubicBezTo>
                  <a:cubicBezTo>
                    <a:pt x="13649" y="10401"/>
                    <a:pt x="11181" y="12869"/>
                    <a:pt x="8135" y="12873"/>
                  </a:cubicBezTo>
                  <a:cubicBezTo>
                    <a:pt x="5905" y="12873"/>
                    <a:pt x="3893" y="11528"/>
                    <a:pt x="3039" y="9469"/>
                  </a:cubicBezTo>
                  <a:cubicBezTo>
                    <a:pt x="2185" y="7406"/>
                    <a:pt x="2657" y="5031"/>
                    <a:pt x="4236" y="3451"/>
                  </a:cubicBezTo>
                  <a:cubicBezTo>
                    <a:pt x="5289" y="2398"/>
                    <a:pt x="6701" y="1838"/>
                    <a:pt x="8137" y="1838"/>
                  </a:cubicBezTo>
                  <a:close/>
                  <a:moveTo>
                    <a:pt x="8135" y="0"/>
                  </a:moveTo>
                  <a:cubicBezTo>
                    <a:pt x="6719" y="0"/>
                    <a:pt x="5295" y="407"/>
                    <a:pt x="4049" y="1240"/>
                  </a:cubicBezTo>
                  <a:cubicBezTo>
                    <a:pt x="1132" y="3190"/>
                    <a:pt x="1" y="6926"/>
                    <a:pt x="1342" y="10170"/>
                  </a:cubicBezTo>
                  <a:cubicBezTo>
                    <a:pt x="2499" y="12957"/>
                    <a:pt x="5208" y="14712"/>
                    <a:pt x="8134" y="14712"/>
                  </a:cubicBezTo>
                  <a:cubicBezTo>
                    <a:pt x="8610" y="14712"/>
                    <a:pt x="9092" y="14665"/>
                    <a:pt x="9574" y="14569"/>
                  </a:cubicBezTo>
                  <a:cubicBezTo>
                    <a:pt x="13014" y="13887"/>
                    <a:pt x="15494" y="10865"/>
                    <a:pt x="15494" y="7355"/>
                  </a:cubicBezTo>
                  <a:cubicBezTo>
                    <a:pt x="15498" y="5401"/>
                    <a:pt x="14722" y="3529"/>
                    <a:pt x="13338" y="2153"/>
                  </a:cubicBezTo>
                  <a:cubicBezTo>
                    <a:pt x="11917" y="732"/>
                    <a:pt x="10033" y="0"/>
                    <a:pt x="8135"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91" name="Google Shape;991;p53"/>
            <p:cNvSpPr/>
            <p:nvPr/>
          </p:nvSpPr>
          <p:spPr>
            <a:xfrm>
              <a:off x="7468825" y="2695625"/>
              <a:ext cx="37075" cy="14150"/>
            </a:xfrm>
            <a:custGeom>
              <a:avLst/>
              <a:gdLst/>
              <a:ahLst/>
              <a:cxnLst/>
              <a:rect l="l" t="t" r="r" b="b"/>
              <a:pathLst>
                <a:path w="1483" h="566" extrusionOk="0">
                  <a:moveTo>
                    <a:pt x="364" y="1"/>
                  </a:moveTo>
                  <a:cubicBezTo>
                    <a:pt x="1" y="16"/>
                    <a:pt x="1" y="550"/>
                    <a:pt x="364" y="566"/>
                  </a:cubicBezTo>
                  <a:lnTo>
                    <a:pt x="1210" y="566"/>
                  </a:lnTo>
                  <a:cubicBezTo>
                    <a:pt x="1362" y="562"/>
                    <a:pt x="1483" y="437"/>
                    <a:pt x="1483" y="285"/>
                  </a:cubicBezTo>
                  <a:cubicBezTo>
                    <a:pt x="1483" y="133"/>
                    <a:pt x="1362" y="8"/>
                    <a:pt x="1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92" name="Google Shape;992;p53"/>
          <p:cNvGrpSpPr/>
          <p:nvPr/>
        </p:nvGrpSpPr>
        <p:grpSpPr>
          <a:xfrm>
            <a:off x="2862063" y="2174750"/>
            <a:ext cx="332550" cy="367850"/>
            <a:chOff x="2948050" y="1383700"/>
            <a:chExt cx="332550" cy="367850"/>
          </a:xfrm>
        </p:grpSpPr>
        <p:sp>
          <p:nvSpPr>
            <p:cNvPr id="993" name="Google Shape;993;p53"/>
            <p:cNvSpPr/>
            <p:nvPr/>
          </p:nvSpPr>
          <p:spPr>
            <a:xfrm>
              <a:off x="3011700" y="1493375"/>
              <a:ext cx="35425" cy="35425"/>
            </a:xfrm>
            <a:custGeom>
              <a:avLst/>
              <a:gdLst/>
              <a:ahLst/>
              <a:cxnLst/>
              <a:rect l="l" t="t" r="r" b="b"/>
              <a:pathLst>
                <a:path w="1417" h="1417" extrusionOk="0">
                  <a:moveTo>
                    <a:pt x="145" y="1"/>
                  </a:moveTo>
                  <a:cubicBezTo>
                    <a:pt x="63" y="1"/>
                    <a:pt x="1" y="63"/>
                    <a:pt x="1" y="141"/>
                  </a:cubicBezTo>
                  <a:lnTo>
                    <a:pt x="1" y="1272"/>
                  </a:lnTo>
                  <a:cubicBezTo>
                    <a:pt x="1" y="1350"/>
                    <a:pt x="63" y="1416"/>
                    <a:pt x="145" y="1416"/>
                  </a:cubicBezTo>
                  <a:lnTo>
                    <a:pt x="1276" y="1416"/>
                  </a:lnTo>
                  <a:cubicBezTo>
                    <a:pt x="1354" y="1416"/>
                    <a:pt x="1416" y="1350"/>
                    <a:pt x="1416" y="1272"/>
                  </a:cubicBezTo>
                  <a:lnTo>
                    <a:pt x="1416" y="141"/>
                  </a:lnTo>
                  <a:cubicBezTo>
                    <a:pt x="1416" y="63"/>
                    <a:pt x="1354"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4" name="Google Shape;994;p53"/>
            <p:cNvSpPr/>
            <p:nvPr/>
          </p:nvSpPr>
          <p:spPr>
            <a:xfrm>
              <a:off x="2948050" y="1429725"/>
              <a:ext cx="247750" cy="321825"/>
            </a:xfrm>
            <a:custGeom>
              <a:avLst/>
              <a:gdLst/>
              <a:ahLst/>
              <a:cxnLst/>
              <a:rect l="l" t="t" r="r" b="b"/>
              <a:pathLst>
                <a:path w="9910" h="12873" extrusionOk="0">
                  <a:moveTo>
                    <a:pt x="7798" y="1697"/>
                  </a:moveTo>
                  <a:cubicBezTo>
                    <a:pt x="8033" y="1697"/>
                    <a:pt x="8225" y="1885"/>
                    <a:pt x="8225" y="2122"/>
                  </a:cubicBezTo>
                  <a:cubicBezTo>
                    <a:pt x="8225" y="2355"/>
                    <a:pt x="8033" y="2547"/>
                    <a:pt x="7798" y="2547"/>
                  </a:cubicBezTo>
                  <a:cubicBezTo>
                    <a:pt x="7793" y="2547"/>
                    <a:pt x="7789" y="2547"/>
                    <a:pt x="7784" y="2547"/>
                  </a:cubicBezTo>
                  <a:lnTo>
                    <a:pt x="5522" y="2547"/>
                  </a:lnTo>
                  <a:cubicBezTo>
                    <a:pt x="5517" y="2547"/>
                    <a:pt x="5513" y="2547"/>
                    <a:pt x="5508" y="2547"/>
                  </a:cubicBezTo>
                  <a:cubicBezTo>
                    <a:pt x="5273" y="2547"/>
                    <a:pt x="5081" y="2355"/>
                    <a:pt x="5081" y="2122"/>
                  </a:cubicBezTo>
                  <a:cubicBezTo>
                    <a:pt x="5081" y="1885"/>
                    <a:pt x="5273" y="1697"/>
                    <a:pt x="5508" y="1697"/>
                  </a:cubicBezTo>
                  <a:cubicBezTo>
                    <a:pt x="5513" y="1697"/>
                    <a:pt x="5517" y="1697"/>
                    <a:pt x="5522" y="1697"/>
                  </a:cubicBezTo>
                  <a:lnTo>
                    <a:pt x="7784" y="1697"/>
                  </a:lnTo>
                  <a:cubicBezTo>
                    <a:pt x="7789" y="1697"/>
                    <a:pt x="7793" y="1697"/>
                    <a:pt x="7798" y="1697"/>
                  </a:cubicBezTo>
                  <a:close/>
                  <a:moveTo>
                    <a:pt x="3822" y="1697"/>
                  </a:moveTo>
                  <a:cubicBezTo>
                    <a:pt x="4368" y="1697"/>
                    <a:pt x="4812" y="2141"/>
                    <a:pt x="4812" y="2687"/>
                  </a:cubicBezTo>
                  <a:lnTo>
                    <a:pt x="4812" y="3818"/>
                  </a:lnTo>
                  <a:cubicBezTo>
                    <a:pt x="4812" y="4364"/>
                    <a:pt x="4368" y="4809"/>
                    <a:pt x="3822" y="4809"/>
                  </a:cubicBezTo>
                  <a:lnTo>
                    <a:pt x="2691" y="4809"/>
                  </a:lnTo>
                  <a:cubicBezTo>
                    <a:pt x="2141" y="4809"/>
                    <a:pt x="1701" y="4364"/>
                    <a:pt x="1701" y="3818"/>
                  </a:cubicBezTo>
                  <a:lnTo>
                    <a:pt x="1701" y="2687"/>
                  </a:lnTo>
                  <a:cubicBezTo>
                    <a:pt x="1701" y="2141"/>
                    <a:pt x="2141" y="1697"/>
                    <a:pt x="2691" y="1697"/>
                  </a:cubicBezTo>
                  <a:close/>
                  <a:moveTo>
                    <a:pt x="1275" y="0"/>
                  </a:moveTo>
                  <a:cubicBezTo>
                    <a:pt x="574" y="0"/>
                    <a:pt x="0" y="570"/>
                    <a:pt x="0" y="1272"/>
                  </a:cubicBezTo>
                  <a:lnTo>
                    <a:pt x="0" y="11602"/>
                  </a:lnTo>
                  <a:cubicBezTo>
                    <a:pt x="0" y="12304"/>
                    <a:pt x="574" y="12873"/>
                    <a:pt x="1275" y="12873"/>
                  </a:cubicBezTo>
                  <a:lnTo>
                    <a:pt x="5475" y="12873"/>
                  </a:lnTo>
                  <a:cubicBezTo>
                    <a:pt x="4816" y="12144"/>
                    <a:pt x="4629" y="11099"/>
                    <a:pt x="4996" y="10186"/>
                  </a:cubicBezTo>
                  <a:lnTo>
                    <a:pt x="2122" y="10186"/>
                  </a:lnTo>
                  <a:cubicBezTo>
                    <a:pt x="2117" y="10186"/>
                    <a:pt x="2112" y="10186"/>
                    <a:pt x="2107" y="10186"/>
                  </a:cubicBezTo>
                  <a:cubicBezTo>
                    <a:pt x="1872" y="10186"/>
                    <a:pt x="1681" y="9998"/>
                    <a:pt x="1681" y="9761"/>
                  </a:cubicBezTo>
                  <a:cubicBezTo>
                    <a:pt x="1681" y="9524"/>
                    <a:pt x="1872" y="9336"/>
                    <a:pt x="2107" y="9336"/>
                  </a:cubicBezTo>
                  <a:cubicBezTo>
                    <a:pt x="2112" y="9336"/>
                    <a:pt x="2117" y="9336"/>
                    <a:pt x="2122" y="9336"/>
                  </a:cubicBezTo>
                  <a:lnTo>
                    <a:pt x="5557" y="9336"/>
                  </a:lnTo>
                  <a:lnTo>
                    <a:pt x="5561" y="9328"/>
                  </a:lnTo>
                  <a:lnTo>
                    <a:pt x="6692" y="8205"/>
                  </a:lnTo>
                  <a:lnTo>
                    <a:pt x="2126" y="8205"/>
                  </a:lnTo>
                  <a:cubicBezTo>
                    <a:pt x="1888" y="8205"/>
                    <a:pt x="1701" y="8014"/>
                    <a:pt x="1701" y="7780"/>
                  </a:cubicBezTo>
                  <a:cubicBezTo>
                    <a:pt x="1701" y="7546"/>
                    <a:pt x="1888" y="7355"/>
                    <a:pt x="2126" y="7355"/>
                  </a:cubicBezTo>
                  <a:lnTo>
                    <a:pt x="7074" y="7355"/>
                  </a:lnTo>
                  <a:lnTo>
                    <a:pt x="7074" y="6840"/>
                  </a:lnTo>
                  <a:cubicBezTo>
                    <a:pt x="6891" y="6665"/>
                    <a:pt x="6747" y="6454"/>
                    <a:pt x="6649" y="6220"/>
                  </a:cubicBezTo>
                  <a:cubicBezTo>
                    <a:pt x="6626" y="6224"/>
                    <a:pt x="6602" y="6224"/>
                    <a:pt x="6579" y="6224"/>
                  </a:cubicBezTo>
                  <a:lnTo>
                    <a:pt x="2126" y="6224"/>
                  </a:lnTo>
                  <a:cubicBezTo>
                    <a:pt x="1888" y="6224"/>
                    <a:pt x="1701" y="6033"/>
                    <a:pt x="1701" y="5799"/>
                  </a:cubicBezTo>
                  <a:cubicBezTo>
                    <a:pt x="1701" y="5565"/>
                    <a:pt x="1888" y="5374"/>
                    <a:pt x="2126" y="5374"/>
                  </a:cubicBezTo>
                  <a:lnTo>
                    <a:pt x="6517" y="5374"/>
                  </a:lnTo>
                  <a:cubicBezTo>
                    <a:pt x="6559" y="4797"/>
                    <a:pt x="6875" y="4270"/>
                    <a:pt x="7371" y="3962"/>
                  </a:cubicBezTo>
                  <a:lnTo>
                    <a:pt x="5518" y="3962"/>
                  </a:lnTo>
                  <a:cubicBezTo>
                    <a:pt x="5280" y="3962"/>
                    <a:pt x="5093" y="3771"/>
                    <a:pt x="5093" y="3537"/>
                  </a:cubicBezTo>
                  <a:cubicBezTo>
                    <a:pt x="5093" y="3303"/>
                    <a:pt x="5280" y="3112"/>
                    <a:pt x="5518" y="3112"/>
                  </a:cubicBezTo>
                  <a:lnTo>
                    <a:pt x="7780" y="3112"/>
                  </a:lnTo>
                  <a:cubicBezTo>
                    <a:pt x="8014" y="3112"/>
                    <a:pt x="8205" y="3303"/>
                    <a:pt x="8205" y="3537"/>
                  </a:cubicBezTo>
                  <a:cubicBezTo>
                    <a:pt x="8205" y="3588"/>
                    <a:pt x="8197" y="3639"/>
                    <a:pt x="8178" y="3686"/>
                  </a:cubicBezTo>
                  <a:cubicBezTo>
                    <a:pt x="8232" y="3682"/>
                    <a:pt x="8291" y="3678"/>
                    <a:pt x="8345" y="3678"/>
                  </a:cubicBezTo>
                  <a:lnTo>
                    <a:pt x="9909" y="3678"/>
                  </a:lnTo>
                  <a:lnTo>
                    <a:pt x="9909" y="1272"/>
                  </a:lnTo>
                  <a:cubicBezTo>
                    <a:pt x="9905" y="570"/>
                    <a:pt x="9336" y="0"/>
                    <a:pt x="8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5" name="Google Shape;995;p53"/>
            <p:cNvSpPr/>
            <p:nvPr/>
          </p:nvSpPr>
          <p:spPr>
            <a:xfrm>
              <a:off x="3117000" y="1542900"/>
              <a:ext cx="136125" cy="120250"/>
            </a:xfrm>
            <a:custGeom>
              <a:avLst/>
              <a:gdLst/>
              <a:ahLst/>
              <a:cxnLst/>
              <a:rect l="l" t="t" r="r" b="b"/>
              <a:pathLst>
                <a:path w="5445" h="4810" extrusionOk="0">
                  <a:moveTo>
                    <a:pt x="1591" y="1"/>
                  </a:moveTo>
                  <a:cubicBezTo>
                    <a:pt x="1127" y="1"/>
                    <a:pt x="726" y="321"/>
                    <a:pt x="624" y="773"/>
                  </a:cubicBezTo>
                  <a:cubicBezTo>
                    <a:pt x="519" y="1225"/>
                    <a:pt x="745" y="1685"/>
                    <a:pt x="1166" y="1884"/>
                  </a:cubicBezTo>
                  <a:lnTo>
                    <a:pt x="1166" y="3643"/>
                  </a:lnTo>
                  <a:lnTo>
                    <a:pt x="0" y="4809"/>
                  </a:lnTo>
                  <a:lnTo>
                    <a:pt x="5444" y="4809"/>
                  </a:lnTo>
                  <a:lnTo>
                    <a:pt x="4278" y="3643"/>
                  </a:lnTo>
                  <a:lnTo>
                    <a:pt x="4278" y="1884"/>
                  </a:lnTo>
                  <a:cubicBezTo>
                    <a:pt x="4695" y="1685"/>
                    <a:pt x="4922" y="1225"/>
                    <a:pt x="4820" y="773"/>
                  </a:cubicBezTo>
                  <a:cubicBezTo>
                    <a:pt x="4719" y="321"/>
                    <a:pt x="4317" y="1"/>
                    <a:pt x="3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6" name="Google Shape;996;p53"/>
            <p:cNvSpPr/>
            <p:nvPr/>
          </p:nvSpPr>
          <p:spPr>
            <a:xfrm>
              <a:off x="3077600" y="1684275"/>
              <a:ext cx="203000" cy="67275"/>
            </a:xfrm>
            <a:custGeom>
              <a:avLst/>
              <a:gdLst/>
              <a:ahLst/>
              <a:cxnLst/>
              <a:rect l="l" t="t" r="r" b="b"/>
              <a:pathLst>
                <a:path w="8120" h="2691" extrusionOk="0">
                  <a:moveTo>
                    <a:pt x="773" y="0"/>
                  </a:moveTo>
                  <a:cubicBezTo>
                    <a:pt x="1" y="1147"/>
                    <a:pt x="824" y="2691"/>
                    <a:pt x="2204" y="2691"/>
                  </a:cubicBezTo>
                  <a:lnTo>
                    <a:pt x="6396" y="2691"/>
                  </a:lnTo>
                  <a:cubicBezTo>
                    <a:pt x="7348" y="2687"/>
                    <a:pt x="8120" y="1919"/>
                    <a:pt x="8120" y="963"/>
                  </a:cubicBezTo>
                  <a:cubicBezTo>
                    <a:pt x="8120" y="620"/>
                    <a:pt x="8018" y="285"/>
                    <a:pt x="7823" y="0"/>
                  </a:cubicBezTo>
                  <a:cubicBezTo>
                    <a:pt x="7816" y="2"/>
                    <a:pt x="7808" y="3"/>
                    <a:pt x="7801" y="3"/>
                  </a:cubicBezTo>
                  <a:cubicBezTo>
                    <a:pt x="7793" y="3"/>
                    <a:pt x="7786" y="2"/>
                    <a:pt x="7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7" name="Google Shape;997;p53"/>
            <p:cNvSpPr/>
            <p:nvPr/>
          </p:nvSpPr>
          <p:spPr>
            <a:xfrm>
              <a:off x="3005475" y="1383700"/>
              <a:ext cx="132900" cy="24800"/>
            </a:xfrm>
            <a:custGeom>
              <a:avLst/>
              <a:gdLst/>
              <a:ahLst/>
              <a:cxnLst/>
              <a:rect l="l" t="t" r="r" b="b"/>
              <a:pathLst>
                <a:path w="5316" h="992" extrusionOk="0">
                  <a:moveTo>
                    <a:pt x="1240" y="1"/>
                  </a:moveTo>
                  <a:cubicBezTo>
                    <a:pt x="648" y="1"/>
                    <a:pt x="133" y="414"/>
                    <a:pt x="0" y="991"/>
                  </a:cubicBezTo>
                  <a:lnTo>
                    <a:pt x="5315" y="991"/>
                  </a:lnTo>
                  <a:cubicBezTo>
                    <a:pt x="5179" y="410"/>
                    <a:pt x="4664" y="1"/>
                    <a:pt x="4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98" name="Google Shape;998;p53"/>
          <p:cNvGrpSpPr/>
          <p:nvPr/>
        </p:nvGrpSpPr>
        <p:grpSpPr>
          <a:xfrm>
            <a:off x="1041650" y="3336300"/>
            <a:ext cx="289550" cy="367900"/>
            <a:chOff x="1105600" y="2545250"/>
            <a:chExt cx="289550" cy="367900"/>
          </a:xfrm>
        </p:grpSpPr>
        <p:sp>
          <p:nvSpPr>
            <p:cNvPr id="999" name="Google Shape;999;p53"/>
            <p:cNvSpPr/>
            <p:nvPr/>
          </p:nvSpPr>
          <p:spPr>
            <a:xfrm>
              <a:off x="1319475" y="2545250"/>
              <a:ext cx="51025" cy="48025"/>
            </a:xfrm>
            <a:custGeom>
              <a:avLst/>
              <a:gdLst/>
              <a:ahLst/>
              <a:cxnLst/>
              <a:rect l="l" t="t" r="r" b="b"/>
              <a:pathLst>
                <a:path w="2041" h="1921" extrusionOk="0">
                  <a:moveTo>
                    <a:pt x="648" y="1"/>
                  </a:moveTo>
                  <a:cubicBezTo>
                    <a:pt x="425" y="1"/>
                    <a:pt x="202" y="59"/>
                    <a:pt x="1" y="178"/>
                  </a:cubicBezTo>
                  <a:cubicBezTo>
                    <a:pt x="204" y="279"/>
                    <a:pt x="387" y="412"/>
                    <a:pt x="547" y="572"/>
                  </a:cubicBezTo>
                  <a:lnTo>
                    <a:pt x="1350" y="1375"/>
                  </a:lnTo>
                  <a:cubicBezTo>
                    <a:pt x="1510" y="1535"/>
                    <a:pt x="1642" y="1718"/>
                    <a:pt x="1744" y="1921"/>
                  </a:cubicBezTo>
                  <a:cubicBezTo>
                    <a:pt x="2040" y="1422"/>
                    <a:pt x="1958" y="782"/>
                    <a:pt x="1549" y="373"/>
                  </a:cubicBezTo>
                  <a:cubicBezTo>
                    <a:pt x="1304" y="128"/>
                    <a:pt x="978"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0" name="Google Shape;1000;p53"/>
            <p:cNvSpPr/>
            <p:nvPr/>
          </p:nvSpPr>
          <p:spPr>
            <a:xfrm>
              <a:off x="1191575" y="2565250"/>
              <a:ext cx="158925" cy="153225"/>
            </a:xfrm>
            <a:custGeom>
              <a:avLst/>
              <a:gdLst/>
              <a:ahLst/>
              <a:cxnLst/>
              <a:rect l="l" t="t" r="r" b="b"/>
              <a:pathLst>
                <a:path w="6357" h="6129" extrusionOk="0">
                  <a:moveTo>
                    <a:pt x="4157" y="1"/>
                  </a:moveTo>
                  <a:cubicBezTo>
                    <a:pt x="3832" y="1"/>
                    <a:pt x="3506" y="125"/>
                    <a:pt x="3257" y="372"/>
                  </a:cubicBezTo>
                  <a:lnTo>
                    <a:pt x="1256" y="2373"/>
                  </a:lnTo>
                  <a:cubicBezTo>
                    <a:pt x="921" y="2708"/>
                    <a:pt x="800" y="3199"/>
                    <a:pt x="940" y="3652"/>
                  </a:cubicBezTo>
                  <a:lnTo>
                    <a:pt x="531" y="4003"/>
                  </a:lnTo>
                  <a:cubicBezTo>
                    <a:pt x="145" y="4326"/>
                    <a:pt x="0" y="4861"/>
                    <a:pt x="176" y="5336"/>
                  </a:cubicBezTo>
                  <a:cubicBezTo>
                    <a:pt x="351" y="5812"/>
                    <a:pt x="804" y="6128"/>
                    <a:pt x="1311" y="6128"/>
                  </a:cubicBezTo>
                  <a:lnTo>
                    <a:pt x="1361" y="6128"/>
                  </a:lnTo>
                  <a:cubicBezTo>
                    <a:pt x="1697" y="6112"/>
                    <a:pt x="2013" y="5960"/>
                    <a:pt x="2231" y="5703"/>
                  </a:cubicBezTo>
                  <a:lnTo>
                    <a:pt x="2578" y="5290"/>
                  </a:lnTo>
                  <a:cubicBezTo>
                    <a:pt x="2703" y="5330"/>
                    <a:pt x="2832" y="5349"/>
                    <a:pt x="2960" y="5349"/>
                  </a:cubicBezTo>
                  <a:cubicBezTo>
                    <a:pt x="3293" y="5349"/>
                    <a:pt x="3619" y="5217"/>
                    <a:pt x="3861" y="4978"/>
                  </a:cubicBezTo>
                  <a:lnTo>
                    <a:pt x="5858" y="2977"/>
                  </a:lnTo>
                  <a:cubicBezTo>
                    <a:pt x="6357" y="2478"/>
                    <a:pt x="6357" y="1671"/>
                    <a:pt x="5858" y="1176"/>
                  </a:cubicBezTo>
                  <a:lnTo>
                    <a:pt x="5058" y="372"/>
                  </a:lnTo>
                  <a:cubicBezTo>
                    <a:pt x="4809" y="125"/>
                    <a:pt x="4483" y="1"/>
                    <a:pt x="4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1" name="Google Shape;1001;p53"/>
            <p:cNvSpPr/>
            <p:nvPr/>
          </p:nvSpPr>
          <p:spPr>
            <a:xfrm>
              <a:off x="1304950" y="2646875"/>
              <a:ext cx="83875" cy="175800"/>
            </a:xfrm>
            <a:custGeom>
              <a:avLst/>
              <a:gdLst/>
              <a:ahLst/>
              <a:cxnLst/>
              <a:rect l="l" t="t" r="r" b="b"/>
              <a:pathLst>
                <a:path w="3355" h="7032" extrusionOk="0">
                  <a:moveTo>
                    <a:pt x="2184" y="1"/>
                  </a:moveTo>
                  <a:cubicBezTo>
                    <a:pt x="2106" y="110"/>
                    <a:pt x="2025" y="215"/>
                    <a:pt x="1931" y="309"/>
                  </a:cubicBezTo>
                  <a:lnTo>
                    <a:pt x="184" y="2056"/>
                  </a:lnTo>
                  <a:cubicBezTo>
                    <a:pt x="695" y="2918"/>
                    <a:pt x="621" y="4002"/>
                    <a:pt x="1" y="4786"/>
                  </a:cubicBezTo>
                  <a:cubicBezTo>
                    <a:pt x="79" y="4832"/>
                    <a:pt x="157" y="4883"/>
                    <a:pt x="235" y="4934"/>
                  </a:cubicBezTo>
                  <a:cubicBezTo>
                    <a:pt x="862" y="5355"/>
                    <a:pt x="1346" y="5955"/>
                    <a:pt x="1627" y="6661"/>
                  </a:cubicBezTo>
                  <a:lnTo>
                    <a:pt x="1775" y="7032"/>
                  </a:lnTo>
                  <a:cubicBezTo>
                    <a:pt x="2785" y="6049"/>
                    <a:pt x="3350" y="4700"/>
                    <a:pt x="3350" y="3292"/>
                  </a:cubicBezTo>
                  <a:cubicBezTo>
                    <a:pt x="3354" y="2465"/>
                    <a:pt x="3155" y="1646"/>
                    <a:pt x="2777" y="909"/>
                  </a:cubicBezTo>
                  <a:cubicBezTo>
                    <a:pt x="2613" y="586"/>
                    <a:pt x="2411" y="282"/>
                    <a:pt x="2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2" name="Google Shape;1002;p53"/>
            <p:cNvSpPr/>
            <p:nvPr/>
          </p:nvSpPr>
          <p:spPr>
            <a:xfrm>
              <a:off x="1105600" y="2746800"/>
              <a:ext cx="126450" cy="77925"/>
            </a:xfrm>
            <a:custGeom>
              <a:avLst/>
              <a:gdLst/>
              <a:ahLst/>
              <a:cxnLst/>
              <a:rect l="l" t="t" r="r" b="b"/>
              <a:pathLst>
                <a:path w="5058" h="3117" extrusionOk="0">
                  <a:moveTo>
                    <a:pt x="1275" y="1"/>
                  </a:moveTo>
                  <a:cubicBezTo>
                    <a:pt x="573" y="1"/>
                    <a:pt x="4" y="570"/>
                    <a:pt x="4" y="1276"/>
                  </a:cubicBezTo>
                  <a:lnTo>
                    <a:pt x="4" y="1841"/>
                  </a:lnTo>
                  <a:cubicBezTo>
                    <a:pt x="0" y="2543"/>
                    <a:pt x="573" y="3113"/>
                    <a:pt x="1275" y="3117"/>
                  </a:cubicBezTo>
                  <a:lnTo>
                    <a:pt x="2398" y="3117"/>
                  </a:lnTo>
                  <a:lnTo>
                    <a:pt x="2578" y="2664"/>
                  </a:lnTo>
                  <a:cubicBezTo>
                    <a:pt x="3014" y="1572"/>
                    <a:pt x="3927" y="750"/>
                    <a:pt x="5058" y="430"/>
                  </a:cubicBezTo>
                  <a:cubicBezTo>
                    <a:pt x="4816" y="157"/>
                    <a:pt x="4469" y="1"/>
                    <a:pt x="4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03" name="Google Shape;1003;p53"/>
            <p:cNvSpPr/>
            <p:nvPr/>
          </p:nvSpPr>
          <p:spPr>
            <a:xfrm>
              <a:off x="1119225" y="2775175"/>
              <a:ext cx="275925" cy="137975"/>
            </a:xfrm>
            <a:custGeom>
              <a:avLst/>
              <a:gdLst/>
              <a:ahLst/>
              <a:cxnLst/>
              <a:rect l="l" t="t" r="r" b="b"/>
              <a:pathLst>
                <a:path w="11037" h="5519" extrusionOk="0">
                  <a:moveTo>
                    <a:pt x="6108" y="1697"/>
                  </a:moveTo>
                  <a:cubicBezTo>
                    <a:pt x="6342" y="1697"/>
                    <a:pt x="6533" y="1888"/>
                    <a:pt x="6533" y="2122"/>
                  </a:cubicBezTo>
                  <a:cubicBezTo>
                    <a:pt x="6533" y="2356"/>
                    <a:pt x="6342" y="2547"/>
                    <a:pt x="6108" y="2547"/>
                  </a:cubicBezTo>
                  <a:lnTo>
                    <a:pt x="4977" y="2547"/>
                  </a:lnTo>
                  <a:cubicBezTo>
                    <a:pt x="4743" y="2547"/>
                    <a:pt x="4552" y="2356"/>
                    <a:pt x="4552" y="2122"/>
                  </a:cubicBezTo>
                  <a:cubicBezTo>
                    <a:pt x="4552" y="1888"/>
                    <a:pt x="4743" y="1697"/>
                    <a:pt x="4977" y="1697"/>
                  </a:cubicBezTo>
                  <a:close/>
                  <a:moveTo>
                    <a:pt x="5542" y="1"/>
                  </a:moveTo>
                  <a:cubicBezTo>
                    <a:pt x="4345" y="1"/>
                    <a:pt x="3265" y="730"/>
                    <a:pt x="2820" y="1841"/>
                  </a:cubicBezTo>
                  <a:lnTo>
                    <a:pt x="2427" y="2828"/>
                  </a:lnTo>
                  <a:lnTo>
                    <a:pt x="1370" y="2828"/>
                  </a:lnTo>
                  <a:cubicBezTo>
                    <a:pt x="1363" y="2828"/>
                    <a:pt x="1355" y="2828"/>
                    <a:pt x="1348" y="2828"/>
                  </a:cubicBezTo>
                  <a:cubicBezTo>
                    <a:pt x="605" y="2828"/>
                    <a:pt x="1" y="3428"/>
                    <a:pt x="1" y="4173"/>
                  </a:cubicBezTo>
                  <a:cubicBezTo>
                    <a:pt x="1" y="4919"/>
                    <a:pt x="605" y="5519"/>
                    <a:pt x="1348" y="5519"/>
                  </a:cubicBezTo>
                  <a:cubicBezTo>
                    <a:pt x="1355" y="5519"/>
                    <a:pt x="1363" y="5519"/>
                    <a:pt x="1370" y="5518"/>
                  </a:cubicBezTo>
                  <a:lnTo>
                    <a:pt x="9719" y="5518"/>
                  </a:lnTo>
                  <a:cubicBezTo>
                    <a:pt x="10448" y="5503"/>
                    <a:pt x="11037" y="4906"/>
                    <a:pt x="11037" y="4173"/>
                  </a:cubicBezTo>
                  <a:cubicBezTo>
                    <a:pt x="11037" y="3440"/>
                    <a:pt x="10448" y="2843"/>
                    <a:pt x="9719" y="2828"/>
                  </a:cubicBezTo>
                  <a:lnTo>
                    <a:pt x="8662" y="2828"/>
                  </a:lnTo>
                  <a:lnTo>
                    <a:pt x="8264" y="1841"/>
                  </a:lnTo>
                  <a:cubicBezTo>
                    <a:pt x="7820" y="730"/>
                    <a:pt x="6743" y="1"/>
                    <a:pt x="5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04" name="Google Shape;1004;p53"/>
          <p:cNvGrpSpPr/>
          <p:nvPr/>
        </p:nvGrpSpPr>
        <p:grpSpPr>
          <a:xfrm>
            <a:off x="7773975" y="3371650"/>
            <a:ext cx="369225" cy="333625"/>
            <a:chOff x="7837925" y="2580600"/>
            <a:chExt cx="369225" cy="333625"/>
          </a:xfrm>
        </p:grpSpPr>
        <p:sp>
          <p:nvSpPr>
            <p:cNvPr id="1005" name="Google Shape;1005;p53"/>
            <p:cNvSpPr/>
            <p:nvPr/>
          </p:nvSpPr>
          <p:spPr>
            <a:xfrm>
              <a:off x="7837925" y="2722150"/>
              <a:ext cx="369225" cy="192075"/>
            </a:xfrm>
            <a:custGeom>
              <a:avLst/>
              <a:gdLst/>
              <a:ahLst/>
              <a:cxnLst/>
              <a:rect l="l" t="t" r="r" b="b"/>
              <a:pathLst>
                <a:path w="14769" h="7683" extrusionOk="0">
                  <a:moveTo>
                    <a:pt x="442" y="0"/>
                  </a:moveTo>
                  <a:cubicBezTo>
                    <a:pt x="212" y="0"/>
                    <a:pt x="28" y="190"/>
                    <a:pt x="28" y="421"/>
                  </a:cubicBezTo>
                  <a:lnTo>
                    <a:pt x="28" y="3748"/>
                  </a:lnTo>
                  <a:cubicBezTo>
                    <a:pt x="1" y="5912"/>
                    <a:pt x="1752" y="7682"/>
                    <a:pt x="3916" y="7682"/>
                  </a:cubicBezTo>
                  <a:cubicBezTo>
                    <a:pt x="6084" y="7682"/>
                    <a:pt x="7831" y="5912"/>
                    <a:pt x="7808" y="3748"/>
                  </a:cubicBezTo>
                  <a:lnTo>
                    <a:pt x="7808" y="3077"/>
                  </a:lnTo>
                  <a:lnTo>
                    <a:pt x="13540" y="2609"/>
                  </a:lnTo>
                  <a:cubicBezTo>
                    <a:pt x="14238" y="2551"/>
                    <a:pt x="14769" y="1954"/>
                    <a:pt x="14737" y="1252"/>
                  </a:cubicBezTo>
                  <a:cubicBezTo>
                    <a:pt x="14710" y="554"/>
                    <a:pt x="14133" y="0"/>
                    <a:pt x="13431" y="0"/>
                  </a:cubicBezTo>
                  <a:lnTo>
                    <a:pt x="449" y="0"/>
                  </a:lnTo>
                  <a:cubicBezTo>
                    <a:pt x="447" y="0"/>
                    <a:pt x="445"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06" name="Google Shape;1006;p53"/>
            <p:cNvSpPr/>
            <p:nvPr/>
          </p:nvSpPr>
          <p:spPr>
            <a:xfrm>
              <a:off x="7853525" y="2580600"/>
              <a:ext cx="164700" cy="120325"/>
            </a:xfrm>
            <a:custGeom>
              <a:avLst/>
              <a:gdLst/>
              <a:ahLst/>
              <a:cxnLst/>
              <a:rect l="l" t="t" r="r" b="b"/>
              <a:pathLst>
                <a:path w="6588" h="4813" extrusionOk="0">
                  <a:moveTo>
                    <a:pt x="3308" y="2266"/>
                  </a:moveTo>
                  <a:cubicBezTo>
                    <a:pt x="3545" y="2266"/>
                    <a:pt x="3733" y="2453"/>
                    <a:pt x="3733" y="2691"/>
                  </a:cubicBezTo>
                  <a:cubicBezTo>
                    <a:pt x="3733" y="2925"/>
                    <a:pt x="3545" y="3116"/>
                    <a:pt x="3308" y="3116"/>
                  </a:cubicBezTo>
                  <a:lnTo>
                    <a:pt x="3280" y="3116"/>
                  </a:lnTo>
                  <a:cubicBezTo>
                    <a:pt x="3046" y="3116"/>
                    <a:pt x="2855" y="2925"/>
                    <a:pt x="2855" y="2691"/>
                  </a:cubicBezTo>
                  <a:cubicBezTo>
                    <a:pt x="2855" y="2453"/>
                    <a:pt x="3046" y="2266"/>
                    <a:pt x="3280" y="2266"/>
                  </a:cubicBezTo>
                  <a:close/>
                  <a:moveTo>
                    <a:pt x="3294" y="0"/>
                  </a:moveTo>
                  <a:cubicBezTo>
                    <a:pt x="2811" y="0"/>
                    <a:pt x="2329" y="250"/>
                    <a:pt x="2075" y="749"/>
                  </a:cubicBezTo>
                  <a:lnTo>
                    <a:pt x="1" y="4812"/>
                  </a:lnTo>
                  <a:lnTo>
                    <a:pt x="2485" y="4812"/>
                  </a:lnTo>
                  <a:cubicBezTo>
                    <a:pt x="2251" y="4812"/>
                    <a:pt x="2064" y="4621"/>
                    <a:pt x="2064" y="4387"/>
                  </a:cubicBezTo>
                  <a:cubicBezTo>
                    <a:pt x="2064" y="4153"/>
                    <a:pt x="2251" y="3962"/>
                    <a:pt x="2489" y="3962"/>
                  </a:cubicBezTo>
                  <a:lnTo>
                    <a:pt x="2516" y="3962"/>
                  </a:lnTo>
                  <a:cubicBezTo>
                    <a:pt x="2521" y="3962"/>
                    <a:pt x="2525" y="3962"/>
                    <a:pt x="2530" y="3962"/>
                  </a:cubicBezTo>
                  <a:cubicBezTo>
                    <a:pt x="2762" y="3962"/>
                    <a:pt x="2953" y="4150"/>
                    <a:pt x="2953" y="4387"/>
                  </a:cubicBezTo>
                  <a:cubicBezTo>
                    <a:pt x="2953" y="4619"/>
                    <a:pt x="2769" y="4805"/>
                    <a:pt x="2544" y="4812"/>
                  </a:cubicBezTo>
                  <a:lnTo>
                    <a:pt x="4184" y="4812"/>
                  </a:lnTo>
                  <a:cubicBezTo>
                    <a:pt x="3959" y="4805"/>
                    <a:pt x="3776" y="4619"/>
                    <a:pt x="3776" y="4387"/>
                  </a:cubicBezTo>
                  <a:cubicBezTo>
                    <a:pt x="3776" y="4150"/>
                    <a:pt x="3967" y="3962"/>
                    <a:pt x="4198" y="3962"/>
                  </a:cubicBezTo>
                  <a:cubicBezTo>
                    <a:pt x="4203" y="3962"/>
                    <a:pt x="4208" y="3962"/>
                    <a:pt x="4212" y="3962"/>
                  </a:cubicBezTo>
                  <a:lnTo>
                    <a:pt x="4240" y="3962"/>
                  </a:lnTo>
                  <a:cubicBezTo>
                    <a:pt x="4470" y="3970"/>
                    <a:pt x="4653" y="4157"/>
                    <a:pt x="4653" y="4387"/>
                  </a:cubicBezTo>
                  <a:cubicBezTo>
                    <a:pt x="4653" y="4617"/>
                    <a:pt x="4470" y="4804"/>
                    <a:pt x="4240" y="4812"/>
                  </a:cubicBezTo>
                  <a:lnTo>
                    <a:pt x="6587" y="4812"/>
                  </a:lnTo>
                  <a:lnTo>
                    <a:pt x="4513" y="749"/>
                  </a:lnTo>
                  <a:cubicBezTo>
                    <a:pt x="4259" y="250"/>
                    <a:pt x="3777" y="0"/>
                    <a:pt x="3294" y="0"/>
                  </a:cubicBezTo>
                  <a:close/>
                  <a:moveTo>
                    <a:pt x="2516" y="4812"/>
                  </a:moveTo>
                  <a:cubicBezTo>
                    <a:pt x="2521" y="4812"/>
                    <a:pt x="2525" y="4812"/>
                    <a:pt x="2530" y="4812"/>
                  </a:cubicBezTo>
                  <a:cubicBezTo>
                    <a:pt x="2535" y="4812"/>
                    <a:pt x="2539" y="4812"/>
                    <a:pt x="2544" y="4812"/>
                  </a:cubicBezTo>
                  <a:close/>
                  <a:moveTo>
                    <a:pt x="4184" y="4812"/>
                  </a:moveTo>
                  <a:lnTo>
                    <a:pt x="4184" y="4812"/>
                  </a:lnTo>
                  <a:cubicBezTo>
                    <a:pt x="4189" y="4812"/>
                    <a:pt x="4194" y="4812"/>
                    <a:pt x="4198" y="4812"/>
                  </a:cubicBezTo>
                  <a:cubicBezTo>
                    <a:pt x="4203" y="4812"/>
                    <a:pt x="4208" y="4812"/>
                    <a:pt x="4212" y="48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07" name="Google Shape;1007;p53"/>
          <p:cNvGrpSpPr/>
          <p:nvPr/>
        </p:nvGrpSpPr>
        <p:grpSpPr>
          <a:xfrm>
            <a:off x="7774613" y="1622200"/>
            <a:ext cx="367950" cy="367850"/>
            <a:chOff x="7839100" y="831150"/>
            <a:chExt cx="367950" cy="367850"/>
          </a:xfrm>
        </p:grpSpPr>
        <p:sp>
          <p:nvSpPr>
            <p:cNvPr id="1008" name="Google Shape;1008;p53"/>
            <p:cNvSpPr/>
            <p:nvPr/>
          </p:nvSpPr>
          <p:spPr>
            <a:xfrm>
              <a:off x="8000550" y="1054250"/>
              <a:ext cx="43000" cy="40975"/>
            </a:xfrm>
            <a:custGeom>
              <a:avLst/>
              <a:gdLst/>
              <a:ahLst/>
              <a:cxnLst/>
              <a:rect l="l" t="t" r="r" b="b"/>
              <a:pathLst>
                <a:path w="1720" h="1639" extrusionOk="0">
                  <a:moveTo>
                    <a:pt x="461" y="1"/>
                  </a:moveTo>
                  <a:cubicBezTo>
                    <a:pt x="353" y="1"/>
                    <a:pt x="246" y="42"/>
                    <a:pt x="164" y="123"/>
                  </a:cubicBezTo>
                  <a:cubicBezTo>
                    <a:pt x="4" y="287"/>
                    <a:pt x="0" y="548"/>
                    <a:pt x="156" y="716"/>
                  </a:cubicBezTo>
                  <a:lnTo>
                    <a:pt x="956" y="1515"/>
                  </a:lnTo>
                  <a:cubicBezTo>
                    <a:pt x="1038" y="1597"/>
                    <a:pt x="1146" y="1638"/>
                    <a:pt x="1255" y="1638"/>
                  </a:cubicBezTo>
                  <a:cubicBezTo>
                    <a:pt x="1363" y="1638"/>
                    <a:pt x="1472" y="1597"/>
                    <a:pt x="1556" y="1515"/>
                  </a:cubicBezTo>
                  <a:cubicBezTo>
                    <a:pt x="1720" y="1348"/>
                    <a:pt x="1720" y="1078"/>
                    <a:pt x="1556" y="915"/>
                  </a:cubicBezTo>
                  <a:lnTo>
                    <a:pt x="753" y="115"/>
                  </a:lnTo>
                  <a:cubicBezTo>
                    <a:pt x="671" y="39"/>
                    <a:pt x="566" y="1"/>
                    <a:pt x="461"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09" name="Google Shape;1009;p53"/>
            <p:cNvSpPr/>
            <p:nvPr/>
          </p:nvSpPr>
          <p:spPr>
            <a:xfrm>
              <a:off x="7950725" y="954925"/>
              <a:ext cx="43325" cy="41250"/>
            </a:xfrm>
            <a:custGeom>
              <a:avLst/>
              <a:gdLst/>
              <a:ahLst/>
              <a:cxnLst/>
              <a:rect l="l" t="t" r="r" b="b"/>
              <a:pathLst>
                <a:path w="1733" h="1650" extrusionOk="0">
                  <a:moveTo>
                    <a:pt x="1267" y="0"/>
                  </a:moveTo>
                  <a:cubicBezTo>
                    <a:pt x="1158" y="0"/>
                    <a:pt x="1050" y="42"/>
                    <a:pt x="968" y="126"/>
                  </a:cubicBezTo>
                  <a:lnTo>
                    <a:pt x="164" y="926"/>
                  </a:lnTo>
                  <a:cubicBezTo>
                    <a:pt x="1" y="1089"/>
                    <a:pt x="1" y="1359"/>
                    <a:pt x="164" y="1526"/>
                  </a:cubicBezTo>
                  <a:cubicBezTo>
                    <a:pt x="248" y="1608"/>
                    <a:pt x="357" y="1649"/>
                    <a:pt x="466" y="1649"/>
                  </a:cubicBezTo>
                  <a:cubicBezTo>
                    <a:pt x="575" y="1649"/>
                    <a:pt x="683" y="1608"/>
                    <a:pt x="765" y="1526"/>
                  </a:cubicBezTo>
                  <a:lnTo>
                    <a:pt x="1568" y="727"/>
                  </a:lnTo>
                  <a:cubicBezTo>
                    <a:pt x="1732" y="559"/>
                    <a:pt x="1732" y="290"/>
                    <a:pt x="1568" y="126"/>
                  </a:cubicBezTo>
                  <a:cubicBezTo>
                    <a:pt x="1484" y="42"/>
                    <a:pt x="1375" y="0"/>
                    <a:pt x="1267"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0" name="Google Shape;1010;p53"/>
            <p:cNvSpPr/>
            <p:nvPr/>
          </p:nvSpPr>
          <p:spPr>
            <a:xfrm>
              <a:off x="7839100" y="831150"/>
              <a:ext cx="367950" cy="367850"/>
            </a:xfrm>
            <a:custGeom>
              <a:avLst/>
              <a:gdLst/>
              <a:ahLst/>
              <a:cxnLst/>
              <a:rect l="l" t="t" r="r" b="b"/>
              <a:pathLst>
                <a:path w="14718" h="14714" extrusionOk="0">
                  <a:moveTo>
                    <a:pt x="5729" y="4102"/>
                  </a:moveTo>
                  <a:cubicBezTo>
                    <a:pt x="6055" y="4102"/>
                    <a:pt x="6380" y="4227"/>
                    <a:pt x="6630" y="4477"/>
                  </a:cubicBezTo>
                  <a:cubicBezTo>
                    <a:pt x="7129" y="4972"/>
                    <a:pt x="7129" y="5779"/>
                    <a:pt x="6630" y="6278"/>
                  </a:cubicBezTo>
                  <a:lnTo>
                    <a:pt x="5834" y="7078"/>
                  </a:lnTo>
                  <a:cubicBezTo>
                    <a:pt x="5585" y="7325"/>
                    <a:pt x="5258" y="7449"/>
                    <a:pt x="4932" y="7449"/>
                  </a:cubicBezTo>
                  <a:cubicBezTo>
                    <a:pt x="4606" y="7449"/>
                    <a:pt x="4280" y="7325"/>
                    <a:pt x="4033" y="7078"/>
                  </a:cubicBezTo>
                  <a:lnTo>
                    <a:pt x="4029" y="7078"/>
                  </a:lnTo>
                  <a:cubicBezTo>
                    <a:pt x="3530" y="6579"/>
                    <a:pt x="3530" y="5775"/>
                    <a:pt x="4029" y="5276"/>
                  </a:cubicBezTo>
                  <a:lnTo>
                    <a:pt x="4828" y="4477"/>
                  </a:lnTo>
                  <a:cubicBezTo>
                    <a:pt x="5078" y="4227"/>
                    <a:pt x="5403" y="4102"/>
                    <a:pt x="5729" y="4102"/>
                  </a:cubicBezTo>
                  <a:close/>
                  <a:moveTo>
                    <a:pt x="9317" y="4102"/>
                  </a:moveTo>
                  <a:cubicBezTo>
                    <a:pt x="9644" y="4102"/>
                    <a:pt x="9971" y="4227"/>
                    <a:pt x="10221" y="4477"/>
                  </a:cubicBezTo>
                  <a:lnTo>
                    <a:pt x="11021" y="5276"/>
                  </a:lnTo>
                  <a:cubicBezTo>
                    <a:pt x="11516" y="5771"/>
                    <a:pt x="11516" y="6579"/>
                    <a:pt x="11021" y="7078"/>
                  </a:cubicBezTo>
                  <a:lnTo>
                    <a:pt x="11017" y="7078"/>
                  </a:lnTo>
                  <a:cubicBezTo>
                    <a:pt x="10767" y="7325"/>
                    <a:pt x="10442" y="7449"/>
                    <a:pt x="10116" y="7449"/>
                  </a:cubicBezTo>
                  <a:cubicBezTo>
                    <a:pt x="9791" y="7449"/>
                    <a:pt x="9465" y="7325"/>
                    <a:pt x="9215" y="7078"/>
                  </a:cubicBezTo>
                  <a:lnTo>
                    <a:pt x="8416" y="6278"/>
                  </a:lnTo>
                  <a:cubicBezTo>
                    <a:pt x="7917" y="5779"/>
                    <a:pt x="7921" y="4972"/>
                    <a:pt x="8416" y="4473"/>
                  </a:cubicBezTo>
                  <a:cubicBezTo>
                    <a:pt x="8665" y="4226"/>
                    <a:pt x="8991" y="4102"/>
                    <a:pt x="9317" y="4102"/>
                  </a:cubicBezTo>
                  <a:close/>
                  <a:moveTo>
                    <a:pt x="10469" y="8327"/>
                  </a:moveTo>
                  <a:cubicBezTo>
                    <a:pt x="10577" y="8327"/>
                    <a:pt x="10685" y="8368"/>
                    <a:pt x="10767" y="8450"/>
                  </a:cubicBezTo>
                  <a:cubicBezTo>
                    <a:pt x="10935" y="8618"/>
                    <a:pt x="10935" y="8895"/>
                    <a:pt x="10763" y="9059"/>
                  </a:cubicBezTo>
                  <a:lnTo>
                    <a:pt x="10732" y="9086"/>
                  </a:lnTo>
                  <a:cubicBezTo>
                    <a:pt x="10650" y="9165"/>
                    <a:pt x="10545" y="9204"/>
                    <a:pt x="10440" y="9204"/>
                  </a:cubicBezTo>
                  <a:cubicBezTo>
                    <a:pt x="10332" y="9204"/>
                    <a:pt x="10223" y="9162"/>
                    <a:pt x="10140" y="9078"/>
                  </a:cubicBezTo>
                  <a:cubicBezTo>
                    <a:pt x="9976" y="8914"/>
                    <a:pt x="9972" y="8653"/>
                    <a:pt x="10132" y="8485"/>
                  </a:cubicBezTo>
                  <a:lnTo>
                    <a:pt x="10163" y="8458"/>
                  </a:lnTo>
                  <a:cubicBezTo>
                    <a:pt x="10246" y="8371"/>
                    <a:pt x="10358" y="8327"/>
                    <a:pt x="10469" y="8327"/>
                  </a:cubicBezTo>
                  <a:close/>
                  <a:moveTo>
                    <a:pt x="4210" y="8332"/>
                  </a:moveTo>
                  <a:cubicBezTo>
                    <a:pt x="4318" y="8332"/>
                    <a:pt x="4427" y="8374"/>
                    <a:pt x="4509" y="8458"/>
                  </a:cubicBezTo>
                  <a:lnTo>
                    <a:pt x="4540" y="8485"/>
                  </a:lnTo>
                  <a:cubicBezTo>
                    <a:pt x="4703" y="8653"/>
                    <a:pt x="4703" y="8918"/>
                    <a:pt x="4540" y="9086"/>
                  </a:cubicBezTo>
                  <a:cubicBezTo>
                    <a:pt x="4456" y="9168"/>
                    <a:pt x="4347" y="9209"/>
                    <a:pt x="4238" y="9209"/>
                  </a:cubicBezTo>
                  <a:cubicBezTo>
                    <a:pt x="4129" y="9209"/>
                    <a:pt x="4021" y="9168"/>
                    <a:pt x="3939" y="9086"/>
                  </a:cubicBezTo>
                  <a:lnTo>
                    <a:pt x="3908" y="9059"/>
                  </a:lnTo>
                  <a:cubicBezTo>
                    <a:pt x="3744" y="8891"/>
                    <a:pt x="3744" y="8622"/>
                    <a:pt x="3908" y="8458"/>
                  </a:cubicBezTo>
                  <a:cubicBezTo>
                    <a:pt x="3992" y="8374"/>
                    <a:pt x="4101" y="8332"/>
                    <a:pt x="4210" y="8332"/>
                  </a:cubicBezTo>
                  <a:close/>
                  <a:moveTo>
                    <a:pt x="6912" y="8063"/>
                  </a:moveTo>
                  <a:cubicBezTo>
                    <a:pt x="7238" y="8063"/>
                    <a:pt x="7564" y="8187"/>
                    <a:pt x="7811" y="8435"/>
                  </a:cubicBezTo>
                  <a:lnTo>
                    <a:pt x="8611" y="9238"/>
                  </a:lnTo>
                  <a:cubicBezTo>
                    <a:pt x="9110" y="9733"/>
                    <a:pt x="9110" y="10541"/>
                    <a:pt x="8611" y="11040"/>
                  </a:cubicBezTo>
                  <a:cubicBezTo>
                    <a:pt x="8361" y="11287"/>
                    <a:pt x="8036" y="11411"/>
                    <a:pt x="7710" y="11411"/>
                  </a:cubicBezTo>
                  <a:cubicBezTo>
                    <a:pt x="7384" y="11411"/>
                    <a:pt x="7059" y="11287"/>
                    <a:pt x="6809" y="11040"/>
                  </a:cubicBezTo>
                  <a:lnTo>
                    <a:pt x="6010" y="10236"/>
                  </a:lnTo>
                  <a:cubicBezTo>
                    <a:pt x="5515" y="9737"/>
                    <a:pt x="5515" y="8934"/>
                    <a:pt x="6010" y="8435"/>
                  </a:cubicBezTo>
                  <a:cubicBezTo>
                    <a:pt x="6259" y="8187"/>
                    <a:pt x="6586" y="8063"/>
                    <a:pt x="6912" y="8063"/>
                  </a:cubicBezTo>
                  <a:close/>
                  <a:moveTo>
                    <a:pt x="7340" y="0"/>
                  </a:moveTo>
                  <a:cubicBezTo>
                    <a:pt x="6634" y="0"/>
                    <a:pt x="6064" y="569"/>
                    <a:pt x="6064" y="1275"/>
                  </a:cubicBezTo>
                  <a:lnTo>
                    <a:pt x="6064" y="1408"/>
                  </a:lnTo>
                  <a:cubicBezTo>
                    <a:pt x="5581" y="1509"/>
                    <a:pt x="5113" y="1669"/>
                    <a:pt x="4668" y="1887"/>
                  </a:cubicBezTo>
                  <a:lnTo>
                    <a:pt x="4239" y="1143"/>
                  </a:lnTo>
                  <a:cubicBezTo>
                    <a:pt x="4161" y="1006"/>
                    <a:pt x="4017" y="930"/>
                    <a:pt x="3870" y="930"/>
                  </a:cubicBezTo>
                  <a:cubicBezTo>
                    <a:pt x="3798" y="930"/>
                    <a:pt x="3725" y="948"/>
                    <a:pt x="3658" y="987"/>
                  </a:cubicBezTo>
                  <a:cubicBezTo>
                    <a:pt x="3456" y="1104"/>
                    <a:pt x="3385" y="1361"/>
                    <a:pt x="3502" y="1564"/>
                  </a:cubicBezTo>
                  <a:lnTo>
                    <a:pt x="3931" y="2312"/>
                  </a:lnTo>
                  <a:cubicBezTo>
                    <a:pt x="3284" y="2749"/>
                    <a:pt x="2730" y="3307"/>
                    <a:pt x="2290" y="3954"/>
                  </a:cubicBezTo>
                  <a:lnTo>
                    <a:pt x="1545" y="3525"/>
                  </a:lnTo>
                  <a:cubicBezTo>
                    <a:pt x="1479" y="3489"/>
                    <a:pt x="1409" y="3471"/>
                    <a:pt x="1339" y="3471"/>
                  </a:cubicBezTo>
                  <a:cubicBezTo>
                    <a:pt x="1193" y="3471"/>
                    <a:pt x="1051" y="3548"/>
                    <a:pt x="972" y="3685"/>
                  </a:cubicBezTo>
                  <a:cubicBezTo>
                    <a:pt x="859" y="3884"/>
                    <a:pt x="921" y="4137"/>
                    <a:pt x="1120" y="4258"/>
                  </a:cubicBezTo>
                  <a:lnTo>
                    <a:pt x="1865" y="4687"/>
                  </a:lnTo>
                  <a:cubicBezTo>
                    <a:pt x="1646" y="5132"/>
                    <a:pt x="1486" y="5600"/>
                    <a:pt x="1385" y="6083"/>
                  </a:cubicBezTo>
                  <a:lnTo>
                    <a:pt x="1252" y="6083"/>
                  </a:lnTo>
                  <a:cubicBezTo>
                    <a:pt x="558" y="6095"/>
                    <a:pt x="1" y="6664"/>
                    <a:pt x="1" y="7359"/>
                  </a:cubicBezTo>
                  <a:cubicBezTo>
                    <a:pt x="1" y="8049"/>
                    <a:pt x="558" y="8618"/>
                    <a:pt x="1252" y="8630"/>
                  </a:cubicBezTo>
                  <a:lnTo>
                    <a:pt x="1385" y="8630"/>
                  </a:lnTo>
                  <a:cubicBezTo>
                    <a:pt x="1486" y="9113"/>
                    <a:pt x="1646" y="9581"/>
                    <a:pt x="1865" y="10026"/>
                  </a:cubicBezTo>
                  <a:lnTo>
                    <a:pt x="1120" y="10455"/>
                  </a:lnTo>
                  <a:cubicBezTo>
                    <a:pt x="917" y="10572"/>
                    <a:pt x="847" y="10833"/>
                    <a:pt x="964" y="11036"/>
                  </a:cubicBezTo>
                  <a:cubicBezTo>
                    <a:pt x="1042" y="11172"/>
                    <a:pt x="1184" y="11248"/>
                    <a:pt x="1332" y="11248"/>
                  </a:cubicBezTo>
                  <a:cubicBezTo>
                    <a:pt x="1404" y="11248"/>
                    <a:pt x="1477" y="11230"/>
                    <a:pt x="1545" y="11192"/>
                  </a:cubicBezTo>
                  <a:lnTo>
                    <a:pt x="2290" y="10759"/>
                  </a:lnTo>
                  <a:cubicBezTo>
                    <a:pt x="2726" y="11406"/>
                    <a:pt x="3284" y="11964"/>
                    <a:pt x="3931" y="12401"/>
                  </a:cubicBezTo>
                  <a:lnTo>
                    <a:pt x="3502" y="13149"/>
                  </a:lnTo>
                  <a:cubicBezTo>
                    <a:pt x="3382" y="13352"/>
                    <a:pt x="3452" y="13610"/>
                    <a:pt x="3655" y="13727"/>
                  </a:cubicBezTo>
                  <a:cubicBezTo>
                    <a:pt x="3722" y="13766"/>
                    <a:pt x="3796" y="13784"/>
                    <a:pt x="3869" y="13784"/>
                  </a:cubicBezTo>
                  <a:cubicBezTo>
                    <a:pt x="4015" y="13784"/>
                    <a:pt x="4158" y="13710"/>
                    <a:pt x="4236" y="13574"/>
                  </a:cubicBezTo>
                  <a:lnTo>
                    <a:pt x="4664" y="12826"/>
                  </a:lnTo>
                  <a:cubicBezTo>
                    <a:pt x="5109" y="13044"/>
                    <a:pt x="5577" y="13204"/>
                    <a:pt x="6061" y="13305"/>
                  </a:cubicBezTo>
                  <a:lnTo>
                    <a:pt x="6061" y="13442"/>
                  </a:lnTo>
                  <a:cubicBezTo>
                    <a:pt x="6061" y="14144"/>
                    <a:pt x="6630" y="14713"/>
                    <a:pt x="7336" y="14713"/>
                  </a:cubicBezTo>
                  <a:cubicBezTo>
                    <a:pt x="8038" y="14713"/>
                    <a:pt x="8607" y="14144"/>
                    <a:pt x="8607" y="13442"/>
                  </a:cubicBezTo>
                  <a:lnTo>
                    <a:pt x="8607" y="13309"/>
                  </a:lnTo>
                  <a:cubicBezTo>
                    <a:pt x="9091" y="13204"/>
                    <a:pt x="9558" y="13044"/>
                    <a:pt x="10003" y="12830"/>
                  </a:cubicBezTo>
                  <a:lnTo>
                    <a:pt x="10432" y="13574"/>
                  </a:lnTo>
                  <a:cubicBezTo>
                    <a:pt x="10510" y="13710"/>
                    <a:pt x="10652" y="13786"/>
                    <a:pt x="10798" y="13786"/>
                  </a:cubicBezTo>
                  <a:cubicBezTo>
                    <a:pt x="10871" y="13786"/>
                    <a:pt x="10945" y="13767"/>
                    <a:pt x="11013" y="13727"/>
                  </a:cubicBezTo>
                  <a:cubicBezTo>
                    <a:pt x="11216" y="13610"/>
                    <a:pt x="11286" y="13352"/>
                    <a:pt x="11169" y="13149"/>
                  </a:cubicBezTo>
                  <a:lnTo>
                    <a:pt x="10736" y="12401"/>
                  </a:lnTo>
                  <a:cubicBezTo>
                    <a:pt x="11383" y="11964"/>
                    <a:pt x="11941" y="11406"/>
                    <a:pt x="12378" y="10759"/>
                  </a:cubicBezTo>
                  <a:lnTo>
                    <a:pt x="13127" y="11192"/>
                  </a:lnTo>
                  <a:cubicBezTo>
                    <a:pt x="13193" y="11230"/>
                    <a:pt x="13266" y="11248"/>
                    <a:pt x="13337" y="11248"/>
                  </a:cubicBezTo>
                  <a:cubicBezTo>
                    <a:pt x="13483" y="11248"/>
                    <a:pt x="13625" y="11172"/>
                    <a:pt x="13704" y="11036"/>
                  </a:cubicBezTo>
                  <a:cubicBezTo>
                    <a:pt x="13825" y="10833"/>
                    <a:pt x="13754" y="10572"/>
                    <a:pt x="13552" y="10455"/>
                  </a:cubicBezTo>
                  <a:lnTo>
                    <a:pt x="12803" y="10026"/>
                  </a:lnTo>
                  <a:cubicBezTo>
                    <a:pt x="13021" y="9581"/>
                    <a:pt x="13181" y="9113"/>
                    <a:pt x="13283" y="8630"/>
                  </a:cubicBezTo>
                  <a:lnTo>
                    <a:pt x="13419" y="8630"/>
                  </a:lnTo>
                  <a:cubicBezTo>
                    <a:pt x="13429" y="8630"/>
                    <a:pt x="13438" y="8630"/>
                    <a:pt x="13447" y="8630"/>
                  </a:cubicBezTo>
                  <a:cubicBezTo>
                    <a:pt x="14148" y="8630"/>
                    <a:pt x="14718" y="8059"/>
                    <a:pt x="14718" y="7359"/>
                  </a:cubicBezTo>
                  <a:cubicBezTo>
                    <a:pt x="14718" y="6654"/>
                    <a:pt x="14148" y="6083"/>
                    <a:pt x="13447" y="6083"/>
                  </a:cubicBezTo>
                  <a:cubicBezTo>
                    <a:pt x="13438" y="6083"/>
                    <a:pt x="13429" y="6083"/>
                    <a:pt x="13419" y="6083"/>
                  </a:cubicBezTo>
                  <a:lnTo>
                    <a:pt x="13286" y="6083"/>
                  </a:lnTo>
                  <a:cubicBezTo>
                    <a:pt x="13185" y="5600"/>
                    <a:pt x="13021" y="5132"/>
                    <a:pt x="12807" y="4687"/>
                  </a:cubicBezTo>
                  <a:lnTo>
                    <a:pt x="13552" y="4258"/>
                  </a:lnTo>
                  <a:cubicBezTo>
                    <a:pt x="13762" y="4145"/>
                    <a:pt x="13836" y="3880"/>
                    <a:pt x="13715" y="3673"/>
                  </a:cubicBezTo>
                  <a:cubicBezTo>
                    <a:pt x="13638" y="3537"/>
                    <a:pt x="13496" y="3462"/>
                    <a:pt x="13349" y="3462"/>
                  </a:cubicBezTo>
                  <a:cubicBezTo>
                    <a:pt x="13273" y="3462"/>
                    <a:pt x="13196" y="3483"/>
                    <a:pt x="13127" y="3525"/>
                  </a:cubicBezTo>
                  <a:lnTo>
                    <a:pt x="12382" y="3954"/>
                  </a:lnTo>
                  <a:cubicBezTo>
                    <a:pt x="11941" y="3307"/>
                    <a:pt x="11383" y="2749"/>
                    <a:pt x="10740" y="2312"/>
                  </a:cubicBezTo>
                  <a:lnTo>
                    <a:pt x="11169" y="1568"/>
                  </a:lnTo>
                  <a:cubicBezTo>
                    <a:pt x="11294" y="1361"/>
                    <a:pt x="11228" y="1096"/>
                    <a:pt x="11021" y="975"/>
                  </a:cubicBezTo>
                  <a:cubicBezTo>
                    <a:pt x="10955" y="937"/>
                    <a:pt x="10882" y="919"/>
                    <a:pt x="10811" y="919"/>
                  </a:cubicBezTo>
                  <a:cubicBezTo>
                    <a:pt x="10660" y="919"/>
                    <a:pt x="10513" y="1000"/>
                    <a:pt x="10436" y="1143"/>
                  </a:cubicBezTo>
                  <a:lnTo>
                    <a:pt x="10003" y="1887"/>
                  </a:lnTo>
                  <a:cubicBezTo>
                    <a:pt x="9562" y="1669"/>
                    <a:pt x="9094" y="1509"/>
                    <a:pt x="8611" y="1408"/>
                  </a:cubicBezTo>
                  <a:lnTo>
                    <a:pt x="8611" y="1275"/>
                  </a:lnTo>
                  <a:cubicBezTo>
                    <a:pt x="8611" y="569"/>
                    <a:pt x="8042" y="0"/>
                    <a:pt x="7340"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1" name="Google Shape;1011;p53"/>
            <p:cNvSpPr/>
            <p:nvPr/>
          </p:nvSpPr>
          <p:spPr>
            <a:xfrm>
              <a:off x="8060500" y="955075"/>
              <a:ext cx="43025" cy="40950"/>
            </a:xfrm>
            <a:custGeom>
              <a:avLst/>
              <a:gdLst/>
              <a:ahLst/>
              <a:cxnLst/>
              <a:rect l="l" t="t" r="r" b="b"/>
              <a:pathLst>
                <a:path w="1721" h="1638" extrusionOk="0">
                  <a:moveTo>
                    <a:pt x="465" y="1"/>
                  </a:moveTo>
                  <a:cubicBezTo>
                    <a:pt x="358" y="1"/>
                    <a:pt x="251" y="42"/>
                    <a:pt x="168" y="124"/>
                  </a:cubicBezTo>
                  <a:cubicBezTo>
                    <a:pt x="4" y="288"/>
                    <a:pt x="1" y="553"/>
                    <a:pt x="160" y="721"/>
                  </a:cubicBezTo>
                  <a:lnTo>
                    <a:pt x="960" y="1520"/>
                  </a:lnTo>
                  <a:cubicBezTo>
                    <a:pt x="1042" y="1599"/>
                    <a:pt x="1148" y="1638"/>
                    <a:pt x="1254" y="1638"/>
                  </a:cubicBezTo>
                  <a:cubicBezTo>
                    <a:pt x="1363" y="1638"/>
                    <a:pt x="1473" y="1596"/>
                    <a:pt x="1556" y="1512"/>
                  </a:cubicBezTo>
                  <a:cubicBezTo>
                    <a:pt x="1720" y="1349"/>
                    <a:pt x="1720" y="1087"/>
                    <a:pt x="1560" y="920"/>
                  </a:cubicBezTo>
                  <a:lnTo>
                    <a:pt x="761" y="120"/>
                  </a:lnTo>
                  <a:cubicBezTo>
                    <a:pt x="678" y="41"/>
                    <a:pt x="571"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012" name="Google Shape;1012;p53"/>
          <p:cNvSpPr/>
          <p:nvPr/>
        </p:nvSpPr>
        <p:spPr>
          <a:xfrm>
            <a:off x="7819900" y="2174825"/>
            <a:ext cx="277375" cy="369150"/>
          </a:xfrm>
          <a:custGeom>
            <a:avLst/>
            <a:gdLst/>
            <a:ahLst/>
            <a:cxnLst/>
            <a:rect l="l" t="t" r="r" b="b"/>
            <a:pathLst>
              <a:path w="11095" h="14766" extrusionOk="0">
                <a:moveTo>
                  <a:pt x="8092" y="7469"/>
                </a:moveTo>
                <a:cubicBezTo>
                  <a:pt x="8806" y="7469"/>
                  <a:pt x="9379" y="8058"/>
                  <a:pt x="9367" y="8772"/>
                </a:cubicBezTo>
                <a:lnTo>
                  <a:pt x="9367" y="9903"/>
                </a:lnTo>
                <a:cubicBezTo>
                  <a:pt x="9352" y="10593"/>
                  <a:pt x="8786" y="11151"/>
                  <a:pt x="8092" y="11151"/>
                </a:cubicBezTo>
                <a:cubicBezTo>
                  <a:pt x="7398" y="11151"/>
                  <a:pt x="6833" y="10593"/>
                  <a:pt x="6821" y="9903"/>
                </a:cubicBezTo>
                <a:lnTo>
                  <a:pt x="6821" y="8772"/>
                </a:lnTo>
                <a:cubicBezTo>
                  <a:pt x="6805" y="8058"/>
                  <a:pt x="7379" y="7469"/>
                  <a:pt x="8092" y="7469"/>
                </a:cubicBezTo>
                <a:close/>
                <a:moveTo>
                  <a:pt x="2149" y="7481"/>
                </a:moveTo>
                <a:cubicBezTo>
                  <a:pt x="2391" y="7481"/>
                  <a:pt x="2582" y="7680"/>
                  <a:pt x="2574" y="7922"/>
                </a:cubicBezTo>
                <a:lnTo>
                  <a:pt x="2574" y="8912"/>
                </a:lnTo>
                <a:lnTo>
                  <a:pt x="3424" y="8912"/>
                </a:lnTo>
                <a:lnTo>
                  <a:pt x="3424" y="7922"/>
                </a:lnTo>
                <a:cubicBezTo>
                  <a:pt x="3424" y="7688"/>
                  <a:pt x="3615" y="7497"/>
                  <a:pt x="3849" y="7497"/>
                </a:cubicBezTo>
                <a:cubicBezTo>
                  <a:pt x="4083" y="7497"/>
                  <a:pt x="4274" y="7688"/>
                  <a:pt x="4274" y="7922"/>
                </a:cubicBezTo>
                <a:lnTo>
                  <a:pt x="4274" y="10749"/>
                </a:lnTo>
                <a:cubicBezTo>
                  <a:pt x="4274" y="10983"/>
                  <a:pt x="4083" y="11174"/>
                  <a:pt x="3849" y="11174"/>
                </a:cubicBezTo>
                <a:cubicBezTo>
                  <a:pt x="3615" y="11174"/>
                  <a:pt x="3424" y="10983"/>
                  <a:pt x="3424" y="10749"/>
                </a:cubicBezTo>
                <a:lnTo>
                  <a:pt x="3424" y="9758"/>
                </a:lnTo>
                <a:lnTo>
                  <a:pt x="2574" y="9758"/>
                </a:lnTo>
                <a:lnTo>
                  <a:pt x="2574" y="10749"/>
                </a:lnTo>
                <a:cubicBezTo>
                  <a:pt x="2582" y="10991"/>
                  <a:pt x="2391" y="11190"/>
                  <a:pt x="2149" y="11190"/>
                </a:cubicBezTo>
                <a:cubicBezTo>
                  <a:pt x="1911" y="11190"/>
                  <a:pt x="1720" y="10991"/>
                  <a:pt x="1728" y="10749"/>
                </a:cubicBezTo>
                <a:lnTo>
                  <a:pt x="1728" y="9337"/>
                </a:lnTo>
                <a:lnTo>
                  <a:pt x="1728" y="7922"/>
                </a:lnTo>
                <a:cubicBezTo>
                  <a:pt x="1720" y="7680"/>
                  <a:pt x="1911" y="7481"/>
                  <a:pt x="2149" y="7481"/>
                </a:cubicBezTo>
                <a:close/>
                <a:moveTo>
                  <a:pt x="5702" y="9193"/>
                </a:moveTo>
                <a:cubicBezTo>
                  <a:pt x="6131" y="9193"/>
                  <a:pt x="6509" y="9474"/>
                  <a:pt x="6634" y="9887"/>
                </a:cubicBezTo>
                <a:cubicBezTo>
                  <a:pt x="6762" y="10301"/>
                  <a:pt x="6599" y="10745"/>
                  <a:pt x="6244" y="10983"/>
                </a:cubicBezTo>
                <a:lnTo>
                  <a:pt x="5745" y="11314"/>
                </a:lnTo>
                <a:lnTo>
                  <a:pt x="6255" y="11314"/>
                </a:lnTo>
                <a:cubicBezTo>
                  <a:pt x="6260" y="11314"/>
                  <a:pt x="6265" y="11314"/>
                  <a:pt x="6269" y="11314"/>
                </a:cubicBezTo>
                <a:cubicBezTo>
                  <a:pt x="6501" y="11314"/>
                  <a:pt x="6692" y="11502"/>
                  <a:pt x="6692" y="11739"/>
                </a:cubicBezTo>
                <a:cubicBezTo>
                  <a:pt x="6692" y="11976"/>
                  <a:pt x="6501" y="12165"/>
                  <a:pt x="6269" y="12165"/>
                </a:cubicBezTo>
                <a:cubicBezTo>
                  <a:pt x="6265" y="12165"/>
                  <a:pt x="6260" y="12165"/>
                  <a:pt x="6255" y="12165"/>
                </a:cubicBezTo>
                <a:lnTo>
                  <a:pt x="4980" y="12165"/>
                </a:lnTo>
                <a:cubicBezTo>
                  <a:pt x="4746" y="12165"/>
                  <a:pt x="4555" y="11973"/>
                  <a:pt x="4555" y="11739"/>
                </a:cubicBezTo>
                <a:cubicBezTo>
                  <a:pt x="4555" y="11334"/>
                  <a:pt x="4758" y="10952"/>
                  <a:pt x="5097" y="10726"/>
                </a:cubicBezTo>
                <a:lnTo>
                  <a:pt x="5772" y="10277"/>
                </a:lnTo>
                <a:cubicBezTo>
                  <a:pt x="5876" y="10208"/>
                  <a:pt x="5831" y="10043"/>
                  <a:pt x="5706" y="10043"/>
                </a:cubicBezTo>
                <a:cubicBezTo>
                  <a:pt x="5705" y="10043"/>
                  <a:pt x="5703" y="10043"/>
                  <a:pt x="5702" y="10043"/>
                </a:cubicBezTo>
                <a:lnTo>
                  <a:pt x="4980" y="10043"/>
                </a:lnTo>
                <a:cubicBezTo>
                  <a:pt x="4746" y="10043"/>
                  <a:pt x="4555" y="9852"/>
                  <a:pt x="4555" y="9618"/>
                </a:cubicBezTo>
                <a:cubicBezTo>
                  <a:pt x="4555" y="9384"/>
                  <a:pt x="4746" y="9193"/>
                  <a:pt x="4980" y="9193"/>
                </a:cubicBezTo>
                <a:close/>
                <a:moveTo>
                  <a:pt x="5546" y="1"/>
                </a:moveTo>
                <a:cubicBezTo>
                  <a:pt x="5427" y="1"/>
                  <a:pt x="5308" y="50"/>
                  <a:pt x="5222" y="150"/>
                </a:cubicBezTo>
                <a:cubicBezTo>
                  <a:pt x="5210" y="166"/>
                  <a:pt x="3923" y="1675"/>
                  <a:pt x="2652" y="3511"/>
                </a:cubicBezTo>
                <a:cubicBezTo>
                  <a:pt x="909" y="6027"/>
                  <a:pt x="28" y="7941"/>
                  <a:pt x="28" y="9193"/>
                </a:cubicBezTo>
                <a:cubicBezTo>
                  <a:pt x="1" y="12262"/>
                  <a:pt x="2481" y="14766"/>
                  <a:pt x="5546" y="14766"/>
                </a:cubicBezTo>
                <a:cubicBezTo>
                  <a:pt x="8615" y="14766"/>
                  <a:pt x="11095" y="12262"/>
                  <a:pt x="11064" y="9193"/>
                </a:cubicBezTo>
                <a:cubicBezTo>
                  <a:pt x="11064" y="7941"/>
                  <a:pt x="10186" y="6027"/>
                  <a:pt x="8443" y="3511"/>
                </a:cubicBezTo>
                <a:cubicBezTo>
                  <a:pt x="7172" y="1675"/>
                  <a:pt x="5881" y="162"/>
                  <a:pt x="5869" y="150"/>
                </a:cubicBezTo>
                <a:cubicBezTo>
                  <a:pt x="5784" y="50"/>
                  <a:pt x="5665"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3" name="Google Shape;1013;p53"/>
          <p:cNvSpPr/>
          <p:nvPr/>
        </p:nvSpPr>
        <p:spPr>
          <a:xfrm>
            <a:off x="7947950" y="2383475"/>
            <a:ext cx="21275" cy="49175"/>
          </a:xfrm>
          <a:custGeom>
            <a:avLst/>
            <a:gdLst/>
            <a:ahLst/>
            <a:cxnLst/>
            <a:rect l="l" t="t" r="r" b="b"/>
            <a:pathLst>
              <a:path w="851" h="1967" extrusionOk="0">
                <a:moveTo>
                  <a:pt x="425" y="1"/>
                </a:moveTo>
                <a:cubicBezTo>
                  <a:pt x="191" y="1"/>
                  <a:pt x="0" y="188"/>
                  <a:pt x="0" y="426"/>
                </a:cubicBezTo>
                <a:lnTo>
                  <a:pt x="0" y="1557"/>
                </a:lnTo>
                <a:cubicBezTo>
                  <a:pt x="8" y="1783"/>
                  <a:pt x="195" y="1966"/>
                  <a:pt x="425" y="1966"/>
                </a:cubicBezTo>
                <a:cubicBezTo>
                  <a:pt x="655" y="1966"/>
                  <a:pt x="842" y="1783"/>
                  <a:pt x="850" y="1557"/>
                </a:cubicBezTo>
                <a:lnTo>
                  <a:pt x="850" y="426"/>
                </a:lnTo>
                <a:cubicBezTo>
                  <a:pt x="850" y="188"/>
                  <a:pt x="659" y="1"/>
                  <a:pt x="425"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014" name="Google Shape;1014;p53"/>
          <p:cNvGrpSpPr/>
          <p:nvPr/>
        </p:nvGrpSpPr>
        <p:grpSpPr>
          <a:xfrm>
            <a:off x="7178663" y="1622200"/>
            <a:ext cx="367850" cy="367950"/>
            <a:chOff x="7222975" y="831150"/>
            <a:chExt cx="367850" cy="367950"/>
          </a:xfrm>
        </p:grpSpPr>
        <p:sp>
          <p:nvSpPr>
            <p:cNvPr id="1015" name="Google Shape;1015;p53"/>
            <p:cNvSpPr/>
            <p:nvPr/>
          </p:nvSpPr>
          <p:spPr>
            <a:xfrm>
              <a:off x="7364900" y="976200"/>
              <a:ext cx="80950" cy="77775"/>
            </a:xfrm>
            <a:custGeom>
              <a:avLst/>
              <a:gdLst/>
              <a:ahLst/>
              <a:cxnLst/>
              <a:rect l="l" t="t" r="r" b="b"/>
              <a:pathLst>
                <a:path w="3238" h="3111" extrusionOk="0">
                  <a:moveTo>
                    <a:pt x="1672" y="1"/>
                  </a:moveTo>
                  <a:cubicBezTo>
                    <a:pt x="1044" y="1"/>
                    <a:pt x="479" y="382"/>
                    <a:pt x="243" y="960"/>
                  </a:cubicBezTo>
                  <a:cubicBezTo>
                    <a:pt x="1" y="1541"/>
                    <a:pt x="134" y="2212"/>
                    <a:pt x="578" y="2656"/>
                  </a:cubicBezTo>
                  <a:cubicBezTo>
                    <a:pt x="875" y="2953"/>
                    <a:pt x="1273" y="3111"/>
                    <a:pt x="1677" y="3111"/>
                  </a:cubicBezTo>
                  <a:cubicBezTo>
                    <a:pt x="1879" y="3111"/>
                    <a:pt x="2081" y="3072"/>
                    <a:pt x="2274" y="2992"/>
                  </a:cubicBezTo>
                  <a:cubicBezTo>
                    <a:pt x="2855" y="2754"/>
                    <a:pt x="3234" y="2184"/>
                    <a:pt x="3238" y="1557"/>
                  </a:cubicBezTo>
                  <a:cubicBezTo>
                    <a:pt x="3234" y="695"/>
                    <a:pt x="2540" y="1"/>
                    <a:pt x="1682" y="1"/>
                  </a:cubicBezTo>
                  <a:cubicBezTo>
                    <a:pt x="1679" y="1"/>
                    <a:pt x="1675" y="1"/>
                    <a:pt x="1672"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6" name="Google Shape;1016;p53"/>
            <p:cNvSpPr/>
            <p:nvPr/>
          </p:nvSpPr>
          <p:spPr>
            <a:xfrm>
              <a:off x="7222975" y="831150"/>
              <a:ext cx="367850" cy="367950"/>
            </a:xfrm>
            <a:custGeom>
              <a:avLst/>
              <a:gdLst/>
              <a:ahLst/>
              <a:cxnLst/>
              <a:rect l="l" t="t" r="r" b="b"/>
              <a:pathLst>
                <a:path w="14714" h="14718" extrusionOk="0">
                  <a:moveTo>
                    <a:pt x="7357" y="850"/>
                  </a:moveTo>
                  <a:cubicBezTo>
                    <a:pt x="7855" y="851"/>
                    <a:pt x="8381" y="1370"/>
                    <a:pt x="8817" y="2277"/>
                  </a:cubicBezTo>
                  <a:cubicBezTo>
                    <a:pt x="8306" y="2527"/>
                    <a:pt x="7819" y="2812"/>
                    <a:pt x="7355" y="3131"/>
                  </a:cubicBezTo>
                  <a:cubicBezTo>
                    <a:pt x="6887" y="2812"/>
                    <a:pt x="6399" y="2527"/>
                    <a:pt x="5892" y="2277"/>
                  </a:cubicBezTo>
                  <a:cubicBezTo>
                    <a:pt x="6329" y="1370"/>
                    <a:pt x="6854" y="851"/>
                    <a:pt x="7357" y="850"/>
                  </a:cubicBezTo>
                  <a:close/>
                  <a:moveTo>
                    <a:pt x="5580" y="3071"/>
                  </a:moveTo>
                  <a:cubicBezTo>
                    <a:pt x="5938" y="3250"/>
                    <a:pt x="6287" y="3448"/>
                    <a:pt x="6622" y="3666"/>
                  </a:cubicBezTo>
                  <a:cubicBezTo>
                    <a:pt x="6423" y="3822"/>
                    <a:pt x="6224" y="3985"/>
                    <a:pt x="6025" y="4153"/>
                  </a:cubicBezTo>
                  <a:cubicBezTo>
                    <a:pt x="5768" y="4173"/>
                    <a:pt x="5510" y="4200"/>
                    <a:pt x="5261" y="4231"/>
                  </a:cubicBezTo>
                  <a:cubicBezTo>
                    <a:pt x="5343" y="3838"/>
                    <a:pt x="5448" y="3448"/>
                    <a:pt x="5580" y="3071"/>
                  </a:cubicBezTo>
                  <a:close/>
                  <a:moveTo>
                    <a:pt x="9133" y="3069"/>
                  </a:moveTo>
                  <a:cubicBezTo>
                    <a:pt x="9262" y="3447"/>
                    <a:pt x="9367" y="3837"/>
                    <a:pt x="9453" y="4231"/>
                  </a:cubicBezTo>
                  <a:lnTo>
                    <a:pt x="9449" y="4231"/>
                  </a:lnTo>
                  <a:cubicBezTo>
                    <a:pt x="9199" y="4200"/>
                    <a:pt x="8942" y="4173"/>
                    <a:pt x="8681" y="4153"/>
                  </a:cubicBezTo>
                  <a:cubicBezTo>
                    <a:pt x="8486" y="3985"/>
                    <a:pt x="8283" y="3822"/>
                    <a:pt x="8084" y="3666"/>
                  </a:cubicBezTo>
                  <a:cubicBezTo>
                    <a:pt x="8423" y="3447"/>
                    <a:pt x="8770" y="3244"/>
                    <a:pt x="9133" y="3069"/>
                  </a:cubicBezTo>
                  <a:close/>
                  <a:moveTo>
                    <a:pt x="3572" y="2488"/>
                  </a:moveTo>
                  <a:cubicBezTo>
                    <a:pt x="3919" y="2488"/>
                    <a:pt x="4337" y="2570"/>
                    <a:pt x="4797" y="2734"/>
                  </a:cubicBezTo>
                  <a:cubicBezTo>
                    <a:pt x="4617" y="3268"/>
                    <a:pt x="4473" y="3814"/>
                    <a:pt x="4368" y="4371"/>
                  </a:cubicBezTo>
                  <a:cubicBezTo>
                    <a:pt x="3814" y="4473"/>
                    <a:pt x="3268" y="4617"/>
                    <a:pt x="2734" y="4800"/>
                  </a:cubicBezTo>
                  <a:cubicBezTo>
                    <a:pt x="2395" y="3849"/>
                    <a:pt x="2398" y="3108"/>
                    <a:pt x="2753" y="2757"/>
                  </a:cubicBezTo>
                  <a:cubicBezTo>
                    <a:pt x="2933" y="2578"/>
                    <a:pt x="3213" y="2488"/>
                    <a:pt x="3572" y="2488"/>
                  </a:cubicBezTo>
                  <a:close/>
                  <a:moveTo>
                    <a:pt x="11137" y="2485"/>
                  </a:moveTo>
                  <a:cubicBezTo>
                    <a:pt x="11496" y="2485"/>
                    <a:pt x="11779" y="2576"/>
                    <a:pt x="11960" y="2757"/>
                  </a:cubicBezTo>
                  <a:cubicBezTo>
                    <a:pt x="12315" y="3108"/>
                    <a:pt x="12319" y="3849"/>
                    <a:pt x="11984" y="4800"/>
                  </a:cubicBezTo>
                  <a:cubicBezTo>
                    <a:pt x="11449" y="4617"/>
                    <a:pt x="10900" y="4473"/>
                    <a:pt x="10346" y="4371"/>
                  </a:cubicBezTo>
                  <a:cubicBezTo>
                    <a:pt x="10244" y="3814"/>
                    <a:pt x="10100" y="3268"/>
                    <a:pt x="9917" y="2734"/>
                  </a:cubicBezTo>
                  <a:cubicBezTo>
                    <a:pt x="10380" y="2568"/>
                    <a:pt x="10794" y="2485"/>
                    <a:pt x="11137" y="2485"/>
                  </a:cubicBezTo>
                  <a:close/>
                  <a:moveTo>
                    <a:pt x="4231" y="5261"/>
                  </a:moveTo>
                  <a:lnTo>
                    <a:pt x="4231" y="5261"/>
                  </a:lnTo>
                  <a:cubicBezTo>
                    <a:pt x="4200" y="5514"/>
                    <a:pt x="4173" y="5771"/>
                    <a:pt x="4157" y="6029"/>
                  </a:cubicBezTo>
                  <a:cubicBezTo>
                    <a:pt x="3986" y="6228"/>
                    <a:pt x="3822" y="6427"/>
                    <a:pt x="3670" y="6625"/>
                  </a:cubicBezTo>
                  <a:cubicBezTo>
                    <a:pt x="3447" y="6290"/>
                    <a:pt x="3249" y="5939"/>
                    <a:pt x="3069" y="5580"/>
                  </a:cubicBezTo>
                  <a:cubicBezTo>
                    <a:pt x="3451" y="5452"/>
                    <a:pt x="3837" y="5346"/>
                    <a:pt x="4231" y="5261"/>
                  </a:cubicBezTo>
                  <a:close/>
                  <a:moveTo>
                    <a:pt x="10482" y="5264"/>
                  </a:moveTo>
                  <a:lnTo>
                    <a:pt x="10482" y="5264"/>
                  </a:lnTo>
                  <a:cubicBezTo>
                    <a:pt x="10876" y="5346"/>
                    <a:pt x="11266" y="5452"/>
                    <a:pt x="11648" y="5580"/>
                  </a:cubicBezTo>
                  <a:cubicBezTo>
                    <a:pt x="11469" y="5939"/>
                    <a:pt x="11266" y="6290"/>
                    <a:pt x="11048" y="6629"/>
                  </a:cubicBezTo>
                  <a:cubicBezTo>
                    <a:pt x="10892" y="6427"/>
                    <a:pt x="10728" y="6228"/>
                    <a:pt x="10560" y="6029"/>
                  </a:cubicBezTo>
                  <a:cubicBezTo>
                    <a:pt x="10541" y="5771"/>
                    <a:pt x="10513" y="5514"/>
                    <a:pt x="10482" y="5264"/>
                  </a:cubicBezTo>
                  <a:close/>
                  <a:moveTo>
                    <a:pt x="2278" y="5896"/>
                  </a:moveTo>
                  <a:cubicBezTo>
                    <a:pt x="2523" y="6403"/>
                    <a:pt x="2812" y="6891"/>
                    <a:pt x="3132" y="7359"/>
                  </a:cubicBezTo>
                  <a:cubicBezTo>
                    <a:pt x="2812" y="7823"/>
                    <a:pt x="2523" y="8310"/>
                    <a:pt x="2278" y="8821"/>
                  </a:cubicBezTo>
                  <a:cubicBezTo>
                    <a:pt x="1369" y="8384"/>
                    <a:pt x="850" y="7858"/>
                    <a:pt x="850" y="7359"/>
                  </a:cubicBezTo>
                  <a:lnTo>
                    <a:pt x="846" y="7359"/>
                  </a:lnTo>
                  <a:cubicBezTo>
                    <a:pt x="846" y="6855"/>
                    <a:pt x="1365" y="6329"/>
                    <a:pt x="2278" y="5896"/>
                  </a:cubicBezTo>
                  <a:close/>
                  <a:moveTo>
                    <a:pt x="12436" y="5896"/>
                  </a:moveTo>
                  <a:cubicBezTo>
                    <a:pt x="13345" y="6329"/>
                    <a:pt x="13863" y="6855"/>
                    <a:pt x="13863" y="7359"/>
                  </a:cubicBezTo>
                  <a:cubicBezTo>
                    <a:pt x="13863" y="7862"/>
                    <a:pt x="13345" y="8384"/>
                    <a:pt x="12436" y="8817"/>
                  </a:cubicBezTo>
                  <a:lnTo>
                    <a:pt x="12436" y="8821"/>
                  </a:lnTo>
                  <a:cubicBezTo>
                    <a:pt x="12186" y="8314"/>
                    <a:pt x="11902" y="7823"/>
                    <a:pt x="11582" y="7359"/>
                  </a:cubicBezTo>
                  <a:cubicBezTo>
                    <a:pt x="11902" y="6891"/>
                    <a:pt x="12186" y="6403"/>
                    <a:pt x="12436" y="5896"/>
                  </a:cubicBezTo>
                  <a:close/>
                  <a:moveTo>
                    <a:pt x="3670" y="8088"/>
                  </a:moveTo>
                  <a:cubicBezTo>
                    <a:pt x="3822" y="8287"/>
                    <a:pt x="3986" y="8485"/>
                    <a:pt x="4157" y="8684"/>
                  </a:cubicBezTo>
                  <a:cubicBezTo>
                    <a:pt x="4173" y="8946"/>
                    <a:pt x="4200" y="9199"/>
                    <a:pt x="4231" y="9453"/>
                  </a:cubicBezTo>
                  <a:cubicBezTo>
                    <a:pt x="3837" y="9367"/>
                    <a:pt x="3451" y="9262"/>
                    <a:pt x="3069" y="9133"/>
                  </a:cubicBezTo>
                  <a:cubicBezTo>
                    <a:pt x="3249" y="8774"/>
                    <a:pt x="3447" y="8423"/>
                    <a:pt x="3670" y="8088"/>
                  </a:cubicBezTo>
                  <a:close/>
                  <a:moveTo>
                    <a:pt x="11048" y="8088"/>
                  </a:moveTo>
                  <a:cubicBezTo>
                    <a:pt x="11266" y="8423"/>
                    <a:pt x="11469" y="8774"/>
                    <a:pt x="11648" y="9133"/>
                  </a:cubicBezTo>
                  <a:cubicBezTo>
                    <a:pt x="11266" y="9262"/>
                    <a:pt x="10876" y="9367"/>
                    <a:pt x="10482" y="9453"/>
                  </a:cubicBezTo>
                  <a:cubicBezTo>
                    <a:pt x="10513" y="9199"/>
                    <a:pt x="10541" y="8946"/>
                    <a:pt x="10560" y="8684"/>
                  </a:cubicBezTo>
                  <a:cubicBezTo>
                    <a:pt x="10728" y="8485"/>
                    <a:pt x="10892" y="8287"/>
                    <a:pt x="11048" y="8088"/>
                  </a:cubicBezTo>
                  <a:close/>
                  <a:moveTo>
                    <a:pt x="7359" y="4952"/>
                  </a:moveTo>
                  <a:cubicBezTo>
                    <a:pt x="7698" y="4952"/>
                    <a:pt x="8026" y="4960"/>
                    <a:pt x="8341" y="4980"/>
                  </a:cubicBezTo>
                  <a:cubicBezTo>
                    <a:pt x="8583" y="5194"/>
                    <a:pt x="8825" y="5420"/>
                    <a:pt x="9059" y="5658"/>
                  </a:cubicBezTo>
                  <a:cubicBezTo>
                    <a:pt x="9297" y="5892"/>
                    <a:pt x="9519" y="6130"/>
                    <a:pt x="9734" y="6372"/>
                  </a:cubicBezTo>
                  <a:cubicBezTo>
                    <a:pt x="9753" y="6692"/>
                    <a:pt x="9765" y="7019"/>
                    <a:pt x="9765" y="7359"/>
                  </a:cubicBezTo>
                  <a:cubicBezTo>
                    <a:pt x="9765" y="7694"/>
                    <a:pt x="9753" y="8021"/>
                    <a:pt x="9734" y="8341"/>
                  </a:cubicBezTo>
                  <a:cubicBezTo>
                    <a:pt x="9523" y="8579"/>
                    <a:pt x="9297" y="8817"/>
                    <a:pt x="9059" y="9059"/>
                  </a:cubicBezTo>
                  <a:cubicBezTo>
                    <a:pt x="8821" y="9297"/>
                    <a:pt x="8583" y="9523"/>
                    <a:pt x="8341" y="9733"/>
                  </a:cubicBezTo>
                  <a:cubicBezTo>
                    <a:pt x="8026" y="9753"/>
                    <a:pt x="7694" y="9761"/>
                    <a:pt x="7359" y="9761"/>
                  </a:cubicBezTo>
                  <a:cubicBezTo>
                    <a:pt x="7023" y="9761"/>
                    <a:pt x="6692" y="9753"/>
                    <a:pt x="6376" y="9733"/>
                  </a:cubicBezTo>
                  <a:cubicBezTo>
                    <a:pt x="6134" y="9523"/>
                    <a:pt x="5896" y="9297"/>
                    <a:pt x="5658" y="9059"/>
                  </a:cubicBezTo>
                  <a:cubicBezTo>
                    <a:pt x="5421" y="8821"/>
                    <a:pt x="5194" y="8579"/>
                    <a:pt x="4984" y="8341"/>
                  </a:cubicBezTo>
                  <a:cubicBezTo>
                    <a:pt x="4964" y="8021"/>
                    <a:pt x="4953" y="7694"/>
                    <a:pt x="4953" y="7359"/>
                  </a:cubicBezTo>
                  <a:cubicBezTo>
                    <a:pt x="4953" y="7019"/>
                    <a:pt x="4964" y="6692"/>
                    <a:pt x="4984" y="6372"/>
                  </a:cubicBezTo>
                  <a:cubicBezTo>
                    <a:pt x="5194" y="6134"/>
                    <a:pt x="5421" y="5896"/>
                    <a:pt x="5658" y="5658"/>
                  </a:cubicBezTo>
                  <a:cubicBezTo>
                    <a:pt x="5896" y="5417"/>
                    <a:pt x="6134" y="5190"/>
                    <a:pt x="6376" y="4980"/>
                  </a:cubicBezTo>
                  <a:cubicBezTo>
                    <a:pt x="6692" y="4960"/>
                    <a:pt x="7019" y="4952"/>
                    <a:pt x="7359" y="4952"/>
                  </a:cubicBezTo>
                  <a:close/>
                  <a:moveTo>
                    <a:pt x="5261" y="10482"/>
                  </a:moveTo>
                  <a:lnTo>
                    <a:pt x="5261" y="10482"/>
                  </a:lnTo>
                  <a:cubicBezTo>
                    <a:pt x="5514" y="10513"/>
                    <a:pt x="5772" y="10541"/>
                    <a:pt x="6029" y="10560"/>
                  </a:cubicBezTo>
                  <a:cubicBezTo>
                    <a:pt x="6228" y="10732"/>
                    <a:pt x="6427" y="10892"/>
                    <a:pt x="6626" y="11048"/>
                  </a:cubicBezTo>
                  <a:cubicBezTo>
                    <a:pt x="6290" y="11266"/>
                    <a:pt x="5939" y="11465"/>
                    <a:pt x="5581" y="11644"/>
                  </a:cubicBezTo>
                  <a:cubicBezTo>
                    <a:pt x="5452" y="11266"/>
                    <a:pt x="5347" y="10876"/>
                    <a:pt x="5261" y="10482"/>
                  </a:cubicBezTo>
                  <a:close/>
                  <a:moveTo>
                    <a:pt x="9453" y="10486"/>
                  </a:moveTo>
                  <a:lnTo>
                    <a:pt x="9453" y="10486"/>
                  </a:lnTo>
                  <a:cubicBezTo>
                    <a:pt x="9371" y="10875"/>
                    <a:pt x="9262" y="11265"/>
                    <a:pt x="9134" y="11646"/>
                  </a:cubicBezTo>
                  <a:lnTo>
                    <a:pt x="9134" y="11646"/>
                  </a:lnTo>
                  <a:cubicBezTo>
                    <a:pt x="8772" y="11467"/>
                    <a:pt x="8426" y="11269"/>
                    <a:pt x="8088" y="11048"/>
                  </a:cubicBezTo>
                  <a:cubicBezTo>
                    <a:pt x="8287" y="10892"/>
                    <a:pt x="8486" y="10732"/>
                    <a:pt x="8685" y="10560"/>
                  </a:cubicBezTo>
                  <a:cubicBezTo>
                    <a:pt x="8946" y="10541"/>
                    <a:pt x="9199" y="10513"/>
                    <a:pt x="9453" y="10486"/>
                  </a:cubicBezTo>
                  <a:close/>
                  <a:moveTo>
                    <a:pt x="2734" y="9917"/>
                  </a:moveTo>
                  <a:lnTo>
                    <a:pt x="2734" y="9917"/>
                  </a:lnTo>
                  <a:cubicBezTo>
                    <a:pt x="3268" y="10096"/>
                    <a:pt x="3818" y="10240"/>
                    <a:pt x="4372" y="10342"/>
                  </a:cubicBezTo>
                  <a:cubicBezTo>
                    <a:pt x="4473" y="10899"/>
                    <a:pt x="4617" y="11445"/>
                    <a:pt x="4801" y="11980"/>
                  </a:cubicBezTo>
                  <a:cubicBezTo>
                    <a:pt x="4337" y="12144"/>
                    <a:pt x="3919" y="12227"/>
                    <a:pt x="3573" y="12227"/>
                  </a:cubicBezTo>
                  <a:cubicBezTo>
                    <a:pt x="3214" y="12227"/>
                    <a:pt x="2932" y="12138"/>
                    <a:pt x="2753" y="11960"/>
                  </a:cubicBezTo>
                  <a:lnTo>
                    <a:pt x="2757" y="11960"/>
                  </a:lnTo>
                  <a:cubicBezTo>
                    <a:pt x="2402" y="11605"/>
                    <a:pt x="2398" y="10864"/>
                    <a:pt x="2734" y="9917"/>
                  </a:cubicBezTo>
                  <a:close/>
                  <a:moveTo>
                    <a:pt x="11984" y="9917"/>
                  </a:moveTo>
                  <a:lnTo>
                    <a:pt x="11984" y="9917"/>
                  </a:lnTo>
                  <a:cubicBezTo>
                    <a:pt x="12319" y="10864"/>
                    <a:pt x="12315" y="11605"/>
                    <a:pt x="11960" y="11960"/>
                  </a:cubicBezTo>
                  <a:cubicBezTo>
                    <a:pt x="11779" y="12141"/>
                    <a:pt x="11496" y="12232"/>
                    <a:pt x="11137" y="12232"/>
                  </a:cubicBezTo>
                  <a:cubicBezTo>
                    <a:pt x="10794" y="12232"/>
                    <a:pt x="10380" y="12149"/>
                    <a:pt x="9917" y="11983"/>
                  </a:cubicBezTo>
                  <a:cubicBezTo>
                    <a:pt x="10100" y="11449"/>
                    <a:pt x="10244" y="10899"/>
                    <a:pt x="10346" y="10346"/>
                  </a:cubicBezTo>
                  <a:cubicBezTo>
                    <a:pt x="10900" y="10240"/>
                    <a:pt x="11449" y="10096"/>
                    <a:pt x="11984" y="9917"/>
                  </a:cubicBezTo>
                  <a:close/>
                  <a:moveTo>
                    <a:pt x="7359" y="11582"/>
                  </a:moveTo>
                  <a:cubicBezTo>
                    <a:pt x="7823" y="11902"/>
                    <a:pt x="8314" y="12186"/>
                    <a:pt x="8821" y="12436"/>
                  </a:cubicBezTo>
                  <a:cubicBezTo>
                    <a:pt x="8384" y="13344"/>
                    <a:pt x="7862" y="13867"/>
                    <a:pt x="7359" y="13867"/>
                  </a:cubicBezTo>
                  <a:cubicBezTo>
                    <a:pt x="6856" y="13867"/>
                    <a:pt x="6329" y="13344"/>
                    <a:pt x="5896" y="12436"/>
                  </a:cubicBezTo>
                  <a:cubicBezTo>
                    <a:pt x="6403" y="12186"/>
                    <a:pt x="6895" y="11902"/>
                    <a:pt x="7359" y="11582"/>
                  </a:cubicBezTo>
                  <a:close/>
                  <a:moveTo>
                    <a:pt x="7359" y="0"/>
                  </a:moveTo>
                  <a:cubicBezTo>
                    <a:pt x="6493" y="0"/>
                    <a:pt x="5705" y="686"/>
                    <a:pt x="5116" y="1946"/>
                  </a:cubicBezTo>
                  <a:cubicBezTo>
                    <a:pt x="4546" y="1741"/>
                    <a:pt x="4027" y="1638"/>
                    <a:pt x="3572" y="1638"/>
                  </a:cubicBezTo>
                  <a:cubicBezTo>
                    <a:pt x="2981" y="1638"/>
                    <a:pt x="2499" y="1811"/>
                    <a:pt x="2153" y="2156"/>
                  </a:cubicBezTo>
                  <a:cubicBezTo>
                    <a:pt x="1544" y="2765"/>
                    <a:pt x="1470" y="3810"/>
                    <a:pt x="1946" y="5116"/>
                  </a:cubicBezTo>
                  <a:cubicBezTo>
                    <a:pt x="687" y="5705"/>
                    <a:pt x="0" y="6493"/>
                    <a:pt x="0" y="7359"/>
                  </a:cubicBezTo>
                  <a:cubicBezTo>
                    <a:pt x="0" y="8220"/>
                    <a:pt x="687" y="9008"/>
                    <a:pt x="1946" y="9601"/>
                  </a:cubicBezTo>
                  <a:cubicBezTo>
                    <a:pt x="1474" y="10907"/>
                    <a:pt x="1544" y="11952"/>
                    <a:pt x="2153" y="12561"/>
                  </a:cubicBezTo>
                  <a:cubicBezTo>
                    <a:pt x="2500" y="12908"/>
                    <a:pt x="2983" y="13079"/>
                    <a:pt x="3572" y="13079"/>
                  </a:cubicBezTo>
                  <a:cubicBezTo>
                    <a:pt x="4025" y="13079"/>
                    <a:pt x="4547" y="12974"/>
                    <a:pt x="5116" y="12771"/>
                  </a:cubicBezTo>
                  <a:cubicBezTo>
                    <a:pt x="5705" y="14027"/>
                    <a:pt x="6493" y="14717"/>
                    <a:pt x="7359" y="14717"/>
                  </a:cubicBezTo>
                  <a:cubicBezTo>
                    <a:pt x="8221" y="14717"/>
                    <a:pt x="9008" y="14027"/>
                    <a:pt x="9601" y="12771"/>
                  </a:cubicBezTo>
                  <a:cubicBezTo>
                    <a:pt x="10170" y="12974"/>
                    <a:pt x="10689" y="13079"/>
                    <a:pt x="11141" y="13079"/>
                  </a:cubicBezTo>
                  <a:cubicBezTo>
                    <a:pt x="11734" y="13079"/>
                    <a:pt x="12214" y="12908"/>
                    <a:pt x="12561" y="12561"/>
                  </a:cubicBezTo>
                  <a:cubicBezTo>
                    <a:pt x="13169" y="11952"/>
                    <a:pt x="13243" y="10907"/>
                    <a:pt x="12767" y="9601"/>
                  </a:cubicBezTo>
                  <a:cubicBezTo>
                    <a:pt x="14027" y="9008"/>
                    <a:pt x="14713" y="8220"/>
                    <a:pt x="14713" y="7359"/>
                  </a:cubicBezTo>
                  <a:cubicBezTo>
                    <a:pt x="14713" y="6493"/>
                    <a:pt x="14027" y="5705"/>
                    <a:pt x="12767" y="5116"/>
                  </a:cubicBezTo>
                  <a:cubicBezTo>
                    <a:pt x="13239" y="3806"/>
                    <a:pt x="13169" y="2765"/>
                    <a:pt x="12561" y="2153"/>
                  </a:cubicBezTo>
                  <a:cubicBezTo>
                    <a:pt x="12215" y="1809"/>
                    <a:pt x="11733" y="1636"/>
                    <a:pt x="11142" y="1636"/>
                  </a:cubicBezTo>
                  <a:cubicBezTo>
                    <a:pt x="10687" y="1636"/>
                    <a:pt x="10167" y="1739"/>
                    <a:pt x="9597" y="1946"/>
                  </a:cubicBezTo>
                  <a:cubicBezTo>
                    <a:pt x="9008" y="686"/>
                    <a:pt x="8221" y="0"/>
                    <a:pt x="7359"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017" name="Google Shape;1017;p53"/>
          <p:cNvGrpSpPr/>
          <p:nvPr/>
        </p:nvGrpSpPr>
        <p:grpSpPr>
          <a:xfrm>
            <a:off x="5960238" y="2175075"/>
            <a:ext cx="304200" cy="367525"/>
            <a:chOff x="6056600" y="1384025"/>
            <a:chExt cx="304200" cy="367525"/>
          </a:xfrm>
        </p:grpSpPr>
        <p:sp>
          <p:nvSpPr>
            <p:cNvPr id="1018" name="Google Shape;1018;p53"/>
            <p:cNvSpPr/>
            <p:nvPr/>
          </p:nvSpPr>
          <p:spPr>
            <a:xfrm>
              <a:off x="6118400" y="1709525"/>
              <a:ext cx="180575" cy="42025"/>
            </a:xfrm>
            <a:custGeom>
              <a:avLst/>
              <a:gdLst/>
              <a:ahLst/>
              <a:cxnLst/>
              <a:rect l="l" t="t" r="r" b="b"/>
              <a:pathLst>
                <a:path w="7223" h="1681" extrusionOk="0">
                  <a:moveTo>
                    <a:pt x="278" y="0"/>
                  </a:moveTo>
                  <a:cubicBezTo>
                    <a:pt x="1" y="827"/>
                    <a:pt x="613" y="1681"/>
                    <a:pt x="1487" y="1681"/>
                  </a:cubicBezTo>
                  <a:lnTo>
                    <a:pt x="5737" y="1681"/>
                  </a:lnTo>
                  <a:cubicBezTo>
                    <a:pt x="6611" y="1681"/>
                    <a:pt x="7223" y="827"/>
                    <a:pt x="6946" y="0"/>
                  </a:cubicBezTo>
                  <a:lnTo>
                    <a:pt x="6946" y="0"/>
                  </a:lnTo>
                  <a:cubicBezTo>
                    <a:pt x="6595" y="86"/>
                    <a:pt x="6236" y="125"/>
                    <a:pt x="5874" y="125"/>
                  </a:cubicBezTo>
                  <a:lnTo>
                    <a:pt x="1350" y="125"/>
                  </a:lnTo>
                  <a:cubicBezTo>
                    <a:pt x="987" y="125"/>
                    <a:pt x="629" y="86"/>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19" name="Google Shape;1019;p53"/>
            <p:cNvSpPr/>
            <p:nvPr/>
          </p:nvSpPr>
          <p:spPr>
            <a:xfrm>
              <a:off x="6056600" y="1384025"/>
              <a:ext cx="304200" cy="173050"/>
            </a:xfrm>
            <a:custGeom>
              <a:avLst/>
              <a:gdLst/>
              <a:ahLst/>
              <a:cxnLst/>
              <a:rect l="l" t="t" r="r" b="b"/>
              <a:pathLst>
                <a:path w="12168" h="6922" extrusionOk="0">
                  <a:moveTo>
                    <a:pt x="9655" y="0"/>
                  </a:moveTo>
                  <a:cubicBezTo>
                    <a:pt x="9051" y="0"/>
                    <a:pt x="8482" y="369"/>
                    <a:pt x="8260" y="967"/>
                  </a:cubicBezTo>
                  <a:lnTo>
                    <a:pt x="6918" y="4656"/>
                  </a:lnTo>
                  <a:lnTo>
                    <a:pt x="1272" y="4656"/>
                  </a:lnTo>
                  <a:cubicBezTo>
                    <a:pt x="570" y="4660"/>
                    <a:pt x="1" y="5229"/>
                    <a:pt x="1" y="5931"/>
                  </a:cubicBezTo>
                  <a:lnTo>
                    <a:pt x="1" y="6921"/>
                  </a:lnTo>
                  <a:lnTo>
                    <a:pt x="12167" y="6921"/>
                  </a:lnTo>
                  <a:lnTo>
                    <a:pt x="12167" y="5931"/>
                  </a:lnTo>
                  <a:cubicBezTo>
                    <a:pt x="12167" y="5229"/>
                    <a:pt x="11598" y="4660"/>
                    <a:pt x="10892" y="4656"/>
                  </a:cubicBezTo>
                  <a:lnTo>
                    <a:pt x="10085" y="4656"/>
                  </a:lnTo>
                  <a:lnTo>
                    <a:pt x="11056" y="1984"/>
                  </a:lnTo>
                  <a:cubicBezTo>
                    <a:pt x="11329" y="1216"/>
                    <a:pt x="10931" y="370"/>
                    <a:pt x="10163" y="89"/>
                  </a:cubicBezTo>
                  <a:cubicBezTo>
                    <a:pt x="9995" y="29"/>
                    <a:pt x="9824" y="0"/>
                    <a:pt x="9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0" name="Google Shape;1020;p53"/>
            <p:cNvSpPr/>
            <p:nvPr/>
          </p:nvSpPr>
          <p:spPr>
            <a:xfrm>
              <a:off x="6056600" y="1578300"/>
              <a:ext cx="304200" cy="113200"/>
            </a:xfrm>
            <a:custGeom>
              <a:avLst/>
              <a:gdLst/>
              <a:ahLst/>
              <a:cxnLst/>
              <a:rect l="l" t="t" r="r" b="b"/>
              <a:pathLst>
                <a:path w="12168" h="4528" extrusionOk="0">
                  <a:moveTo>
                    <a:pt x="1" y="0"/>
                  </a:moveTo>
                  <a:lnTo>
                    <a:pt x="1" y="706"/>
                  </a:lnTo>
                  <a:cubicBezTo>
                    <a:pt x="1" y="2816"/>
                    <a:pt x="1709" y="4524"/>
                    <a:pt x="3822" y="4528"/>
                  </a:cubicBezTo>
                  <a:lnTo>
                    <a:pt x="8346" y="4528"/>
                  </a:lnTo>
                  <a:cubicBezTo>
                    <a:pt x="10455" y="4524"/>
                    <a:pt x="12163" y="2816"/>
                    <a:pt x="12167" y="706"/>
                  </a:cubicBezTo>
                  <a:lnTo>
                    <a:pt x="121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21" name="Google Shape;1021;p53"/>
          <p:cNvGrpSpPr/>
          <p:nvPr/>
        </p:nvGrpSpPr>
        <p:grpSpPr>
          <a:xfrm>
            <a:off x="4136825" y="3915575"/>
            <a:ext cx="240750" cy="367900"/>
            <a:chOff x="4217350" y="3124525"/>
            <a:chExt cx="240750" cy="367900"/>
          </a:xfrm>
        </p:grpSpPr>
        <p:sp>
          <p:nvSpPr>
            <p:cNvPr id="1022" name="Google Shape;1022;p53"/>
            <p:cNvSpPr/>
            <p:nvPr/>
          </p:nvSpPr>
          <p:spPr>
            <a:xfrm>
              <a:off x="4217350" y="3392375"/>
              <a:ext cx="219375" cy="100050"/>
            </a:xfrm>
            <a:custGeom>
              <a:avLst/>
              <a:gdLst/>
              <a:ahLst/>
              <a:cxnLst/>
              <a:rect l="l" t="t" r="r" b="b"/>
              <a:pathLst>
                <a:path w="8775" h="4002" extrusionOk="0">
                  <a:moveTo>
                    <a:pt x="336" y="1"/>
                  </a:moveTo>
                  <a:lnTo>
                    <a:pt x="9" y="1650"/>
                  </a:lnTo>
                  <a:lnTo>
                    <a:pt x="9" y="1654"/>
                  </a:lnTo>
                  <a:lnTo>
                    <a:pt x="9" y="1666"/>
                  </a:lnTo>
                  <a:cubicBezTo>
                    <a:pt x="9" y="1670"/>
                    <a:pt x="5" y="1685"/>
                    <a:pt x="5" y="1693"/>
                  </a:cubicBezTo>
                  <a:cubicBezTo>
                    <a:pt x="1" y="1705"/>
                    <a:pt x="5" y="1721"/>
                    <a:pt x="5" y="1732"/>
                  </a:cubicBezTo>
                  <a:lnTo>
                    <a:pt x="5" y="1736"/>
                  </a:lnTo>
                  <a:lnTo>
                    <a:pt x="5" y="2727"/>
                  </a:lnTo>
                  <a:cubicBezTo>
                    <a:pt x="5" y="3429"/>
                    <a:pt x="574" y="3998"/>
                    <a:pt x="1276" y="4002"/>
                  </a:cubicBezTo>
                  <a:lnTo>
                    <a:pt x="7504" y="4002"/>
                  </a:lnTo>
                  <a:cubicBezTo>
                    <a:pt x="8206" y="3998"/>
                    <a:pt x="8775" y="3429"/>
                    <a:pt x="8775" y="2727"/>
                  </a:cubicBezTo>
                  <a:lnTo>
                    <a:pt x="8775" y="1736"/>
                  </a:lnTo>
                  <a:lnTo>
                    <a:pt x="8771" y="1736"/>
                  </a:lnTo>
                  <a:lnTo>
                    <a:pt x="8771" y="1732"/>
                  </a:lnTo>
                  <a:cubicBezTo>
                    <a:pt x="8775" y="1721"/>
                    <a:pt x="8775" y="1705"/>
                    <a:pt x="8771" y="1693"/>
                  </a:cubicBezTo>
                  <a:cubicBezTo>
                    <a:pt x="8771" y="1685"/>
                    <a:pt x="8771" y="1674"/>
                    <a:pt x="8767" y="1666"/>
                  </a:cubicBezTo>
                  <a:cubicBezTo>
                    <a:pt x="8767" y="1662"/>
                    <a:pt x="8767" y="1658"/>
                    <a:pt x="8767" y="1654"/>
                  </a:cubicBezTo>
                  <a:cubicBezTo>
                    <a:pt x="8767" y="1654"/>
                    <a:pt x="8767" y="1650"/>
                    <a:pt x="8767" y="1650"/>
                  </a:cubicBezTo>
                  <a:lnTo>
                    <a:pt x="8440" y="1"/>
                  </a:lnTo>
                  <a:cubicBezTo>
                    <a:pt x="8241" y="118"/>
                    <a:pt x="8015" y="180"/>
                    <a:pt x="7788" y="180"/>
                  </a:cubicBezTo>
                  <a:lnTo>
                    <a:pt x="7609" y="180"/>
                  </a:lnTo>
                  <a:lnTo>
                    <a:pt x="7835" y="1311"/>
                  </a:lnTo>
                  <a:lnTo>
                    <a:pt x="4809" y="1311"/>
                  </a:lnTo>
                  <a:lnTo>
                    <a:pt x="4809" y="180"/>
                  </a:lnTo>
                  <a:lnTo>
                    <a:pt x="3959" y="180"/>
                  </a:lnTo>
                  <a:lnTo>
                    <a:pt x="3959" y="1311"/>
                  </a:lnTo>
                  <a:lnTo>
                    <a:pt x="941" y="1311"/>
                  </a:lnTo>
                  <a:lnTo>
                    <a:pt x="1167" y="180"/>
                  </a:lnTo>
                  <a:lnTo>
                    <a:pt x="988" y="180"/>
                  </a:lnTo>
                  <a:cubicBezTo>
                    <a:pt x="761" y="180"/>
                    <a:pt x="535" y="118"/>
                    <a:pt x="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3" name="Google Shape;1023;p53"/>
            <p:cNvSpPr/>
            <p:nvPr/>
          </p:nvSpPr>
          <p:spPr>
            <a:xfrm>
              <a:off x="4288150" y="3124525"/>
              <a:ext cx="77800" cy="95525"/>
            </a:xfrm>
            <a:custGeom>
              <a:avLst/>
              <a:gdLst/>
              <a:ahLst/>
              <a:cxnLst/>
              <a:rect l="l" t="t" r="r" b="b"/>
              <a:pathLst>
                <a:path w="3112" h="3821" extrusionOk="0">
                  <a:moveTo>
                    <a:pt x="1554" y="1"/>
                  </a:moveTo>
                  <a:cubicBezTo>
                    <a:pt x="1441" y="1"/>
                    <a:pt x="1328" y="46"/>
                    <a:pt x="1244" y="135"/>
                  </a:cubicBezTo>
                  <a:cubicBezTo>
                    <a:pt x="1033" y="365"/>
                    <a:pt x="835" y="607"/>
                    <a:pt x="647" y="857"/>
                  </a:cubicBezTo>
                  <a:cubicBezTo>
                    <a:pt x="211" y="1446"/>
                    <a:pt x="0" y="1906"/>
                    <a:pt x="0" y="2264"/>
                  </a:cubicBezTo>
                  <a:cubicBezTo>
                    <a:pt x="0" y="3122"/>
                    <a:pt x="694" y="3816"/>
                    <a:pt x="1556" y="3820"/>
                  </a:cubicBezTo>
                  <a:cubicBezTo>
                    <a:pt x="2414" y="3816"/>
                    <a:pt x="3108" y="3122"/>
                    <a:pt x="3112" y="2264"/>
                  </a:cubicBezTo>
                  <a:cubicBezTo>
                    <a:pt x="3112" y="1906"/>
                    <a:pt x="2897" y="1446"/>
                    <a:pt x="2461" y="857"/>
                  </a:cubicBezTo>
                  <a:cubicBezTo>
                    <a:pt x="2274" y="607"/>
                    <a:pt x="2075" y="365"/>
                    <a:pt x="1864" y="135"/>
                  </a:cubicBezTo>
                  <a:cubicBezTo>
                    <a:pt x="1780" y="46"/>
                    <a:pt x="1667" y="1"/>
                    <a:pt x="1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4" name="Google Shape;1024;p53"/>
            <p:cNvSpPr/>
            <p:nvPr/>
          </p:nvSpPr>
          <p:spPr>
            <a:xfrm>
              <a:off x="4231400" y="3232025"/>
              <a:ext cx="226700" cy="143625"/>
            </a:xfrm>
            <a:custGeom>
              <a:avLst/>
              <a:gdLst/>
              <a:ahLst/>
              <a:cxnLst/>
              <a:rect l="l" t="t" r="r" b="b"/>
              <a:pathLst>
                <a:path w="9068" h="5745" extrusionOk="0">
                  <a:moveTo>
                    <a:pt x="2547" y="0"/>
                  </a:moveTo>
                  <a:lnTo>
                    <a:pt x="2547" y="2632"/>
                  </a:lnTo>
                  <a:lnTo>
                    <a:pt x="1276" y="2632"/>
                  </a:lnTo>
                  <a:cubicBezTo>
                    <a:pt x="570" y="2636"/>
                    <a:pt x="0" y="3205"/>
                    <a:pt x="0" y="3907"/>
                  </a:cubicBezTo>
                  <a:lnTo>
                    <a:pt x="0" y="5323"/>
                  </a:lnTo>
                  <a:cubicBezTo>
                    <a:pt x="0" y="5557"/>
                    <a:pt x="192" y="5744"/>
                    <a:pt x="426" y="5744"/>
                  </a:cubicBezTo>
                  <a:lnTo>
                    <a:pt x="7223" y="5744"/>
                  </a:lnTo>
                  <a:cubicBezTo>
                    <a:pt x="7456" y="5744"/>
                    <a:pt x="7644" y="5557"/>
                    <a:pt x="7644" y="5323"/>
                  </a:cubicBezTo>
                  <a:lnTo>
                    <a:pt x="7644" y="4613"/>
                  </a:lnTo>
                  <a:lnTo>
                    <a:pt x="8213" y="4613"/>
                  </a:lnTo>
                  <a:lnTo>
                    <a:pt x="8213" y="5038"/>
                  </a:lnTo>
                  <a:cubicBezTo>
                    <a:pt x="8201" y="5276"/>
                    <a:pt x="8396" y="5475"/>
                    <a:pt x="8634" y="5475"/>
                  </a:cubicBezTo>
                  <a:cubicBezTo>
                    <a:pt x="8876" y="5475"/>
                    <a:pt x="9067" y="5276"/>
                    <a:pt x="9059" y="5038"/>
                  </a:cubicBezTo>
                  <a:lnTo>
                    <a:pt x="9059" y="3342"/>
                  </a:lnTo>
                  <a:cubicBezTo>
                    <a:pt x="9059" y="3104"/>
                    <a:pt x="8868" y="2917"/>
                    <a:pt x="8634" y="2917"/>
                  </a:cubicBezTo>
                  <a:cubicBezTo>
                    <a:pt x="8400" y="2917"/>
                    <a:pt x="8209" y="3108"/>
                    <a:pt x="8209" y="3342"/>
                  </a:cubicBezTo>
                  <a:lnTo>
                    <a:pt x="8209" y="3767"/>
                  </a:lnTo>
                  <a:lnTo>
                    <a:pt x="7636" y="3767"/>
                  </a:lnTo>
                  <a:cubicBezTo>
                    <a:pt x="7562" y="3120"/>
                    <a:pt x="7016" y="2632"/>
                    <a:pt x="6369" y="2632"/>
                  </a:cubicBezTo>
                  <a:lnTo>
                    <a:pt x="5093" y="2632"/>
                  </a:lnTo>
                  <a:lnTo>
                    <a:pt x="5093" y="0"/>
                  </a:lnTo>
                  <a:cubicBezTo>
                    <a:pt x="4705" y="246"/>
                    <a:pt x="4264" y="369"/>
                    <a:pt x="3822" y="369"/>
                  </a:cubicBezTo>
                  <a:cubicBezTo>
                    <a:pt x="3379" y="369"/>
                    <a:pt x="2937" y="246"/>
                    <a:pt x="2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25" name="Google Shape;1025;p53"/>
          <p:cNvGrpSpPr/>
          <p:nvPr/>
        </p:nvGrpSpPr>
        <p:grpSpPr>
          <a:xfrm>
            <a:off x="2265225" y="2174750"/>
            <a:ext cx="332575" cy="367850"/>
            <a:chOff x="2329175" y="1383700"/>
            <a:chExt cx="332575" cy="367850"/>
          </a:xfrm>
        </p:grpSpPr>
        <p:sp>
          <p:nvSpPr>
            <p:cNvPr id="1026" name="Google Shape;1026;p53"/>
            <p:cNvSpPr/>
            <p:nvPr/>
          </p:nvSpPr>
          <p:spPr>
            <a:xfrm>
              <a:off x="2329175" y="1661075"/>
              <a:ext cx="332575" cy="90475"/>
            </a:xfrm>
            <a:custGeom>
              <a:avLst/>
              <a:gdLst/>
              <a:ahLst/>
              <a:cxnLst/>
              <a:rect l="l" t="t" r="r" b="b"/>
              <a:pathLst>
                <a:path w="13303" h="3619" extrusionOk="0">
                  <a:moveTo>
                    <a:pt x="7359" y="0"/>
                  </a:moveTo>
                  <a:lnTo>
                    <a:pt x="7359" y="932"/>
                  </a:lnTo>
                  <a:lnTo>
                    <a:pt x="1276" y="932"/>
                  </a:lnTo>
                  <a:cubicBezTo>
                    <a:pt x="570" y="932"/>
                    <a:pt x="1" y="1501"/>
                    <a:pt x="1" y="2203"/>
                  </a:cubicBezTo>
                  <a:lnTo>
                    <a:pt x="1" y="3194"/>
                  </a:lnTo>
                  <a:cubicBezTo>
                    <a:pt x="1" y="3428"/>
                    <a:pt x="192" y="3619"/>
                    <a:pt x="426" y="3619"/>
                  </a:cubicBezTo>
                  <a:lnTo>
                    <a:pt x="12877" y="3619"/>
                  </a:lnTo>
                  <a:cubicBezTo>
                    <a:pt x="13111" y="3619"/>
                    <a:pt x="13302" y="3428"/>
                    <a:pt x="13302" y="3194"/>
                  </a:cubicBezTo>
                  <a:lnTo>
                    <a:pt x="13302" y="2203"/>
                  </a:lnTo>
                  <a:cubicBezTo>
                    <a:pt x="13298" y="1501"/>
                    <a:pt x="12729" y="932"/>
                    <a:pt x="12027" y="932"/>
                  </a:cubicBezTo>
                  <a:lnTo>
                    <a:pt x="9906" y="932"/>
                  </a:lnTo>
                  <a:lnTo>
                    <a:pt x="9906" y="0"/>
                  </a:lnTo>
                  <a:cubicBezTo>
                    <a:pt x="9516" y="244"/>
                    <a:pt x="9073" y="366"/>
                    <a:pt x="8631" y="366"/>
                  </a:cubicBezTo>
                  <a:cubicBezTo>
                    <a:pt x="8189" y="366"/>
                    <a:pt x="7747" y="244"/>
                    <a:pt x="7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7" name="Google Shape;1027;p53"/>
            <p:cNvSpPr/>
            <p:nvPr/>
          </p:nvSpPr>
          <p:spPr>
            <a:xfrm>
              <a:off x="2470650" y="1528775"/>
              <a:ext cx="157850" cy="121000"/>
            </a:xfrm>
            <a:custGeom>
              <a:avLst/>
              <a:gdLst/>
              <a:ahLst/>
              <a:cxnLst/>
              <a:rect l="l" t="t" r="r" b="b"/>
              <a:pathLst>
                <a:path w="6314" h="4840" extrusionOk="0">
                  <a:moveTo>
                    <a:pt x="261" y="0"/>
                  </a:moveTo>
                  <a:cubicBezTo>
                    <a:pt x="94" y="215"/>
                    <a:pt x="0" y="484"/>
                    <a:pt x="0" y="757"/>
                  </a:cubicBezTo>
                  <a:cubicBezTo>
                    <a:pt x="0" y="1432"/>
                    <a:pt x="550" y="1981"/>
                    <a:pt x="1225" y="1981"/>
                  </a:cubicBezTo>
                  <a:lnTo>
                    <a:pt x="2012" y="1981"/>
                  </a:lnTo>
                  <a:cubicBezTo>
                    <a:pt x="1611" y="2492"/>
                    <a:pt x="1416" y="2910"/>
                    <a:pt x="1416" y="3257"/>
                  </a:cubicBezTo>
                  <a:cubicBezTo>
                    <a:pt x="1400" y="4126"/>
                    <a:pt x="2102" y="4840"/>
                    <a:pt x="2972" y="4840"/>
                  </a:cubicBezTo>
                  <a:cubicBezTo>
                    <a:pt x="3841" y="4840"/>
                    <a:pt x="4543" y="4126"/>
                    <a:pt x="4527" y="3257"/>
                  </a:cubicBezTo>
                  <a:cubicBezTo>
                    <a:pt x="4527" y="2910"/>
                    <a:pt x="4332" y="2492"/>
                    <a:pt x="3927" y="1981"/>
                  </a:cubicBezTo>
                  <a:lnTo>
                    <a:pt x="4719" y="1981"/>
                  </a:lnTo>
                  <a:cubicBezTo>
                    <a:pt x="5740" y="1981"/>
                    <a:pt x="6313" y="804"/>
                    <a:pt x="5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28" name="Google Shape;1028;p53"/>
            <p:cNvSpPr/>
            <p:nvPr/>
          </p:nvSpPr>
          <p:spPr>
            <a:xfrm>
              <a:off x="2371600" y="1383700"/>
              <a:ext cx="223275" cy="279450"/>
            </a:xfrm>
            <a:custGeom>
              <a:avLst/>
              <a:gdLst/>
              <a:ahLst/>
              <a:cxnLst/>
              <a:rect l="l" t="t" r="r" b="b"/>
              <a:pathLst>
                <a:path w="8931" h="11178" extrusionOk="0">
                  <a:moveTo>
                    <a:pt x="1275" y="1"/>
                  </a:moveTo>
                  <a:cubicBezTo>
                    <a:pt x="573" y="1"/>
                    <a:pt x="0" y="570"/>
                    <a:pt x="4" y="1276"/>
                  </a:cubicBezTo>
                  <a:lnTo>
                    <a:pt x="4" y="11177"/>
                  </a:lnTo>
                  <a:lnTo>
                    <a:pt x="2550" y="11177"/>
                  </a:lnTo>
                  <a:lnTo>
                    <a:pt x="2550" y="3822"/>
                  </a:lnTo>
                  <a:lnTo>
                    <a:pt x="5662" y="3822"/>
                  </a:lnTo>
                  <a:lnTo>
                    <a:pt x="5662" y="4353"/>
                  </a:lnTo>
                  <a:lnTo>
                    <a:pt x="5062" y="4953"/>
                  </a:lnTo>
                  <a:lnTo>
                    <a:pt x="8809" y="4953"/>
                  </a:lnTo>
                  <a:lnTo>
                    <a:pt x="8209" y="4353"/>
                  </a:lnTo>
                  <a:lnTo>
                    <a:pt x="8209" y="2126"/>
                  </a:lnTo>
                  <a:lnTo>
                    <a:pt x="8489" y="2126"/>
                  </a:lnTo>
                  <a:cubicBezTo>
                    <a:pt x="8494" y="2126"/>
                    <a:pt x="8499" y="2126"/>
                    <a:pt x="8503" y="2126"/>
                  </a:cubicBezTo>
                  <a:cubicBezTo>
                    <a:pt x="8739" y="2126"/>
                    <a:pt x="8930" y="1934"/>
                    <a:pt x="8930" y="1701"/>
                  </a:cubicBezTo>
                  <a:cubicBezTo>
                    <a:pt x="8930" y="1464"/>
                    <a:pt x="8739" y="1276"/>
                    <a:pt x="8504" y="1276"/>
                  </a:cubicBezTo>
                  <a:cubicBezTo>
                    <a:pt x="8499" y="1276"/>
                    <a:pt x="8494" y="1276"/>
                    <a:pt x="8489" y="1276"/>
                  </a:cubicBezTo>
                  <a:lnTo>
                    <a:pt x="5378" y="1276"/>
                  </a:lnTo>
                  <a:cubicBezTo>
                    <a:pt x="5373" y="1276"/>
                    <a:pt x="5368" y="1276"/>
                    <a:pt x="5364" y="1276"/>
                  </a:cubicBezTo>
                  <a:cubicBezTo>
                    <a:pt x="5132" y="1276"/>
                    <a:pt x="4941" y="1464"/>
                    <a:pt x="4941" y="1701"/>
                  </a:cubicBezTo>
                  <a:cubicBezTo>
                    <a:pt x="4941" y="1934"/>
                    <a:pt x="5132" y="2126"/>
                    <a:pt x="5364" y="2126"/>
                  </a:cubicBezTo>
                  <a:cubicBezTo>
                    <a:pt x="5368" y="2126"/>
                    <a:pt x="5373" y="2126"/>
                    <a:pt x="5378" y="2126"/>
                  </a:cubicBezTo>
                  <a:lnTo>
                    <a:pt x="5662" y="2126"/>
                  </a:lnTo>
                  <a:lnTo>
                    <a:pt x="5662" y="2972"/>
                  </a:lnTo>
                  <a:lnTo>
                    <a:pt x="2550" y="2972"/>
                  </a:lnTo>
                  <a:lnTo>
                    <a:pt x="2550" y="1276"/>
                  </a:lnTo>
                  <a:cubicBezTo>
                    <a:pt x="2550" y="570"/>
                    <a:pt x="1977" y="1"/>
                    <a:pt x="1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29" name="Google Shape;1029;p53"/>
          <p:cNvGrpSpPr/>
          <p:nvPr/>
        </p:nvGrpSpPr>
        <p:grpSpPr>
          <a:xfrm>
            <a:off x="4746875" y="3915625"/>
            <a:ext cx="256925" cy="367850"/>
            <a:chOff x="4841775" y="3124575"/>
            <a:chExt cx="256925" cy="367850"/>
          </a:xfrm>
        </p:grpSpPr>
        <p:sp>
          <p:nvSpPr>
            <p:cNvPr id="1030" name="Google Shape;1030;p53"/>
            <p:cNvSpPr/>
            <p:nvPr/>
          </p:nvSpPr>
          <p:spPr>
            <a:xfrm>
              <a:off x="4873850" y="3354450"/>
              <a:ext cx="192775" cy="137975"/>
            </a:xfrm>
            <a:custGeom>
              <a:avLst/>
              <a:gdLst/>
              <a:ahLst/>
              <a:cxnLst/>
              <a:rect l="l" t="t" r="r" b="b"/>
              <a:pathLst>
                <a:path w="7711" h="5519" extrusionOk="0">
                  <a:moveTo>
                    <a:pt x="2993" y="3183"/>
                  </a:moveTo>
                  <a:cubicBezTo>
                    <a:pt x="2998" y="3183"/>
                    <a:pt x="3003" y="3183"/>
                    <a:pt x="3007" y="3183"/>
                  </a:cubicBezTo>
                  <a:lnTo>
                    <a:pt x="4704" y="3183"/>
                  </a:lnTo>
                  <a:cubicBezTo>
                    <a:pt x="4934" y="3191"/>
                    <a:pt x="5117" y="3378"/>
                    <a:pt x="5117" y="3608"/>
                  </a:cubicBezTo>
                  <a:cubicBezTo>
                    <a:pt x="5117" y="3834"/>
                    <a:pt x="4934" y="4025"/>
                    <a:pt x="4704" y="4029"/>
                  </a:cubicBezTo>
                  <a:lnTo>
                    <a:pt x="3007" y="4029"/>
                  </a:lnTo>
                  <a:cubicBezTo>
                    <a:pt x="3000" y="4030"/>
                    <a:pt x="2994" y="4030"/>
                    <a:pt x="2987" y="4030"/>
                  </a:cubicBezTo>
                  <a:cubicBezTo>
                    <a:pt x="2754" y="4030"/>
                    <a:pt x="2567" y="3839"/>
                    <a:pt x="2567" y="3608"/>
                  </a:cubicBezTo>
                  <a:cubicBezTo>
                    <a:pt x="2567" y="3371"/>
                    <a:pt x="2758" y="3183"/>
                    <a:pt x="2993" y="3183"/>
                  </a:cubicBezTo>
                  <a:close/>
                  <a:moveTo>
                    <a:pt x="1304" y="1"/>
                  </a:moveTo>
                  <a:cubicBezTo>
                    <a:pt x="628" y="1"/>
                    <a:pt x="75" y="530"/>
                    <a:pt x="36" y="1202"/>
                  </a:cubicBezTo>
                  <a:cubicBezTo>
                    <a:pt x="1" y="1877"/>
                    <a:pt x="496" y="2462"/>
                    <a:pt x="1167" y="2536"/>
                  </a:cubicBezTo>
                  <a:lnTo>
                    <a:pt x="1167" y="4244"/>
                  </a:lnTo>
                  <a:cubicBezTo>
                    <a:pt x="1167" y="4946"/>
                    <a:pt x="1740" y="5515"/>
                    <a:pt x="2442" y="5519"/>
                  </a:cubicBezTo>
                  <a:lnTo>
                    <a:pt x="5269" y="5519"/>
                  </a:lnTo>
                  <a:cubicBezTo>
                    <a:pt x="5971" y="5515"/>
                    <a:pt x="6540" y="4946"/>
                    <a:pt x="6544" y="4244"/>
                  </a:cubicBezTo>
                  <a:lnTo>
                    <a:pt x="6544" y="2536"/>
                  </a:lnTo>
                  <a:cubicBezTo>
                    <a:pt x="7215" y="2462"/>
                    <a:pt x="7710" y="1877"/>
                    <a:pt x="7671" y="1202"/>
                  </a:cubicBezTo>
                  <a:cubicBezTo>
                    <a:pt x="7636" y="530"/>
                    <a:pt x="7083" y="1"/>
                    <a:pt x="6407" y="1"/>
                  </a:cubicBezTo>
                  <a:cubicBezTo>
                    <a:pt x="6405" y="1"/>
                    <a:pt x="6402" y="1"/>
                    <a:pt x="6400" y="1"/>
                  </a:cubicBezTo>
                  <a:lnTo>
                    <a:pt x="1311" y="1"/>
                  </a:lnTo>
                  <a:cubicBezTo>
                    <a:pt x="1309" y="1"/>
                    <a:pt x="1306" y="1"/>
                    <a:pt x="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1" name="Google Shape;1031;p53"/>
            <p:cNvSpPr/>
            <p:nvPr/>
          </p:nvSpPr>
          <p:spPr>
            <a:xfrm>
              <a:off x="4841775" y="3124575"/>
              <a:ext cx="256925" cy="210025"/>
            </a:xfrm>
            <a:custGeom>
              <a:avLst/>
              <a:gdLst/>
              <a:ahLst/>
              <a:cxnLst/>
              <a:rect l="l" t="t" r="r" b="b"/>
              <a:pathLst>
                <a:path w="10277" h="8401" extrusionOk="0">
                  <a:moveTo>
                    <a:pt x="5137" y="1"/>
                  </a:moveTo>
                  <a:cubicBezTo>
                    <a:pt x="5137" y="1"/>
                    <a:pt x="5138" y="1"/>
                    <a:pt x="5138" y="1"/>
                  </a:cubicBezTo>
                  <a:lnTo>
                    <a:pt x="5138" y="1"/>
                  </a:lnTo>
                  <a:cubicBezTo>
                    <a:pt x="5139" y="1"/>
                    <a:pt x="5140" y="1"/>
                    <a:pt x="5140" y="1"/>
                  </a:cubicBezTo>
                  <a:close/>
                  <a:moveTo>
                    <a:pt x="5138" y="1"/>
                  </a:moveTo>
                  <a:lnTo>
                    <a:pt x="5138" y="1"/>
                  </a:lnTo>
                  <a:cubicBezTo>
                    <a:pt x="3135" y="2"/>
                    <a:pt x="1350" y="1257"/>
                    <a:pt x="675" y="3140"/>
                  </a:cubicBezTo>
                  <a:cubicBezTo>
                    <a:pt x="1" y="5023"/>
                    <a:pt x="582" y="7129"/>
                    <a:pt x="2130" y="8400"/>
                  </a:cubicBezTo>
                  <a:cubicBezTo>
                    <a:pt x="2269" y="8368"/>
                    <a:pt x="2412" y="8349"/>
                    <a:pt x="2554" y="8349"/>
                  </a:cubicBezTo>
                  <a:cubicBezTo>
                    <a:pt x="2568" y="8349"/>
                    <a:pt x="2581" y="8349"/>
                    <a:pt x="2594" y="8350"/>
                  </a:cubicBezTo>
                  <a:lnTo>
                    <a:pt x="4715" y="8350"/>
                  </a:lnTo>
                  <a:lnTo>
                    <a:pt x="4715" y="7156"/>
                  </a:lnTo>
                  <a:cubicBezTo>
                    <a:pt x="4045" y="6965"/>
                    <a:pt x="3585" y="6353"/>
                    <a:pt x="3585" y="5659"/>
                  </a:cubicBezTo>
                  <a:lnTo>
                    <a:pt x="3585" y="5519"/>
                  </a:lnTo>
                  <a:cubicBezTo>
                    <a:pt x="3577" y="5277"/>
                    <a:pt x="3768" y="5078"/>
                    <a:pt x="4006" y="5078"/>
                  </a:cubicBezTo>
                  <a:cubicBezTo>
                    <a:pt x="4247" y="5078"/>
                    <a:pt x="4439" y="5277"/>
                    <a:pt x="4431" y="5519"/>
                  </a:cubicBezTo>
                  <a:lnTo>
                    <a:pt x="4431" y="5659"/>
                  </a:lnTo>
                  <a:cubicBezTo>
                    <a:pt x="4415" y="6061"/>
                    <a:pt x="4739" y="6392"/>
                    <a:pt x="5140" y="6392"/>
                  </a:cubicBezTo>
                  <a:cubicBezTo>
                    <a:pt x="5538" y="6392"/>
                    <a:pt x="5862" y="6061"/>
                    <a:pt x="5846" y="5659"/>
                  </a:cubicBezTo>
                  <a:lnTo>
                    <a:pt x="5846" y="5519"/>
                  </a:lnTo>
                  <a:cubicBezTo>
                    <a:pt x="5846" y="5285"/>
                    <a:pt x="6033" y="5094"/>
                    <a:pt x="6271" y="5094"/>
                  </a:cubicBezTo>
                  <a:cubicBezTo>
                    <a:pt x="6505" y="5094"/>
                    <a:pt x="6696" y="5285"/>
                    <a:pt x="6696" y="5519"/>
                  </a:cubicBezTo>
                  <a:lnTo>
                    <a:pt x="6696" y="5659"/>
                  </a:lnTo>
                  <a:cubicBezTo>
                    <a:pt x="6692" y="6353"/>
                    <a:pt x="6232" y="6965"/>
                    <a:pt x="5562" y="7156"/>
                  </a:cubicBezTo>
                  <a:lnTo>
                    <a:pt x="5562" y="8350"/>
                  </a:lnTo>
                  <a:lnTo>
                    <a:pt x="7687" y="8350"/>
                  </a:lnTo>
                  <a:cubicBezTo>
                    <a:pt x="7843" y="8350"/>
                    <a:pt x="7999" y="8365"/>
                    <a:pt x="8151" y="8400"/>
                  </a:cubicBezTo>
                  <a:cubicBezTo>
                    <a:pt x="9695" y="7129"/>
                    <a:pt x="10276" y="5023"/>
                    <a:pt x="9602" y="3140"/>
                  </a:cubicBezTo>
                  <a:cubicBezTo>
                    <a:pt x="8923" y="1257"/>
                    <a:pt x="7138" y="2"/>
                    <a:pt x="5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032" name="Google Shape;1032;p53"/>
          <p:cNvSpPr/>
          <p:nvPr/>
        </p:nvSpPr>
        <p:spPr>
          <a:xfrm>
            <a:off x="6560825" y="1622200"/>
            <a:ext cx="367850" cy="367850"/>
          </a:xfrm>
          <a:custGeom>
            <a:avLst/>
            <a:gdLst/>
            <a:ahLst/>
            <a:cxnLst/>
            <a:rect l="l" t="t" r="r" b="b"/>
            <a:pathLst>
              <a:path w="14714" h="14714" extrusionOk="0">
                <a:moveTo>
                  <a:pt x="5364" y="1556"/>
                </a:moveTo>
                <a:cubicBezTo>
                  <a:pt x="5368" y="1556"/>
                  <a:pt x="5373" y="1556"/>
                  <a:pt x="5378" y="1556"/>
                </a:cubicBezTo>
                <a:lnTo>
                  <a:pt x="5943" y="1556"/>
                </a:lnTo>
                <a:cubicBezTo>
                  <a:pt x="6173" y="1564"/>
                  <a:pt x="6353" y="1751"/>
                  <a:pt x="6353" y="1981"/>
                </a:cubicBezTo>
                <a:cubicBezTo>
                  <a:pt x="6353" y="2211"/>
                  <a:pt x="6173" y="2398"/>
                  <a:pt x="5943" y="2406"/>
                </a:cubicBezTo>
                <a:lnTo>
                  <a:pt x="5378" y="2406"/>
                </a:lnTo>
                <a:cubicBezTo>
                  <a:pt x="5373" y="2406"/>
                  <a:pt x="5368" y="2406"/>
                  <a:pt x="5364" y="2406"/>
                </a:cubicBezTo>
                <a:cubicBezTo>
                  <a:pt x="5128" y="2406"/>
                  <a:pt x="4937" y="2218"/>
                  <a:pt x="4937" y="1981"/>
                </a:cubicBezTo>
                <a:cubicBezTo>
                  <a:pt x="4937" y="1744"/>
                  <a:pt x="5128" y="1556"/>
                  <a:pt x="5364" y="1556"/>
                </a:cubicBezTo>
                <a:close/>
                <a:moveTo>
                  <a:pt x="3682" y="3112"/>
                </a:moveTo>
                <a:cubicBezTo>
                  <a:pt x="3915" y="3112"/>
                  <a:pt x="4103" y="3303"/>
                  <a:pt x="4103" y="3537"/>
                </a:cubicBezTo>
                <a:lnTo>
                  <a:pt x="4103" y="5803"/>
                </a:lnTo>
                <a:cubicBezTo>
                  <a:pt x="4103" y="6037"/>
                  <a:pt x="3915" y="6224"/>
                  <a:pt x="3682" y="6224"/>
                </a:cubicBezTo>
                <a:cubicBezTo>
                  <a:pt x="3444" y="6224"/>
                  <a:pt x="3256" y="6037"/>
                  <a:pt x="3256" y="5803"/>
                </a:cubicBezTo>
                <a:lnTo>
                  <a:pt x="3256" y="5093"/>
                </a:lnTo>
                <a:lnTo>
                  <a:pt x="2406" y="5093"/>
                </a:lnTo>
                <a:lnTo>
                  <a:pt x="2406" y="5803"/>
                </a:lnTo>
                <a:cubicBezTo>
                  <a:pt x="2406" y="6037"/>
                  <a:pt x="2215" y="6224"/>
                  <a:pt x="1981" y="6224"/>
                </a:cubicBezTo>
                <a:cubicBezTo>
                  <a:pt x="1747" y="6224"/>
                  <a:pt x="1556" y="6037"/>
                  <a:pt x="1556" y="5803"/>
                </a:cubicBezTo>
                <a:lnTo>
                  <a:pt x="1556" y="3537"/>
                </a:lnTo>
                <a:cubicBezTo>
                  <a:pt x="1556" y="3303"/>
                  <a:pt x="1747" y="3112"/>
                  <a:pt x="1981" y="3112"/>
                </a:cubicBezTo>
                <a:cubicBezTo>
                  <a:pt x="2215" y="3112"/>
                  <a:pt x="2406" y="3303"/>
                  <a:pt x="2406" y="3537"/>
                </a:cubicBezTo>
                <a:lnTo>
                  <a:pt x="2406" y="4243"/>
                </a:lnTo>
                <a:lnTo>
                  <a:pt x="3256" y="4243"/>
                </a:lnTo>
                <a:lnTo>
                  <a:pt x="3256" y="3537"/>
                </a:lnTo>
                <a:cubicBezTo>
                  <a:pt x="3256" y="3303"/>
                  <a:pt x="3444" y="3112"/>
                  <a:pt x="3682" y="3112"/>
                </a:cubicBezTo>
                <a:close/>
                <a:moveTo>
                  <a:pt x="5943" y="8489"/>
                </a:moveTo>
                <a:cubicBezTo>
                  <a:pt x="6177" y="8489"/>
                  <a:pt x="6368" y="8677"/>
                  <a:pt x="6368" y="8914"/>
                </a:cubicBezTo>
                <a:cubicBezTo>
                  <a:pt x="6368" y="9148"/>
                  <a:pt x="6177" y="9336"/>
                  <a:pt x="5943" y="9340"/>
                </a:cubicBezTo>
                <a:lnTo>
                  <a:pt x="5378" y="9340"/>
                </a:lnTo>
                <a:cubicBezTo>
                  <a:pt x="5144" y="9340"/>
                  <a:pt x="4953" y="9148"/>
                  <a:pt x="4953" y="8914"/>
                </a:cubicBezTo>
                <a:cubicBezTo>
                  <a:pt x="4953" y="8677"/>
                  <a:pt x="5144" y="8489"/>
                  <a:pt x="5378" y="8489"/>
                </a:cubicBezTo>
                <a:close/>
                <a:moveTo>
                  <a:pt x="12877" y="8489"/>
                </a:moveTo>
                <a:cubicBezTo>
                  <a:pt x="13111" y="8489"/>
                  <a:pt x="13302" y="8677"/>
                  <a:pt x="13302" y="8914"/>
                </a:cubicBezTo>
                <a:cubicBezTo>
                  <a:pt x="13302" y="9148"/>
                  <a:pt x="13111" y="9336"/>
                  <a:pt x="12877" y="9340"/>
                </a:cubicBezTo>
                <a:lnTo>
                  <a:pt x="12311" y="9340"/>
                </a:lnTo>
                <a:cubicBezTo>
                  <a:pt x="12073" y="9340"/>
                  <a:pt x="11886" y="9148"/>
                  <a:pt x="11886" y="8914"/>
                </a:cubicBezTo>
                <a:cubicBezTo>
                  <a:pt x="11886" y="8677"/>
                  <a:pt x="12073" y="8489"/>
                  <a:pt x="12311" y="8489"/>
                </a:cubicBezTo>
                <a:close/>
                <a:moveTo>
                  <a:pt x="1985" y="10044"/>
                </a:moveTo>
                <a:cubicBezTo>
                  <a:pt x="2108" y="10044"/>
                  <a:pt x="2232" y="10096"/>
                  <a:pt x="2321" y="10213"/>
                </a:cubicBezTo>
                <a:lnTo>
                  <a:pt x="3256" y="11461"/>
                </a:lnTo>
                <a:lnTo>
                  <a:pt x="3256" y="10470"/>
                </a:lnTo>
                <a:cubicBezTo>
                  <a:pt x="3256" y="10236"/>
                  <a:pt x="3444" y="10045"/>
                  <a:pt x="3682" y="10045"/>
                </a:cubicBezTo>
                <a:cubicBezTo>
                  <a:pt x="3915" y="10045"/>
                  <a:pt x="4103" y="10236"/>
                  <a:pt x="4103" y="10470"/>
                </a:cubicBezTo>
                <a:lnTo>
                  <a:pt x="4103" y="12732"/>
                </a:lnTo>
                <a:cubicBezTo>
                  <a:pt x="4103" y="12994"/>
                  <a:pt x="3891" y="13159"/>
                  <a:pt x="3673" y="13159"/>
                </a:cubicBezTo>
                <a:cubicBezTo>
                  <a:pt x="3551" y="13159"/>
                  <a:pt x="3427" y="13106"/>
                  <a:pt x="3338" y="12990"/>
                </a:cubicBezTo>
                <a:lnTo>
                  <a:pt x="2406" y="11742"/>
                </a:lnTo>
                <a:lnTo>
                  <a:pt x="2406" y="12732"/>
                </a:lnTo>
                <a:cubicBezTo>
                  <a:pt x="2406" y="12966"/>
                  <a:pt x="2215" y="13157"/>
                  <a:pt x="1981" y="13157"/>
                </a:cubicBezTo>
                <a:cubicBezTo>
                  <a:pt x="1747" y="13157"/>
                  <a:pt x="1556" y="12966"/>
                  <a:pt x="1556" y="12732"/>
                </a:cubicBezTo>
                <a:lnTo>
                  <a:pt x="1556" y="10470"/>
                </a:lnTo>
                <a:cubicBezTo>
                  <a:pt x="1556" y="10209"/>
                  <a:pt x="1768" y="10044"/>
                  <a:pt x="1985" y="10044"/>
                </a:cubicBezTo>
                <a:close/>
                <a:moveTo>
                  <a:pt x="10611" y="10045"/>
                </a:moveTo>
                <a:cubicBezTo>
                  <a:pt x="10845" y="10045"/>
                  <a:pt x="11036" y="10236"/>
                  <a:pt x="11036" y="10470"/>
                </a:cubicBezTo>
                <a:cubicBezTo>
                  <a:pt x="11036" y="10704"/>
                  <a:pt x="10845" y="10895"/>
                  <a:pt x="10611" y="10895"/>
                </a:cubicBezTo>
                <a:lnTo>
                  <a:pt x="9340" y="10895"/>
                </a:lnTo>
                <a:lnTo>
                  <a:pt x="9340" y="11176"/>
                </a:lnTo>
                <a:lnTo>
                  <a:pt x="10186" y="11176"/>
                </a:lnTo>
                <a:cubicBezTo>
                  <a:pt x="10191" y="11176"/>
                  <a:pt x="10196" y="11176"/>
                  <a:pt x="10200" y="11176"/>
                </a:cubicBezTo>
                <a:cubicBezTo>
                  <a:pt x="10436" y="11176"/>
                  <a:pt x="10627" y="11364"/>
                  <a:pt x="10627" y="11601"/>
                </a:cubicBezTo>
                <a:cubicBezTo>
                  <a:pt x="10627" y="11838"/>
                  <a:pt x="10436" y="12027"/>
                  <a:pt x="10200" y="12027"/>
                </a:cubicBezTo>
                <a:cubicBezTo>
                  <a:pt x="10196" y="12027"/>
                  <a:pt x="10191" y="12026"/>
                  <a:pt x="10186" y="12026"/>
                </a:cubicBezTo>
                <a:lnTo>
                  <a:pt x="9340" y="12026"/>
                </a:lnTo>
                <a:lnTo>
                  <a:pt x="9340" y="12732"/>
                </a:lnTo>
                <a:cubicBezTo>
                  <a:pt x="9348" y="12974"/>
                  <a:pt x="9153" y="13173"/>
                  <a:pt x="8915" y="13173"/>
                </a:cubicBezTo>
                <a:cubicBezTo>
                  <a:pt x="8673" y="13173"/>
                  <a:pt x="8482" y="12974"/>
                  <a:pt x="8490" y="12732"/>
                </a:cubicBezTo>
                <a:lnTo>
                  <a:pt x="8490" y="10470"/>
                </a:lnTo>
                <a:cubicBezTo>
                  <a:pt x="8490" y="10236"/>
                  <a:pt x="8681" y="10045"/>
                  <a:pt x="8915" y="10045"/>
                </a:cubicBezTo>
                <a:close/>
                <a:moveTo>
                  <a:pt x="1275" y="0"/>
                </a:moveTo>
                <a:cubicBezTo>
                  <a:pt x="574" y="0"/>
                  <a:pt x="0" y="569"/>
                  <a:pt x="0" y="1275"/>
                </a:cubicBezTo>
                <a:lnTo>
                  <a:pt x="0" y="6508"/>
                </a:lnTo>
                <a:cubicBezTo>
                  <a:pt x="0" y="6820"/>
                  <a:pt x="117" y="7125"/>
                  <a:pt x="328" y="7359"/>
                </a:cubicBezTo>
                <a:cubicBezTo>
                  <a:pt x="117" y="7589"/>
                  <a:pt x="0" y="7893"/>
                  <a:pt x="0" y="8205"/>
                </a:cubicBezTo>
                <a:lnTo>
                  <a:pt x="0" y="13442"/>
                </a:lnTo>
                <a:cubicBezTo>
                  <a:pt x="0" y="14144"/>
                  <a:pt x="574" y="14713"/>
                  <a:pt x="1275" y="14713"/>
                </a:cubicBezTo>
                <a:lnTo>
                  <a:pt x="6509" y="14713"/>
                </a:lnTo>
                <a:cubicBezTo>
                  <a:pt x="6750" y="14497"/>
                  <a:pt x="7055" y="14388"/>
                  <a:pt x="7359" y="14388"/>
                </a:cubicBezTo>
                <a:cubicBezTo>
                  <a:pt x="7663" y="14388"/>
                  <a:pt x="7967" y="14497"/>
                  <a:pt x="8209" y="14713"/>
                </a:cubicBezTo>
                <a:lnTo>
                  <a:pt x="13442" y="14713"/>
                </a:lnTo>
                <a:cubicBezTo>
                  <a:pt x="14144" y="14713"/>
                  <a:pt x="14713" y="14144"/>
                  <a:pt x="14713" y="13442"/>
                </a:cubicBezTo>
                <a:lnTo>
                  <a:pt x="14713" y="8205"/>
                </a:lnTo>
                <a:cubicBezTo>
                  <a:pt x="14713" y="7503"/>
                  <a:pt x="14144" y="6933"/>
                  <a:pt x="13442" y="6933"/>
                </a:cubicBezTo>
                <a:lnTo>
                  <a:pt x="7784" y="6933"/>
                </a:lnTo>
                <a:lnTo>
                  <a:pt x="7784" y="1275"/>
                </a:lnTo>
                <a:cubicBezTo>
                  <a:pt x="7780" y="569"/>
                  <a:pt x="7211" y="0"/>
                  <a:pt x="6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033" name="Google Shape;1033;p53"/>
          <p:cNvGrpSpPr/>
          <p:nvPr/>
        </p:nvGrpSpPr>
        <p:grpSpPr>
          <a:xfrm>
            <a:off x="5928025" y="1622025"/>
            <a:ext cx="368625" cy="368025"/>
            <a:chOff x="5991775" y="830975"/>
            <a:chExt cx="368625" cy="368025"/>
          </a:xfrm>
        </p:grpSpPr>
        <p:sp>
          <p:nvSpPr>
            <p:cNvPr id="1034" name="Google Shape;1034;p53"/>
            <p:cNvSpPr/>
            <p:nvPr/>
          </p:nvSpPr>
          <p:spPr>
            <a:xfrm>
              <a:off x="5991775" y="1008000"/>
              <a:ext cx="367850" cy="191000"/>
            </a:xfrm>
            <a:custGeom>
              <a:avLst/>
              <a:gdLst/>
              <a:ahLst/>
              <a:cxnLst/>
              <a:rect l="l" t="t" r="r" b="b"/>
              <a:pathLst>
                <a:path w="14714" h="7640" extrusionOk="0">
                  <a:moveTo>
                    <a:pt x="4808" y="1"/>
                  </a:moveTo>
                  <a:cubicBezTo>
                    <a:pt x="4768" y="1"/>
                    <a:pt x="4728" y="2"/>
                    <a:pt x="4688" y="4"/>
                  </a:cubicBezTo>
                  <a:cubicBezTo>
                    <a:pt x="3420" y="70"/>
                    <a:pt x="2422" y="1107"/>
                    <a:pt x="2406" y="2375"/>
                  </a:cubicBezTo>
                  <a:cubicBezTo>
                    <a:pt x="987" y="2757"/>
                    <a:pt x="0" y="4044"/>
                    <a:pt x="0" y="5514"/>
                  </a:cubicBezTo>
                  <a:cubicBezTo>
                    <a:pt x="0" y="5752"/>
                    <a:pt x="187" y="5939"/>
                    <a:pt x="425" y="5939"/>
                  </a:cubicBezTo>
                  <a:lnTo>
                    <a:pt x="6751" y="5939"/>
                  </a:lnTo>
                  <a:lnTo>
                    <a:pt x="7250" y="4640"/>
                  </a:lnTo>
                  <a:lnTo>
                    <a:pt x="7250" y="4636"/>
                  </a:lnTo>
                  <a:cubicBezTo>
                    <a:pt x="7476" y="4071"/>
                    <a:pt x="7983" y="3662"/>
                    <a:pt x="8587" y="3560"/>
                  </a:cubicBezTo>
                  <a:lnTo>
                    <a:pt x="9547" y="3400"/>
                  </a:lnTo>
                  <a:cubicBezTo>
                    <a:pt x="9571" y="3396"/>
                    <a:pt x="9595" y="3394"/>
                    <a:pt x="9618" y="3394"/>
                  </a:cubicBezTo>
                  <a:cubicBezTo>
                    <a:pt x="9824" y="3394"/>
                    <a:pt x="10003" y="3541"/>
                    <a:pt x="10038" y="3747"/>
                  </a:cubicBezTo>
                  <a:cubicBezTo>
                    <a:pt x="10077" y="3977"/>
                    <a:pt x="9921" y="4196"/>
                    <a:pt x="9687" y="4235"/>
                  </a:cubicBezTo>
                  <a:lnTo>
                    <a:pt x="8724" y="4399"/>
                  </a:lnTo>
                  <a:cubicBezTo>
                    <a:pt x="8416" y="4449"/>
                    <a:pt x="8158" y="4656"/>
                    <a:pt x="8037" y="4948"/>
                  </a:cubicBezTo>
                  <a:lnTo>
                    <a:pt x="7659" y="5939"/>
                  </a:lnTo>
                  <a:lnTo>
                    <a:pt x="11032" y="5939"/>
                  </a:lnTo>
                  <a:cubicBezTo>
                    <a:pt x="12163" y="5939"/>
                    <a:pt x="13142" y="5151"/>
                    <a:pt x="13384" y="4048"/>
                  </a:cubicBezTo>
                  <a:cubicBezTo>
                    <a:pt x="13676" y="4188"/>
                    <a:pt x="13863" y="4484"/>
                    <a:pt x="13863" y="4812"/>
                  </a:cubicBezTo>
                  <a:cubicBezTo>
                    <a:pt x="13863" y="5904"/>
                    <a:pt x="12974" y="6789"/>
                    <a:pt x="11882" y="6793"/>
                  </a:cubicBezTo>
                  <a:lnTo>
                    <a:pt x="9055" y="6793"/>
                  </a:lnTo>
                  <a:cubicBezTo>
                    <a:pt x="9048" y="6793"/>
                    <a:pt x="9041" y="6792"/>
                    <a:pt x="9035" y="6792"/>
                  </a:cubicBezTo>
                  <a:cubicBezTo>
                    <a:pt x="8802" y="6792"/>
                    <a:pt x="8615" y="6983"/>
                    <a:pt x="8615" y="7214"/>
                  </a:cubicBezTo>
                  <a:cubicBezTo>
                    <a:pt x="8615" y="7451"/>
                    <a:pt x="8806" y="7639"/>
                    <a:pt x="9041" y="7639"/>
                  </a:cubicBezTo>
                  <a:cubicBezTo>
                    <a:pt x="9046" y="7639"/>
                    <a:pt x="9050" y="7639"/>
                    <a:pt x="9055" y="7639"/>
                  </a:cubicBezTo>
                  <a:lnTo>
                    <a:pt x="11882" y="7639"/>
                  </a:lnTo>
                  <a:cubicBezTo>
                    <a:pt x="13442" y="7639"/>
                    <a:pt x="14710" y="6372"/>
                    <a:pt x="14713" y="4812"/>
                  </a:cubicBezTo>
                  <a:cubicBezTo>
                    <a:pt x="14710" y="4024"/>
                    <a:pt x="14171" y="3342"/>
                    <a:pt x="13411" y="3159"/>
                  </a:cubicBezTo>
                  <a:cubicBezTo>
                    <a:pt x="13220" y="1993"/>
                    <a:pt x="12214" y="1135"/>
                    <a:pt x="11032" y="1131"/>
                  </a:cubicBezTo>
                  <a:lnTo>
                    <a:pt x="11028" y="1131"/>
                  </a:lnTo>
                  <a:cubicBezTo>
                    <a:pt x="10806" y="1131"/>
                    <a:pt x="10584" y="1162"/>
                    <a:pt x="10369" y="1224"/>
                  </a:cubicBezTo>
                  <a:lnTo>
                    <a:pt x="7199" y="2129"/>
                  </a:lnTo>
                  <a:cubicBezTo>
                    <a:pt x="7059" y="910"/>
                    <a:pt x="6024" y="1"/>
                    <a:pt x="4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5" name="Google Shape;1035;p53"/>
            <p:cNvSpPr/>
            <p:nvPr/>
          </p:nvSpPr>
          <p:spPr>
            <a:xfrm>
              <a:off x="6157900" y="830975"/>
              <a:ext cx="202500" cy="198275"/>
            </a:xfrm>
            <a:custGeom>
              <a:avLst/>
              <a:gdLst/>
              <a:ahLst/>
              <a:cxnLst/>
              <a:rect l="l" t="t" r="r" b="b"/>
              <a:pathLst>
                <a:path w="8100" h="7931" extrusionOk="0">
                  <a:moveTo>
                    <a:pt x="5781" y="1"/>
                  </a:moveTo>
                  <a:cubicBezTo>
                    <a:pt x="5672" y="1"/>
                    <a:pt x="5563" y="42"/>
                    <a:pt x="5479" y="124"/>
                  </a:cubicBezTo>
                  <a:cubicBezTo>
                    <a:pt x="5311" y="292"/>
                    <a:pt x="5315" y="569"/>
                    <a:pt x="5487" y="732"/>
                  </a:cubicBezTo>
                  <a:lnTo>
                    <a:pt x="5651" y="896"/>
                  </a:lnTo>
                  <a:lnTo>
                    <a:pt x="4742" y="1805"/>
                  </a:lnTo>
                  <a:lnTo>
                    <a:pt x="4001" y="1060"/>
                  </a:lnTo>
                  <a:cubicBezTo>
                    <a:pt x="3918" y="981"/>
                    <a:pt x="3812" y="942"/>
                    <a:pt x="3705" y="942"/>
                  </a:cubicBezTo>
                  <a:cubicBezTo>
                    <a:pt x="3596" y="942"/>
                    <a:pt x="3487" y="983"/>
                    <a:pt x="3405" y="1064"/>
                  </a:cubicBezTo>
                  <a:cubicBezTo>
                    <a:pt x="3241" y="1228"/>
                    <a:pt x="3241" y="1493"/>
                    <a:pt x="3401" y="1660"/>
                  </a:cubicBezTo>
                  <a:lnTo>
                    <a:pt x="3681" y="1937"/>
                  </a:lnTo>
                  <a:lnTo>
                    <a:pt x="3120" y="2499"/>
                  </a:lnTo>
                  <a:lnTo>
                    <a:pt x="4001" y="3376"/>
                  </a:lnTo>
                  <a:cubicBezTo>
                    <a:pt x="4173" y="3540"/>
                    <a:pt x="4173" y="3813"/>
                    <a:pt x="4005" y="3981"/>
                  </a:cubicBezTo>
                  <a:cubicBezTo>
                    <a:pt x="3922" y="4065"/>
                    <a:pt x="3814" y="4107"/>
                    <a:pt x="3705" y="4107"/>
                  </a:cubicBezTo>
                  <a:cubicBezTo>
                    <a:pt x="3594" y="4107"/>
                    <a:pt x="3483" y="4064"/>
                    <a:pt x="3401" y="3977"/>
                  </a:cubicBezTo>
                  <a:lnTo>
                    <a:pt x="2519" y="3095"/>
                  </a:lnTo>
                  <a:lnTo>
                    <a:pt x="733" y="4885"/>
                  </a:lnTo>
                  <a:cubicBezTo>
                    <a:pt x="620" y="4998"/>
                    <a:pt x="577" y="5166"/>
                    <a:pt x="628" y="5318"/>
                  </a:cubicBezTo>
                  <a:lnTo>
                    <a:pt x="1010" y="6461"/>
                  </a:lnTo>
                  <a:lnTo>
                    <a:pt x="269" y="7202"/>
                  </a:lnTo>
                  <a:cubicBezTo>
                    <a:pt x="0" y="7471"/>
                    <a:pt x="191" y="7927"/>
                    <a:pt x="570" y="7927"/>
                  </a:cubicBezTo>
                  <a:lnTo>
                    <a:pt x="570" y="7931"/>
                  </a:lnTo>
                  <a:cubicBezTo>
                    <a:pt x="683" y="7931"/>
                    <a:pt x="788" y="7884"/>
                    <a:pt x="870" y="7806"/>
                  </a:cubicBezTo>
                  <a:lnTo>
                    <a:pt x="1611" y="7065"/>
                  </a:lnTo>
                  <a:lnTo>
                    <a:pt x="2753" y="7444"/>
                  </a:lnTo>
                  <a:cubicBezTo>
                    <a:pt x="2797" y="7458"/>
                    <a:pt x="2843" y="7465"/>
                    <a:pt x="2888" y="7465"/>
                  </a:cubicBezTo>
                  <a:cubicBezTo>
                    <a:pt x="2998" y="7465"/>
                    <a:pt x="3106" y="7422"/>
                    <a:pt x="3186" y="7342"/>
                  </a:cubicBezTo>
                  <a:lnTo>
                    <a:pt x="6134" y="4394"/>
                  </a:lnTo>
                  <a:lnTo>
                    <a:pt x="6415" y="4675"/>
                  </a:lnTo>
                  <a:cubicBezTo>
                    <a:pt x="6498" y="4762"/>
                    <a:pt x="6609" y="4805"/>
                    <a:pt x="6720" y="4805"/>
                  </a:cubicBezTo>
                  <a:cubicBezTo>
                    <a:pt x="6828" y="4805"/>
                    <a:pt x="6937" y="4764"/>
                    <a:pt x="7019" y="4679"/>
                  </a:cubicBezTo>
                  <a:cubicBezTo>
                    <a:pt x="7191" y="4511"/>
                    <a:pt x="7187" y="4238"/>
                    <a:pt x="7016" y="4074"/>
                  </a:cubicBezTo>
                  <a:lnTo>
                    <a:pt x="6271" y="3329"/>
                  </a:lnTo>
                  <a:lnTo>
                    <a:pt x="7179" y="2425"/>
                  </a:lnTo>
                  <a:lnTo>
                    <a:pt x="7339" y="2589"/>
                  </a:lnTo>
                  <a:cubicBezTo>
                    <a:pt x="7422" y="2667"/>
                    <a:pt x="7527" y="2706"/>
                    <a:pt x="7633" y="2706"/>
                  </a:cubicBezTo>
                  <a:cubicBezTo>
                    <a:pt x="7743" y="2706"/>
                    <a:pt x="7853" y="2664"/>
                    <a:pt x="7936" y="2581"/>
                  </a:cubicBezTo>
                  <a:cubicBezTo>
                    <a:pt x="8100" y="2417"/>
                    <a:pt x="8100" y="2152"/>
                    <a:pt x="7940" y="1988"/>
                  </a:cubicBezTo>
                  <a:lnTo>
                    <a:pt x="6087" y="132"/>
                  </a:lnTo>
                  <a:cubicBezTo>
                    <a:pt x="6004" y="45"/>
                    <a:pt x="5893" y="1"/>
                    <a:pt x="5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36" name="Google Shape;1036;p53"/>
          <p:cNvGrpSpPr/>
          <p:nvPr/>
        </p:nvGrpSpPr>
        <p:grpSpPr>
          <a:xfrm>
            <a:off x="5294725" y="1622800"/>
            <a:ext cx="404125" cy="367875"/>
            <a:chOff x="5358675" y="831750"/>
            <a:chExt cx="404125" cy="367875"/>
          </a:xfrm>
        </p:grpSpPr>
        <p:sp>
          <p:nvSpPr>
            <p:cNvPr id="1037" name="Google Shape;1037;p53"/>
            <p:cNvSpPr/>
            <p:nvPr/>
          </p:nvSpPr>
          <p:spPr>
            <a:xfrm>
              <a:off x="5595950" y="1017450"/>
              <a:ext cx="38350" cy="59875"/>
            </a:xfrm>
            <a:custGeom>
              <a:avLst/>
              <a:gdLst/>
              <a:ahLst/>
              <a:cxnLst/>
              <a:rect l="l" t="t" r="r" b="b"/>
              <a:pathLst>
                <a:path w="1534" h="2395" extrusionOk="0">
                  <a:moveTo>
                    <a:pt x="1530" y="0"/>
                  </a:moveTo>
                  <a:lnTo>
                    <a:pt x="1471" y="8"/>
                  </a:lnTo>
                  <a:lnTo>
                    <a:pt x="1420" y="16"/>
                  </a:lnTo>
                  <a:cubicBezTo>
                    <a:pt x="1381" y="20"/>
                    <a:pt x="1346" y="27"/>
                    <a:pt x="1311" y="35"/>
                  </a:cubicBezTo>
                  <a:cubicBezTo>
                    <a:pt x="1108" y="78"/>
                    <a:pt x="914" y="156"/>
                    <a:pt x="738" y="265"/>
                  </a:cubicBezTo>
                  <a:cubicBezTo>
                    <a:pt x="711" y="281"/>
                    <a:pt x="687" y="296"/>
                    <a:pt x="664" y="312"/>
                  </a:cubicBezTo>
                  <a:cubicBezTo>
                    <a:pt x="641" y="332"/>
                    <a:pt x="617" y="347"/>
                    <a:pt x="598" y="363"/>
                  </a:cubicBezTo>
                  <a:cubicBezTo>
                    <a:pt x="551" y="398"/>
                    <a:pt x="508" y="437"/>
                    <a:pt x="465" y="476"/>
                  </a:cubicBezTo>
                  <a:cubicBezTo>
                    <a:pt x="391" y="550"/>
                    <a:pt x="321" y="632"/>
                    <a:pt x="262" y="718"/>
                  </a:cubicBezTo>
                  <a:lnTo>
                    <a:pt x="243" y="753"/>
                  </a:lnTo>
                  <a:cubicBezTo>
                    <a:pt x="227" y="792"/>
                    <a:pt x="204" y="835"/>
                    <a:pt x="176" y="870"/>
                  </a:cubicBezTo>
                  <a:cubicBezTo>
                    <a:pt x="153" y="909"/>
                    <a:pt x="134" y="956"/>
                    <a:pt x="114" y="998"/>
                  </a:cubicBezTo>
                  <a:cubicBezTo>
                    <a:pt x="110" y="1006"/>
                    <a:pt x="110" y="1014"/>
                    <a:pt x="106" y="1022"/>
                  </a:cubicBezTo>
                  <a:cubicBezTo>
                    <a:pt x="98" y="1037"/>
                    <a:pt x="91" y="1057"/>
                    <a:pt x="87" y="1076"/>
                  </a:cubicBezTo>
                  <a:lnTo>
                    <a:pt x="71" y="1119"/>
                  </a:lnTo>
                  <a:cubicBezTo>
                    <a:pt x="67" y="1135"/>
                    <a:pt x="63" y="1150"/>
                    <a:pt x="59" y="1166"/>
                  </a:cubicBezTo>
                  <a:cubicBezTo>
                    <a:pt x="52" y="1189"/>
                    <a:pt x="44" y="1217"/>
                    <a:pt x="40" y="1244"/>
                  </a:cubicBezTo>
                  <a:cubicBezTo>
                    <a:pt x="32" y="1271"/>
                    <a:pt x="28" y="1303"/>
                    <a:pt x="20" y="1334"/>
                  </a:cubicBezTo>
                  <a:cubicBezTo>
                    <a:pt x="17" y="1365"/>
                    <a:pt x="17" y="1384"/>
                    <a:pt x="13" y="1408"/>
                  </a:cubicBezTo>
                  <a:cubicBezTo>
                    <a:pt x="9" y="1431"/>
                    <a:pt x="5" y="1466"/>
                    <a:pt x="5" y="1498"/>
                  </a:cubicBezTo>
                  <a:lnTo>
                    <a:pt x="5" y="1540"/>
                  </a:lnTo>
                  <a:cubicBezTo>
                    <a:pt x="1" y="1665"/>
                    <a:pt x="13" y="1794"/>
                    <a:pt x="36" y="1919"/>
                  </a:cubicBezTo>
                  <a:cubicBezTo>
                    <a:pt x="48" y="1997"/>
                    <a:pt x="67" y="2075"/>
                    <a:pt x="91" y="2149"/>
                  </a:cubicBezTo>
                  <a:cubicBezTo>
                    <a:pt x="102" y="2180"/>
                    <a:pt x="114" y="2211"/>
                    <a:pt x="126" y="2242"/>
                  </a:cubicBezTo>
                  <a:lnTo>
                    <a:pt x="130" y="2258"/>
                  </a:lnTo>
                  <a:cubicBezTo>
                    <a:pt x="141" y="2289"/>
                    <a:pt x="153" y="2320"/>
                    <a:pt x="169" y="2352"/>
                  </a:cubicBezTo>
                  <a:lnTo>
                    <a:pt x="173" y="2363"/>
                  </a:lnTo>
                  <a:cubicBezTo>
                    <a:pt x="176" y="2371"/>
                    <a:pt x="180" y="2383"/>
                    <a:pt x="188" y="2394"/>
                  </a:cubicBezTo>
                  <a:cubicBezTo>
                    <a:pt x="999" y="1860"/>
                    <a:pt x="1498" y="971"/>
                    <a:pt x="1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8" name="Google Shape;1038;p53"/>
            <p:cNvSpPr/>
            <p:nvPr/>
          </p:nvSpPr>
          <p:spPr>
            <a:xfrm>
              <a:off x="5485800" y="1017450"/>
              <a:ext cx="38325" cy="59875"/>
            </a:xfrm>
            <a:custGeom>
              <a:avLst/>
              <a:gdLst/>
              <a:ahLst/>
              <a:cxnLst/>
              <a:rect l="l" t="t" r="r" b="b"/>
              <a:pathLst>
                <a:path w="1533" h="2395" extrusionOk="0">
                  <a:moveTo>
                    <a:pt x="0" y="0"/>
                  </a:moveTo>
                  <a:cubicBezTo>
                    <a:pt x="36" y="967"/>
                    <a:pt x="535" y="1860"/>
                    <a:pt x="1350" y="2394"/>
                  </a:cubicBezTo>
                  <a:cubicBezTo>
                    <a:pt x="1354" y="2383"/>
                    <a:pt x="1358" y="2375"/>
                    <a:pt x="1361" y="2363"/>
                  </a:cubicBezTo>
                  <a:lnTo>
                    <a:pt x="1369" y="2352"/>
                  </a:lnTo>
                  <a:cubicBezTo>
                    <a:pt x="1381" y="2320"/>
                    <a:pt x="1393" y="2289"/>
                    <a:pt x="1404" y="2258"/>
                  </a:cubicBezTo>
                  <a:cubicBezTo>
                    <a:pt x="1404" y="2254"/>
                    <a:pt x="1408" y="2250"/>
                    <a:pt x="1412" y="2246"/>
                  </a:cubicBezTo>
                  <a:cubicBezTo>
                    <a:pt x="1424" y="2211"/>
                    <a:pt x="1432" y="2180"/>
                    <a:pt x="1443" y="2149"/>
                  </a:cubicBezTo>
                  <a:cubicBezTo>
                    <a:pt x="1502" y="1958"/>
                    <a:pt x="1533" y="1759"/>
                    <a:pt x="1529" y="1560"/>
                  </a:cubicBezTo>
                  <a:cubicBezTo>
                    <a:pt x="1529" y="1318"/>
                    <a:pt x="1471" y="1080"/>
                    <a:pt x="1358" y="866"/>
                  </a:cubicBezTo>
                  <a:cubicBezTo>
                    <a:pt x="1330" y="831"/>
                    <a:pt x="1307" y="792"/>
                    <a:pt x="1291" y="749"/>
                  </a:cubicBezTo>
                  <a:cubicBezTo>
                    <a:pt x="1163" y="550"/>
                    <a:pt x="991" y="382"/>
                    <a:pt x="788" y="261"/>
                  </a:cubicBezTo>
                  <a:lnTo>
                    <a:pt x="776" y="254"/>
                  </a:lnTo>
                  <a:cubicBezTo>
                    <a:pt x="769" y="250"/>
                    <a:pt x="757" y="242"/>
                    <a:pt x="745" y="238"/>
                  </a:cubicBezTo>
                  <a:cubicBezTo>
                    <a:pt x="582" y="144"/>
                    <a:pt x="406" y="78"/>
                    <a:pt x="223" y="35"/>
                  </a:cubicBezTo>
                  <a:cubicBezTo>
                    <a:pt x="188" y="27"/>
                    <a:pt x="153" y="20"/>
                    <a:pt x="114" y="16"/>
                  </a:cubicBezTo>
                  <a:lnTo>
                    <a:pt x="82" y="12"/>
                  </a:lnTo>
                  <a:lnTo>
                    <a:pt x="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39" name="Google Shape;1039;p53"/>
            <p:cNvSpPr/>
            <p:nvPr/>
          </p:nvSpPr>
          <p:spPr>
            <a:xfrm>
              <a:off x="5526650" y="940825"/>
              <a:ext cx="66800" cy="25650"/>
            </a:xfrm>
            <a:custGeom>
              <a:avLst/>
              <a:gdLst/>
              <a:ahLst/>
              <a:cxnLst/>
              <a:rect l="l" t="t" r="r" b="b"/>
              <a:pathLst>
                <a:path w="2672" h="1026" extrusionOk="0">
                  <a:moveTo>
                    <a:pt x="1336" y="0"/>
                  </a:moveTo>
                  <a:cubicBezTo>
                    <a:pt x="878" y="0"/>
                    <a:pt x="420" y="105"/>
                    <a:pt x="0" y="316"/>
                  </a:cubicBezTo>
                  <a:cubicBezTo>
                    <a:pt x="8" y="331"/>
                    <a:pt x="20" y="343"/>
                    <a:pt x="32" y="355"/>
                  </a:cubicBezTo>
                  <a:cubicBezTo>
                    <a:pt x="39" y="370"/>
                    <a:pt x="43" y="370"/>
                    <a:pt x="51" y="378"/>
                  </a:cubicBezTo>
                  <a:cubicBezTo>
                    <a:pt x="71" y="406"/>
                    <a:pt x="94" y="433"/>
                    <a:pt x="117" y="456"/>
                  </a:cubicBezTo>
                  <a:cubicBezTo>
                    <a:pt x="375" y="749"/>
                    <a:pt x="726" y="944"/>
                    <a:pt x="1112" y="1010"/>
                  </a:cubicBezTo>
                  <a:cubicBezTo>
                    <a:pt x="1166" y="1018"/>
                    <a:pt x="1217" y="1022"/>
                    <a:pt x="1272" y="1026"/>
                  </a:cubicBezTo>
                  <a:cubicBezTo>
                    <a:pt x="1291" y="1022"/>
                    <a:pt x="1315" y="1022"/>
                    <a:pt x="1334" y="1022"/>
                  </a:cubicBezTo>
                  <a:cubicBezTo>
                    <a:pt x="1357" y="1022"/>
                    <a:pt x="1381" y="1022"/>
                    <a:pt x="1400" y="1026"/>
                  </a:cubicBezTo>
                  <a:cubicBezTo>
                    <a:pt x="1798" y="1010"/>
                    <a:pt x="2180" y="831"/>
                    <a:pt x="2492" y="523"/>
                  </a:cubicBezTo>
                  <a:cubicBezTo>
                    <a:pt x="2516" y="499"/>
                    <a:pt x="2535" y="480"/>
                    <a:pt x="2555" y="456"/>
                  </a:cubicBezTo>
                  <a:cubicBezTo>
                    <a:pt x="2574" y="437"/>
                    <a:pt x="2601" y="409"/>
                    <a:pt x="2621" y="382"/>
                  </a:cubicBezTo>
                  <a:lnTo>
                    <a:pt x="2640" y="355"/>
                  </a:lnTo>
                  <a:cubicBezTo>
                    <a:pt x="2652" y="343"/>
                    <a:pt x="2664" y="331"/>
                    <a:pt x="2672" y="316"/>
                  </a:cubicBezTo>
                  <a:cubicBezTo>
                    <a:pt x="2252" y="105"/>
                    <a:pt x="1794" y="0"/>
                    <a:pt x="1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0" name="Google Shape;1040;p53"/>
            <p:cNvSpPr/>
            <p:nvPr/>
          </p:nvSpPr>
          <p:spPr>
            <a:xfrm>
              <a:off x="5358675" y="831750"/>
              <a:ext cx="404125" cy="367875"/>
            </a:xfrm>
            <a:custGeom>
              <a:avLst/>
              <a:gdLst/>
              <a:ahLst/>
              <a:cxnLst/>
              <a:rect l="l" t="t" r="r" b="b"/>
              <a:pathLst>
                <a:path w="16165" h="14715" extrusionOk="0">
                  <a:moveTo>
                    <a:pt x="10095" y="1502"/>
                  </a:moveTo>
                  <a:cubicBezTo>
                    <a:pt x="10177" y="1502"/>
                    <a:pt x="10263" y="1528"/>
                    <a:pt x="10342" y="1587"/>
                  </a:cubicBezTo>
                  <a:cubicBezTo>
                    <a:pt x="11368" y="2324"/>
                    <a:pt x="11976" y="3509"/>
                    <a:pt x="11976" y="4769"/>
                  </a:cubicBezTo>
                  <a:cubicBezTo>
                    <a:pt x="11976" y="4854"/>
                    <a:pt x="11972" y="4940"/>
                    <a:pt x="11968" y="5026"/>
                  </a:cubicBezTo>
                  <a:cubicBezTo>
                    <a:pt x="12046" y="5065"/>
                    <a:pt x="12120" y="5104"/>
                    <a:pt x="12194" y="5147"/>
                  </a:cubicBezTo>
                  <a:cubicBezTo>
                    <a:pt x="13286" y="5779"/>
                    <a:pt x="14008" y="6898"/>
                    <a:pt x="14136" y="8153"/>
                  </a:cubicBezTo>
                  <a:cubicBezTo>
                    <a:pt x="14156" y="8341"/>
                    <a:pt x="14047" y="8520"/>
                    <a:pt x="13871" y="8590"/>
                  </a:cubicBezTo>
                  <a:cubicBezTo>
                    <a:pt x="13820" y="8611"/>
                    <a:pt x="13766" y="8621"/>
                    <a:pt x="13713" y="8621"/>
                  </a:cubicBezTo>
                  <a:cubicBezTo>
                    <a:pt x="13585" y="8621"/>
                    <a:pt x="13459" y="8563"/>
                    <a:pt x="13376" y="8458"/>
                  </a:cubicBezTo>
                  <a:cubicBezTo>
                    <a:pt x="13162" y="8181"/>
                    <a:pt x="12896" y="7947"/>
                    <a:pt x="12592" y="7775"/>
                  </a:cubicBezTo>
                  <a:cubicBezTo>
                    <a:pt x="12366" y="7643"/>
                    <a:pt x="12124" y="7545"/>
                    <a:pt x="11871" y="7487"/>
                  </a:cubicBezTo>
                  <a:cubicBezTo>
                    <a:pt x="11824" y="8711"/>
                    <a:pt x="11184" y="9842"/>
                    <a:pt x="10159" y="10520"/>
                  </a:cubicBezTo>
                  <a:cubicBezTo>
                    <a:pt x="10334" y="10696"/>
                    <a:pt x="10533" y="10848"/>
                    <a:pt x="10744" y="10973"/>
                  </a:cubicBezTo>
                  <a:cubicBezTo>
                    <a:pt x="11048" y="11148"/>
                    <a:pt x="11383" y="11265"/>
                    <a:pt x="11730" y="11312"/>
                  </a:cubicBezTo>
                  <a:cubicBezTo>
                    <a:pt x="12152" y="11371"/>
                    <a:pt x="12237" y="11944"/>
                    <a:pt x="11847" y="12119"/>
                  </a:cubicBezTo>
                  <a:cubicBezTo>
                    <a:pt x="11333" y="12351"/>
                    <a:pt x="10782" y="12466"/>
                    <a:pt x="10233" y="12466"/>
                  </a:cubicBezTo>
                  <a:cubicBezTo>
                    <a:pt x="9554" y="12466"/>
                    <a:pt x="8877" y="12291"/>
                    <a:pt x="8271" y="11944"/>
                  </a:cubicBezTo>
                  <a:cubicBezTo>
                    <a:pt x="8197" y="11901"/>
                    <a:pt x="8127" y="11854"/>
                    <a:pt x="8057" y="11807"/>
                  </a:cubicBezTo>
                  <a:cubicBezTo>
                    <a:pt x="7983" y="11854"/>
                    <a:pt x="7913" y="11901"/>
                    <a:pt x="7839" y="11944"/>
                  </a:cubicBezTo>
                  <a:cubicBezTo>
                    <a:pt x="7233" y="12291"/>
                    <a:pt x="6556" y="12466"/>
                    <a:pt x="5877" y="12466"/>
                  </a:cubicBezTo>
                  <a:cubicBezTo>
                    <a:pt x="5328" y="12466"/>
                    <a:pt x="4777" y="12351"/>
                    <a:pt x="4263" y="12119"/>
                  </a:cubicBezTo>
                  <a:cubicBezTo>
                    <a:pt x="3873" y="11944"/>
                    <a:pt x="3958" y="11371"/>
                    <a:pt x="4380" y="11312"/>
                  </a:cubicBezTo>
                  <a:cubicBezTo>
                    <a:pt x="4727" y="11265"/>
                    <a:pt x="5062" y="11148"/>
                    <a:pt x="5366" y="10973"/>
                  </a:cubicBezTo>
                  <a:cubicBezTo>
                    <a:pt x="5581" y="10848"/>
                    <a:pt x="5776" y="10696"/>
                    <a:pt x="5951" y="10520"/>
                  </a:cubicBezTo>
                  <a:cubicBezTo>
                    <a:pt x="4926" y="9842"/>
                    <a:pt x="4286" y="8711"/>
                    <a:pt x="4239" y="7487"/>
                  </a:cubicBezTo>
                  <a:cubicBezTo>
                    <a:pt x="3986" y="7545"/>
                    <a:pt x="3744" y="7643"/>
                    <a:pt x="3522" y="7775"/>
                  </a:cubicBezTo>
                  <a:cubicBezTo>
                    <a:pt x="3214" y="7947"/>
                    <a:pt x="2948" y="8181"/>
                    <a:pt x="2734" y="8458"/>
                  </a:cubicBezTo>
                  <a:cubicBezTo>
                    <a:pt x="2645" y="8573"/>
                    <a:pt x="2523" y="8624"/>
                    <a:pt x="2403" y="8624"/>
                  </a:cubicBezTo>
                  <a:cubicBezTo>
                    <a:pt x="2171" y="8624"/>
                    <a:pt x="1947" y="8435"/>
                    <a:pt x="1977" y="8157"/>
                  </a:cubicBezTo>
                  <a:cubicBezTo>
                    <a:pt x="2102" y="6902"/>
                    <a:pt x="2824" y="5782"/>
                    <a:pt x="3919" y="5151"/>
                  </a:cubicBezTo>
                  <a:cubicBezTo>
                    <a:pt x="3990" y="5108"/>
                    <a:pt x="4068" y="5065"/>
                    <a:pt x="4142" y="5030"/>
                  </a:cubicBezTo>
                  <a:cubicBezTo>
                    <a:pt x="4138" y="4944"/>
                    <a:pt x="4134" y="4858"/>
                    <a:pt x="4134" y="4772"/>
                  </a:cubicBezTo>
                  <a:cubicBezTo>
                    <a:pt x="4134" y="3509"/>
                    <a:pt x="4742" y="2324"/>
                    <a:pt x="5768" y="1587"/>
                  </a:cubicBezTo>
                  <a:cubicBezTo>
                    <a:pt x="5847" y="1528"/>
                    <a:pt x="5933" y="1502"/>
                    <a:pt x="6015" y="1502"/>
                  </a:cubicBezTo>
                  <a:cubicBezTo>
                    <a:pt x="6290" y="1502"/>
                    <a:pt x="6533" y="1787"/>
                    <a:pt x="6407" y="2090"/>
                  </a:cubicBezTo>
                  <a:cubicBezTo>
                    <a:pt x="6275" y="2413"/>
                    <a:pt x="6209" y="2764"/>
                    <a:pt x="6209" y="3115"/>
                  </a:cubicBezTo>
                  <a:cubicBezTo>
                    <a:pt x="6209" y="3388"/>
                    <a:pt x="6248" y="3661"/>
                    <a:pt x="6329" y="3922"/>
                  </a:cubicBezTo>
                  <a:cubicBezTo>
                    <a:pt x="6871" y="3649"/>
                    <a:pt x="7462" y="3513"/>
                    <a:pt x="8053" y="3513"/>
                  </a:cubicBezTo>
                  <a:cubicBezTo>
                    <a:pt x="8644" y="3513"/>
                    <a:pt x="9235" y="3649"/>
                    <a:pt x="9777" y="3922"/>
                  </a:cubicBezTo>
                  <a:cubicBezTo>
                    <a:pt x="9859" y="3661"/>
                    <a:pt x="9901" y="3388"/>
                    <a:pt x="9901" y="3115"/>
                  </a:cubicBezTo>
                  <a:cubicBezTo>
                    <a:pt x="9901" y="2764"/>
                    <a:pt x="9835" y="2413"/>
                    <a:pt x="9703" y="2090"/>
                  </a:cubicBezTo>
                  <a:cubicBezTo>
                    <a:pt x="9577" y="1787"/>
                    <a:pt x="9820" y="1502"/>
                    <a:pt x="10095" y="1502"/>
                  </a:cubicBezTo>
                  <a:close/>
                  <a:moveTo>
                    <a:pt x="8077" y="0"/>
                  </a:moveTo>
                  <a:cubicBezTo>
                    <a:pt x="6194" y="0"/>
                    <a:pt x="4311" y="719"/>
                    <a:pt x="2874" y="2156"/>
                  </a:cubicBezTo>
                  <a:cubicBezTo>
                    <a:pt x="12" y="5018"/>
                    <a:pt x="0" y="9659"/>
                    <a:pt x="2851" y="12537"/>
                  </a:cubicBezTo>
                  <a:cubicBezTo>
                    <a:pt x="4290" y="13988"/>
                    <a:pt x="6184" y="14714"/>
                    <a:pt x="8078" y="14714"/>
                  </a:cubicBezTo>
                  <a:cubicBezTo>
                    <a:pt x="9961" y="14714"/>
                    <a:pt x="11844" y="13996"/>
                    <a:pt x="13282" y="12560"/>
                  </a:cubicBezTo>
                  <a:cubicBezTo>
                    <a:pt x="16164" y="9678"/>
                    <a:pt x="16152" y="4999"/>
                    <a:pt x="13255" y="2132"/>
                  </a:cubicBezTo>
                  <a:cubicBezTo>
                    <a:pt x="11822" y="711"/>
                    <a:pt x="9950" y="0"/>
                    <a:pt x="80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1" name="Google Shape;1041;p53"/>
            <p:cNvSpPr/>
            <p:nvPr/>
          </p:nvSpPr>
          <p:spPr>
            <a:xfrm>
              <a:off x="5439875" y="914000"/>
              <a:ext cx="240350" cy="208275"/>
            </a:xfrm>
            <a:custGeom>
              <a:avLst/>
              <a:gdLst/>
              <a:ahLst/>
              <a:cxnLst/>
              <a:rect l="l" t="t" r="r" b="b"/>
              <a:pathLst>
                <a:path w="9614" h="8331" extrusionOk="0">
                  <a:moveTo>
                    <a:pt x="2118" y="1"/>
                  </a:moveTo>
                  <a:cubicBezTo>
                    <a:pt x="1869" y="453"/>
                    <a:pt x="1736" y="964"/>
                    <a:pt x="1736" y="1482"/>
                  </a:cubicBezTo>
                  <a:cubicBezTo>
                    <a:pt x="1736" y="1635"/>
                    <a:pt x="1748" y="1787"/>
                    <a:pt x="1767" y="1939"/>
                  </a:cubicBezTo>
                  <a:cubicBezTo>
                    <a:pt x="1798" y="2134"/>
                    <a:pt x="1689" y="2325"/>
                    <a:pt x="1506" y="2395"/>
                  </a:cubicBezTo>
                  <a:cubicBezTo>
                    <a:pt x="878" y="2645"/>
                    <a:pt x="348" y="3089"/>
                    <a:pt x="1" y="3666"/>
                  </a:cubicBezTo>
                  <a:cubicBezTo>
                    <a:pt x="430" y="3448"/>
                    <a:pt x="898" y="3315"/>
                    <a:pt x="1377" y="3284"/>
                  </a:cubicBezTo>
                  <a:cubicBezTo>
                    <a:pt x="1389" y="3284"/>
                    <a:pt x="1397" y="3280"/>
                    <a:pt x="1409" y="3280"/>
                  </a:cubicBezTo>
                  <a:cubicBezTo>
                    <a:pt x="1464" y="3277"/>
                    <a:pt x="1519" y="3276"/>
                    <a:pt x="1574" y="3276"/>
                  </a:cubicBezTo>
                  <a:cubicBezTo>
                    <a:pt x="1675" y="3276"/>
                    <a:pt x="1776" y="3280"/>
                    <a:pt x="1876" y="3288"/>
                  </a:cubicBezTo>
                  <a:lnTo>
                    <a:pt x="1915" y="3296"/>
                  </a:lnTo>
                  <a:lnTo>
                    <a:pt x="1958" y="3300"/>
                  </a:lnTo>
                  <a:lnTo>
                    <a:pt x="2032" y="3307"/>
                  </a:lnTo>
                  <a:lnTo>
                    <a:pt x="2060" y="3311"/>
                  </a:lnTo>
                  <a:lnTo>
                    <a:pt x="2134" y="3327"/>
                  </a:lnTo>
                  <a:lnTo>
                    <a:pt x="2157" y="3331"/>
                  </a:lnTo>
                  <a:lnTo>
                    <a:pt x="2251" y="3346"/>
                  </a:lnTo>
                  <a:cubicBezTo>
                    <a:pt x="2485" y="3401"/>
                    <a:pt x="2715" y="3483"/>
                    <a:pt x="2933" y="3600"/>
                  </a:cubicBezTo>
                  <a:cubicBezTo>
                    <a:pt x="2972" y="3619"/>
                    <a:pt x="3011" y="3643"/>
                    <a:pt x="3050" y="3666"/>
                  </a:cubicBezTo>
                  <a:cubicBezTo>
                    <a:pt x="3401" y="3873"/>
                    <a:pt x="3694" y="4165"/>
                    <a:pt x="3896" y="4516"/>
                  </a:cubicBezTo>
                  <a:lnTo>
                    <a:pt x="3900" y="4524"/>
                  </a:lnTo>
                  <a:lnTo>
                    <a:pt x="3908" y="4532"/>
                  </a:lnTo>
                  <a:cubicBezTo>
                    <a:pt x="4247" y="5129"/>
                    <a:pt x="4314" y="5842"/>
                    <a:pt x="4091" y="6540"/>
                  </a:cubicBezTo>
                  <a:cubicBezTo>
                    <a:pt x="4084" y="6571"/>
                    <a:pt x="4072" y="6603"/>
                    <a:pt x="4064" y="6634"/>
                  </a:cubicBezTo>
                  <a:lnTo>
                    <a:pt x="4052" y="6657"/>
                  </a:lnTo>
                  <a:cubicBezTo>
                    <a:pt x="4045" y="6685"/>
                    <a:pt x="4033" y="6716"/>
                    <a:pt x="4021" y="6743"/>
                  </a:cubicBezTo>
                  <a:cubicBezTo>
                    <a:pt x="4017" y="6755"/>
                    <a:pt x="4013" y="6766"/>
                    <a:pt x="4010" y="6778"/>
                  </a:cubicBezTo>
                  <a:lnTo>
                    <a:pt x="3990" y="6825"/>
                  </a:lnTo>
                  <a:cubicBezTo>
                    <a:pt x="3908" y="7008"/>
                    <a:pt x="3815" y="7184"/>
                    <a:pt x="3701" y="7351"/>
                  </a:cubicBezTo>
                  <a:cubicBezTo>
                    <a:pt x="3698" y="7355"/>
                    <a:pt x="3694" y="7363"/>
                    <a:pt x="3690" y="7367"/>
                  </a:cubicBezTo>
                  <a:cubicBezTo>
                    <a:pt x="3425" y="7749"/>
                    <a:pt x="3085" y="8077"/>
                    <a:pt x="2691" y="8330"/>
                  </a:cubicBezTo>
                  <a:cubicBezTo>
                    <a:pt x="3210" y="8318"/>
                    <a:pt x="3717" y="8178"/>
                    <a:pt x="4169" y="7921"/>
                  </a:cubicBezTo>
                  <a:cubicBezTo>
                    <a:pt x="4302" y="7843"/>
                    <a:pt x="4427" y="7757"/>
                    <a:pt x="4548" y="7663"/>
                  </a:cubicBezTo>
                  <a:cubicBezTo>
                    <a:pt x="4624" y="7601"/>
                    <a:pt x="4716" y="7570"/>
                    <a:pt x="4809" y="7570"/>
                  </a:cubicBezTo>
                  <a:cubicBezTo>
                    <a:pt x="4903" y="7570"/>
                    <a:pt x="4996" y="7601"/>
                    <a:pt x="5074" y="7663"/>
                  </a:cubicBezTo>
                  <a:cubicBezTo>
                    <a:pt x="5195" y="7757"/>
                    <a:pt x="5320" y="7843"/>
                    <a:pt x="5452" y="7921"/>
                  </a:cubicBezTo>
                  <a:cubicBezTo>
                    <a:pt x="5901" y="8178"/>
                    <a:pt x="6408" y="8318"/>
                    <a:pt x="6926" y="8330"/>
                  </a:cubicBezTo>
                  <a:cubicBezTo>
                    <a:pt x="6533" y="8077"/>
                    <a:pt x="6193" y="7749"/>
                    <a:pt x="5928" y="7363"/>
                  </a:cubicBezTo>
                  <a:cubicBezTo>
                    <a:pt x="5924" y="7355"/>
                    <a:pt x="5920" y="7351"/>
                    <a:pt x="5913" y="7344"/>
                  </a:cubicBezTo>
                  <a:cubicBezTo>
                    <a:pt x="5803" y="7180"/>
                    <a:pt x="5706" y="7004"/>
                    <a:pt x="5628" y="6821"/>
                  </a:cubicBezTo>
                  <a:cubicBezTo>
                    <a:pt x="5620" y="6805"/>
                    <a:pt x="5616" y="6786"/>
                    <a:pt x="5608" y="6770"/>
                  </a:cubicBezTo>
                  <a:cubicBezTo>
                    <a:pt x="5601" y="6755"/>
                    <a:pt x="5597" y="6747"/>
                    <a:pt x="5593" y="6735"/>
                  </a:cubicBezTo>
                  <a:cubicBezTo>
                    <a:pt x="5581" y="6708"/>
                    <a:pt x="5573" y="6681"/>
                    <a:pt x="5562" y="6653"/>
                  </a:cubicBezTo>
                  <a:cubicBezTo>
                    <a:pt x="5558" y="6646"/>
                    <a:pt x="5558" y="6638"/>
                    <a:pt x="5554" y="6630"/>
                  </a:cubicBezTo>
                  <a:cubicBezTo>
                    <a:pt x="5542" y="6599"/>
                    <a:pt x="5534" y="6568"/>
                    <a:pt x="5523" y="6536"/>
                  </a:cubicBezTo>
                  <a:cubicBezTo>
                    <a:pt x="5480" y="6404"/>
                    <a:pt x="5448" y="6267"/>
                    <a:pt x="5429" y="6127"/>
                  </a:cubicBezTo>
                  <a:cubicBezTo>
                    <a:pt x="5409" y="6006"/>
                    <a:pt x="5398" y="5881"/>
                    <a:pt x="5398" y="5760"/>
                  </a:cubicBezTo>
                  <a:lnTo>
                    <a:pt x="5398" y="5647"/>
                  </a:lnTo>
                  <a:cubicBezTo>
                    <a:pt x="5398" y="5581"/>
                    <a:pt x="5402" y="5511"/>
                    <a:pt x="5409" y="5444"/>
                  </a:cubicBezTo>
                  <a:cubicBezTo>
                    <a:pt x="5413" y="5409"/>
                    <a:pt x="5421" y="5370"/>
                    <a:pt x="5425" y="5335"/>
                  </a:cubicBezTo>
                  <a:cubicBezTo>
                    <a:pt x="5433" y="5285"/>
                    <a:pt x="5441" y="5242"/>
                    <a:pt x="5452" y="5199"/>
                  </a:cubicBezTo>
                  <a:lnTo>
                    <a:pt x="5464" y="5136"/>
                  </a:lnTo>
                  <a:lnTo>
                    <a:pt x="5464" y="5129"/>
                  </a:lnTo>
                  <a:cubicBezTo>
                    <a:pt x="5472" y="5109"/>
                    <a:pt x="5476" y="5090"/>
                    <a:pt x="5480" y="5074"/>
                  </a:cubicBezTo>
                  <a:cubicBezTo>
                    <a:pt x="5499" y="4996"/>
                    <a:pt x="5526" y="4922"/>
                    <a:pt x="5554" y="4852"/>
                  </a:cubicBezTo>
                  <a:cubicBezTo>
                    <a:pt x="5558" y="4840"/>
                    <a:pt x="5562" y="4828"/>
                    <a:pt x="5565" y="4817"/>
                  </a:cubicBezTo>
                  <a:cubicBezTo>
                    <a:pt x="5604" y="4715"/>
                    <a:pt x="5651" y="4622"/>
                    <a:pt x="5706" y="4528"/>
                  </a:cubicBezTo>
                  <a:lnTo>
                    <a:pt x="5710" y="4520"/>
                  </a:lnTo>
                  <a:lnTo>
                    <a:pt x="5718" y="4509"/>
                  </a:lnTo>
                  <a:cubicBezTo>
                    <a:pt x="5745" y="4458"/>
                    <a:pt x="5780" y="4407"/>
                    <a:pt x="5815" y="4360"/>
                  </a:cubicBezTo>
                  <a:cubicBezTo>
                    <a:pt x="5936" y="4181"/>
                    <a:pt x="6088" y="4017"/>
                    <a:pt x="6256" y="3877"/>
                  </a:cubicBezTo>
                  <a:cubicBezTo>
                    <a:pt x="6275" y="3861"/>
                    <a:pt x="6299" y="3842"/>
                    <a:pt x="6318" y="3826"/>
                  </a:cubicBezTo>
                  <a:cubicBezTo>
                    <a:pt x="6341" y="3811"/>
                    <a:pt x="6349" y="3803"/>
                    <a:pt x="6365" y="3795"/>
                  </a:cubicBezTo>
                  <a:lnTo>
                    <a:pt x="6369" y="3787"/>
                  </a:lnTo>
                  <a:cubicBezTo>
                    <a:pt x="6380" y="3783"/>
                    <a:pt x="6388" y="3775"/>
                    <a:pt x="6396" y="3772"/>
                  </a:cubicBezTo>
                  <a:lnTo>
                    <a:pt x="6423" y="3752"/>
                  </a:lnTo>
                  <a:cubicBezTo>
                    <a:pt x="6458" y="3725"/>
                    <a:pt x="6494" y="3701"/>
                    <a:pt x="6529" y="3682"/>
                  </a:cubicBezTo>
                  <a:cubicBezTo>
                    <a:pt x="6786" y="3522"/>
                    <a:pt x="7071" y="3409"/>
                    <a:pt x="7363" y="3343"/>
                  </a:cubicBezTo>
                  <a:cubicBezTo>
                    <a:pt x="7394" y="3339"/>
                    <a:pt x="7426" y="3331"/>
                    <a:pt x="7457" y="3327"/>
                  </a:cubicBezTo>
                  <a:lnTo>
                    <a:pt x="7480" y="3319"/>
                  </a:lnTo>
                  <a:lnTo>
                    <a:pt x="7554" y="3307"/>
                  </a:lnTo>
                  <a:lnTo>
                    <a:pt x="7589" y="3304"/>
                  </a:lnTo>
                  <a:lnTo>
                    <a:pt x="7652" y="3296"/>
                  </a:lnTo>
                  <a:lnTo>
                    <a:pt x="7702" y="3288"/>
                  </a:lnTo>
                  <a:lnTo>
                    <a:pt x="7734" y="3288"/>
                  </a:lnTo>
                  <a:cubicBezTo>
                    <a:pt x="7838" y="3278"/>
                    <a:pt x="7943" y="3272"/>
                    <a:pt x="8048" y="3272"/>
                  </a:cubicBezTo>
                  <a:cubicBezTo>
                    <a:pt x="8101" y="3272"/>
                    <a:pt x="8153" y="3274"/>
                    <a:pt x="8205" y="3276"/>
                  </a:cubicBezTo>
                  <a:lnTo>
                    <a:pt x="8237" y="3280"/>
                  </a:lnTo>
                  <a:cubicBezTo>
                    <a:pt x="8716" y="3311"/>
                    <a:pt x="9184" y="3444"/>
                    <a:pt x="9613" y="3662"/>
                  </a:cubicBezTo>
                  <a:cubicBezTo>
                    <a:pt x="9344" y="3222"/>
                    <a:pt x="8970" y="2851"/>
                    <a:pt x="8521" y="2594"/>
                  </a:cubicBezTo>
                  <a:cubicBezTo>
                    <a:pt x="8389" y="2516"/>
                    <a:pt x="8252" y="2450"/>
                    <a:pt x="8112" y="2395"/>
                  </a:cubicBezTo>
                  <a:cubicBezTo>
                    <a:pt x="7925" y="2321"/>
                    <a:pt x="7816" y="2134"/>
                    <a:pt x="7847" y="1939"/>
                  </a:cubicBezTo>
                  <a:cubicBezTo>
                    <a:pt x="7870" y="1787"/>
                    <a:pt x="7878" y="1635"/>
                    <a:pt x="7882" y="1482"/>
                  </a:cubicBezTo>
                  <a:cubicBezTo>
                    <a:pt x="7878" y="964"/>
                    <a:pt x="7749" y="453"/>
                    <a:pt x="7496" y="1"/>
                  </a:cubicBezTo>
                  <a:cubicBezTo>
                    <a:pt x="7476" y="496"/>
                    <a:pt x="7348" y="979"/>
                    <a:pt x="7125" y="1420"/>
                  </a:cubicBezTo>
                  <a:cubicBezTo>
                    <a:pt x="7121" y="1428"/>
                    <a:pt x="7118" y="1440"/>
                    <a:pt x="7110" y="1447"/>
                  </a:cubicBezTo>
                  <a:cubicBezTo>
                    <a:pt x="7032" y="1603"/>
                    <a:pt x="6938" y="1752"/>
                    <a:pt x="6829" y="1892"/>
                  </a:cubicBezTo>
                  <a:lnTo>
                    <a:pt x="6825" y="1896"/>
                  </a:lnTo>
                  <a:cubicBezTo>
                    <a:pt x="6802" y="1927"/>
                    <a:pt x="6778" y="1958"/>
                    <a:pt x="6751" y="1989"/>
                  </a:cubicBezTo>
                  <a:lnTo>
                    <a:pt x="6735" y="2013"/>
                  </a:lnTo>
                  <a:cubicBezTo>
                    <a:pt x="6708" y="2044"/>
                    <a:pt x="6677" y="2075"/>
                    <a:pt x="6650" y="2110"/>
                  </a:cubicBezTo>
                  <a:cubicBezTo>
                    <a:pt x="6166" y="2633"/>
                    <a:pt x="5542" y="2929"/>
                    <a:pt x="4879" y="2953"/>
                  </a:cubicBezTo>
                  <a:lnTo>
                    <a:pt x="4727" y="2953"/>
                  </a:lnTo>
                  <a:cubicBezTo>
                    <a:pt x="4684" y="2953"/>
                    <a:pt x="4641" y="2949"/>
                    <a:pt x="4598" y="2945"/>
                  </a:cubicBezTo>
                  <a:cubicBezTo>
                    <a:pt x="4240" y="2910"/>
                    <a:pt x="3896" y="2797"/>
                    <a:pt x="3588" y="2613"/>
                  </a:cubicBezTo>
                  <a:lnTo>
                    <a:pt x="3584" y="2613"/>
                  </a:lnTo>
                  <a:lnTo>
                    <a:pt x="3538" y="2586"/>
                  </a:lnTo>
                  <a:lnTo>
                    <a:pt x="3530" y="2582"/>
                  </a:lnTo>
                  <a:lnTo>
                    <a:pt x="3510" y="2570"/>
                  </a:lnTo>
                  <a:cubicBezTo>
                    <a:pt x="3308" y="2442"/>
                    <a:pt x="3124" y="2286"/>
                    <a:pt x="2964" y="2110"/>
                  </a:cubicBezTo>
                  <a:cubicBezTo>
                    <a:pt x="2937" y="2079"/>
                    <a:pt x="2910" y="2048"/>
                    <a:pt x="2883" y="2013"/>
                  </a:cubicBezTo>
                  <a:lnTo>
                    <a:pt x="2863" y="1989"/>
                  </a:lnTo>
                  <a:cubicBezTo>
                    <a:pt x="2840" y="1962"/>
                    <a:pt x="2816" y="1931"/>
                    <a:pt x="2789" y="1900"/>
                  </a:cubicBezTo>
                  <a:lnTo>
                    <a:pt x="2785" y="1892"/>
                  </a:lnTo>
                  <a:cubicBezTo>
                    <a:pt x="2680" y="1752"/>
                    <a:pt x="2586" y="1603"/>
                    <a:pt x="2504" y="1451"/>
                  </a:cubicBezTo>
                  <a:cubicBezTo>
                    <a:pt x="2500" y="1440"/>
                    <a:pt x="2496" y="1432"/>
                    <a:pt x="2493" y="1424"/>
                  </a:cubicBezTo>
                  <a:cubicBezTo>
                    <a:pt x="2266" y="979"/>
                    <a:pt x="2142" y="496"/>
                    <a:pt x="2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42" name="Google Shape;1042;p53"/>
          <p:cNvGrpSpPr/>
          <p:nvPr/>
        </p:nvGrpSpPr>
        <p:grpSpPr>
          <a:xfrm>
            <a:off x="4691413" y="1685850"/>
            <a:ext cx="367850" cy="304200"/>
            <a:chOff x="4760475" y="894800"/>
            <a:chExt cx="367850" cy="304200"/>
          </a:xfrm>
        </p:grpSpPr>
        <p:sp>
          <p:nvSpPr>
            <p:cNvPr id="1043" name="Google Shape;1043;p53"/>
            <p:cNvSpPr/>
            <p:nvPr/>
          </p:nvSpPr>
          <p:spPr>
            <a:xfrm>
              <a:off x="4852800" y="967225"/>
              <a:ext cx="46325" cy="46350"/>
            </a:xfrm>
            <a:custGeom>
              <a:avLst/>
              <a:gdLst/>
              <a:ahLst/>
              <a:cxnLst/>
              <a:rect l="l" t="t" r="r" b="b"/>
              <a:pathLst>
                <a:path w="1853" h="1854" extrusionOk="0">
                  <a:moveTo>
                    <a:pt x="929" y="1"/>
                  </a:moveTo>
                  <a:cubicBezTo>
                    <a:pt x="570" y="254"/>
                    <a:pt x="258" y="566"/>
                    <a:pt x="0" y="925"/>
                  </a:cubicBezTo>
                  <a:cubicBezTo>
                    <a:pt x="258" y="1284"/>
                    <a:pt x="570" y="1596"/>
                    <a:pt x="929" y="1853"/>
                  </a:cubicBezTo>
                  <a:cubicBezTo>
                    <a:pt x="1283" y="1596"/>
                    <a:pt x="1599" y="1284"/>
                    <a:pt x="1853" y="925"/>
                  </a:cubicBezTo>
                  <a:cubicBezTo>
                    <a:pt x="1728" y="746"/>
                    <a:pt x="1584" y="578"/>
                    <a:pt x="1428" y="422"/>
                  </a:cubicBezTo>
                  <a:cubicBezTo>
                    <a:pt x="1272" y="270"/>
                    <a:pt x="1104" y="126"/>
                    <a:pt x="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4" name="Google Shape;1044;p53"/>
            <p:cNvSpPr/>
            <p:nvPr/>
          </p:nvSpPr>
          <p:spPr>
            <a:xfrm>
              <a:off x="4897150" y="1011500"/>
              <a:ext cx="13475" cy="12975"/>
            </a:xfrm>
            <a:custGeom>
              <a:avLst/>
              <a:gdLst/>
              <a:ahLst/>
              <a:cxnLst/>
              <a:rect l="l" t="t" r="r" b="b"/>
              <a:pathLst>
                <a:path w="539" h="519" extrusionOk="0">
                  <a:moveTo>
                    <a:pt x="492" y="0"/>
                  </a:moveTo>
                  <a:lnTo>
                    <a:pt x="492" y="0"/>
                  </a:lnTo>
                  <a:cubicBezTo>
                    <a:pt x="414" y="86"/>
                    <a:pt x="336" y="168"/>
                    <a:pt x="254" y="254"/>
                  </a:cubicBezTo>
                  <a:cubicBezTo>
                    <a:pt x="172" y="336"/>
                    <a:pt x="87" y="414"/>
                    <a:pt x="1" y="488"/>
                  </a:cubicBezTo>
                  <a:cubicBezTo>
                    <a:pt x="86" y="508"/>
                    <a:pt x="165" y="519"/>
                    <a:pt x="234" y="519"/>
                  </a:cubicBezTo>
                  <a:cubicBezTo>
                    <a:pt x="334" y="519"/>
                    <a:pt x="411" y="497"/>
                    <a:pt x="453" y="453"/>
                  </a:cubicBezTo>
                  <a:cubicBezTo>
                    <a:pt x="527" y="378"/>
                    <a:pt x="539" y="211"/>
                    <a:pt x="4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5" name="Google Shape;1045;p53"/>
            <p:cNvSpPr/>
            <p:nvPr/>
          </p:nvSpPr>
          <p:spPr>
            <a:xfrm>
              <a:off x="4841400" y="956125"/>
              <a:ext cx="13375" cy="12975"/>
            </a:xfrm>
            <a:custGeom>
              <a:avLst/>
              <a:gdLst/>
              <a:ahLst/>
              <a:cxnLst/>
              <a:rect l="l" t="t" r="r" b="b"/>
              <a:pathLst>
                <a:path w="535" h="519" extrusionOk="0">
                  <a:moveTo>
                    <a:pt x="308" y="0"/>
                  </a:moveTo>
                  <a:cubicBezTo>
                    <a:pt x="207" y="0"/>
                    <a:pt x="125" y="24"/>
                    <a:pt x="82" y="67"/>
                  </a:cubicBezTo>
                  <a:cubicBezTo>
                    <a:pt x="12" y="137"/>
                    <a:pt x="0" y="308"/>
                    <a:pt x="47" y="519"/>
                  </a:cubicBezTo>
                  <a:cubicBezTo>
                    <a:pt x="121" y="437"/>
                    <a:pt x="199" y="351"/>
                    <a:pt x="285" y="265"/>
                  </a:cubicBezTo>
                  <a:cubicBezTo>
                    <a:pt x="367" y="184"/>
                    <a:pt x="453" y="106"/>
                    <a:pt x="534" y="31"/>
                  </a:cubicBezTo>
                  <a:cubicBezTo>
                    <a:pt x="460" y="12"/>
                    <a:pt x="382"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6" name="Google Shape;1046;p53"/>
            <p:cNvSpPr/>
            <p:nvPr/>
          </p:nvSpPr>
          <p:spPr>
            <a:xfrm>
              <a:off x="4897150" y="956125"/>
              <a:ext cx="13475" cy="12975"/>
            </a:xfrm>
            <a:custGeom>
              <a:avLst/>
              <a:gdLst/>
              <a:ahLst/>
              <a:cxnLst/>
              <a:rect l="l" t="t" r="r" b="b"/>
              <a:pathLst>
                <a:path w="539" h="519" extrusionOk="0">
                  <a:moveTo>
                    <a:pt x="231" y="0"/>
                  </a:moveTo>
                  <a:cubicBezTo>
                    <a:pt x="153" y="4"/>
                    <a:pt x="75" y="12"/>
                    <a:pt x="1" y="31"/>
                  </a:cubicBezTo>
                  <a:cubicBezTo>
                    <a:pt x="87" y="106"/>
                    <a:pt x="172" y="184"/>
                    <a:pt x="254" y="265"/>
                  </a:cubicBezTo>
                  <a:cubicBezTo>
                    <a:pt x="336" y="351"/>
                    <a:pt x="414" y="437"/>
                    <a:pt x="492" y="519"/>
                  </a:cubicBezTo>
                  <a:cubicBezTo>
                    <a:pt x="539" y="308"/>
                    <a:pt x="527" y="141"/>
                    <a:pt x="453" y="67"/>
                  </a:cubicBezTo>
                  <a:cubicBezTo>
                    <a:pt x="410" y="24"/>
                    <a:pt x="332"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7" name="Google Shape;1047;p53"/>
            <p:cNvSpPr/>
            <p:nvPr/>
          </p:nvSpPr>
          <p:spPr>
            <a:xfrm>
              <a:off x="4760475" y="894800"/>
              <a:ext cx="367850" cy="169850"/>
            </a:xfrm>
            <a:custGeom>
              <a:avLst/>
              <a:gdLst/>
              <a:ahLst/>
              <a:cxnLst/>
              <a:rect l="l" t="t" r="r" b="b"/>
              <a:pathLst>
                <a:path w="14714" h="6794" extrusionOk="0">
                  <a:moveTo>
                    <a:pt x="10752" y="1697"/>
                  </a:moveTo>
                  <a:cubicBezTo>
                    <a:pt x="10986" y="1697"/>
                    <a:pt x="11177" y="1888"/>
                    <a:pt x="11177" y="2122"/>
                  </a:cubicBezTo>
                  <a:cubicBezTo>
                    <a:pt x="11177" y="2356"/>
                    <a:pt x="10986" y="2547"/>
                    <a:pt x="10752" y="2547"/>
                  </a:cubicBezTo>
                  <a:lnTo>
                    <a:pt x="9055" y="2547"/>
                  </a:lnTo>
                  <a:cubicBezTo>
                    <a:pt x="8821" y="2547"/>
                    <a:pt x="8630" y="2356"/>
                    <a:pt x="8630" y="2122"/>
                  </a:cubicBezTo>
                  <a:cubicBezTo>
                    <a:pt x="8630" y="1888"/>
                    <a:pt x="8821" y="1697"/>
                    <a:pt x="9055" y="1697"/>
                  </a:cubicBezTo>
                  <a:close/>
                  <a:moveTo>
                    <a:pt x="10752" y="3397"/>
                  </a:moveTo>
                  <a:cubicBezTo>
                    <a:pt x="10986" y="3397"/>
                    <a:pt x="11177" y="3584"/>
                    <a:pt x="11177" y="3822"/>
                  </a:cubicBezTo>
                  <a:cubicBezTo>
                    <a:pt x="11177" y="4056"/>
                    <a:pt x="10986" y="4247"/>
                    <a:pt x="10752" y="4247"/>
                  </a:cubicBezTo>
                  <a:lnTo>
                    <a:pt x="8490" y="4247"/>
                  </a:lnTo>
                  <a:cubicBezTo>
                    <a:pt x="8252" y="4247"/>
                    <a:pt x="8065" y="4056"/>
                    <a:pt x="8065" y="3822"/>
                  </a:cubicBezTo>
                  <a:cubicBezTo>
                    <a:pt x="8065" y="3584"/>
                    <a:pt x="8252" y="3397"/>
                    <a:pt x="8490" y="3397"/>
                  </a:cubicBezTo>
                  <a:close/>
                  <a:moveTo>
                    <a:pt x="10752" y="5093"/>
                  </a:moveTo>
                  <a:cubicBezTo>
                    <a:pt x="10986" y="5093"/>
                    <a:pt x="11177" y="5284"/>
                    <a:pt x="11177" y="5518"/>
                  </a:cubicBezTo>
                  <a:cubicBezTo>
                    <a:pt x="11177" y="5752"/>
                    <a:pt x="10986" y="5943"/>
                    <a:pt x="10752" y="5943"/>
                  </a:cubicBezTo>
                  <a:lnTo>
                    <a:pt x="8490" y="5943"/>
                  </a:lnTo>
                  <a:cubicBezTo>
                    <a:pt x="8252" y="5943"/>
                    <a:pt x="8065" y="5752"/>
                    <a:pt x="8065" y="5518"/>
                  </a:cubicBezTo>
                  <a:cubicBezTo>
                    <a:pt x="8065" y="5284"/>
                    <a:pt x="8252" y="5093"/>
                    <a:pt x="8490" y="5093"/>
                  </a:cubicBezTo>
                  <a:close/>
                  <a:moveTo>
                    <a:pt x="3543" y="1605"/>
                  </a:moveTo>
                  <a:cubicBezTo>
                    <a:pt x="3742" y="1605"/>
                    <a:pt x="3958" y="1643"/>
                    <a:pt x="4189" y="1720"/>
                  </a:cubicBezTo>
                  <a:cubicBezTo>
                    <a:pt x="4337" y="1771"/>
                    <a:pt x="4477" y="1829"/>
                    <a:pt x="4618" y="1903"/>
                  </a:cubicBezTo>
                  <a:cubicBezTo>
                    <a:pt x="4996" y="1708"/>
                    <a:pt x="5366" y="1607"/>
                    <a:pt x="5695" y="1607"/>
                  </a:cubicBezTo>
                  <a:cubicBezTo>
                    <a:pt x="6023" y="1607"/>
                    <a:pt x="6310" y="1708"/>
                    <a:pt x="6521" y="1919"/>
                  </a:cubicBezTo>
                  <a:cubicBezTo>
                    <a:pt x="6938" y="2340"/>
                    <a:pt x="6922" y="3062"/>
                    <a:pt x="6536" y="3822"/>
                  </a:cubicBezTo>
                  <a:cubicBezTo>
                    <a:pt x="6926" y="4579"/>
                    <a:pt x="6942" y="5304"/>
                    <a:pt x="6521" y="5721"/>
                  </a:cubicBezTo>
                  <a:cubicBezTo>
                    <a:pt x="6310" y="5932"/>
                    <a:pt x="6022" y="6033"/>
                    <a:pt x="5694" y="6033"/>
                  </a:cubicBezTo>
                  <a:cubicBezTo>
                    <a:pt x="5366" y="6033"/>
                    <a:pt x="4996" y="5932"/>
                    <a:pt x="4618" y="5737"/>
                  </a:cubicBezTo>
                  <a:cubicBezTo>
                    <a:pt x="4477" y="5811"/>
                    <a:pt x="4337" y="5869"/>
                    <a:pt x="4189" y="5920"/>
                  </a:cubicBezTo>
                  <a:cubicBezTo>
                    <a:pt x="3978" y="5994"/>
                    <a:pt x="3760" y="6033"/>
                    <a:pt x="3541" y="6037"/>
                  </a:cubicBezTo>
                  <a:cubicBezTo>
                    <a:pt x="3210" y="6037"/>
                    <a:pt x="2925" y="5932"/>
                    <a:pt x="2719" y="5721"/>
                  </a:cubicBezTo>
                  <a:cubicBezTo>
                    <a:pt x="2297" y="5300"/>
                    <a:pt x="2313" y="4579"/>
                    <a:pt x="2699" y="3822"/>
                  </a:cubicBezTo>
                  <a:cubicBezTo>
                    <a:pt x="2313" y="3062"/>
                    <a:pt x="2297" y="2340"/>
                    <a:pt x="2719" y="1919"/>
                  </a:cubicBezTo>
                  <a:cubicBezTo>
                    <a:pt x="2929" y="1711"/>
                    <a:pt x="3210" y="1605"/>
                    <a:pt x="3543" y="1605"/>
                  </a:cubicBezTo>
                  <a:close/>
                  <a:moveTo>
                    <a:pt x="1276" y="0"/>
                  </a:moveTo>
                  <a:cubicBezTo>
                    <a:pt x="570" y="0"/>
                    <a:pt x="1" y="570"/>
                    <a:pt x="1" y="1276"/>
                  </a:cubicBezTo>
                  <a:lnTo>
                    <a:pt x="1" y="6794"/>
                  </a:lnTo>
                  <a:lnTo>
                    <a:pt x="14714" y="6794"/>
                  </a:lnTo>
                  <a:lnTo>
                    <a:pt x="14714" y="1276"/>
                  </a:lnTo>
                  <a:cubicBezTo>
                    <a:pt x="14714" y="570"/>
                    <a:pt x="14144" y="0"/>
                    <a:pt x="13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8" name="Google Shape;1048;p53"/>
            <p:cNvSpPr/>
            <p:nvPr/>
          </p:nvSpPr>
          <p:spPr>
            <a:xfrm>
              <a:off x="4760475" y="1085875"/>
              <a:ext cx="367850" cy="42425"/>
            </a:xfrm>
            <a:custGeom>
              <a:avLst/>
              <a:gdLst/>
              <a:ahLst/>
              <a:cxnLst/>
              <a:rect l="l" t="t" r="r" b="b"/>
              <a:pathLst>
                <a:path w="14714" h="1697" extrusionOk="0">
                  <a:moveTo>
                    <a:pt x="1" y="1"/>
                  </a:moveTo>
                  <a:lnTo>
                    <a:pt x="1" y="422"/>
                  </a:lnTo>
                  <a:cubicBezTo>
                    <a:pt x="1" y="1124"/>
                    <a:pt x="570" y="1693"/>
                    <a:pt x="1276" y="1697"/>
                  </a:cubicBezTo>
                  <a:lnTo>
                    <a:pt x="13442" y="1697"/>
                  </a:lnTo>
                  <a:cubicBezTo>
                    <a:pt x="14144" y="1693"/>
                    <a:pt x="14714" y="1124"/>
                    <a:pt x="14714" y="422"/>
                  </a:cubicBezTo>
                  <a:lnTo>
                    <a:pt x="147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49" name="Google Shape;1049;p53"/>
            <p:cNvSpPr/>
            <p:nvPr/>
          </p:nvSpPr>
          <p:spPr>
            <a:xfrm>
              <a:off x="4841400" y="1011500"/>
              <a:ext cx="13375" cy="13000"/>
            </a:xfrm>
            <a:custGeom>
              <a:avLst/>
              <a:gdLst/>
              <a:ahLst/>
              <a:cxnLst/>
              <a:rect l="l" t="t" r="r" b="b"/>
              <a:pathLst>
                <a:path w="535" h="520" extrusionOk="0">
                  <a:moveTo>
                    <a:pt x="47" y="0"/>
                  </a:moveTo>
                  <a:cubicBezTo>
                    <a:pt x="0" y="211"/>
                    <a:pt x="12" y="382"/>
                    <a:pt x="82" y="453"/>
                  </a:cubicBezTo>
                  <a:cubicBezTo>
                    <a:pt x="127" y="497"/>
                    <a:pt x="207" y="519"/>
                    <a:pt x="310" y="519"/>
                  </a:cubicBezTo>
                  <a:cubicBezTo>
                    <a:pt x="377" y="519"/>
                    <a:pt x="453" y="510"/>
                    <a:pt x="534" y="492"/>
                  </a:cubicBezTo>
                  <a:cubicBezTo>
                    <a:pt x="453" y="417"/>
                    <a:pt x="367" y="336"/>
                    <a:pt x="285" y="254"/>
                  </a:cubicBezTo>
                  <a:cubicBezTo>
                    <a:pt x="199" y="168"/>
                    <a:pt x="121" y="86"/>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0" name="Google Shape;1050;p53"/>
            <p:cNvSpPr/>
            <p:nvPr/>
          </p:nvSpPr>
          <p:spPr>
            <a:xfrm>
              <a:off x="4848500" y="1149450"/>
              <a:ext cx="191800" cy="49550"/>
            </a:xfrm>
            <a:custGeom>
              <a:avLst/>
              <a:gdLst/>
              <a:ahLst/>
              <a:cxnLst/>
              <a:rect l="l" t="t" r="r" b="b"/>
              <a:pathLst>
                <a:path w="7672" h="1982" extrusionOk="0">
                  <a:moveTo>
                    <a:pt x="1717" y="0"/>
                  </a:moveTo>
                  <a:lnTo>
                    <a:pt x="1717" y="1135"/>
                  </a:lnTo>
                  <a:lnTo>
                    <a:pt x="442" y="1135"/>
                  </a:lnTo>
                  <a:cubicBezTo>
                    <a:pt x="435" y="1135"/>
                    <a:pt x="428" y="1134"/>
                    <a:pt x="421" y="1134"/>
                  </a:cubicBezTo>
                  <a:cubicBezTo>
                    <a:pt x="189" y="1134"/>
                    <a:pt x="1" y="1325"/>
                    <a:pt x="1" y="1556"/>
                  </a:cubicBezTo>
                  <a:cubicBezTo>
                    <a:pt x="1" y="1793"/>
                    <a:pt x="192" y="1981"/>
                    <a:pt x="427" y="1981"/>
                  </a:cubicBezTo>
                  <a:cubicBezTo>
                    <a:pt x="432" y="1981"/>
                    <a:pt x="437" y="1981"/>
                    <a:pt x="442" y="1981"/>
                  </a:cubicBezTo>
                  <a:lnTo>
                    <a:pt x="7231" y="1981"/>
                  </a:lnTo>
                  <a:cubicBezTo>
                    <a:pt x="7235" y="1981"/>
                    <a:pt x="7240" y="1981"/>
                    <a:pt x="7245" y="1981"/>
                  </a:cubicBezTo>
                  <a:cubicBezTo>
                    <a:pt x="7480" y="1981"/>
                    <a:pt x="7671" y="1793"/>
                    <a:pt x="7671" y="1556"/>
                  </a:cubicBezTo>
                  <a:cubicBezTo>
                    <a:pt x="7671" y="1325"/>
                    <a:pt x="7484" y="1134"/>
                    <a:pt x="7251" y="1134"/>
                  </a:cubicBezTo>
                  <a:cubicBezTo>
                    <a:pt x="7245" y="1134"/>
                    <a:pt x="7238" y="1135"/>
                    <a:pt x="7231" y="1135"/>
                  </a:cubicBezTo>
                  <a:lnTo>
                    <a:pt x="5959" y="1135"/>
                  </a:lnTo>
                  <a:lnTo>
                    <a:pt x="59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51" name="Google Shape;1051;p53"/>
          <p:cNvGrpSpPr/>
          <p:nvPr/>
        </p:nvGrpSpPr>
        <p:grpSpPr>
          <a:xfrm>
            <a:off x="4792900" y="3336350"/>
            <a:ext cx="164875" cy="367750"/>
            <a:chOff x="4883800" y="2545300"/>
            <a:chExt cx="164875" cy="367750"/>
          </a:xfrm>
        </p:grpSpPr>
        <p:sp>
          <p:nvSpPr>
            <p:cNvPr id="1052" name="Google Shape;1052;p53"/>
            <p:cNvSpPr/>
            <p:nvPr/>
          </p:nvSpPr>
          <p:spPr>
            <a:xfrm>
              <a:off x="4883800" y="2545300"/>
              <a:ext cx="164875" cy="367750"/>
            </a:xfrm>
            <a:custGeom>
              <a:avLst/>
              <a:gdLst/>
              <a:ahLst/>
              <a:cxnLst/>
              <a:rect l="l" t="t" r="r" b="b"/>
              <a:pathLst>
                <a:path w="6595" h="14710" extrusionOk="0">
                  <a:moveTo>
                    <a:pt x="3296" y="6930"/>
                  </a:moveTo>
                  <a:cubicBezTo>
                    <a:pt x="3534" y="6930"/>
                    <a:pt x="3721" y="7121"/>
                    <a:pt x="3721" y="7355"/>
                  </a:cubicBezTo>
                  <a:lnTo>
                    <a:pt x="3721" y="10397"/>
                  </a:lnTo>
                  <a:cubicBezTo>
                    <a:pt x="4349" y="10603"/>
                    <a:pt x="4731" y="11235"/>
                    <a:pt x="4625" y="11886"/>
                  </a:cubicBezTo>
                  <a:cubicBezTo>
                    <a:pt x="4520" y="12538"/>
                    <a:pt x="3955" y="13013"/>
                    <a:pt x="3296" y="13013"/>
                  </a:cubicBezTo>
                  <a:cubicBezTo>
                    <a:pt x="2637" y="13013"/>
                    <a:pt x="2075" y="12538"/>
                    <a:pt x="1970" y="11886"/>
                  </a:cubicBezTo>
                  <a:cubicBezTo>
                    <a:pt x="1865" y="11235"/>
                    <a:pt x="2247" y="10603"/>
                    <a:pt x="2875" y="10397"/>
                  </a:cubicBezTo>
                  <a:lnTo>
                    <a:pt x="2875" y="7355"/>
                  </a:lnTo>
                  <a:cubicBezTo>
                    <a:pt x="2875" y="7121"/>
                    <a:pt x="3062" y="6930"/>
                    <a:pt x="3296" y="6930"/>
                  </a:cubicBezTo>
                  <a:close/>
                  <a:moveTo>
                    <a:pt x="3296" y="0"/>
                  </a:moveTo>
                  <a:cubicBezTo>
                    <a:pt x="2282" y="0"/>
                    <a:pt x="1459" y="823"/>
                    <a:pt x="1459" y="1837"/>
                  </a:cubicBezTo>
                  <a:lnTo>
                    <a:pt x="1459" y="9246"/>
                  </a:lnTo>
                  <a:cubicBezTo>
                    <a:pt x="426" y="10030"/>
                    <a:pt x="1" y="11387"/>
                    <a:pt x="406" y="12619"/>
                  </a:cubicBezTo>
                  <a:cubicBezTo>
                    <a:pt x="812" y="13852"/>
                    <a:pt x="1954" y="14694"/>
                    <a:pt x="3253" y="14710"/>
                  </a:cubicBezTo>
                  <a:lnTo>
                    <a:pt x="3300" y="14710"/>
                  </a:lnTo>
                  <a:cubicBezTo>
                    <a:pt x="4602" y="14710"/>
                    <a:pt x="5764" y="13875"/>
                    <a:pt x="6181" y="12639"/>
                  </a:cubicBezTo>
                  <a:cubicBezTo>
                    <a:pt x="6595" y="11403"/>
                    <a:pt x="6177" y="10038"/>
                    <a:pt x="5136" y="9246"/>
                  </a:cubicBezTo>
                  <a:lnTo>
                    <a:pt x="5136" y="5799"/>
                  </a:lnTo>
                  <a:lnTo>
                    <a:pt x="3865" y="5799"/>
                  </a:lnTo>
                  <a:cubicBezTo>
                    <a:pt x="3627" y="5799"/>
                    <a:pt x="3440" y="5608"/>
                    <a:pt x="3440" y="5374"/>
                  </a:cubicBezTo>
                  <a:cubicBezTo>
                    <a:pt x="3440" y="5140"/>
                    <a:pt x="3627" y="4949"/>
                    <a:pt x="3865" y="4949"/>
                  </a:cubicBezTo>
                  <a:lnTo>
                    <a:pt x="5136" y="4949"/>
                  </a:lnTo>
                  <a:lnTo>
                    <a:pt x="5136" y="4383"/>
                  </a:lnTo>
                  <a:lnTo>
                    <a:pt x="3865" y="4383"/>
                  </a:lnTo>
                  <a:cubicBezTo>
                    <a:pt x="3860" y="4384"/>
                    <a:pt x="3855" y="4384"/>
                    <a:pt x="3851" y="4384"/>
                  </a:cubicBezTo>
                  <a:cubicBezTo>
                    <a:pt x="3615" y="4384"/>
                    <a:pt x="3424" y="4195"/>
                    <a:pt x="3424" y="3958"/>
                  </a:cubicBezTo>
                  <a:cubicBezTo>
                    <a:pt x="3424" y="3727"/>
                    <a:pt x="3612" y="3537"/>
                    <a:pt x="3844" y="3537"/>
                  </a:cubicBezTo>
                  <a:cubicBezTo>
                    <a:pt x="3851" y="3537"/>
                    <a:pt x="3858" y="3537"/>
                    <a:pt x="3865" y="3537"/>
                  </a:cubicBezTo>
                  <a:lnTo>
                    <a:pt x="5136" y="3537"/>
                  </a:lnTo>
                  <a:lnTo>
                    <a:pt x="5136" y="2968"/>
                  </a:lnTo>
                  <a:lnTo>
                    <a:pt x="3865" y="2968"/>
                  </a:lnTo>
                  <a:cubicBezTo>
                    <a:pt x="3860" y="2968"/>
                    <a:pt x="3855" y="2968"/>
                    <a:pt x="3851" y="2968"/>
                  </a:cubicBezTo>
                  <a:cubicBezTo>
                    <a:pt x="3615" y="2968"/>
                    <a:pt x="3424" y="2780"/>
                    <a:pt x="3424" y="2547"/>
                  </a:cubicBezTo>
                  <a:cubicBezTo>
                    <a:pt x="3424" y="2310"/>
                    <a:pt x="3615" y="2122"/>
                    <a:pt x="3851" y="2122"/>
                  </a:cubicBezTo>
                  <a:cubicBezTo>
                    <a:pt x="3855" y="2122"/>
                    <a:pt x="3860" y="2122"/>
                    <a:pt x="3865" y="2122"/>
                  </a:cubicBezTo>
                  <a:lnTo>
                    <a:pt x="5136" y="2122"/>
                  </a:lnTo>
                  <a:lnTo>
                    <a:pt x="5136" y="1837"/>
                  </a:lnTo>
                  <a:cubicBezTo>
                    <a:pt x="5136" y="823"/>
                    <a:pt x="4313" y="0"/>
                    <a:pt x="3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3" name="Google Shape;1053;p53"/>
            <p:cNvSpPr/>
            <p:nvPr/>
          </p:nvSpPr>
          <p:spPr>
            <a:xfrm>
              <a:off x="4949700" y="2824700"/>
              <a:ext cx="28875" cy="24750"/>
            </a:xfrm>
            <a:custGeom>
              <a:avLst/>
              <a:gdLst/>
              <a:ahLst/>
              <a:cxnLst/>
              <a:rect l="l" t="t" r="r" b="b"/>
              <a:pathLst>
                <a:path w="1155" h="990" extrusionOk="0">
                  <a:moveTo>
                    <a:pt x="660" y="1"/>
                  </a:moveTo>
                  <a:cubicBezTo>
                    <a:pt x="219" y="1"/>
                    <a:pt x="1" y="531"/>
                    <a:pt x="313" y="843"/>
                  </a:cubicBezTo>
                  <a:cubicBezTo>
                    <a:pt x="414" y="944"/>
                    <a:pt x="538" y="990"/>
                    <a:pt x="660" y="990"/>
                  </a:cubicBezTo>
                  <a:cubicBezTo>
                    <a:pt x="913" y="990"/>
                    <a:pt x="1155" y="793"/>
                    <a:pt x="1155" y="496"/>
                  </a:cubicBezTo>
                  <a:cubicBezTo>
                    <a:pt x="1155" y="223"/>
                    <a:pt x="933" y="1"/>
                    <a:pt x="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54" name="Google Shape;1054;p53"/>
          <p:cNvGrpSpPr/>
          <p:nvPr/>
        </p:nvGrpSpPr>
        <p:grpSpPr>
          <a:xfrm>
            <a:off x="5394213" y="3336350"/>
            <a:ext cx="205150" cy="367850"/>
            <a:chOff x="5483650" y="2545300"/>
            <a:chExt cx="205150" cy="367850"/>
          </a:xfrm>
        </p:grpSpPr>
        <p:sp>
          <p:nvSpPr>
            <p:cNvPr id="1055" name="Google Shape;1055;p53"/>
            <p:cNvSpPr/>
            <p:nvPr/>
          </p:nvSpPr>
          <p:spPr>
            <a:xfrm>
              <a:off x="5653375" y="2642300"/>
              <a:ext cx="33075" cy="26825"/>
            </a:xfrm>
            <a:custGeom>
              <a:avLst/>
              <a:gdLst/>
              <a:ahLst/>
              <a:cxnLst/>
              <a:rect l="l" t="t" r="r" b="b"/>
              <a:pathLst>
                <a:path w="1323" h="1073" extrusionOk="0">
                  <a:moveTo>
                    <a:pt x="133" y="0"/>
                  </a:moveTo>
                  <a:lnTo>
                    <a:pt x="1" y="328"/>
                  </a:lnTo>
                  <a:lnTo>
                    <a:pt x="1" y="847"/>
                  </a:lnTo>
                  <a:lnTo>
                    <a:pt x="734" y="1057"/>
                  </a:lnTo>
                  <a:cubicBezTo>
                    <a:pt x="772" y="1068"/>
                    <a:pt x="810" y="1073"/>
                    <a:pt x="848" y="1073"/>
                  </a:cubicBezTo>
                  <a:cubicBezTo>
                    <a:pt x="1032" y="1073"/>
                    <a:pt x="1205" y="952"/>
                    <a:pt x="1257" y="765"/>
                  </a:cubicBezTo>
                  <a:cubicBezTo>
                    <a:pt x="1323" y="539"/>
                    <a:pt x="1190" y="305"/>
                    <a:pt x="968" y="238"/>
                  </a:cubicBez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6" name="Google Shape;1056;p53"/>
            <p:cNvSpPr/>
            <p:nvPr/>
          </p:nvSpPr>
          <p:spPr>
            <a:xfrm>
              <a:off x="5540200" y="2824700"/>
              <a:ext cx="77825" cy="35325"/>
            </a:xfrm>
            <a:custGeom>
              <a:avLst/>
              <a:gdLst/>
              <a:ahLst/>
              <a:cxnLst/>
              <a:rect l="l" t="t" r="r" b="b"/>
              <a:pathLst>
                <a:path w="3113" h="1413" extrusionOk="0">
                  <a:moveTo>
                    <a:pt x="145" y="1"/>
                  </a:moveTo>
                  <a:cubicBezTo>
                    <a:pt x="67" y="1"/>
                    <a:pt x="0" y="63"/>
                    <a:pt x="0" y="141"/>
                  </a:cubicBezTo>
                  <a:lnTo>
                    <a:pt x="0" y="1272"/>
                  </a:lnTo>
                  <a:cubicBezTo>
                    <a:pt x="0" y="1350"/>
                    <a:pt x="67" y="1412"/>
                    <a:pt x="145" y="1412"/>
                  </a:cubicBezTo>
                  <a:lnTo>
                    <a:pt x="2972" y="1412"/>
                  </a:lnTo>
                  <a:cubicBezTo>
                    <a:pt x="3050" y="1412"/>
                    <a:pt x="3112" y="1350"/>
                    <a:pt x="3112" y="1272"/>
                  </a:cubicBezTo>
                  <a:lnTo>
                    <a:pt x="3112" y="141"/>
                  </a:lnTo>
                  <a:cubicBezTo>
                    <a:pt x="3112" y="63"/>
                    <a:pt x="3050" y="1"/>
                    <a:pt x="2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7" name="Google Shape;1057;p53"/>
            <p:cNvSpPr/>
            <p:nvPr/>
          </p:nvSpPr>
          <p:spPr>
            <a:xfrm>
              <a:off x="5490175" y="2545300"/>
              <a:ext cx="141975" cy="88450"/>
            </a:xfrm>
            <a:custGeom>
              <a:avLst/>
              <a:gdLst/>
              <a:ahLst/>
              <a:cxnLst/>
              <a:rect l="l" t="t" r="r" b="b"/>
              <a:pathLst>
                <a:path w="5679" h="3538" extrusionOk="0">
                  <a:moveTo>
                    <a:pt x="1861" y="0"/>
                  </a:moveTo>
                  <a:cubicBezTo>
                    <a:pt x="1740" y="0"/>
                    <a:pt x="1623" y="51"/>
                    <a:pt x="1545" y="141"/>
                  </a:cubicBezTo>
                  <a:lnTo>
                    <a:pt x="410" y="1416"/>
                  </a:lnTo>
                  <a:cubicBezTo>
                    <a:pt x="375" y="1455"/>
                    <a:pt x="344" y="1506"/>
                    <a:pt x="329" y="1560"/>
                  </a:cubicBezTo>
                  <a:lnTo>
                    <a:pt x="134" y="2141"/>
                  </a:lnTo>
                  <a:cubicBezTo>
                    <a:pt x="1" y="2527"/>
                    <a:pt x="67" y="2956"/>
                    <a:pt x="305" y="3288"/>
                  </a:cubicBezTo>
                  <a:cubicBezTo>
                    <a:pt x="371" y="3381"/>
                    <a:pt x="449" y="3463"/>
                    <a:pt x="539" y="3537"/>
                  </a:cubicBezTo>
                  <a:lnTo>
                    <a:pt x="5679" y="3537"/>
                  </a:lnTo>
                  <a:lnTo>
                    <a:pt x="56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8" name="Google Shape;1058;p53"/>
            <p:cNvSpPr/>
            <p:nvPr/>
          </p:nvSpPr>
          <p:spPr>
            <a:xfrm>
              <a:off x="5526050" y="2654875"/>
              <a:ext cx="106100" cy="21275"/>
            </a:xfrm>
            <a:custGeom>
              <a:avLst/>
              <a:gdLst/>
              <a:ahLst/>
              <a:cxnLst/>
              <a:rect l="l" t="t" r="r" b="b"/>
              <a:pathLst>
                <a:path w="4244" h="851" extrusionOk="0">
                  <a:moveTo>
                    <a:pt x="1" y="0"/>
                  </a:moveTo>
                  <a:lnTo>
                    <a:pt x="1" y="851"/>
                  </a:lnTo>
                  <a:lnTo>
                    <a:pt x="4244" y="851"/>
                  </a:lnTo>
                  <a:lnTo>
                    <a:pt x="4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59" name="Google Shape;1059;p53"/>
            <p:cNvSpPr/>
            <p:nvPr/>
          </p:nvSpPr>
          <p:spPr>
            <a:xfrm>
              <a:off x="5653375" y="2545300"/>
              <a:ext cx="35425" cy="71475"/>
            </a:xfrm>
            <a:custGeom>
              <a:avLst/>
              <a:gdLst/>
              <a:ahLst/>
              <a:cxnLst/>
              <a:rect l="l" t="t" r="r" b="b"/>
              <a:pathLst>
                <a:path w="1417" h="2859" extrusionOk="0">
                  <a:moveTo>
                    <a:pt x="1" y="0"/>
                  </a:moveTo>
                  <a:lnTo>
                    <a:pt x="1" y="2859"/>
                  </a:lnTo>
                  <a:lnTo>
                    <a:pt x="1062" y="2679"/>
                  </a:lnTo>
                  <a:cubicBezTo>
                    <a:pt x="1264" y="2648"/>
                    <a:pt x="1416" y="2469"/>
                    <a:pt x="1416" y="2262"/>
                  </a:cubicBezTo>
                  <a:lnTo>
                    <a:pt x="1416" y="422"/>
                  </a:lnTo>
                  <a:cubicBezTo>
                    <a:pt x="1416" y="188"/>
                    <a:pt x="1225"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60" name="Google Shape;1060;p53"/>
            <p:cNvSpPr/>
            <p:nvPr/>
          </p:nvSpPr>
          <p:spPr>
            <a:xfrm>
              <a:off x="5483650" y="2697375"/>
              <a:ext cx="190925" cy="215775"/>
            </a:xfrm>
            <a:custGeom>
              <a:avLst/>
              <a:gdLst/>
              <a:ahLst/>
              <a:cxnLst/>
              <a:rect l="l" t="t" r="r" b="b"/>
              <a:pathLst>
                <a:path w="7637" h="8631" extrusionOk="0">
                  <a:moveTo>
                    <a:pt x="4683" y="2828"/>
                  </a:moveTo>
                  <a:cubicBezTo>
                    <a:pt x="4914" y="2828"/>
                    <a:pt x="5105" y="3016"/>
                    <a:pt x="5105" y="3253"/>
                  </a:cubicBezTo>
                  <a:cubicBezTo>
                    <a:pt x="5105" y="3490"/>
                    <a:pt x="4914" y="3678"/>
                    <a:pt x="4683" y="3678"/>
                  </a:cubicBezTo>
                  <a:cubicBezTo>
                    <a:pt x="4678" y="3678"/>
                    <a:pt x="4673" y="3678"/>
                    <a:pt x="4668" y="3678"/>
                  </a:cubicBezTo>
                  <a:lnTo>
                    <a:pt x="2968" y="3678"/>
                  </a:lnTo>
                  <a:cubicBezTo>
                    <a:pt x="2742" y="3670"/>
                    <a:pt x="2559" y="3483"/>
                    <a:pt x="2559" y="3253"/>
                  </a:cubicBezTo>
                  <a:cubicBezTo>
                    <a:pt x="2559" y="3023"/>
                    <a:pt x="2742" y="2836"/>
                    <a:pt x="2968" y="2828"/>
                  </a:cubicBezTo>
                  <a:lnTo>
                    <a:pt x="4668" y="2828"/>
                  </a:lnTo>
                  <a:cubicBezTo>
                    <a:pt x="4673" y="2828"/>
                    <a:pt x="4678" y="2828"/>
                    <a:pt x="4683" y="2828"/>
                  </a:cubicBezTo>
                  <a:close/>
                  <a:moveTo>
                    <a:pt x="5234" y="4243"/>
                  </a:moveTo>
                  <a:cubicBezTo>
                    <a:pt x="5780" y="4243"/>
                    <a:pt x="6224" y="4688"/>
                    <a:pt x="6224" y="5234"/>
                  </a:cubicBezTo>
                  <a:lnTo>
                    <a:pt x="6224" y="6365"/>
                  </a:lnTo>
                  <a:cubicBezTo>
                    <a:pt x="6224" y="6911"/>
                    <a:pt x="5780" y="7355"/>
                    <a:pt x="5234" y="7355"/>
                  </a:cubicBezTo>
                  <a:lnTo>
                    <a:pt x="2407" y="7355"/>
                  </a:lnTo>
                  <a:cubicBezTo>
                    <a:pt x="1861" y="7355"/>
                    <a:pt x="1416" y="6911"/>
                    <a:pt x="1416" y="6365"/>
                  </a:cubicBezTo>
                  <a:lnTo>
                    <a:pt x="1416" y="5234"/>
                  </a:lnTo>
                  <a:cubicBezTo>
                    <a:pt x="1416" y="4688"/>
                    <a:pt x="1861" y="4243"/>
                    <a:pt x="2407" y="4243"/>
                  </a:cubicBezTo>
                  <a:close/>
                  <a:moveTo>
                    <a:pt x="1100" y="1"/>
                  </a:moveTo>
                  <a:lnTo>
                    <a:pt x="375" y="722"/>
                  </a:lnTo>
                  <a:cubicBezTo>
                    <a:pt x="133" y="960"/>
                    <a:pt x="1" y="1288"/>
                    <a:pt x="1" y="1623"/>
                  </a:cubicBezTo>
                  <a:lnTo>
                    <a:pt x="1" y="7355"/>
                  </a:lnTo>
                  <a:cubicBezTo>
                    <a:pt x="1" y="8057"/>
                    <a:pt x="570" y="8627"/>
                    <a:pt x="1276" y="8630"/>
                  </a:cubicBezTo>
                  <a:lnTo>
                    <a:pt x="6365" y="8630"/>
                  </a:lnTo>
                  <a:cubicBezTo>
                    <a:pt x="7067" y="8627"/>
                    <a:pt x="7636" y="8057"/>
                    <a:pt x="7636" y="7355"/>
                  </a:cubicBezTo>
                  <a:lnTo>
                    <a:pt x="7636" y="3889"/>
                  </a:lnTo>
                  <a:cubicBezTo>
                    <a:pt x="7636" y="3549"/>
                    <a:pt x="7503" y="3226"/>
                    <a:pt x="7262" y="2988"/>
                  </a:cubicBezTo>
                  <a:lnTo>
                    <a:pt x="6065" y="1787"/>
                  </a:lnTo>
                  <a:cubicBezTo>
                    <a:pt x="5987" y="1709"/>
                    <a:pt x="5940" y="1600"/>
                    <a:pt x="5940" y="1486"/>
                  </a:cubicBezTo>
                  <a:lnTo>
                    <a:pt x="59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61" name="Google Shape;1061;p53"/>
          <p:cNvGrpSpPr/>
          <p:nvPr/>
        </p:nvGrpSpPr>
        <p:grpSpPr>
          <a:xfrm>
            <a:off x="7224638" y="2174750"/>
            <a:ext cx="275900" cy="367850"/>
            <a:chOff x="7308475" y="1383700"/>
            <a:chExt cx="275900" cy="367850"/>
          </a:xfrm>
        </p:grpSpPr>
        <p:sp>
          <p:nvSpPr>
            <p:cNvPr id="1062" name="Google Shape;1062;p53"/>
            <p:cNvSpPr/>
            <p:nvPr/>
          </p:nvSpPr>
          <p:spPr>
            <a:xfrm>
              <a:off x="7471175" y="1501275"/>
              <a:ext cx="56575" cy="41650"/>
            </a:xfrm>
            <a:custGeom>
              <a:avLst/>
              <a:gdLst/>
              <a:ahLst/>
              <a:cxnLst/>
              <a:rect l="l" t="t" r="r" b="b"/>
              <a:pathLst>
                <a:path w="2263" h="1666" extrusionOk="0">
                  <a:moveTo>
                    <a:pt x="1" y="1"/>
                  </a:moveTo>
                  <a:lnTo>
                    <a:pt x="1" y="675"/>
                  </a:lnTo>
                  <a:cubicBezTo>
                    <a:pt x="1" y="1221"/>
                    <a:pt x="445" y="1666"/>
                    <a:pt x="991" y="1666"/>
                  </a:cubicBezTo>
                  <a:lnTo>
                    <a:pt x="1841" y="1666"/>
                  </a:lnTo>
                  <a:cubicBezTo>
                    <a:pt x="2075" y="1666"/>
                    <a:pt x="2262" y="1475"/>
                    <a:pt x="2262" y="1241"/>
                  </a:cubicBezTo>
                  <a:lnTo>
                    <a:pt x="2262" y="64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63" name="Google Shape;1063;p53"/>
            <p:cNvSpPr/>
            <p:nvPr/>
          </p:nvSpPr>
          <p:spPr>
            <a:xfrm>
              <a:off x="7372125" y="1606575"/>
              <a:ext cx="148600" cy="84925"/>
            </a:xfrm>
            <a:custGeom>
              <a:avLst/>
              <a:gdLst/>
              <a:ahLst/>
              <a:cxnLst/>
              <a:rect l="l" t="t" r="r" b="b"/>
              <a:pathLst>
                <a:path w="5944" h="3397" extrusionOk="0">
                  <a:moveTo>
                    <a:pt x="2701" y="565"/>
                  </a:moveTo>
                  <a:cubicBezTo>
                    <a:pt x="2937" y="565"/>
                    <a:pt x="3128" y="758"/>
                    <a:pt x="3128" y="991"/>
                  </a:cubicBezTo>
                  <a:cubicBezTo>
                    <a:pt x="3128" y="1228"/>
                    <a:pt x="2937" y="1416"/>
                    <a:pt x="2702" y="1416"/>
                  </a:cubicBezTo>
                  <a:cubicBezTo>
                    <a:pt x="2697" y="1416"/>
                    <a:pt x="2692" y="1416"/>
                    <a:pt x="2687" y="1416"/>
                  </a:cubicBezTo>
                  <a:lnTo>
                    <a:pt x="991" y="1416"/>
                  </a:lnTo>
                  <a:cubicBezTo>
                    <a:pt x="761" y="1408"/>
                    <a:pt x="582" y="1221"/>
                    <a:pt x="582" y="991"/>
                  </a:cubicBezTo>
                  <a:cubicBezTo>
                    <a:pt x="582" y="761"/>
                    <a:pt x="761" y="574"/>
                    <a:pt x="991" y="566"/>
                  </a:cubicBezTo>
                  <a:lnTo>
                    <a:pt x="2687" y="566"/>
                  </a:lnTo>
                  <a:cubicBezTo>
                    <a:pt x="2692" y="566"/>
                    <a:pt x="2697" y="565"/>
                    <a:pt x="2701" y="565"/>
                  </a:cubicBezTo>
                  <a:close/>
                  <a:moveTo>
                    <a:pt x="5238" y="1981"/>
                  </a:moveTo>
                  <a:cubicBezTo>
                    <a:pt x="5472" y="1981"/>
                    <a:pt x="5659" y="2172"/>
                    <a:pt x="5659" y="2406"/>
                  </a:cubicBezTo>
                  <a:cubicBezTo>
                    <a:pt x="5659" y="2640"/>
                    <a:pt x="5472" y="2831"/>
                    <a:pt x="5238" y="2831"/>
                  </a:cubicBezTo>
                  <a:lnTo>
                    <a:pt x="991" y="2831"/>
                  </a:lnTo>
                  <a:cubicBezTo>
                    <a:pt x="757" y="2831"/>
                    <a:pt x="566" y="2640"/>
                    <a:pt x="566" y="2406"/>
                  </a:cubicBezTo>
                  <a:cubicBezTo>
                    <a:pt x="566" y="2172"/>
                    <a:pt x="757" y="1981"/>
                    <a:pt x="991" y="1981"/>
                  </a:cubicBezTo>
                  <a:close/>
                  <a:moveTo>
                    <a:pt x="1" y="0"/>
                  </a:moveTo>
                  <a:lnTo>
                    <a:pt x="1" y="3397"/>
                  </a:lnTo>
                  <a:lnTo>
                    <a:pt x="5944" y="3397"/>
                  </a:lnTo>
                  <a:lnTo>
                    <a:pt x="5944" y="0"/>
                  </a:ln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64" name="Google Shape;1064;p53"/>
            <p:cNvSpPr/>
            <p:nvPr/>
          </p:nvSpPr>
          <p:spPr>
            <a:xfrm>
              <a:off x="7308475" y="1443850"/>
              <a:ext cx="275900" cy="307700"/>
            </a:xfrm>
            <a:custGeom>
              <a:avLst/>
              <a:gdLst/>
              <a:ahLst/>
              <a:cxnLst/>
              <a:rect l="l" t="t" r="r" b="b"/>
              <a:pathLst>
                <a:path w="11036" h="12308" extrusionOk="0">
                  <a:moveTo>
                    <a:pt x="6450" y="1416"/>
                  </a:moveTo>
                  <a:cubicBezTo>
                    <a:pt x="6489" y="1416"/>
                    <a:pt x="6528" y="1420"/>
                    <a:pt x="6567" y="1432"/>
                  </a:cubicBezTo>
                  <a:lnTo>
                    <a:pt x="9106" y="2157"/>
                  </a:lnTo>
                  <a:cubicBezTo>
                    <a:pt x="9410" y="2243"/>
                    <a:pt x="9620" y="2524"/>
                    <a:pt x="9620" y="2840"/>
                  </a:cubicBezTo>
                  <a:lnTo>
                    <a:pt x="9620" y="3538"/>
                  </a:lnTo>
                  <a:cubicBezTo>
                    <a:pt x="9620" y="4240"/>
                    <a:pt x="9051" y="4809"/>
                    <a:pt x="8349" y="4809"/>
                  </a:cubicBezTo>
                  <a:lnTo>
                    <a:pt x="7499" y="4809"/>
                  </a:lnTo>
                  <a:cubicBezTo>
                    <a:pt x="6481" y="4809"/>
                    <a:pt x="5658" y="3986"/>
                    <a:pt x="5658" y="2972"/>
                  </a:cubicBezTo>
                  <a:lnTo>
                    <a:pt x="5658" y="2208"/>
                  </a:lnTo>
                  <a:cubicBezTo>
                    <a:pt x="5658" y="1771"/>
                    <a:pt x="6013" y="1416"/>
                    <a:pt x="6450" y="1416"/>
                  </a:cubicBezTo>
                  <a:close/>
                  <a:moveTo>
                    <a:pt x="8915" y="5659"/>
                  </a:moveTo>
                  <a:cubicBezTo>
                    <a:pt x="9149" y="5659"/>
                    <a:pt x="9340" y="5850"/>
                    <a:pt x="9340" y="6084"/>
                  </a:cubicBezTo>
                  <a:lnTo>
                    <a:pt x="9340" y="10327"/>
                  </a:lnTo>
                  <a:cubicBezTo>
                    <a:pt x="9340" y="10561"/>
                    <a:pt x="9149" y="10752"/>
                    <a:pt x="8915" y="10752"/>
                  </a:cubicBezTo>
                  <a:lnTo>
                    <a:pt x="2122" y="10752"/>
                  </a:lnTo>
                  <a:cubicBezTo>
                    <a:pt x="1888" y="10752"/>
                    <a:pt x="1696" y="10561"/>
                    <a:pt x="1696" y="10327"/>
                  </a:cubicBezTo>
                  <a:lnTo>
                    <a:pt x="1696" y="6084"/>
                  </a:lnTo>
                  <a:cubicBezTo>
                    <a:pt x="1696" y="5850"/>
                    <a:pt x="1888" y="5659"/>
                    <a:pt x="2122" y="5659"/>
                  </a:cubicBezTo>
                  <a:close/>
                  <a:moveTo>
                    <a:pt x="2687" y="1"/>
                  </a:moveTo>
                  <a:cubicBezTo>
                    <a:pt x="2597" y="1"/>
                    <a:pt x="2508" y="32"/>
                    <a:pt x="2433" y="87"/>
                  </a:cubicBezTo>
                  <a:lnTo>
                    <a:pt x="511" y="1530"/>
                  </a:lnTo>
                  <a:cubicBezTo>
                    <a:pt x="191" y="1767"/>
                    <a:pt x="0" y="2146"/>
                    <a:pt x="0" y="2547"/>
                  </a:cubicBezTo>
                  <a:lnTo>
                    <a:pt x="0" y="11037"/>
                  </a:lnTo>
                  <a:cubicBezTo>
                    <a:pt x="0" y="11739"/>
                    <a:pt x="569" y="12308"/>
                    <a:pt x="1275" y="12308"/>
                  </a:cubicBezTo>
                  <a:lnTo>
                    <a:pt x="9765" y="12308"/>
                  </a:lnTo>
                  <a:cubicBezTo>
                    <a:pt x="10467" y="12308"/>
                    <a:pt x="11036" y="11739"/>
                    <a:pt x="11036" y="11037"/>
                  </a:cubicBezTo>
                  <a:lnTo>
                    <a:pt x="11036" y="2840"/>
                  </a:lnTo>
                  <a:cubicBezTo>
                    <a:pt x="11032" y="1892"/>
                    <a:pt x="10404" y="1058"/>
                    <a:pt x="9496" y="796"/>
                  </a:cubicBezTo>
                  <a:lnTo>
                    <a:pt x="6766" y="16"/>
                  </a:lnTo>
                  <a:cubicBezTo>
                    <a:pt x="6731" y="5"/>
                    <a:pt x="6688" y="1"/>
                    <a:pt x="6649"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65" name="Google Shape;1065;p53"/>
            <p:cNvSpPr/>
            <p:nvPr/>
          </p:nvSpPr>
          <p:spPr>
            <a:xfrm>
              <a:off x="7365000" y="1383700"/>
              <a:ext cx="120325" cy="40775"/>
            </a:xfrm>
            <a:custGeom>
              <a:avLst/>
              <a:gdLst/>
              <a:ahLst/>
              <a:cxnLst/>
              <a:rect l="l" t="t" r="r" b="b"/>
              <a:pathLst>
                <a:path w="4813" h="1631" extrusionOk="0">
                  <a:moveTo>
                    <a:pt x="426" y="1"/>
                  </a:moveTo>
                  <a:cubicBezTo>
                    <a:pt x="192" y="1"/>
                    <a:pt x="5" y="192"/>
                    <a:pt x="1" y="426"/>
                  </a:cubicBezTo>
                  <a:lnTo>
                    <a:pt x="1" y="1631"/>
                  </a:lnTo>
                  <a:cubicBezTo>
                    <a:pt x="137" y="1584"/>
                    <a:pt x="282" y="1557"/>
                    <a:pt x="426" y="1557"/>
                  </a:cubicBezTo>
                  <a:lnTo>
                    <a:pt x="4388" y="1557"/>
                  </a:lnTo>
                  <a:cubicBezTo>
                    <a:pt x="4509" y="1557"/>
                    <a:pt x="4626" y="1572"/>
                    <a:pt x="4739" y="1607"/>
                  </a:cubicBezTo>
                  <a:lnTo>
                    <a:pt x="4813" y="1627"/>
                  </a:lnTo>
                  <a:lnTo>
                    <a:pt x="4813" y="426"/>
                  </a:lnTo>
                  <a:cubicBezTo>
                    <a:pt x="4813" y="192"/>
                    <a:pt x="4622" y="1"/>
                    <a:pt x="4388"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066" name="Google Shape;1066;p53"/>
          <p:cNvGrpSpPr/>
          <p:nvPr/>
        </p:nvGrpSpPr>
        <p:grpSpPr>
          <a:xfrm>
            <a:off x="6599488" y="2174775"/>
            <a:ext cx="290525" cy="367900"/>
            <a:chOff x="6682300" y="1383725"/>
            <a:chExt cx="290525" cy="367900"/>
          </a:xfrm>
        </p:grpSpPr>
        <p:sp>
          <p:nvSpPr>
            <p:cNvPr id="1067" name="Google Shape;1067;p53"/>
            <p:cNvSpPr/>
            <p:nvPr/>
          </p:nvSpPr>
          <p:spPr>
            <a:xfrm>
              <a:off x="6838175" y="1549925"/>
              <a:ext cx="12800" cy="12800"/>
            </a:xfrm>
            <a:custGeom>
              <a:avLst/>
              <a:gdLst/>
              <a:ahLst/>
              <a:cxnLst/>
              <a:rect l="l" t="t" r="r" b="b"/>
              <a:pathLst>
                <a:path w="512" h="512" extrusionOk="0">
                  <a:moveTo>
                    <a:pt x="426" y="1"/>
                  </a:moveTo>
                  <a:cubicBezTo>
                    <a:pt x="192" y="1"/>
                    <a:pt x="1" y="192"/>
                    <a:pt x="1" y="426"/>
                  </a:cubicBezTo>
                  <a:lnTo>
                    <a:pt x="1" y="511"/>
                  </a:lnTo>
                  <a:lnTo>
                    <a:pt x="86" y="511"/>
                  </a:lnTo>
                  <a:cubicBezTo>
                    <a:pt x="320" y="511"/>
                    <a:pt x="511" y="320"/>
                    <a:pt x="511" y="86"/>
                  </a:cubicBezTo>
                  <a:lnTo>
                    <a:pt x="5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68" name="Google Shape;1068;p53"/>
            <p:cNvSpPr/>
            <p:nvPr/>
          </p:nvSpPr>
          <p:spPr>
            <a:xfrm>
              <a:off x="6682300" y="1383725"/>
              <a:ext cx="290525" cy="367900"/>
            </a:xfrm>
            <a:custGeom>
              <a:avLst/>
              <a:gdLst/>
              <a:ahLst/>
              <a:cxnLst/>
              <a:rect l="l" t="t" r="r" b="b"/>
              <a:pathLst>
                <a:path w="11621" h="14716" extrusionOk="0">
                  <a:moveTo>
                    <a:pt x="7791" y="2971"/>
                  </a:moveTo>
                  <a:cubicBezTo>
                    <a:pt x="8493" y="2975"/>
                    <a:pt x="9063" y="3541"/>
                    <a:pt x="9063" y="4246"/>
                  </a:cubicBezTo>
                  <a:lnTo>
                    <a:pt x="9067" y="10470"/>
                  </a:lnTo>
                  <a:cubicBezTo>
                    <a:pt x="9063" y="11172"/>
                    <a:pt x="8493" y="11741"/>
                    <a:pt x="7791" y="11741"/>
                  </a:cubicBezTo>
                  <a:lnTo>
                    <a:pt x="3829" y="11741"/>
                  </a:lnTo>
                  <a:cubicBezTo>
                    <a:pt x="3128" y="11741"/>
                    <a:pt x="2558" y="11172"/>
                    <a:pt x="2558" y="10470"/>
                  </a:cubicBezTo>
                  <a:lnTo>
                    <a:pt x="2558" y="4246"/>
                  </a:lnTo>
                  <a:cubicBezTo>
                    <a:pt x="2558" y="3541"/>
                    <a:pt x="3128" y="2971"/>
                    <a:pt x="3829" y="2971"/>
                  </a:cubicBezTo>
                  <a:close/>
                  <a:moveTo>
                    <a:pt x="1846" y="1"/>
                  </a:moveTo>
                  <a:cubicBezTo>
                    <a:pt x="1457" y="1"/>
                    <a:pt x="1065" y="145"/>
                    <a:pt x="757" y="448"/>
                  </a:cubicBezTo>
                  <a:cubicBezTo>
                    <a:pt x="0" y="1193"/>
                    <a:pt x="195" y="2460"/>
                    <a:pt x="1143" y="2944"/>
                  </a:cubicBezTo>
                  <a:lnTo>
                    <a:pt x="1143" y="11773"/>
                  </a:lnTo>
                  <a:cubicBezTo>
                    <a:pt x="195" y="12252"/>
                    <a:pt x="0" y="13520"/>
                    <a:pt x="757" y="14265"/>
                  </a:cubicBezTo>
                  <a:cubicBezTo>
                    <a:pt x="1065" y="14570"/>
                    <a:pt x="1458" y="14715"/>
                    <a:pt x="1847" y="14715"/>
                  </a:cubicBezTo>
                  <a:cubicBezTo>
                    <a:pt x="2411" y="14715"/>
                    <a:pt x="2967" y="14409"/>
                    <a:pt x="3245" y="13843"/>
                  </a:cubicBezTo>
                  <a:lnTo>
                    <a:pt x="8376" y="13843"/>
                  </a:lnTo>
                  <a:cubicBezTo>
                    <a:pt x="8654" y="14410"/>
                    <a:pt x="9211" y="14716"/>
                    <a:pt x="9776" y="14716"/>
                  </a:cubicBezTo>
                  <a:cubicBezTo>
                    <a:pt x="10164" y="14716"/>
                    <a:pt x="10556" y="14572"/>
                    <a:pt x="10864" y="14268"/>
                  </a:cubicBezTo>
                  <a:cubicBezTo>
                    <a:pt x="11621" y="13520"/>
                    <a:pt x="11426" y="12252"/>
                    <a:pt x="10478" y="11773"/>
                  </a:cubicBezTo>
                  <a:lnTo>
                    <a:pt x="10478" y="2944"/>
                  </a:lnTo>
                  <a:cubicBezTo>
                    <a:pt x="11426" y="2460"/>
                    <a:pt x="11621" y="1193"/>
                    <a:pt x="10864" y="448"/>
                  </a:cubicBezTo>
                  <a:cubicBezTo>
                    <a:pt x="10556" y="145"/>
                    <a:pt x="10164" y="1"/>
                    <a:pt x="9775" y="1"/>
                  </a:cubicBezTo>
                  <a:cubicBezTo>
                    <a:pt x="9210" y="1"/>
                    <a:pt x="8654" y="306"/>
                    <a:pt x="8376" y="869"/>
                  </a:cubicBezTo>
                  <a:lnTo>
                    <a:pt x="3245" y="869"/>
                  </a:lnTo>
                  <a:cubicBezTo>
                    <a:pt x="2967" y="306"/>
                    <a:pt x="2411"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69" name="Google Shape;1069;p53"/>
            <p:cNvSpPr/>
            <p:nvPr/>
          </p:nvSpPr>
          <p:spPr>
            <a:xfrm>
              <a:off x="6804150" y="1549925"/>
              <a:ext cx="12800" cy="12800"/>
            </a:xfrm>
            <a:custGeom>
              <a:avLst/>
              <a:gdLst/>
              <a:ahLst/>
              <a:cxnLst/>
              <a:rect l="l" t="t" r="r" b="b"/>
              <a:pathLst>
                <a:path w="512" h="512" extrusionOk="0">
                  <a:moveTo>
                    <a:pt x="4" y="1"/>
                  </a:moveTo>
                  <a:lnTo>
                    <a:pt x="4" y="86"/>
                  </a:lnTo>
                  <a:cubicBezTo>
                    <a:pt x="1" y="320"/>
                    <a:pt x="192" y="511"/>
                    <a:pt x="426" y="511"/>
                  </a:cubicBezTo>
                  <a:lnTo>
                    <a:pt x="511" y="511"/>
                  </a:lnTo>
                  <a:lnTo>
                    <a:pt x="511" y="426"/>
                  </a:lnTo>
                  <a:cubicBezTo>
                    <a:pt x="511" y="192"/>
                    <a:pt x="320"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0" name="Google Shape;1070;p53"/>
            <p:cNvSpPr/>
            <p:nvPr/>
          </p:nvSpPr>
          <p:spPr>
            <a:xfrm>
              <a:off x="6767400" y="1479250"/>
              <a:ext cx="120325" cy="176875"/>
            </a:xfrm>
            <a:custGeom>
              <a:avLst/>
              <a:gdLst/>
              <a:ahLst/>
              <a:cxnLst/>
              <a:rect l="l" t="t" r="r" b="b"/>
              <a:pathLst>
                <a:path w="4813" h="7075" extrusionOk="0">
                  <a:moveTo>
                    <a:pt x="3764" y="1981"/>
                  </a:moveTo>
                  <a:cubicBezTo>
                    <a:pt x="3998" y="1981"/>
                    <a:pt x="4189" y="2169"/>
                    <a:pt x="4189" y="2403"/>
                  </a:cubicBezTo>
                  <a:lnTo>
                    <a:pt x="4189" y="2913"/>
                  </a:lnTo>
                  <a:cubicBezTo>
                    <a:pt x="4189" y="3615"/>
                    <a:pt x="3619" y="4185"/>
                    <a:pt x="2913" y="4185"/>
                  </a:cubicBezTo>
                  <a:lnTo>
                    <a:pt x="2832" y="4185"/>
                  </a:lnTo>
                  <a:lnTo>
                    <a:pt x="2832" y="4668"/>
                  </a:lnTo>
                  <a:cubicBezTo>
                    <a:pt x="2832" y="4902"/>
                    <a:pt x="2640" y="5093"/>
                    <a:pt x="2406" y="5093"/>
                  </a:cubicBezTo>
                  <a:cubicBezTo>
                    <a:pt x="2172" y="5093"/>
                    <a:pt x="1981" y="4902"/>
                    <a:pt x="1981" y="4668"/>
                  </a:cubicBezTo>
                  <a:lnTo>
                    <a:pt x="1981" y="4185"/>
                  </a:lnTo>
                  <a:lnTo>
                    <a:pt x="1900" y="4185"/>
                  </a:lnTo>
                  <a:cubicBezTo>
                    <a:pt x="1194" y="4185"/>
                    <a:pt x="624" y="3615"/>
                    <a:pt x="624" y="2913"/>
                  </a:cubicBezTo>
                  <a:lnTo>
                    <a:pt x="624" y="2403"/>
                  </a:lnTo>
                  <a:cubicBezTo>
                    <a:pt x="624" y="2169"/>
                    <a:pt x="815" y="1981"/>
                    <a:pt x="1049" y="1981"/>
                  </a:cubicBezTo>
                  <a:lnTo>
                    <a:pt x="1560" y="1981"/>
                  </a:lnTo>
                  <a:cubicBezTo>
                    <a:pt x="1800" y="2198"/>
                    <a:pt x="2103" y="2306"/>
                    <a:pt x="2407" y="2306"/>
                  </a:cubicBezTo>
                  <a:cubicBezTo>
                    <a:pt x="2711" y="2306"/>
                    <a:pt x="3015" y="2198"/>
                    <a:pt x="3257" y="1981"/>
                  </a:cubicBezTo>
                  <a:close/>
                  <a:moveTo>
                    <a:pt x="425" y="0"/>
                  </a:moveTo>
                  <a:cubicBezTo>
                    <a:pt x="192" y="0"/>
                    <a:pt x="0" y="188"/>
                    <a:pt x="0" y="425"/>
                  </a:cubicBezTo>
                  <a:lnTo>
                    <a:pt x="0" y="6649"/>
                  </a:lnTo>
                  <a:cubicBezTo>
                    <a:pt x="0" y="6883"/>
                    <a:pt x="192" y="7074"/>
                    <a:pt x="425" y="7074"/>
                  </a:cubicBezTo>
                  <a:lnTo>
                    <a:pt x="4387" y="7074"/>
                  </a:lnTo>
                  <a:cubicBezTo>
                    <a:pt x="4621" y="7074"/>
                    <a:pt x="4813" y="6883"/>
                    <a:pt x="4813" y="6649"/>
                  </a:cubicBezTo>
                  <a:lnTo>
                    <a:pt x="4813" y="425"/>
                  </a:lnTo>
                  <a:cubicBezTo>
                    <a:pt x="4813" y="188"/>
                    <a:pt x="4621" y="0"/>
                    <a:pt x="4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071" name="Google Shape;1071;p53"/>
          <p:cNvSpPr/>
          <p:nvPr/>
        </p:nvSpPr>
        <p:spPr>
          <a:xfrm>
            <a:off x="4069563" y="1749500"/>
            <a:ext cx="375275" cy="240650"/>
          </a:xfrm>
          <a:custGeom>
            <a:avLst/>
            <a:gdLst/>
            <a:ahLst/>
            <a:cxnLst/>
            <a:rect l="l" t="t" r="r" b="b"/>
            <a:pathLst>
              <a:path w="15011" h="9626" extrusionOk="0">
                <a:moveTo>
                  <a:pt x="4813" y="1"/>
                </a:moveTo>
                <a:cubicBezTo>
                  <a:pt x="4310" y="1"/>
                  <a:pt x="3877" y="352"/>
                  <a:pt x="3776" y="847"/>
                </a:cubicBezTo>
                <a:cubicBezTo>
                  <a:pt x="3670" y="1338"/>
                  <a:pt x="3928" y="1834"/>
                  <a:pt x="4388" y="2033"/>
                </a:cubicBezTo>
                <a:lnTo>
                  <a:pt x="4388" y="2875"/>
                </a:lnTo>
                <a:cubicBezTo>
                  <a:pt x="3635" y="3043"/>
                  <a:pt x="3046" y="3631"/>
                  <a:pt x="2879" y="4388"/>
                </a:cubicBezTo>
                <a:lnTo>
                  <a:pt x="2036" y="4388"/>
                </a:lnTo>
                <a:cubicBezTo>
                  <a:pt x="1863" y="3995"/>
                  <a:pt x="1477" y="3750"/>
                  <a:pt x="1061" y="3750"/>
                </a:cubicBezTo>
                <a:cubicBezTo>
                  <a:pt x="990" y="3750"/>
                  <a:pt x="919" y="3757"/>
                  <a:pt x="847" y="3772"/>
                </a:cubicBezTo>
                <a:cubicBezTo>
                  <a:pt x="356" y="3877"/>
                  <a:pt x="1" y="4310"/>
                  <a:pt x="1" y="4813"/>
                </a:cubicBezTo>
                <a:cubicBezTo>
                  <a:pt x="1" y="5316"/>
                  <a:pt x="356" y="5749"/>
                  <a:pt x="847" y="5850"/>
                </a:cubicBezTo>
                <a:cubicBezTo>
                  <a:pt x="921" y="5866"/>
                  <a:pt x="995" y="5874"/>
                  <a:pt x="1068" y="5874"/>
                </a:cubicBezTo>
                <a:cubicBezTo>
                  <a:pt x="1480" y="5874"/>
                  <a:pt x="1864" y="5629"/>
                  <a:pt x="2036" y="5238"/>
                </a:cubicBezTo>
                <a:lnTo>
                  <a:pt x="2879" y="5238"/>
                </a:lnTo>
                <a:cubicBezTo>
                  <a:pt x="3046" y="5991"/>
                  <a:pt x="3635" y="6579"/>
                  <a:pt x="4388" y="6747"/>
                </a:cubicBezTo>
                <a:lnTo>
                  <a:pt x="4388" y="7589"/>
                </a:lnTo>
                <a:cubicBezTo>
                  <a:pt x="3928" y="7792"/>
                  <a:pt x="3670" y="8287"/>
                  <a:pt x="3776" y="8779"/>
                </a:cubicBezTo>
                <a:cubicBezTo>
                  <a:pt x="3877" y="9274"/>
                  <a:pt x="4310" y="9625"/>
                  <a:pt x="4813" y="9625"/>
                </a:cubicBezTo>
                <a:cubicBezTo>
                  <a:pt x="5316" y="9625"/>
                  <a:pt x="5749" y="9274"/>
                  <a:pt x="5854" y="8779"/>
                </a:cubicBezTo>
                <a:cubicBezTo>
                  <a:pt x="5955" y="8287"/>
                  <a:pt x="5698" y="7792"/>
                  <a:pt x="5238" y="7589"/>
                </a:cubicBezTo>
                <a:lnTo>
                  <a:pt x="5238" y="6747"/>
                </a:lnTo>
                <a:cubicBezTo>
                  <a:pt x="5991" y="6579"/>
                  <a:pt x="6583" y="5991"/>
                  <a:pt x="6747" y="5234"/>
                </a:cubicBezTo>
                <a:lnTo>
                  <a:pt x="7972" y="5234"/>
                </a:lnTo>
                <a:cubicBezTo>
                  <a:pt x="8139" y="5991"/>
                  <a:pt x="8728" y="6579"/>
                  <a:pt x="9485" y="6747"/>
                </a:cubicBezTo>
                <a:lnTo>
                  <a:pt x="9485" y="7589"/>
                </a:lnTo>
                <a:cubicBezTo>
                  <a:pt x="9024" y="7788"/>
                  <a:pt x="8767" y="8287"/>
                  <a:pt x="8868" y="8779"/>
                </a:cubicBezTo>
                <a:cubicBezTo>
                  <a:pt x="8974" y="9270"/>
                  <a:pt x="9407" y="9621"/>
                  <a:pt x="9910" y="9621"/>
                </a:cubicBezTo>
                <a:cubicBezTo>
                  <a:pt x="10413" y="9621"/>
                  <a:pt x="10846" y="9270"/>
                  <a:pt x="10947" y="8779"/>
                </a:cubicBezTo>
                <a:cubicBezTo>
                  <a:pt x="11048" y="8287"/>
                  <a:pt x="10795" y="7788"/>
                  <a:pt x="10335" y="7589"/>
                </a:cubicBezTo>
                <a:lnTo>
                  <a:pt x="10335" y="6747"/>
                </a:lnTo>
                <a:cubicBezTo>
                  <a:pt x="11087" y="6579"/>
                  <a:pt x="11676" y="5991"/>
                  <a:pt x="11844" y="5234"/>
                </a:cubicBezTo>
                <a:lnTo>
                  <a:pt x="12686" y="5234"/>
                </a:lnTo>
                <a:cubicBezTo>
                  <a:pt x="12868" y="5653"/>
                  <a:pt x="13264" y="5872"/>
                  <a:pt x="13662" y="5872"/>
                </a:cubicBezTo>
                <a:cubicBezTo>
                  <a:pt x="13997" y="5872"/>
                  <a:pt x="14334" y="5717"/>
                  <a:pt x="14546" y="5394"/>
                </a:cubicBezTo>
                <a:cubicBezTo>
                  <a:pt x="15010" y="4688"/>
                  <a:pt x="14503" y="3752"/>
                  <a:pt x="13661" y="3752"/>
                </a:cubicBezTo>
                <a:cubicBezTo>
                  <a:pt x="13658" y="3752"/>
                  <a:pt x="13655" y="3752"/>
                  <a:pt x="13651" y="3752"/>
                </a:cubicBezTo>
                <a:cubicBezTo>
                  <a:pt x="13234" y="3752"/>
                  <a:pt x="12852" y="4001"/>
                  <a:pt x="12686" y="4388"/>
                </a:cubicBezTo>
                <a:lnTo>
                  <a:pt x="11844" y="4388"/>
                </a:lnTo>
                <a:cubicBezTo>
                  <a:pt x="11676" y="3631"/>
                  <a:pt x="11087" y="3043"/>
                  <a:pt x="10335" y="2875"/>
                </a:cubicBezTo>
                <a:lnTo>
                  <a:pt x="10335" y="2033"/>
                </a:lnTo>
                <a:cubicBezTo>
                  <a:pt x="10795" y="1834"/>
                  <a:pt x="11048" y="1338"/>
                  <a:pt x="10947" y="847"/>
                </a:cubicBezTo>
                <a:cubicBezTo>
                  <a:pt x="10846" y="352"/>
                  <a:pt x="10413" y="1"/>
                  <a:pt x="9910" y="1"/>
                </a:cubicBezTo>
                <a:cubicBezTo>
                  <a:pt x="9407" y="1"/>
                  <a:pt x="8974" y="352"/>
                  <a:pt x="8868" y="847"/>
                </a:cubicBezTo>
                <a:cubicBezTo>
                  <a:pt x="8767" y="1338"/>
                  <a:pt x="9024" y="1834"/>
                  <a:pt x="9485" y="2033"/>
                </a:cubicBezTo>
                <a:lnTo>
                  <a:pt x="9485" y="2875"/>
                </a:lnTo>
                <a:cubicBezTo>
                  <a:pt x="8728" y="3043"/>
                  <a:pt x="8139" y="3631"/>
                  <a:pt x="7972" y="4388"/>
                </a:cubicBezTo>
                <a:lnTo>
                  <a:pt x="6747" y="4388"/>
                </a:lnTo>
                <a:cubicBezTo>
                  <a:pt x="6583" y="3631"/>
                  <a:pt x="5991" y="3043"/>
                  <a:pt x="5238" y="2875"/>
                </a:cubicBezTo>
                <a:lnTo>
                  <a:pt x="5238" y="2033"/>
                </a:lnTo>
                <a:cubicBezTo>
                  <a:pt x="5698" y="1834"/>
                  <a:pt x="5955" y="1338"/>
                  <a:pt x="5850" y="847"/>
                </a:cubicBezTo>
                <a:cubicBezTo>
                  <a:pt x="5749" y="352"/>
                  <a:pt x="5316" y="1"/>
                  <a:pt x="4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072" name="Google Shape;1072;p53"/>
          <p:cNvGrpSpPr/>
          <p:nvPr/>
        </p:nvGrpSpPr>
        <p:grpSpPr>
          <a:xfrm>
            <a:off x="3460800" y="1653950"/>
            <a:ext cx="367850" cy="336075"/>
            <a:chOff x="3529275" y="862900"/>
            <a:chExt cx="367850" cy="336075"/>
          </a:xfrm>
        </p:grpSpPr>
        <p:sp>
          <p:nvSpPr>
            <p:cNvPr id="1073" name="Google Shape;1073;p53"/>
            <p:cNvSpPr/>
            <p:nvPr/>
          </p:nvSpPr>
          <p:spPr>
            <a:xfrm>
              <a:off x="3773775" y="862900"/>
              <a:ext cx="49075" cy="67025"/>
            </a:xfrm>
            <a:custGeom>
              <a:avLst/>
              <a:gdLst/>
              <a:ahLst/>
              <a:cxnLst/>
              <a:rect l="l" t="t" r="r" b="b"/>
              <a:pathLst>
                <a:path w="1963" h="2681" extrusionOk="0">
                  <a:moveTo>
                    <a:pt x="973" y="1"/>
                  </a:moveTo>
                  <a:cubicBezTo>
                    <a:pt x="500" y="1"/>
                    <a:pt x="89" y="336"/>
                    <a:pt x="1" y="808"/>
                  </a:cubicBezTo>
                  <a:cubicBezTo>
                    <a:pt x="258" y="953"/>
                    <a:pt x="492" y="1136"/>
                    <a:pt x="699" y="1351"/>
                  </a:cubicBezTo>
                  <a:lnTo>
                    <a:pt x="1962" y="2680"/>
                  </a:lnTo>
                  <a:lnTo>
                    <a:pt x="1962" y="996"/>
                  </a:lnTo>
                  <a:cubicBezTo>
                    <a:pt x="1962" y="481"/>
                    <a:pt x="1576" y="52"/>
                    <a:pt x="1065" y="5"/>
                  </a:cubicBezTo>
                  <a:cubicBezTo>
                    <a:pt x="1034" y="2"/>
                    <a:pt x="1004" y="1"/>
                    <a:pt x="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4" name="Google Shape;1074;p53"/>
            <p:cNvSpPr/>
            <p:nvPr/>
          </p:nvSpPr>
          <p:spPr>
            <a:xfrm>
              <a:off x="3603475" y="862900"/>
              <a:ext cx="49150" cy="67025"/>
            </a:xfrm>
            <a:custGeom>
              <a:avLst/>
              <a:gdLst/>
              <a:ahLst/>
              <a:cxnLst/>
              <a:rect l="l" t="t" r="r" b="b"/>
              <a:pathLst>
                <a:path w="1966" h="2681" extrusionOk="0">
                  <a:moveTo>
                    <a:pt x="993" y="1"/>
                  </a:moveTo>
                  <a:cubicBezTo>
                    <a:pt x="962" y="1"/>
                    <a:pt x="932" y="2"/>
                    <a:pt x="901" y="5"/>
                  </a:cubicBezTo>
                  <a:cubicBezTo>
                    <a:pt x="390" y="52"/>
                    <a:pt x="0" y="481"/>
                    <a:pt x="4" y="996"/>
                  </a:cubicBezTo>
                  <a:lnTo>
                    <a:pt x="4" y="2680"/>
                  </a:lnTo>
                  <a:lnTo>
                    <a:pt x="1268" y="1351"/>
                  </a:lnTo>
                  <a:cubicBezTo>
                    <a:pt x="1470" y="1136"/>
                    <a:pt x="1708" y="953"/>
                    <a:pt x="1966" y="808"/>
                  </a:cubicBezTo>
                  <a:cubicBezTo>
                    <a:pt x="1878" y="336"/>
                    <a:pt x="1463" y="1"/>
                    <a:pt x="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5" name="Google Shape;1075;p53"/>
            <p:cNvSpPr/>
            <p:nvPr/>
          </p:nvSpPr>
          <p:spPr>
            <a:xfrm>
              <a:off x="3529275" y="1092900"/>
              <a:ext cx="102600" cy="106075"/>
            </a:xfrm>
            <a:custGeom>
              <a:avLst/>
              <a:gdLst/>
              <a:ahLst/>
              <a:cxnLst/>
              <a:rect l="l" t="t" r="r" b="b"/>
              <a:pathLst>
                <a:path w="4104" h="4243" extrusionOk="0">
                  <a:moveTo>
                    <a:pt x="1771" y="0"/>
                  </a:moveTo>
                  <a:cubicBezTo>
                    <a:pt x="792" y="0"/>
                    <a:pt x="1" y="792"/>
                    <a:pt x="1" y="1767"/>
                  </a:cubicBezTo>
                  <a:lnTo>
                    <a:pt x="1" y="2477"/>
                  </a:lnTo>
                  <a:cubicBezTo>
                    <a:pt x="1" y="3327"/>
                    <a:pt x="609" y="4056"/>
                    <a:pt x="1444" y="4212"/>
                  </a:cubicBezTo>
                  <a:cubicBezTo>
                    <a:pt x="1553" y="4232"/>
                    <a:pt x="1662" y="4242"/>
                    <a:pt x="1770" y="4242"/>
                  </a:cubicBezTo>
                  <a:cubicBezTo>
                    <a:pt x="2490" y="4242"/>
                    <a:pt x="3153" y="3804"/>
                    <a:pt x="3421" y="3112"/>
                  </a:cubicBezTo>
                  <a:lnTo>
                    <a:pt x="4103" y="3112"/>
                  </a:lnTo>
                  <a:lnTo>
                    <a:pt x="4103" y="219"/>
                  </a:lnTo>
                  <a:lnTo>
                    <a:pt x="3389" y="792"/>
                  </a:lnTo>
                  <a:cubicBezTo>
                    <a:pt x="3152" y="308"/>
                    <a:pt x="2660" y="0"/>
                    <a:pt x="2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6" name="Google Shape;1076;p53"/>
            <p:cNvSpPr/>
            <p:nvPr/>
          </p:nvSpPr>
          <p:spPr>
            <a:xfrm>
              <a:off x="3794550" y="1092900"/>
              <a:ext cx="102575" cy="106075"/>
            </a:xfrm>
            <a:custGeom>
              <a:avLst/>
              <a:gdLst/>
              <a:ahLst/>
              <a:cxnLst/>
              <a:rect l="l" t="t" r="r" b="b"/>
              <a:pathLst>
                <a:path w="4103" h="4243" extrusionOk="0">
                  <a:moveTo>
                    <a:pt x="1981" y="0"/>
                  </a:moveTo>
                  <a:cubicBezTo>
                    <a:pt x="1439" y="0"/>
                    <a:pt x="952" y="305"/>
                    <a:pt x="714" y="788"/>
                  </a:cubicBezTo>
                  <a:lnTo>
                    <a:pt x="0" y="219"/>
                  </a:lnTo>
                  <a:lnTo>
                    <a:pt x="0" y="3112"/>
                  </a:lnTo>
                  <a:lnTo>
                    <a:pt x="683" y="3112"/>
                  </a:lnTo>
                  <a:cubicBezTo>
                    <a:pt x="951" y="3804"/>
                    <a:pt x="1611" y="4242"/>
                    <a:pt x="2330" y="4242"/>
                  </a:cubicBezTo>
                  <a:cubicBezTo>
                    <a:pt x="2437" y="4242"/>
                    <a:pt x="2547" y="4232"/>
                    <a:pt x="2656" y="4212"/>
                  </a:cubicBezTo>
                  <a:cubicBezTo>
                    <a:pt x="3494" y="4056"/>
                    <a:pt x="4099" y="3327"/>
                    <a:pt x="4103" y="2477"/>
                  </a:cubicBezTo>
                  <a:lnTo>
                    <a:pt x="4103" y="1767"/>
                  </a:lnTo>
                  <a:cubicBezTo>
                    <a:pt x="4099" y="792"/>
                    <a:pt x="3311" y="0"/>
                    <a:pt x="2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7" name="Google Shape;1077;p53"/>
            <p:cNvSpPr/>
            <p:nvPr/>
          </p:nvSpPr>
          <p:spPr>
            <a:xfrm>
              <a:off x="3653000" y="1036250"/>
              <a:ext cx="120425" cy="155725"/>
            </a:xfrm>
            <a:custGeom>
              <a:avLst/>
              <a:gdLst/>
              <a:ahLst/>
              <a:cxnLst/>
              <a:rect l="l" t="t" r="r" b="b"/>
              <a:pathLst>
                <a:path w="4817" h="6229" extrusionOk="0">
                  <a:moveTo>
                    <a:pt x="2972" y="1841"/>
                  </a:moveTo>
                  <a:cubicBezTo>
                    <a:pt x="3206" y="1841"/>
                    <a:pt x="3397" y="2032"/>
                    <a:pt x="3397" y="2266"/>
                  </a:cubicBezTo>
                  <a:cubicBezTo>
                    <a:pt x="3397" y="2500"/>
                    <a:pt x="3206" y="2691"/>
                    <a:pt x="2972" y="2691"/>
                  </a:cubicBezTo>
                  <a:lnTo>
                    <a:pt x="1841" y="2691"/>
                  </a:lnTo>
                  <a:cubicBezTo>
                    <a:pt x="1607" y="2691"/>
                    <a:pt x="1416" y="2500"/>
                    <a:pt x="1416" y="2266"/>
                  </a:cubicBezTo>
                  <a:cubicBezTo>
                    <a:pt x="1416" y="2032"/>
                    <a:pt x="1607" y="1841"/>
                    <a:pt x="1841" y="1841"/>
                  </a:cubicBezTo>
                  <a:close/>
                  <a:moveTo>
                    <a:pt x="3537" y="3538"/>
                  </a:moveTo>
                  <a:cubicBezTo>
                    <a:pt x="3771" y="3538"/>
                    <a:pt x="3962" y="3729"/>
                    <a:pt x="3962" y="3963"/>
                  </a:cubicBezTo>
                  <a:cubicBezTo>
                    <a:pt x="3962" y="4197"/>
                    <a:pt x="3771" y="4388"/>
                    <a:pt x="3537" y="4388"/>
                  </a:cubicBezTo>
                  <a:lnTo>
                    <a:pt x="1275" y="4388"/>
                  </a:lnTo>
                  <a:cubicBezTo>
                    <a:pt x="1041" y="4388"/>
                    <a:pt x="850" y="4197"/>
                    <a:pt x="850" y="3963"/>
                  </a:cubicBezTo>
                  <a:cubicBezTo>
                    <a:pt x="850" y="3729"/>
                    <a:pt x="1041" y="3538"/>
                    <a:pt x="1275" y="3538"/>
                  </a:cubicBezTo>
                  <a:close/>
                  <a:moveTo>
                    <a:pt x="1556" y="1"/>
                  </a:moveTo>
                  <a:cubicBezTo>
                    <a:pt x="1435" y="1"/>
                    <a:pt x="1318" y="55"/>
                    <a:pt x="1236" y="149"/>
                  </a:cubicBezTo>
                  <a:lnTo>
                    <a:pt x="0" y="1561"/>
                  </a:lnTo>
                  <a:lnTo>
                    <a:pt x="0" y="5640"/>
                  </a:lnTo>
                  <a:lnTo>
                    <a:pt x="1084" y="6182"/>
                  </a:lnTo>
                  <a:cubicBezTo>
                    <a:pt x="1143" y="6213"/>
                    <a:pt x="1209" y="6224"/>
                    <a:pt x="1275" y="6228"/>
                  </a:cubicBezTo>
                  <a:lnTo>
                    <a:pt x="3537" y="6228"/>
                  </a:lnTo>
                  <a:cubicBezTo>
                    <a:pt x="3603" y="6224"/>
                    <a:pt x="3670" y="6213"/>
                    <a:pt x="3728" y="6182"/>
                  </a:cubicBezTo>
                  <a:lnTo>
                    <a:pt x="4816" y="5640"/>
                  </a:lnTo>
                  <a:lnTo>
                    <a:pt x="4816" y="1561"/>
                  </a:lnTo>
                  <a:lnTo>
                    <a:pt x="3576" y="145"/>
                  </a:lnTo>
                  <a:cubicBezTo>
                    <a:pt x="3494" y="55"/>
                    <a:pt x="3377" y="1"/>
                    <a:pt x="3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78" name="Google Shape;1078;p53"/>
            <p:cNvSpPr/>
            <p:nvPr/>
          </p:nvSpPr>
          <p:spPr>
            <a:xfrm>
              <a:off x="3589325" y="894900"/>
              <a:ext cx="247650" cy="188475"/>
            </a:xfrm>
            <a:custGeom>
              <a:avLst/>
              <a:gdLst/>
              <a:ahLst/>
              <a:cxnLst/>
              <a:rect l="l" t="t" r="r" b="b"/>
              <a:pathLst>
                <a:path w="9906" h="7539" extrusionOk="0">
                  <a:moveTo>
                    <a:pt x="3982" y="0"/>
                  </a:moveTo>
                  <a:cubicBezTo>
                    <a:pt x="3401" y="0"/>
                    <a:pt x="2848" y="238"/>
                    <a:pt x="2446" y="659"/>
                  </a:cubicBezTo>
                  <a:lnTo>
                    <a:pt x="586" y="2613"/>
                  </a:lnTo>
                  <a:cubicBezTo>
                    <a:pt x="211" y="3007"/>
                    <a:pt x="1" y="3529"/>
                    <a:pt x="1" y="4075"/>
                  </a:cubicBezTo>
                  <a:lnTo>
                    <a:pt x="1" y="7090"/>
                  </a:lnTo>
                  <a:cubicBezTo>
                    <a:pt x="399" y="7140"/>
                    <a:pt x="777" y="7296"/>
                    <a:pt x="1093" y="7538"/>
                  </a:cubicBezTo>
                  <a:lnTo>
                    <a:pt x="1241" y="7421"/>
                  </a:lnTo>
                  <a:lnTo>
                    <a:pt x="3148" y="5241"/>
                  </a:lnTo>
                  <a:cubicBezTo>
                    <a:pt x="3390" y="4964"/>
                    <a:pt x="3737" y="4809"/>
                    <a:pt x="4107" y="4809"/>
                  </a:cubicBezTo>
                  <a:lnTo>
                    <a:pt x="5803" y="4809"/>
                  </a:lnTo>
                  <a:cubicBezTo>
                    <a:pt x="6170" y="4809"/>
                    <a:pt x="6517" y="4964"/>
                    <a:pt x="6759" y="5241"/>
                  </a:cubicBezTo>
                  <a:lnTo>
                    <a:pt x="8666" y="7421"/>
                  </a:lnTo>
                  <a:lnTo>
                    <a:pt x="8810" y="7538"/>
                  </a:lnTo>
                  <a:cubicBezTo>
                    <a:pt x="9130" y="7293"/>
                    <a:pt x="9508" y="7137"/>
                    <a:pt x="9906" y="7090"/>
                  </a:cubicBezTo>
                  <a:lnTo>
                    <a:pt x="9906" y="4071"/>
                  </a:lnTo>
                  <a:cubicBezTo>
                    <a:pt x="9906" y="3526"/>
                    <a:pt x="9695" y="3003"/>
                    <a:pt x="9321" y="2609"/>
                  </a:cubicBezTo>
                  <a:lnTo>
                    <a:pt x="7461" y="659"/>
                  </a:lnTo>
                  <a:cubicBezTo>
                    <a:pt x="7059" y="238"/>
                    <a:pt x="6505" y="0"/>
                    <a:pt x="5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079" name="Google Shape;1079;p53"/>
          <p:cNvGrpSpPr/>
          <p:nvPr/>
        </p:nvGrpSpPr>
        <p:grpSpPr>
          <a:xfrm>
            <a:off x="1034325" y="1622200"/>
            <a:ext cx="304875" cy="367850"/>
            <a:chOff x="1098275" y="831150"/>
            <a:chExt cx="304875" cy="367850"/>
          </a:xfrm>
        </p:grpSpPr>
        <p:sp>
          <p:nvSpPr>
            <p:cNvPr id="1080" name="Google Shape;1080;p53"/>
            <p:cNvSpPr/>
            <p:nvPr/>
          </p:nvSpPr>
          <p:spPr>
            <a:xfrm>
              <a:off x="1126950" y="1032750"/>
              <a:ext cx="77800" cy="77825"/>
            </a:xfrm>
            <a:custGeom>
              <a:avLst/>
              <a:gdLst/>
              <a:ahLst/>
              <a:cxnLst/>
              <a:rect l="l" t="t" r="r" b="b"/>
              <a:pathLst>
                <a:path w="3112" h="3113" extrusionOk="0">
                  <a:moveTo>
                    <a:pt x="0" y="0"/>
                  </a:moveTo>
                  <a:lnTo>
                    <a:pt x="0" y="1556"/>
                  </a:lnTo>
                  <a:cubicBezTo>
                    <a:pt x="0" y="2414"/>
                    <a:pt x="698" y="3112"/>
                    <a:pt x="1556" y="3112"/>
                  </a:cubicBezTo>
                  <a:cubicBezTo>
                    <a:pt x="2414" y="3112"/>
                    <a:pt x="3108" y="2414"/>
                    <a:pt x="3112" y="1556"/>
                  </a:cubicBezTo>
                  <a:lnTo>
                    <a:pt x="3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1" name="Google Shape;1081;p53"/>
            <p:cNvSpPr/>
            <p:nvPr/>
          </p:nvSpPr>
          <p:spPr>
            <a:xfrm>
              <a:off x="1296675" y="1032750"/>
              <a:ext cx="77825" cy="77825"/>
            </a:xfrm>
            <a:custGeom>
              <a:avLst/>
              <a:gdLst/>
              <a:ahLst/>
              <a:cxnLst/>
              <a:rect l="l" t="t" r="r" b="b"/>
              <a:pathLst>
                <a:path w="3113" h="3113" extrusionOk="0">
                  <a:moveTo>
                    <a:pt x="0" y="0"/>
                  </a:moveTo>
                  <a:lnTo>
                    <a:pt x="0" y="1556"/>
                  </a:lnTo>
                  <a:cubicBezTo>
                    <a:pt x="4" y="2414"/>
                    <a:pt x="698" y="3112"/>
                    <a:pt x="1556" y="3112"/>
                  </a:cubicBezTo>
                  <a:cubicBezTo>
                    <a:pt x="2414" y="3112"/>
                    <a:pt x="3112" y="2414"/>
                    <a:pt x="3112" y="1556"/>
                  </a:cubicBezTo>
                  <a:lnTo>
                    <a:pt x="3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2" name="Google Shape;1082;p53"/>
            <p:cNvSpPr/>
            <p:nvPr/>
          </p:nvSpPr>
          <p:spPr>
            <a:xfrm>
              <a:off x="1098275" y="831150"/>
              <a:ext cx="304875" cy="367850"/>
            </a:xfrm>
            <a:custGeom>
              <a:avLst/>
              <a:gdLst/>
              <a:ahLst/>
              <a:cxnLst/>
              <a:rect l="l" t="t" r="r" b="b"/>
              <a:pathLst>
                <a:path w="12195" h="14714" extrusionOk="0">
                  <a:moveTo>
                    <a:pt x="5604" y="0"/>
                  </a:moveTo>
                  <a:cubicBezTo>
                    <a:pt x="5015" y="0"/>
                    <a:pt x="4544" y="476"/>
                    <a:pt x="4544" y="1061"/>
                  </a:cubicBezTo>
                  <a:cubicBezTo>
                    <a:pt x="4544" y="1646"/>
                    <a:pt x="5015" y="2121"/>
                    <a:pt x="5604" y="2121"/>
                  </a:cubicBezTo>
                  <a:lnTo>
                    <a:pt x="5674" y="2121"/>
                  </a:lnTo>
                  <a:lnTo>
                    <a:pt x="5674" y="5592"/>
                  </a:lnTo>
                  <a:cubicBezTo>
                    <a:pt x="5312" y="5721"/>
                    <a:pt x="5027" y="6005"/>
                    <a:pt x="4898" y="6368"/>
                  </a:cubicBezTo>
                  <a:lnTo>
                    <a:pt x="4259" y="6368"/>
                  </a:lnTo>
                  <a:lnTo>
                    <a:pt x="4259" y="3256"/>
                  </a:lnTo>
                  <a:lnTo>
                    <a:pt x="4399" y="3256"/>
                  </a:lnTo>
                  <a:cubicBezTo>
                    <a:pt x="4633" y="3256"/>
                    <a:pt x="4824" y="3065"/>
                    <a:pt x="4824" y="2831"/>
                  </a:cubicBezTo>
                  <a:cubicBezTo>
                    <a:pt x="4824" y="2593"/>
                    <a:pt x="4633" y="2406"/>
                    <a:pt x="4399" y="2406"/>
                  </a:cubicBezTo>
                  <a:lnTo>
                    <a:pt x="1007" y="2406"/>
                  </a:lnTo>
                  <a:cubicBezTo>
                    <a:pt x="769" y="2406"/>
                    <a:pt x="582" y="2593"/>
                    <a:pt x="582" y="2831"/>
                  </a:cubicBezTo>
                  <a:cubicBezTo>
                    <a:pt x="582" y="3065"/>
                    <a:pt x="769" y="3256"/>
                    <a:pt x="1007" y="3256"/>
                  </a:cubicBezTo>
                  <a:lnTo>
                    <a:pt x="1147" y="3256"/>
                  </a:lnTo>
                  <a:lnTo>
                    <a:pt x="1147" y="3677"/>
                  </a:lnTo>
                  <a:lnTo>
                    <a:pt x="2278" y="3677"/>
                  </a:lnTo>
                  <a:cubicBezTo>
                    <a:pt x="2512" y="3677"/>
                    <a:pt x="2703" y="3868"/>
                    <a:pt x="2703" y="4102"/>
                  </a:cubicBezTo>
                  <a:cubicBezTo>
                    <a:pt x="2703" y="4336"/>
                    <a:pt x="2512" y="4527"/>
                    <a:pt x="2278" y="4527"/>
                  </a:cubicBezTo>
                  <a:lnTo>
                    <a:pt x="1147" y="4527"/>
                  </a:lnTo>
                  <a:lnTo>
                    <a:pt x="1147" y="4952"/>
                  </a:lnTo>
                  <a:lnTo>
                    <a:pt x="2278" y="4952"/>
                  </a:lnTo>
                  <a:cubicBezTo>
                    <a:pt x="2512" y="4952"/>
                    <a:pt x="2703" y="5140"/>
                    <a:pt x="2703" y="5378"/>
                  </a:cubicBezTo>
                  <a:cubicBezTo>
                    <a:pt x="2703" y="5612"/>
                    <a:pt x="2512" y="5803"/>
                    <a:pt x="2278" y="5803"/>
                  </a:cubicBezTo>
                  <a:lnTo>
                    <a:pt x="1147" y="5803"/>
                  </a:lnTo>
                  <a:lnTo>
                    <a:pt x="1147" y="6368"/>
                  </a:lnTo>
                  <a:lnTo>
                    <a:pt x="437" y="6368"/>
                  </a:lnTo>
                  <a:cubicBezTo>
                    <a:pt x="433" y="6368"/>
                    <a:pt x="428" y="6368"/>
                    <a:pt x="423" y="6368"/>
                  </a:cubicBezTo>
                  <a:cubicBezTo>
                    <a:pt x="192" y="6368"/>
                    <a:pt x="1" y="6556"/>
                    <a:pt x="1" y="6789"/>
                  </a:cubicBezTo>
                  <a:cubicBezTo>
                    <a:pt x="1" y="7026"/>
                    <a:pt x="192" y="7214"/>
                    <a:pt x="423" y="7214"/>
                  </a:cubicBezTo>
                  <a:cubicBezTo>
                    <a:pt x="428" y="7214"/>
                    <a:pt x="433" y="7214"/>
                    <a:pt x="437" y="7214"/>
                  </a:cubicBezTo>
                  <a:lnTo>
                    <a:pt x="4898" y="7214"/>
                  </a:lnTo>
                  <a:cubicBezTo>
                    <a:pt x="5027" y="7577"/>
                    <a:pt x="5312" y="7862"/>
                    <a:pt x="5674" y="7990"/>
                  </a:cubicBezTo>
                  <a:lnTo>
                    <a:pt x="5674" y="12026"/>
                  </a:lnTo>
                  <a:lnTo>
                    <a:pt x="1287" y="12026"/>
                  </a:lnTo>
                  <a:cubicBezTo>
                    <a:pt x="582" y="12026"/>
                    <a:pt x="12" y="12596"/>
                    <a:pt x="12" y="13298"/>
                  </a:cubicBezTo>
                  <a:lnTo>
                    <a:pt x="12" y="14288"/>
                  </a:lnTo>
                  <a:cubicBezTo>
                    <a:pt x="12" y="14522"/>
                    <a:pt x="203" y="14713"/>
                    <a:pt x="437" y="14713"/>
                  </a:cubicBezTo>
                  <a:lnTo>
                    <a:pt x="11758" y="14713"/>
                  </a:lnTo>
                  <a:cubicBezTo>
                    <a:pt x="11992" y="14713"/>
                    <a:pt x="12179" y="14522"/>
                    <a:pt x="12179" y="14288"/>
                  </a:cubicBezTo>
                  <a:lnTo>
                    <a:pt x="12179" y="13298"/>
                  </a:lnTo>
                  <a:cubicBezTo>
                    <a:pt x="12179" y="12596"/>
                    <a:pt x="11610" y="12026"/>
                    <a:pt x="10908" y="12026"/>
                  </a:cubicBezTo>
                  <a:lnTo>
                    <a:pt x="6521" y="12026"/>
                  </a:lnTo>
                  <a:lnTo>
                    <a:pt x="6521" y="7990"/>
                  </a:lnTo>
                  <a:cubicBezTo>
                    <a:pt x="6883" y="7862"/>
                    <a:pt x="7168" y="7577"/>
                    <a:pt x="7297" y="7214"/>
                  </a:cubicBezTo>
                  <a:lnTo>
                    <a:pt x="11758" y="7214"/>
                  </a:lnTo>
                  <a:cubicBezTo>
                    <a:pt x="11763" y="7214"/>
                    <a:pt x="11767" y="7214"/>
                    <a:pt x="11772" y="7214"/>
                  </a:cubicBezTo>
                  <a:cubicBezTo>
                    <a:pt x="12003" y="7214"/>
                    <a:pt x="12195" y="7026"/>
                    <a:pt x="12195" y="6789"/>
                  </a:cubicBezTo>
                  <a:cubicBezTo>
                    <a:pt x="12195" y="6556"/>
                    <a:pt x="12003" y="6364"/>
                    <a:pt x="11772" y="6364"/>
                  </a:cubicBezTo>
                  <a:cubicBezTo>
                    <a:pt x="11767" y="6364"/>
                    <a:pt x="11762" y="6364"/>
                    <a:pt x="11758" y="6364"/>
                  </a:cubicBezTo>
                  <a:lnTo>
                    <a:pt x="11048" y="6364"/>
                  </a:lnTo>
                  <a:lnTo>
                    <a:pt x="11048" y="3256"/>
                  </a:lnTo>
                  <a:lnTo>
                    <a:pt x="11192" y="3256"/>
                  </a:lnTo>
                  <a:cubicBezTo>
                    <a:pt x="11426" y="3256"/>
                    <a:pt x="11614" y="3065"/>
                    <a:pt x="11614" y="2831"/>
                  </a:cubicBezTo>
                  <a:cubicBezTo>
                    <a:pt x="11614" y="2593"/>
                    <a:pt x="11426" y="2406"/>
                    <a:pt x="11192" y="2406"/>
                  </a:cubicBezTo>
                  <a:lnTo>
                    <a:pt x="7796" y="2406"/>
                  </a:lnTo>
                  <a:cubicBezTo>
                    <a:pt x="7562" y="2406"/>
                    <a:pt x="7371" y="2593"/>
                    <a:pt x="7371" y="2831"/>
                  </a:cubicBezTo>
                  <a:cubicBezTo>
                    <a:pt x="7371" y="3065"/>
                    <a:pt x="7562" y="3256"/>
                    <a:pt x="7796" y="3256"/>
                  </a:cubicBezTo>
                  <a:lnTo>
                    <a:pt x="7936" y="3256"/>
                  </a:lnTo>
                  <a:lnTo>
                    <a:pt x="7936" y="3677"/>
                  </a:lnTo>
                  <a:lnTo>
                    <a:pt x="9071" y="3677"/>
                  </a:lnTo>
                  <a:cubicBezTo>
                    <a:pt x="9305" y="3677"/>
                    <a:pt x="9492" y="3868"/>
                    <a:pt x="9492" y="4102"/>
                  </a:cubicBezTo>
                  <a:cubicBezTo>
                    <a:pt x="9492" y="4336"/>
                    <a:pt x="9305" y="4527"/>
                    <a:pt x="9071" y="4527"/>
                  </a:cubicBezTo>
                  <a:lnTo>
                    <a:pt x="7936" y="4527"/>
                  </a:lnTo>
                  <a:lnTo>
                    <a:pt x="7936" y="4952"/>
                  </a:lnTo>
                  <a:lnTo>
                    <a:pt x="9071" y="4952"/>
                  </a:lnTo>
                  <a:cubicBezTo>
                    <a:pt x="9305" y="4952"/>
                    <a:pt x="9492" y="5140"/>
                    <a:pt x="9492" y="5378"/>
                  </a:cubicBezTo>
                  <a:cubicBezTo>
                    <a:pt x="9492" y="5612"/>
                    <a:pt x="9305" y="5803"/>
                    <a:pt x="9071" y="5803"/>
                  </a:cubicBezTo>
                  <a:lnTo>
                    <a:pt x="7936" y="5803"/>
                  </a:lnTo>
                  <a:lnTo>
                    <a:pt x="7936" y="6368"/>
                  </a:lnTo>
                  <a:lnTo>
                    <a:pt x="7297" y="6368"/>
                  </a:lnTo>
                  <a:cubicBezTo>
                    <a:pt x="7168" y="6005"/>
                    <a:pt x="6883" y="5721"/>
                    <a:pt x="6521" y="5592"/>
                  </a:cubicBezTo>
                  <a:lnTo>
                    <a:pt x="6521" y="2121"/>
                  </a:lnTo>
                  <a:lnTo>
                    <a:pt x="6595" y="2121"/>
                  </a:lnTo>
                  <a:cubicBezTo>
                    <a:pt x="7180" y="2121"/>
                    <a:pt x="7655" y="1646"/>
                    <a:pt x="7655" y="1061"/>
                  </a:cubicBezTo>
                  <a:cubicBezTo>
                    <a:pt x="7655" y="476"/>
                    <a:pt x="7180" y="0"/>
                    <a:pt x="6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083" name="Google Shape;1083;p53"/>
          <p:cNvSpPr/>
          <p:nvPr/>
        </p:nvSpPr>
        <p:spPr>
          <a:xfrm>
            <a:off x="2838863" y="1622175"/>
            <a:ext cx="378950" cy="367900"/>
          </a:xfrm>
          <a:custGeom>
            <a:avLst/>
            <a:gdLst/>
            <a:ahLst/>
            <a:cxnLst/>
            <a:rect l="l" t="t" r="r" b="b"/>
            <a:pathLst>
              <a:path w="15158" h="14716" extrusionOk="0">
                <a:moveTo>
                  <a:pt x="11818" y="0"/>
                </a:moveTo>
                <a:cubicBezTo>
                  <a:pt x="11710" y="0"/>
                  <a:pt x="11601" y="42"/>
                  <a:pt x="11519" y="126"/>
                </a:cubicBezTo>
                <a:lnTo>
                  <a:pt x="9484" y="2161"/>
                </a:lnTo>
                <a:cubicBezTo>
                  <a:pt x="9418" y="2224"/>
                  <a:pt x="9375" y="2310"/>
                  <a:pt x="9363" y="2399"/>
                </a:cubicBezTo>
                <a:lnTo>
                  <a:pt x="9145" y="3936"/>
                </a:lnTo>
                <a:lnTo>
                  <a:pt x="3553" y="9528"/>
                </a:lnTo>
                <a:lnTo>
                  <a:pt x="1576" y="10428"/>
                </a:lnTo>
                <a:cubicBezTo>
                  <a:pt x="304" y="11006"/>
                  <a:pt x="0" y="12675"/>
                  <a:pt x="991" y="13661"/>
                </a:cubicBezTo>
                <a:lnTo>
                  <a:pt x="1459" y="14129"/>
                </a:lnTo>
                <a:cubicBezTo>
                  <a:pt x="1856" y="14527"/>
                  <a:pt x="2365" y="14716"/>
                  <a:pt x="2869" y="14716"/>
                </a:cubicBezTo>
                <a:cubicBezTo>
                  <a:pt x="3614" y="14716"/>
                  <a:pt x="4347" y="14303"/>
                  <a:pt x="4691" y="13544"/>
                </a:cubicBezTo>
                <a:lnTo>
                  <a:pt x="5588" y="11567"/>
                </a:lnTo>
                <a:lnTo>
                  <a:pt x="11180" y="5975"/>
                </a:lnTo>
                <a:lnTo>
                  <a:pt x="12717" y="5757"/>
                </a:lnTo>
                <a:cubicBezTo>
                  <a:pt x="12810" y="5741"/>
                  <a:pt x="12892" y="5698"/>
                  <a:pt x="12958" y="5636"/>
                </a:cubicBezTo>
                <a:lnTo>
                  <a:pt x="14994" y="3600"/>
                </a:lnTo>
                <a:cubicBezTo>
                  <a:pt x="15158" y="3433"/>
                  <a:pt x="15158" y="3164"/>
                  <a:pt x="14990" y="3000"/>
                </a:cubicBezTo>
                <a:lnTo>
                  <a:pt x="12120" y="126"/>
                </a:lnTo>
                <a:cubicBezTo>
                  <a:pt x="12036" y="42"/>
                  <a:pt x="11927" y="0"/>
                  <a:pt x="11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084" name="Google Shape;1084;p53"/>
          <p:cNvGrpSpPr/>
          <p:nvPr/>
        </p:nvGrpSpPr>
        <p:grpSpPr>
          <a:xfrm>
            <a:off x="6009475" y="3336325"/>
            <a:ext cx="205725" cy="367875"/>
            <a:chOff x="6103000" y="2545275"/>
            <a:chExt cx="205725" cy="367875"/>
          </a:xfrm>
        </p:grpSpPr>
        <p:sp>
          <p:nvSpPr>
            <p:cNvPr id="1085" name="Google Shape;1085;p53"/>
            <p:cNvSpPr/>
            <p:nvPr/>
          </p:nvSpPr>
          <p:spPr>
            <a:xfrm>
              <a:off x="6103000" y="2545275"/>
              <a:ext cx="156200" cy="109625"/>
            </a:xfrm>
            <a:custGeom>
              <a:avLst/>
              <a:gdLst/>
              <a:ahLst/>
              <a:cxnLst/>
              <a:rect l="l" t="t" r="r" b="b"/>
              <a:pathLst>
                <a:path w="6248" h="4385" extrusionOk="0">
                  <a:moveTo>
                    <a:pt x="986" y="1"/>
                  </a:moveTo>
                  <a:cubicBezTo>
                    <a:pt x="442" y="1"/>
                    <a:pt x="1" y="444"/>
                    <a:pt x="1" y="988"/>
                  </a:cubicBezTo>
                  <a:cubicBezTo>
                    <a:pt x="1" y="1536"/>
                    <a:pt x="442" y="1979"/>
                    <a:pt x="986" y="1979"/>
                  </a:cubicBezTo>
                  <a:cubicBezTo>
                    <a:pt x="996" y="1979"/>
                    <a:pt x="1005" y="1979"/>
                    <a:pt x="1015" y="1978"/>
                  </a:cubicBezTo>
                  <a:lnTo>
                    <a:pt x="1720" y="1978"/>
                  </a:lnTo>
                  <a:cubicBezTo>
                    <a:pt x="2344" y="1982"/>
                    <a:pt x="2894" y="2388"/>
                    <a:pt x="3074" y="2988"/>
                  </a:cubicBezTo>
                  <a:cubicBezTo>
                    <a:pt x="2457" y="3086"/>
                    <a:pt x="2005" y="3620"/>
                    <a:pt x="2001" y="4244"/>
                  </a:cubicBezTo>
                  <a:lnTo>
                    <a:pt x="2001" y="4384"/>
                  </a:lnTo>
                  <a:lnTo>
                    <a:pt x="6248" y="4384"/>
                  </a:lnTo>
                  <a:lnTo>
                    <a:pt x="6248" y="4244"/>
                  </a:lnTo>
                  <a:cubicBezTo>
                    <a:pt x="6248" y="3585"/>
                    <a:pt x="5745" y="3035"/>
                    <a:pt x="5090" y="2977"/>
                  </a:cubicBezTo>
                  <a:cubicBezTo>
                    <a:pt x="4875" y="1277"/>
                    <a:pt x="3432" y="1"/>
                    <a:pt x="1720" y="1"/>
                  </a:cubicBezTo>
                  <a:lnTo>
                    <a:pt x="1015" y="1"/>
                  </a:lnTo>
                  <a:cubicBezTo>
                    <a:pt x="1005" y="1"/>
                    <a:pt x="996"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6" name="Google Shape;1086;p53"/>
            <p:cNvSpPr/>
            <p:nvPr/>
          </p:nvSpPr>
          <p:spPr>
            <a:xfrm>
              <a:off x="6230925" y="2676125"/>
              <a:ext cx="77800" cy="99075"/>
            </a:xfrm>
            <a:custGeom>
              <a:avLst/>
              <a:gdLst/>
              <a:ahLst/>
              <a:cxnLst/>
              <a:rect l="l" t="t" r="r" b="b"/>
              <a:pathLst>
                <a:path w="3112" h="3963" extrusionOk="0">
                  <a:moveTo>
                    <a:pt x="0" y="1"/>
                  </a:moveTo>
                  <a:lnTo>
                    <a:pt x="0" y="3963"/>
                  </a:lnTo>
                  <a:lnTo>
                    <a:pt x="3112" y="3963"/>
                  </a:lnTo>
                  <a:lnTo>
                    <a:pt x="3112" y="1276"/>
                  </a:lnTo>
                  <a:cubicBezTo>
                    <a:pt x="3112" y="570"/>
                    <a:pt x="2543" y="1"/>
                    <a:pt x="18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7" name="Google Shape;1087;p53"/>
            <p:cNvSpPr/>
            <p:nvPr/>
          </p:nvSpPr>
          <p:spPr>
            <a:xfrm>
              <a:off x="6202550" y="2683150"/>
              <a:ext cx="7125" cy="92050"/>
            </a:xfrm>
            <a:custGeom>
              <a:avLst/>
              <a:gdLst/>
              <a:ahLst/>
              <a:cxnLst/>
              <a:rect l="l" t="t" r="r" b="b"/>
              <a:pathLst>
                <a:path w="285" h="3682" extrusionOk="0">
                  <a:moveTo>
                    <a:pt x="0" y="0"/>
                  </a:moveTo>
                  <a:lnTo>
                    <a:pt x="0" y="3682"/>
                  </a:lnTo>
                  <a:lnTo>
                    <a:pt x="285" y="3682"/>
                  </a:lnTo>
                  <a:lnTo>
                    <a:pt x="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8" name="Google Shape;1088;p53"/>
            <p:cNvSpPr/>
            <p:nvPr/>
          </p:nvSpPr>
          <p:spPr>
            <a:xfrm>
              <a:off x="6103500" y="2676125"/>
              <a:ext cx="77900" cy="99075"/>
            </a:xfrm>
            <a:custGeom>
              <a:avLst/>
              <a:gdLst/>
              <a:ahLst/>
              <a:cxnLst/>
              <a:rect l="l" t="t" r="r" b="b"/>
              <a:pathLst>
                <a:path w="3116" h="3963" extrusionOk="0">
                  <a:moveTo>
                    <a:pt x="1275" y="1"/>
                  </a:moveTo>
                  <a:cubicBezTo>
                    <a:pt x="573" y="1"/>
                    <a:pt x="4" y="570"/>
                    <a:pt x="0" y="1276"/>
                  </a:cubicBezTo>
                  <a:lnTo>
                    <a:pt x="0" y="3963"/>
                  </a:lnTo>
                  <a:lnTo>
                    <a:pt x="3116" y="3963"/>
                  </a:lnTo>
                  <a:lnTo>
                    <a:pt x="3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9" name="Google Shape;1089;p53"/>
            <p:cNvSpPr/>
            <p:nvPr/>
          </p:nvSpPr>
          <p:spPr>
            <a:xfrm>
              <a:off x="6103600" y="2796325"/>
              <a:ext cx="205125" cy="116825"/>
            </a:xfrm>
            <a:custGeom>
              <a:avLst/>
              <a:gdLst/>
              <a:ahLst/>
              <a:cxnLst/>
              <a:rect l="l" t="t" r="r" b="b"/>
              <a:pathLst>
                <a:path w="8205" h="4673" extrusionOk="0">
                  <a:moveTo>
                    <a:pt x="0" y="1"/>
                  </a:moveTo>
                  <a:lnTo>
                    <a:pt x="0" y="3397"/>
                  </a:lnTo>
                  <a:cubicBezTo>
                    <a:pt x="0" y="4099"/>
                    <a:pt x="569" y="4669"/>
                    <a:pt x="1271" y="4672"/>
                  </a:cubicBezTo>
                  <a:lnTo>
                    <a:pt x="6930" y="4672"/>
                  </a:lnTo>
                  <a:cubicBezTo>
                    <a:pt x="7636" y="4669"/>
                    <a:pt x="8205" y="4099"/>
                    <a:pt x="8205" y="3397"/>
                  </a:cubicBezTo>
                  <a:lnTo>
                    <a:pt x="82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341" name="Google Shape;1094;p54">
            <a:extLst>
              <a:ext uri="{FF2B5EF4-FFF2-40B4-BE49-F238E27FC236}">
                <a16:creationId xmlns:a16="http://schemas.microsoft.com/office/drawing/2014/main" id="{7903A9FF-2C3C-47F0-8295-F99DA9E51C2C}"/>
              </a:ext>
            </a:extLst>
          </p:cNvPr>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ALTERNATIVE RESOURCES</a:t>
            </a:r>
            <a:endParaRPr lang="es-PE" dirty="0"/>
          </a:p>
        </p:txBody>
      </p:sp>
      <p:grpSp>
        <p:nvGrpSpPr>
          <p:cNvPr id="342" name="Google Shape;1095;p54">
            <a:extLst>
              <a:ext uri="{FF2B5EF4-FFF2-40B4-BE49-F238E27FC236}">
                <a16:creationId xmlns:a16="http://schemas.microsoft.com/office/drawing/2014/main" id="{DF93A467-14F6-4439-B7CA-877BDDFB46B5}"/>
              </a:ext>
            </a:extLst>
          </p:cNvPr>
          <p:cNvGrpSpPr/>
          <p:nvPr/>
        </p:nvGrpSpPr>
        <p:grpSpPr>
          <a:xfrm>
            <a:off x="652539" y="2398428"/>
            <a:ext cx="293010" cy="2187820"/>
            <a:chOff x="1181575" y="3753500"/>
            <a:chExt cx="228825" cy="1708300"/>
          </a:xfrm>
        </p:grpSpPr>
        <p:sp>
          <p:nvSpPr>
            <p:cNvPr id="343" name="Google Shape;1096;p54">
              <a:extLst>
                <a:ext uri="{FF2B5EF4-FFF2-40B4-BE49-F238E27FC236}">
                  <a16:creationId xmlns:a16="http://schemas.microsoft.com/office/drawing/2014/main" id="{9042BB64-C24C-47B5-BC1E-850D0B0AD667}"/>
                </a:ext>
              </a:extLst>
            </p:cNvPr>
            <p:cNvSpPr/>
            <p:nvPr/>
          </p:nvSpPr>
          <p:spPr>
            <a:xfrm>
              <a:off x="1181575" y="3753500"/>
              <a:ext cx="228825" cy="1708300"/>
            </a:xfrm>
            <a:custGeom>
              <a:avLst/>
              <a:gdLst/>
              <a:ahLst/>
              <a:cxnLst/>
              <a:rect l="l" t="t" r="r" b="b"/>
              <a:pathLst>
                <a:path w="9153" h="68332" extrusionOk="0">
                  <a:moveTo>
                    <a:pt x="4583" y="1"/>
                  </a:moveTo>
                  <a:cubicBezTo>
                    <a:pt x="3257" y="1"/>
                    <a:pt x="2185" y="1073"/>
                    <a:pt x="2185" y="2399"/>
                  </a:cubicBezTo>
                  <a:lnTo>
                    <a:pt x="2185" y="60640"/>
                  </a:lnTo>
                  <a:cubicBezTo>
                    <a:pt x="670" y="61685"/>
                    <a:pt x="0" y="63601"/>
                    <a:pt x="550" y="65370"/>
                  </a:cubicBezTo>
                  <a:cubicBezTo>
                    <a:pt x="1099" y="67126"/>
                    <a:pt x="2734" y="68332"/>
                    <a:pt x="4583" y="68332"/>
                  </a:cubicBezTo>
                  <a:cubicBezTo>
                    <a:pt x="6433" y="68332"/>
                    <a:pt x="8054" y="67126"/>
                    <a:pt x="8604" y="65370"/>
                  </a:cubicBezTo>
                  <a:cubicBezTo>
                    <a:pt x="9153" y="63601"/>
                    <a:pt x="8496" y="61685"/>
                    <a:pt x="6969" y="60640"/>
                  </a:cubicBezTo>
                  <a:lnTo>
                    <a:pt x="6969" y="2399"/>
                  </a:lnTo>
                  <a:cubicBezTo>
                    <a:pt x="6969" y="1073"/>
                    <a:pt x="5897" y="1"/>
                    <a:pt x="4583"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097;p54">
              <a:extLst>
                <a:ext uri="{FF2B5EF4-FFF2-40B4-BE49-F238E27FC236}">
                  <a16:creationId xmlns:a16="http://schemas.microsoft.com/office/drawing/2014/main" id="{0E2968CD-5DAF-42E4-B553-4865029C0E5E}"/>
                </a:ext>
              </a:extLst>
            </p:cNvPr>
            <p:cNvSpPr/>
            <p:nvPr/>
          </p:nvSpPr>
          <p:spPr>
            <a:xfrm>
              <a:off x="1263300" y="3780975"/>
              <a:ext cx="65375" cy="442600"/>
            </a:xfrm>
            <a:custGeom>
              <a:avLst/>
              <a:gdLst/>
              <a:ahLst/>
              <a:cxnLst/>
              <a:rect l="l" t="t" r="r" b="b"/>
              <a:pathLst>
                <a:path w="2615" h="17704" extrusionOk="0">
                  <a:moveTo>
                    <a:pt x="1314" y="1"/>
                  </a:moveTo>
                  <a:cubicBezTo>
                    <a:pt x="591" y="14"/>
                    <a:pt x="1" y="617"/>
                    <a:pt x="14" y="1341"/>
                  </a:cubicBezTo>
                  <a:lnTo>
                    <a:pt x="14" y="17596"/>
                  </a:lnTo>
                  <a:cubicBezTo>
                    <a:pt x="885" y="17663"/>
                    <a:pt x="1743" y="17703"/>
                    <a:pt x="2601" y="17703"/>
                  </a:cubicBezTo>
                  <a:lnTo>
                    <a:pt x="2601" y="1341"/>
                  </a:lnTo>
                  <a:cubicBezTo>
                    <a:pt x="2614" y="617"/>
                    <a:pt x="2038" y="14"/>
                    <a:pt x="13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098;p54">
              <a:extLst>
                <a:ext uri="{FF2B5EF4-FFF2-40B4-BE49-F238E27FC236}">
                  <a16:creationId xmlns:a16="http://schemas.microsoft.com/office/drawing/2014/main" id="{93D94B41-9E83-45C7-AE8D-882520CDFA56}"/>
                </a:ext>
              </a:extLst>
            </p:cNvPr>
            <p:cNvSpPr/>
            <p:nvPr/>
          </p:nvSpPr>
          <p:spPr>
            <a:xfrm>
              <a:off x="1212050" y="4220875"/>
              <a:ext cx="167875" cy="1213475"/>
            </a:xfrm>
            <a:custGeom>
              <a:avLst/>
              <a:gdLst/>
              <a:ahLst/>
              <a:cxnLst/>
              <a:rect l="l" t="t" r="r" b="b"/>
              <a:pathLst>
                <a:path w="6715" h="48539" extrusionOk="0">
                  <a:moveTo>
                    <a:pt x="2064" y="0"/>
                  </a:moveTo>
                  <a:lnTo>
                    <a:pt x="2064" y="42588"/>
                  </a:lnTo>
                  <a:cubicBezTo>
                    <a:pt x="738" y="43191"/>
                    <a:pt x="1" y="44652"/>
                    <a:pt x="322" y="46072"/>
                  </a:cubicBezTo>
                  <a:cubicBezTo>
                    <a:pt x="631" y="47506"/>
                    <a:pt x="1890" y="48538"/>
                    <a:pt x="3364" y="48538"/>
                  </a:cubicBezTo>
                  <a:cubicBezTo>
                    <a:pt x="4825" y="48538"/>
                    <a:pt x="6098" y="47506"/>
                    <a:pt x="6406" y="46072"/>
                  </a:cubicBezTo>
                  <a:cubicBezTo>
                    <a:pt x="6715" y="44652"/>
                    <a:pt x="5991" y="43191"/>
                    <a:pt x="4651" y="42588"/>
                  </a:cubicBezTo>
                  <a:lnTo>
                    <a:pt x="4651" y="121"/>
                  </a:lnTo>
                  <a:cubicBezTo>
                    <a:pt x="3793" y="107"/>
                    <a:pt x="2935" y="80"/>
                    <a:pt x="2064" y="0"/>
                  </a:cubicBezTo>
                  <a:close/>
                </a:path>
              </a:pathLst>
            </a:custGeom>
            <a:solidFill>
              <a:srgbClr val="CED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099;p54">
              <a:extLst>
                <a:ext uri="{FF2B5EF4-FFF2-40B4-BE49-F238E27FC236}">
                  <a16:creationId xmlns:a16="http://schemas.microsoft.com/office/drawing/2014/main" id="{ECE3210F-FD22-412E-A52F-4EC35E01AAB9}"/>
                </a:ext>
              </a:extLst>
            </p:cNvPr>
            <p:cNvSpPr/>
            <p:nvPr/>
          </p:nvSpPr>
          <p:spPr>
            <a:xfrm>
              <a:off x="1218075" y="4685875"/>
              <a:ext cx="171900" cy="748475"/>
            </a:xfrm>
            <a:custGeom>
              <a:avLst/>
              <a:gdLst/>
              <a:ahLst/>
              <a:cxnLst/>
              <a:rect l="l" t="t" r="r" b="b"/>
              <a:pathLst>
                <a:path w="6876" h="29939" extrusionOk="0">
                  <a:moveTo>
                    <a:pt x="4410" y="0"/>
                  </a:moveTo>
                  <a:cubicBezTo>
                    <a:pt x="3485" y="8041"/>
                    <a:pt x="3552" y="16162"/>
                    <a:pt x="2373" y="24551"/>
                  </a:cubicBezTo>
                  <a:cubicBezTo>
                    <a:pt x="2166" y="25195"/>
                    <a:pt x="1455" y="26649"/>
                    <a:pt x="512" y="26649"/>
                  </a:cubicBezTo>
                  <a:cubicBezTo>
                    <a:pt x="356" y="26649"/>
                    <a:pt x="195" y="26610"/>
                    <a:pt x="28" y="26521"/>
                  </a:cubicBezTo>
                  <a:cubicBezTo>
                    <a:pt x="14" y="26615"/>
                    <a:pt x="1" y="26708"/>
                    <a:pt x="1" y="26816"/>
                  </a:cubicBezTo>
                  <a:cubicBezTo>
                    <a:pt x="1" y="28647"/>
                    <a:pt x="1509" y="29939"/>
                    <a:pt x="3130" y="29939"/>
                  </a:cubicBezTo>
                  <a:cubicBezTo>
                    <a:pt x="3692" y="29939"/>
                    <a:pt x="4267" y="29784"/>
                    <a:pt x="4798" y="29442"/>
                  </a:cubicBezTo>
                  <a:cubicBezTo>
                    <a:pt x="6876" y="28102"/>
                    <a:pt x="6661" y="25007"/>
                    <a:pt x="4410" y="23988"/>
                  </a:cubicBezTo>
                  <a:lnTo>
                    <a:pt x="4410" y="0"/>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100;p54">
              <a:extLst>
                <a:ext uri="{FF2B5EF4-FFF2-40B4-BE49-F238E27FC236}">
                  <a16:creationId xmlns:a16="http://schemas.microsoft.com/office/drawing/2014/main" id="{C646976C-EBC0-439F-857A-83965F01EAF4}"/>
                </a:ext>
              </a:extLst>
            </p:cNvPr>
            <p:cNvSpPr/>
            <p:nvPr/>
          </p:nvSpPr>
          <p:spPr>
            <a:xfrm>
              <a:off x="1236175" y="387445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101;p54">
              <a:extLst>
                <a:ext uri="{FF2B5EF4-FFF2-40B4-BE49-F238E27FC236}">
                  <a16:creationId xmlns:a16="http://schemas.microsoft.com/office/drawing/2014/main" id="{A2CA17A5-5CDA-4A1E-9BB7-4706A7180D75}"/>
                </a:ext>
              </a:extLst>
            </p:cNvPr>
            <p:cNvSpPr/>
            <p:nvPr/>
          </p:nvSpPr>
          <p:spPr>
            <a:xfrm>
              <a:off x="1236175" y="3921350"/>
              <a:ext cx="46600" cy="5375"/>
            </a:xfrm>
            <a:custGeom>
              <a:avLst/>
              <a:gdLst/>
              <a:ahLst/>
              <a:cxnLst/>
              <a:rect l="l" t="t" r="r" b="b"/>
              <a:pathLst>
                <a:path w="1864" h="215"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102;p54">
              <a:extLst>
                <a:ext uri="{FF2B5EF4-FFF2-40B4-BE49-F238E27FC236}">
                  <a16:creationId xmlns:a16="http://schemas.microsoft.com/office/drawing/2014/main" id="{543EAFD3-EAA5-4615-84AC-5923E7A67488}"/>
                </a:ext>
              </a:extLst>
            </p:cNvPr>
            <p:cNvSpPr/>
            <p:nvPr/>
          </p:nvSpPr>
          <p:spPr>
            <a:xfrm>
              <a:off x="1236175" y="396860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103;p54">
              <a:extLst>
                <a:ext uri="{FF2B5EF4-FFF2-40B4-BE49-F238E27FC236}">
                  <a16:creationId xmlns:a16="http://schemas.microsoft.com/office/drawing/2014/main" id="{17B88605-996C-477E-92C4-A99FA76F886D}"/>
                </a:ext>
              </a:extLst>
            </p:cNvPr>
            <p:cNvSpPr/>
            <p:nvPr/>
          </p:nvSpPr>
          <p:spPr>
            <a:xfrm>
              <a:off x="1236175" y="4015825"/>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104;p54">
              <a:extLst>
                <a:ext uri="{FF2B5EF4-FFF2-40B4-BE49-F238E27FC236}">
                  <a16:creationId xmlns:a16="http://schemas.microsoft.com/office/drawing/2014/main" id="{478BBB82-E97A-4F93-B5B8-98798E2FDA18}"/>
                </a:ext>
              </a:extLst>
            </p:cNvPr>
            <p:cNvSpPr/>
            <p:nvPr/>
          </p:nvSpPr>
          <p:spPr>
            <a:xfrm>
              <a:off x="1236175" y="4062725"/>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105;p54">
              <a:extLst>
                <a:ext uri="{FF2B5EF4-FFF2-40B4-BE49-F238E27FC236}">
                  <a16:creationId xmlns:a16="http://schemas.microsoft.com/office/drawing/2014/main" id="{18237731-1C1A-4110-983D-3172D9A897E9}"/>
                </a:ext>
              </a:extLst>
            </p:cNvPr>
            <p:cNvSpPr/>
            <p:nvPr/>
          </p:nvSpPr>
          <p:spPr>
            <a:xfrm>
              <a:off x="1236175" y="410997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106;p54">
              <a:extLst>
                <a:ext uri="{FF2B5EF4-FFF2-40B4-BE49-F238E27FC236}">
                  <a16:creationId xmlns:a16="http://schemas.microsoft.com/office/drawing/2014/main" id="{F48FA237-1EAF-4BDC-B19B-639CE70378B3}"/>
                </a:ext>
              </a:extLst>
            </p:cNvPr>
            <p:cNvSpPr/>
            <p:nvPr/>
          </p:nvSpPr>
          <p:spPr>
            <a:xfrm>
              <a:off x="1236175" y="4157200"/>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107;p54">
              <a:extLst>
                <a:ext uri="{FF2B5EF4-FFF2-40B4-BE49-F238E27FC236}">
                  <a16:creationId xmlns:a16="http://schemas.microsoft.com/office/drawing/2014/main" id="{A56B2E26-2A79-471E-BFC9-5F5C9CB82974}"/>
                </a:ext>
              </a:extLst>
            </p:cNvPr>
            <p:cNvSpPr/>
            <p:nvPr/>
          </p:nvSpPr>
          <p:spPr>
            <a:xfrm>
              <a:off x="1236175" y="4204100"/>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108;p54">
              <a:extLst>
                <a:ext uri="{FF2B5EF4-FFF2-40B4-BE49-F238E27FC236}">
                  <a16:creationId xmlns:a16="http://schemas.microsoft.com/office/drawing/2014/main" id="{E3FB6703-A9E5-422D-9CE3-E59ACE30F2B5}"/>
                </a:ext>
              </a:extLst>
            </p:cNvPr>
            <p:cNvSpPr/>
            <p:nvPr/>
          </p:nvSpPr>
          <p:spPr>
            <a:xfrm>
              <a:off x="1236175" y="4251350"/>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109;p54">
              <a:extLst>
                <a:ext uri="{FF2B5EF4-FFF2-40B4-BE49-F238E27FC236}">
                  <a16:creationId xmlns:a16="http://schemas.microsoft.com/office/drawing/2014/main" id="{CCC172D4-3C16-42D4-BD14-731AFE1E0434}"/>
                </a:ext>
              </a:extLst>
            </p:cNvPr>
            <p:cNvSpPr/>
            <p:nvPr/>
          </p:nvSpPr>
          <p:spPr>
            <a:xfrm>
              <a:off x="1236175" y="429860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110;p54">
              <a:extLst>
                <a:ext uri="{FF2B5EF4-FFF2-40B4-BE49-F238E27FC236}">
                  <a16:creationId xmlns:a16="http://schemas.microsoft.com/office/drawing/2014/main" id="{6C7EB517-A2AD-401B-B4F7-578C629EF5E4}"/>
                </a:ext>
              </a:extLst>
            </p:cNvPr>
            <p:cNvSpPr/>
            <p:nvPr/>
          </p:nvSpPr>
          <p:spPr>
            <a:xfrm>
              <a:off x="1236175" y="4345500"/>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111;p54">
              <a:extLst>
                <a:ext uri="{FF2B5EF4-FFF2-40B4-BE49-F238E27FC236}">
                  <a16:creationId xmlns:a16="http://schemas.microsoft.com/office/drawing/2014/main" id="{11C34D25-611A-4743-91BC-A0868B631002}"/>
                </a:ext>
              </a:extLst>
            </p:cNvPr>
            <p:cNvSpPr/>
            <p:nvPr/>
          </p:nvSpPr>
          <p:spPr>
            <a:xfrm>
              <a:off x="1236175" y="4392725"/>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112;p54">
              <a:extLst>
                <a:ext uri="{FF2B5EF4-FFF2-40B4-BE49-F238E27FC236}">
                  <a16:creationId xmlns:a16="http://schemas.microsoft.com/office/drawing/2014/main" id="{2EE478A9-42C6-4A77-870A-3C2108CD90B1}"/>
                </a:ext>
              </a:extLst>
            </p:cNvPr>
            <p:cNvSpPr/>
            <p:nvPr/>
          </p:nvSpPr>
          <p:spPr>
            <a:xfrm>
              <a:off x="1236175" y="443997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113;p54">
              <a:extLst>
                <a:ext uri="{FF2B5EF4-FFF2-40B4-BE49-F238E27FC236}">
                  <a16:creationId xmlns:a16="http://schemas.microsoft.com/office/drawing/2014/main" id="{92C1575B-9935-4DF5-BF20-7F64DFFDADC5}"/>
                </a:ext>
              </a:extLst>
            </p:cNvPr>
            <p:cNvSpPr/>
            <p:nvPr/>
          </p:nvSpPr>
          <p:spPr>
            <a:xfrm>
              <a:off x="1236175" y="4486875"/>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114;p54">
              <a:extLst>
                <a:ext uri="{FF2B5EF4-FFF2-40B4-BE49-F238E27FC236}">
                  <a16:creationId xmlns:a16="http://schemas.microsoft.com/office/drawing/2014/main" id="{FBCE42DE-C955-4E1E-B72F-923B6DCE26DB}"/>
                </a:ext>
              </a:extLst>
            </p:cNvPr>
            <p:cNvSpPr/>
            <p:nvPr/>
          </p:nvSpPr>
          <p:spPr>
            <a:xfrm>
              <a:off x="1236175" y="4534100"/>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115;p54">
              <a:extLst>
                <a:ext uri="{FF2B5EF4-FFF2-40B4-BE49-F238E27FC236}">
                  <a16:creationId xmlns:a16="http://schemas.microsoft.com/office/drawing/2014/main" id="{8F9809E2-F587-45F6-A7FF-44C6274EA367}"/>
                </a:ext>
              </a:extLst>
            </p:cNvPr>
            <p:cNvSpPr/>
            <p:nvPr/>
          </p:nvSpPr>
          <p:spPr>
            <a:xfrm>
              <a:off x="1236175" y="458135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116;p54">
              <a:extLst>
                <a:ext uri="{FF2B5EF4-FFF2-40B4-BE49-F238E27FC236}">
                  <a16:creationId xmlns:a16="http://schemas.microsoft.com/office/drawing/2014/main" id="{BDFAFB06-00A9-4F71-9FA8-1DC6F3D7C94E}"/>
                </a:ext>
              </a:extLst>
            </p:cNvPr>
            <p:cNvSpPr/>
            <p:nvPr/>
          </p:nvSpPr>
          <p:spPr>
            <a:xfrm>
              <a:off x="1236175" y="4628250"/>
              <a:ext cx="46600" cy="5375"/>
            </a:xfrm>
            <a:custGeom>
              <a:avLst/>
              <a:gdLst/>
              <a:ahLst/>
              <a:cxnLst/>
              <a:rect l="l" t="t" r="r" b="b"/>
              <a:pathLst>
                <a:path w="1864" h="215"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117;p54">
              <a:extLst>
                <a:ext uri="{FF2B5EF4-FFF2-40B4-BE49-F238E27FC236}">
                  <a16:creationId xmlns:a16="http://schemas.microsoft.com/office/drawing/2014/main" id="{C1E882EC-B3A9-413F-B734-7AF76F2F5701}"/>
                </a:ext>
              </a:extLst>
            </p:cNvPr>
            <p:cNvSpPr/>
            <p:nvPr/>
          </p:nvSpPr>
          <p:spPr>
            <a:xfrm>
              <a:off x="1236175" y="4675500"/>
              <a:ext cx="46600" cy="5375"/>
            </a:xfrm>
            <a:custGeom>
              <a:avLst/>
              <a:gdLst/>
              <a:ahLst/>
              <a:cxnLst/>
              <a:rect l="l" t="t" r="r" b="b"/>
              <a:pathLst>
                <a:path w="1864" h="215" extrusionOk="0">
                  <a:moveTo>
                    <a:pt x="1" y="0"/>
                  </a:moveTo>
                  <a:lnTo>
                    <a:pt x="1" y="214"/>
                  </a:lnTo>
                  <a:lnTo>
                    <a:pt x="1863" y="214"/>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118;p54">
              <a:extLst>
                <a:ext uri="{FF2B5EF4-FFF2-40B4-BE49-F238E27FC236}">
                  <a16:creationId xmlns:a16="http://schemas.microsoft.com/office/drawing/2014/main" id="{64AAA49B-D5CE-420B-8293-3B8A40E77B53}"/>
                </a:ext>
              </a:extLst>
            </p:cNvPr>
            <p:cNvSpPr/>
            <p:nvPr/>
          </p:nvSpPr>
          <p:spPr>
            <a:xfrm>
              <a:off x="1236175" y="4722725"/>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119;p54">
              <a:extLst>
                <a:ext uri="{FF2B5EF4-FFF2-40B4-BE49-F238E27FC236}">
                  <a16:creationId xmlns:a16="http://schemas.microsoft.com/office/drawing/2014/main" id="{5B619497-0A9F-4FCD-9503-568E82FDF41E}"/>
                </a:ext>
              </a:extLst>
            </p:cNvPr>
            <p:cNvSpPr/>
            <p:nvPr/>
          </p:nvSpPr>
          <p:spPr>
            <a:xfrm>
              <a:off x="1236175" y="476997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120;p54">
              <a:extLst>
                <a:ext uri="{FF2B5EF4-FFF2-40B4-BE49-F238E27FC236}">
                  <a16:creationId xmlns:a16="http://schemas.microsoft.com/office/drawing/2014/main" id="{A2892F12-83AB-46BE-BE9F-684401B5DE94}"/>
                </a:ext>
              </a:extLst>
            </p:cNvPr>
            <p:cNvSpPr/>
            <p:nvPr/>
          </p:nvSpPr>
          <p:spPr>
            <a:xfrm>
              <a:off x="1236175" y="4816875"/>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121;p54">
              <a:extLst>
                <a:ext uri="{FF2B5EF4-FFF2-40B4-BE49-F238E27FC236}">
                  <a16:creationId xmlns:a16="http://schemas.microsoft.com/office/drawing/2014/main" id="{C68CF34B-B46D-4F4E-8366-C60352CA9C2F}"/>
                </a:ext>
              </a:extLst>
            </p:cNvPr>
            <p:cNvSpPr/>
            <p:nvPr/>
          </p:nvSpPr>
          <p:spPr>
            <a:xfrm>
              <a:off x="1236175" y="4864100"/>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122;p54">
              <a:extLst>
                <a:ext uri="{FF2B5EF4-FFF2-40B4-BE49-F238E27FC236}">
                  <a16:creationId xmlns:a16="http://schemas.microsoft.com/office/drawing/2014/main" id="{1DDCA97D-DB12-4216-93F0-6C36C5EA3A5C}"/>
                </a:ext>
              </a:extLst>
            </p:cNvPr>
            <p:cNvSpPr/>
            <p:nvPr/>
          </p:nvSpPr>
          <p:spPr>
            <a:xfrm>
              <a:off x="1236175" y="4911350"/>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123;p54">
              <a:extLst>
                <a:ext uri="{FF2B5EF4-FFF2-40B4-BE49-F238E27FC236}">
                  <a16:creationId xmlns:a16="http://schemas.microsoft.com/office/drawing/2014/main" id="{0AB06968-AC38-4A82-A9D1-95093C0CB65E}"/>
                </a:ext>
              </a:extLst>
            </p:cNvPr>
            <p:cNvSpPr/>
            <p:nvPr/>
          </p:nvSpPr>
          <p:spPr>
            <a:xfrm>
              <a:off x="1236175" y="4958250"/>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124;p54">
              <a:extLst>
                <a:ext uri="{FF2B5EF4-FFF2-40B4-BE49-F238E27FC236}">
                  <a16:creationId xmlns:a16="http://schemas.microsoft.com/office/drawing/2014/main" id="{5432493E-89C6-4868-9C68-701278A0A311}"/>
                </a:ext>
              </a:extLst>
            </p:cNvPr>
            <p:cNvSpPr/>
            <p:nvPr/>
          </p:nvSpPr>
          <p:spPr>
            <a:xfrm>
              <a:off x="1236175" y="5005475"/>
              <a:ext cx="46600" cy="5400"/>
            </a:xfrm>
            <a:custGeom>
              <a:avLst/>
              <a:gdLst/>
              <a:ahLst/>
              <a:cxnLst/>
              <a:rect l="l" t="t" r="r" b="b"/>
              <a:pathLst>
                <a:path w="1864" h="216"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125;p54">
              <a:extLst>
                <a:ext uri="{FF2B5EF4-FFF2-40B4-BE49-F238E27FC236}">
                  <a16:creationId xmlns:a16="http://schemas.microsoft.com/office/drawing/2014/main" id="{452B304D-A26E-4856-966B-D03DC465EEFA}"/>
                </a:ext>
              </a:extLst>
            </p:cNvPr>
            <p:cNvSpPr/>
            <p:nvPr/>
          </p:nvSpPr>
          <p:spPr>
            <a:xfrm>
              <a:off x="1236175" y="5052725"/>
              <a:ext cx="46600" cy="5050"/>
            </a:xfrm>
            <a:custGeom>
              <a:avLst/>
              <a:gdLst/>
              <a:ahLst/>
              <a:cxnLst/>
              <a:rect l="l" t="t" r="r" b="b"/>
              <a:pathLst>
                <a:path w="1864" h="202" extrusionOk="0">
                  <a:moveTo>
                    <a:pt x="1" y="0"/>
                  </a:moveTo>
                  <a:lnTo>
                    <a:pt x="1" y="201"/>
                  </a:lnTo>
                  <a:lnTo>
                    <a:pt x="1863" y="201"/>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126;p54">
              <a:extLst>
                <a:ext uri="{FF2B5EF4-FFF2-40B4-BE49-F238E27FC236}">
                  <a16:creationId xmlns:a16="http://schemas.microsoft.com/office/drawing/2014/main" id="{DF738625-3475-4F53-85C9-EA5C691DC50E}"/>
                </a:ext>
              </a:extLst>
            </p:cNvPr>
            <p:cNvSpPr/>
            <p:nvPr/>
          </p:nvSpPr>
          <p:spPr>
            <a:xfrm>
              <a:off x="1236175" y="5099625"/>
              <a:ext cx="46600" cy="5375"/>
            </a:xfrm>
            <a:custGeom>
              <a:avLst/>
              <a:gdLst/>
              <a:ahLst/>
              <a:cxnLst/>
              <a:rect l="l" t="t" r="r" b="b"/>
              <a:pathLst>
                <a:path w="1864" h="215" extrusionOk="0">
                  <a:moveTo>
                    <a:pt x="1" y="1"/>
                  </a:moveTo>
                  <a:lnTo>
                    <a:pt x="1" y="215"/>
                  </a:lnTo>
                  <a:lnTo>
                    <a:pt x="1863" y="215"/>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127;p54">
              <a:extLst>
                <a:ext uri="{FF2B5EF4-FFF2-40B4-BE49-F238E27FC236}">
                  <a16:creationId xmlns:a16="http://schemas.microsoft.com/office/drawing/2014/main" id="{4E72A5E8-9B13-4BD4-A03D-8BB29F67EEAD}"/>
                </a:ext>
              </a:extLst>
            </p:cNvPr>
            <p:cNvSpPr/>
            <p:nvPr/>
          </p:nvSpPr>
          <p:spPr>
            <a:xfrm>
              <a:off x="1236175" y="5146875"/>
              <a:ext cx="46600" cy="5375"/>
            </a:xfrm>
            <a:custGeom>
              <a:avLst/>
              <a:gdLst/>
              <a:ahLst/>
              <a:cxnLst/>
              <a:rect l="l" t="t" r="r" b="b"/>
              <a:pathLst>
                <a:path w="1864" h="215" extrusionOk="0">
                  <a:moveTo>
                    <a:pt x="1" y="0"/>
                  </a:moveTo>
                  <a:lnTo>
                    <a:pt x="1" y="215"/>
                  </a:lnTo>
                  <a:lnTo>
                    <a:pt x="1863" y="215"/>
                  </a:lnTo>
                  <a:lnTo>
                    <a:pt x="18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128;p54">
              <a:extLst>
                <a:ext uri="{FF2B5EF4-FFF2-40B4-BE49-F238E27FC236}">
                  <a16:creationId xmlns:a16="http://schemas.microsoft.com/office/drawing/2014/main" id="{DBD4F760-AC7A-4406-801E-8ACD3949A3F9}"/>
                </a:ext>
              </a:extLst>
            </p:cNvPr>
            <p:cNvSpPr/>
            <p:nvPr/>
          </p:nvSpPr>
          <p:spPr>
            <a:xfrm>
              <a:off x="1236175" y="5194100"/>
              <a:ext cx="46600" cy="5050"/>
            </a:xfrm>
            <a:custGeom>
              <a:avLst/>
              <a:gdLst/>
              <a:ahLst/>
              <a:cxnLst/>
              <a:rect l="l" t="t" r="r" b="b"/>
              <a:pathLst>
                <a:path w="1864" h="202" extrusionOk="0">
                  <a:moveTo>
                    <a:pt x="1" y="1"/>
                  </a:moveTo>
                  <a:lnTo>
                    <a:pt x="1" y="202"/>
                  </a:lnTo>
                  <a:lnTo>
                    <a:pt x="1863" y="202"/>
                  </a:lnTo>
                  <a:lnTo>
                    <a:pt x="18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1197;p54">
            <a:extLst>
              <a:ext uri="{FF2B5EF4-FFF2-40B4-BE49-F238E27FC236}">
                <a16:creationId xmlns:a16="http://schemas.microsoft.com/office/drawing/2014/main" id="{CDB32B8F-7DC0-44EF-A56E-ED2EE0F8F292}"/>
              </a:ext>
            </a:extLst>
          </p:cNvPr>
          <p:cNvGrpSpPr/>
          <p:nvPr/>
        </p:nvGrpSpPr>
        <p:grpSpPr>
          <a:xfrm>
            <a:off x="2368888" y="3310221"/>
            <a:ext cx="773570" cy="1208081"/>
            <a:chOff x="2250625" y="841288"/>
            <a:chExt cx="338750" cy="529025"/>
          </a:xfrm>
        </p:grpSpPr>
        <p:sp>
          <p:nvSpPr>
            <p:cNvPr id="445" name="Google Shape;1198;p54">
              <a:extLst>
                <a:ext uri="{FF2B5EF4-FFF2-40B4-BE49-F238E27FC236}">
                  <a16:creationId xmlns:a16="http://schemas.microsoft.com/office/drawing/2014/main" id="{22DADC93-399B-4153-860F-1F18BB60F5B5}"/>
                </a:ext>
              </a:extLst>
            </p:cNvPr>
            <p:cNvSpPr/>
            <p:nvPr/>
          </p:nvSpPr>
          <p:spPr>
            <a:xfrm>
              <a:off x="2275425" y="853013"/>
              <a:ext cx="289150" cy="503225"/>
            </a:xfrm>
            <a:custGeom>
              <a:avLst/>
              <a:gdLst/>
              <a:ahLst/>
              <a:cxnLst/>
              <a:rect l="l" t="t" r="r" b="b"/>
              <a:pathLst>
                <a:path w="11566" h="20129" extrusionOk="0">
                  <a:moveTo>
                    <a:pt x="0" y="0"/>
                  </a:moveTo>
                  <a:lnTo>
                    <a:pt x="0" y="20128"/>
                  </a:lnTo>
                  <a:lnTo>
                    <a:pt x="11565" y="20128"/>
                  </a:lnTo>
                  <a:lnTo>
                    <a:pt x="115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199;p54">
              <a:extLst>
                <a:ext uri="{FF2B5EF4-FFF2-40B4-BE49-F238E27FC236}">
                  <a16:creationId xmlns:a16="http://schemas.microsoft.com/office/drawing/2014/main" id="{84533CD6-2AEE-4F02-B453-15A87966418F}"/>
                </a:ext>
              </a:extLst>
            </p:cNvPr>
            <p:cNvSpPr/>
            <p:nvPr/>
          </p:nvSpPr>
          <p:spPr>
            <a:xfrm>
              <a:off x="2262025" y="853013"/>
              <a:ext cx="315950" cy="517300"/>
            </a:xfrm>
            <a:custGeom>
              <a:avLst/>
              <a:gdLst/>
              <a:ahLst/>
              <a:cxnLst/>
              <a:rect l="l" t="t" r="r" b="b"/>
              <a:pathLst>
                <a:path w="12638" h="20692" extrusionOk="0">
                  <a:moveTo>
                    <a:pt x="0" y="0"/>
                  </a:moveTo>
                  <a:lnTo>
                    <a:pt x="0" y="19646"/>
                  </a:lnTo>
                  <a:cubicBezTo>
                    <a:pt x="0" y="20222"/>
                    <a:pt x="469" y="20691"/>
                    <a:pt x="1032" y="20691"/>
                  </a:cubicBezTo>
                  <a:lnTo>
                    <a:pt x="11592" y="20691"/>
                  </a:lnTo>
                  <a:cubicBezTo>
                    <a:pt x="12168" y="20691"/>
                    <a:pt x="12637" y="20222"/>
                    <a:pt x="12637" y="19646"/>
                  </a:cubicBezTo>
                  <a:lnTo>
                    <a:pt x="12637" y="0"/>
                  </a:lnTo>
                  <a:lnTo>
                    <a:pt x="12115" y="0"/>
                  </a:lnTo>
                  <a:lnTo>
                    <a:pt x="12115" y="19097"/>
                  </a:lnTo>
                  <a:cubicBezTo>
                    <a:pt x="12101" y="19673"/>
                    <a:pt x="11646" y="20142"/>
                    <a:pt x="11070" y="20142"/>
                  </a:cubicBezTo>
                  <a:lnTo>
                    <a:pt x="1568" y="20142"/>
                  </a:lnTo>
                  <a:cubicBezTo>
                    <a:pt x="992" y="20142"/>
                    <a:pt x="536" y="19673"/>
                    <a:pt x="536" y="19097"/>
                  </a:cubicBezTo>
                  <a:lnTo>
                    <a:pt x="5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200;p54">
              <a:extLst>
                <a:ext uri="{FF2B5EF4-FFF2-40B4-BE49-F238E27FC236}">
                  <a16:creationId xmlns:a16="http://schemas.microsoft.com/office/drawing/2014/main" id="{542E6C5E-B258-4EF9-A3F2-A4EBDC11EFD4}"/>
                </a:ext>
              </a:extLst>
            </p:cNvPr>
            <p:cNvSpPr/>
            <p:nvPr/>
          </p:nvSpPr>
          <p:spPr>
            <a:xfrm>
              <a:off x="2275425" y="1055363"/>
              <a:ext cx="289475" cy="300875"/>
            </a:xfrm>
            <a:custGeom>
              <a:avLst/>
              <a:gdLst/>
              <a:ahLst/>
              <a:cxnLst/>
              <a:rect l="l" t="t" r="r" b="b"/>
              <a:pathLst>
                <a:path w="11579" h="12035" extrusionOk="0">
                  <a:moveTo>
                    <a:pt x="0" y="0"/>
                  </a:moveTo>
                  <a:lnTo>
                    <a:pt x="0" y="11029"/>
                  </a:lnTo>
                  <a:cubicBezTo>
                    <a:pt x="0" y="11579"/>
                    <a:pt x="456" y="12034"/>
                    <a:pt x="1019" y="12034"/>
                  </a:cubicBezTo>
                  <a:lnTo>
                    <a:pt x="10560" y="12034"/>
                  </a:lnTo>
                  <a:cubicBezTo>
                    <a:pt x="11123" y="12034"/>
                    <a:pt x="11579" y="11579"/>
                    <a:pt x="11579" y="11029"/>
                  </a:cubicBezTo>
                  <a:lnTo>
                    <a:pt x="11579" y="0"/>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201;p54">
              <a:extLst>
                <a:ext uri="{FF2B5EF4-FFF2-40B4-BE49-F238E27FC236}">
                  <a16:creationId xmlns:a16="http://schemas.microsoft.com/office/drawing/2014/main" id="{779222B6-E8BF-4A7F-B7CF-1077E6305719}"/>
                </a:ext>
              </a:extLst>
            </p:cNvPr>
            <p:cNvSpPr/>
            <p:nvPr/>
          </p:nvSpPr>
          <p:spPr>
            <a:xfrm>
              <a:off x="2250625" y="841288"/>
              <a:ext cx="338750" cy="21800"/>
            </a:xfrm>
            <a:custGeom>
              <a:avLst/>
              <a:gdLst/>
              <a:ahLst/>
              <a:cxnLst/>
              <a:rect l="l" t="t" r="r" b="b"/>
              <a:pathLst>
                <a:path w="13550" h="872" extrusionOk="0">
                  <a:moveTo>
                    <a:pt x="443" y="0"/>
                  </a:moveTo>
                  <a:cubicBezTo>
                    <a:pt x="202" y="0"/>
                    <a:pt x="1" y="188"/>
                    <a:pt x="1" y="443"/>
                  </a:cubicBezTo>
                  <a:cubicBezTo>
                    <a:pt x="1" y="670"/>
                    <a:pt x="202" y="871"/>
                    <a:pt x="443" y="871"/>
                  </a:cubicBezTo>
                  <a:lnTo>
                    <a:pt x="13107" y="871"/>
                  </a:lnTo>
                  <a:cubicBezTo>
                    <a:pt x="13348" y="871"/>
                    <a:pt x="13549" y="684"/>
                    <a:pt x="13549" y="443"/>
                  </a:cubicBezTo>
                  <a:cubicBezTo>
                    <a:pt x="13549" y="188"/>
                    <a:pt x="13361" y="0"/>
                    <a:pt x="13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202;p54">
              <a:extLst>
                <a:ext uri="{FF2B5EF4-FFF2-40B4-BE49-F238E27FC236}">
                  <a16:creationId xmlns:a16="http://schemas.microsoft.com/office/drawing/2014/main" id="{AC79444B-5AB0-4DFD-A205-4B6B6058FFDF}"/>
                </a:ext>
              </a:extLst>
            </p:cNvPr>
            <p:cNvSpPr/>
            <p:nvPr/>
          </p:nvSpPr>
          <p:spPr>
            <a:xfrm>
              <a:off x="2302225" y="877788"/>
              <a:ext cx="21125" cy="465050"/>
            </a:xfrm>
            <a:custGeom>
              <a:avLst/>
              <a:gdLst/>
              <a:ahLst/>
              <a:cxnLst/>
              <a:rect l="l" t="t" r="r" b="b"/>
              <a:pathLst>
                <a:path w="845" h="18602" extrusionOk="0">
                  <a:moveTo>
                    <a:pt x="1" y="1"/>
                  </a:moveTo>
                  <a:lnTo>
                    <a:pt x="1" y="18601"/>
                  </a:lnTo>
                  <a:lnTo>
                    <a:pt x="845" y="18601"/>
                  </a:lnTo>
                  <a:lnTo>
                    <a:pt x="8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1203;p54">
            <a:extLst>
              <a:ext uri="{FF2B5EF4-FFF2-40B4-BE49-F238E27FC236}">
                <a16:creationId xmlns:a16="http://schemas.microsoft.com/office/drawing/2014/main" id="{6BA3D70D-F361-45F4-8062-98451633085C}"/>
              </a:ext>
            </a:extLst>
          </p:cNvPr>
          <p:cNvGrpSpPr/>
          <p:nvPr/>
        </p:nvGrpSpPr>
        <p:grpSpPr>
          <a:xfrm>
            <a:off x="1221561" y="2373633"/>
            <a:ext cx="616801" cy="2186449"/>
            <a:chOff x="3986050" y="808650"/>
            <a:chExt cx="294500" cy="1043950"/>
          </a:xfrm>
        </p:grpSpPr>
        <p:sp>
          <p:nvSpPr>
            <p:cNvPr id="451" name="Google Shape;1204;p54">
              <a:extLst>
                <a:ext uri="{FF2B5EF4-FFF2-40B4-BE49-F238E27FC236}">
                  <a16:creationId xmlns:a16="http://schemas.microsoft.com/office/drawing/2014/main" id="{AFDE6D6D-0DD9-431C-AC28-75AB8B041ED2}"/>
                </a:ext>
              </a:extLst>
            </p:cNvPr>
            <p:cNvSpPr/>
            <p:nvPr/>
          </p:nvSpPr>
          <p:spPr>
            <a:xfrm>
              <a:off x="3986700" y="808650"/>
              <a:ext cx="262025" cy="429200"/>
            </a:xfrm>
            <a:custGeom>
              <a:avLst/>
              <a:gdLst/>
              <a:ahLst/>
              <a:cxnLst/>
              <a:rect l="l" t="t" r="r" b="b"/>
              <a:pathLst>
                <a:path w="10481" h="17168" extrusionOk="0">
                  <a:moveTo>
                    <a:pt x="4946" y="1"/>
                  </a:moveTo>
                  <a:lnTo>
                    <a:pt x="4946" y="1"/>
                  </a:lnTo>
                  <a:cubicBezTo>
                    <a:pt x="4772" y="1126"/>
                    <a:pt x="3177" y="1435"/>
                    <a:pt x="2681" y="2467"/>
                  </a:cubicBezTo>
                  <a:cubicBezTo>
                    <a:pt x="2319" y="3230"/>
                    <a:pt x="2668" y="4155"/>
                    <a:pt x="3190" y="4812"/>
                  </a:cubicBezTo>
                  <a:cubicBezTo>
                    <a:pt x="3713" y="5482"/>
                    <a:pt x="4396" y="6018"/>
                    <a:pt x="4825" y="6741"/>
                  </a:cubicBezTo>
                  <a:cubicBezTo>
                    <a:pt x="5201" y="7358"/>
                    <a:pt x="5241" y="8095"/>
                    <a:pt x="4678" y="8604"/>
                  </a:cubicBezTo>
                  <a:cubicBezTo>
                    <a:pt x="4329" y="8872"/>
                    <a:pt x="3954" y="9073"/>
                    <a:pt x="3539" y="9221"/>
                  </a:cubicBezTo>
                  <a:cubicBezTo>
                    <a:pt x="2976" y="9435"/>
                    <a:pt x="2440" y="9716"/>
                    <a:pt x="1944" y="10078"/>
                  </a:cubicBezTo>
                  <a:cubicBezTo>
                    <a:pt x="885" y="10869"/>
                    <a:pt x="1" y="12598"/>
                    <a:pt x="1381" y="13562"/>
                  </a:cubicBezTo>
                  <a:cubicBezTo>
                    <a:pt x="2453" y="14313"/>
                    <a:pt x="4490" y="14460"/>
                    <a:pt x="4758" y="16042"/>
                  </a:cubicBezTo>
                  <a:cubicBezTo>
                    <a:pt x="4785" y="16176"/>
                    <a:pt x="4758" y="17167"/>
                    <a:pt x="4584" y="17167"/>
                  </a:cubicBezTo>
                  <a:lnTo>
                    <a:pt x="6621" y="17167"/>
                  </a:lnTo>
                  <a:cubicBezTo>
                    <a:pt x="6889" y="17167"/>
                    <a:pt x="7707" y="16149"/>
                    <a:pt x="7894" y="15948"/>
                  </a:cubicBezTo>
                  <a:cubicBezTo>
                    <a:pt x="8363" y="15452"/>
                    <a:pt x="8872" y="14903"/>
                    <a:pt x="9154" y="14273"/>
                  </a:cubicBezTo>
                  <a:cubicBezTo>
                    <a:pt x="9489" y="13536"/>
                    <a:pt x="9194" y="12678"/>
                    <a:pt x="8484" y="12303"/>
                  </a:cubicBezTo>
                  <a:cubicBezTo>
                    <a:pt x="7988" y="12035"/>
                    <a:pt x="7385" y="12035"/>
                    <a:pt x="6835" y="11874"/>
                  </a:cubicBezTo>
                  <a:cubicBezTo>
                    <a:pt x="6701" y="11834"/>
                    <a:pt x="6567" y="11780"/>
                    <a:pt x="6433" y="11713"/>
                  </a:cubicBezTo>
                  <a:cubicBezTo>
                    <a:pt x="6286" y="11646"/>
                    <a:pt x="6165" y="11526"/>
                    <a:pt x="6098" y="11378"/>
                  </a:cubicBezTo>
                  <a:cubicBezTo>
                    <a:pt x="5978" y="11043"/>
                    <a:pt x="6286" y="10708"/>
                    <a:pt x="6581" y="10480"/>
                  </a:cubicBezTo>
                  <a:cubicBezTo>
                    <a:pt x="7653" y="9623"/>
                    <a:pt x="10480" y="8041"/>
                    <a:pt x="9234" y="6313"/>
                  </a:cubicBezTo>
                  <a:cubicBezTo>
                    <a:pt x="8819" y="5736"/>
                    <a:pt x="8095" y="5509"/>
                    <a:pt x="7398" y="5401"/>
                  </a:cubicBezTo>
                  <a:cubicBezTo>
                    <a:pt x="6715" y="5308"/>
                    <a:pt x="6005" y="5321"/>
                    <a:pt x="5335" y="5093"/>
                  </a:cubicBezTo>
                  <a:cubicBezTo>
                    <a:pt x="4705" y="4905"/>
                    <a:pt x="4182" y="4477"/>
                    <a:pt x="3847" y="3914"/>
                  </a:cubicBezTo>
                  <a:cubicBezTo>
                    <a:pt x="3525" y="3338"/>
                    <a:pt x="3539" y="2627"/>
                    <a:pt x="3874" y="2064"/>
                  </a:cubicBezTo>
                  <a:cubicBezTo>
                    <a:pt x="4088" y="1716"/>
                    <a:pt x="4423" y="1461"/>
                    <a:pt x="4691" y="1140"/>
                  </a:cubicBezTo>
                  <a:cubicBezTo>
                    <a:pt x="4959" y="818"/>
                    <a:pt x="5134" y="363"/>
                    <a:pt x="49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205;p54">
              <a:extLst>
                <a:ext uri="{FF2B5EF4-FFF2-40B4-BE49-F238E27FC236}">
                  <a16:creationId xmlns:a16="http://schemas.microsoft.com/office/drawing/2014/main" id="{AF27E4AB-9159-41E0-B9F3-A2105C106D5E}"/>
                </a:ext>
              </a:extLst>
            </p:cNvPr>
            <p:cNvSpPr/>
            <p:nvPr/>
          </p:nvSpPr>
          <p:spPr>
            <a:xfrm>
              <a:off x="3986050" y="1237800"/>
              <a:ext cx="294500" cy="614800"/>
            </a:xfrm>
            <a:custGeom>
              <a:avLst/>
              <a:gdLst/>
              <a:ahLst/>
              <a:cxnLst/>
              <a:rect l="l" t="t" r="r" b="b"/>
              <a:pathLst>
                <a:path w="11780" h="24592" extrusionOk="0">
                  <a:moveTo>
                    <a:pt x="8255" y="283"/>
                  </a:moveTo>
                  <a:cubicBezTo>
                    <a:pt x="8510" y="283"/>
                    <a:pt x="8724" y="470"/>
                    <a:pt x="8738" y="725"/>
                  </a:cubicBezTo>
                  <a:cubicBezTo>
                    <a:pt x="8764" y="993"/>
                    <a:pt x="8376" y="1207"/>
                    <a:pt x="8376" y="1207"/>
                  </a:cubicBezTo>
                  <a:lnTo>
                    <a:pt x="8376" y="5777"/>
                  </a:lnTo>
                  <a:cubicBezTo>
                    <a:pt x="8563" y="5871"/>
                    <a:pt x="8671" y="6072"/>
                    <a:pt x="8671" y="6273"/>
                  </a:cubicBezTo>
                  <a:lnTo>
                    <a:pt x="8456" y="12478"/>
                  </a:lnTo>
                  <a:cubicBezTo>
                    <a:pt x="8443" y="13188"/>
                    <a:pt x="8764" y="13871"/>
                    <a:pt x="9327" y="14300"/>
                  </a:cubicBezTo>
                  <a:cubicBezTo>
                    <a:pt x="10694" y="15359"/>
                    <a:pt x="11485" y="16994"/>
                    <a:pt x="11485" y="18709"/>
                  </a:cubicBezTo>
                  <a:cubicBezTo>
                    <a:pt x="11485" y="21805"/>
                    <a:pt x="10265" y="24324"/>
                    <a:pt x="5883" y="24324"/>
                  </a:cubicBezTo>
                  <a:cubicBezTo>
                    <a:pt x="1501" y="24324"/>
                    <a:pt x="282" y="21805"/>
                    <a:pt x="282" y="18709"/>
                  </a:cubicBezTo>
                  <a:cubicBezTo>
                    <a:pt x="282" y="16994"/>
                    <a:pt x="1072" y="15359"/>
                    <a:pt x="2439" y="14300"/>
                  </a:cubicBezTo>
                  <a:cubicBezTo>
                    <a:pt x="3002" y="13871"/>
                    <a:pt x="3324" y="13188"/>
                    <a:pt x="3310" y="12478"/>
                  </a:cubicBezTo>
                  <a:lnTo>
                    <a:pt x="3096" y="6233"/>
                  </a:lnTo>
                  <a:cubicBezTo>
                    <a:pt x="3096" y="6018"/>
                    <a:pt x="3203" y="5831"/>
                    <a:pt x="3377" y="5737"/>
                  </a:cubicBezTo>
                  <a:lnTo>
                    <a:pt x="3391" y="5737"/>
                  </a:lnTo>
                  <a:lnTo>
                    <a:pt x="3391" y="1207"/>
                  </a:lnTo>
                  <a:cubicBezTo>
                    <a:pt x="3391" y="1207"/>
                    <a:pt x="3002" y="993"/>
                    <a:pt x="3015" y="725"/>
                  </a:cubicBezTo>
                  <a:cubicBezTo>
                    <a:pt x="3042" y="470"/>
                    <a:pt x="3257" y="283"/>
                    <a:pt x="3511" y="283"/>
                  </a:cubicBezTo>
                  <a:close/>
                  <a:moveTo>
                    <a:pt x="3487" y="1"/>
                  </a:moveTo>
                  <a:cubicBezTo>
                    <a:pt x="3096" y="1"/>
                    <a:pt x="2774" y="318"/>
                    <a:pt x="2747" y="712"/>
                  </a:cubicBezTo>
                  <a:cubicBezTo>
                    <a:pt x="2734" y="980"/>
                    <a:pt x="2868" y="1248"/>
                    <a:pt x="3109" y="1395"/>
                  </a:cubicBezTo>
                  <a:lnTo>
                    <a:pt x="3109" y="5576"/>
                  </a:lnTo>
                  <a:cubicBezTo>
                    <a:pt x="2922" y="5737"/>
                    <a:pt x="2814" y="5978"/>
                    <a:pt x="2814" y="6233"/>
                  </a:cubicBezTo>
                  <a:lnTo>
                    <a:pt x="3029" y="12478"/>
                  </a:lnTo>
                  <a:cubicBezTo>
                    <a:pt x="3042" y="13094"/>
                    <a:pt x="2761" y="13697"/>
                    <a:pt x="2265" y="14072"/>
                  </a:cubicBezTo>
                  <a:cubicBezTo>
                    <a:pt x="831" y="15185"/>
                    <a:pt x="0" y="16900"/>
                    <a:pt x="0" y="18709"/>
                  </a:cubicBezTo>
                  <a:cubicBezTo>
                    <a:pt x="0" y="22609"/>
                    <a:pt x="1984" y="24592"/>
                    <a:pt x="5883" y="24592"/>
                  </a:cubicBezTo>
                  <a:cubicBezTo>
                    <a:pt x="9783" y="24592"/>
                    <a:pt x="11766" y="22609"/>
                    <a:pt x="11766" y="18709"/>
                  </a:cubicBezTo>
                  <a:cubicBezTo>
                    <a:pt x="11780" y="16900"/>
                    <a:pt x="10935" y="15185"/>
                    <a:pt x="9515" y="14072"/>
                  </a:cubicBezTo>
                  <a:cubicBezTo>
                    <a:pt x="9019" y="13697"/>
                    <a:pt x="8738" y="13107"/>
                    <a:pt x="8738" y="12478"/>
                  </a:cubicBezTo>
                  <a:lnTo>
                    <a:pt x="8965" y="6273"/>
                  </a:lnTo>
                  <a:cubicBezTo>
                    <a:pt x="8965" y="6018"/>
                    <a:pt x="8858" y="5777"/>
                    <a:pt x="8671" y="5616"/>
                  </a:cubicBezTo>
                  <a:lnTo>
                    <a:pt x="8671" y="1395"/>
                  </a:lnTo>
                  <a:cubicBezTo>
                    <a:pt x="8912" y="1248"/>
                    <a:pt x="9046" y="980"/>
                    <a:pt x="9032" y="712"/>
                  </a:cubicBezTo>
                  <a:cubicBezTo>
                    <a:pt x="9006" y="318"/>
                    <a:pt x="8684" y="1"/>
                    <a:pt x="8293" y="1"/>
                  </a:cubicBezTo>
                  <a:cubicBezTo>
                    <a:pt x="8285" y="1"/>
                    <a:pt x="8277" y="1"/>
                    <a:pt x="8269" y="1"/>
                  </a:cubicBezTo>
                  <a:lnTo>
                    <a:pt x="3511" y="1"/>
                  </a:lnTo>
                  <a:cubicBezTo>
                    <a:pt x="3503" y="1"/>
                    <a:pt x="3495" y="1"/>
                    <a:pt x="3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06;p54">
              <a:extLst>
                <a:ext uri="{FF2B5EF4-FFF2-40B4-BE49-F238E27FC236}">
                  <a16:creationId xmlns:a16="http://schemas.microsoft.com/office/drawing/2014/main" id="{214960B2-308B-460D-A138-C572B4BA9B40}"/>
                </a:ext>
              </a:extLst>
            </p:cNvPr>
            <p:cNvSpPr/>
            <p:nvPr/>
          </p:nvSpPr>
          <p:spPr>
            <a:xfrm>
              <a:off x="3993075" y="1244525"/>
              <a:ext cx="280100" cy="601050"/>
            </a:xfrm>
            <a:custGeom>
              <a:avLst/>
              <a:gdLst/>
              <a:ahLst/>
              <a:cxnLst/>
              <a:rect l="l" t="t" r="r" b="b"/>
              <a:pathLst>
                <a:path w="11204" h="24042" extrusionOk="0">
                  <a:moveTo>
                    <a:pt x="3230" y="0"/>
                  </a:moveTo>
                  <a:cubicBezTo>
                    <a:pt x="2976" y="0"/>
                    <a:pt x="2761" y="188"/>
                    <a:pt x="2748" y="443"/>
                  </a:cubicBezTo>
                  <a:cubicBezTo>
                    <a:pt x="2734" y="711"/>
                    <a:pt x="3110" y="938"/>
                    <a:pt x="3110" y="938"/>
                  </a:cubicBezTo>
                  <a:lnTo>
                    <a:pt x="3110" y="5454"/>
                  </a:lnTo>
                  <a:lnTo>
                    <a:pt x="3096" y="5454"/>
                  </a:lnTo>
                  <a:cubicBezTo>
                    <a:pt x="2922" y="5548"/>
                    <a:pt x="2815" y="5749"/>
                    <a:pt x="2815" y="5950"/>
                  </a:cubicBezTo>
                  <a:lnTo>
                    <a:pt x="3029" y="12195"/>
                  </a:lnTo>
                  <a:cubicBezTo>
                    <a:pt x="3043" y="12905"/>
                    <a:pt x="2721" y="13589"/>
                    <a:pt x="2158" y="14018"/>
                  </a:cubicBezTo>
                  <a:cubicBezTo>
                    <a:pt x="791" y="15076"/>
                    <a:pt x="1" y="16711"/>
                    <a:pt x="1" y="18440"/>
                  </a:cubicBezTo>
                  <a:cubicBezTo>
                    <a:pt x="1" y="21522"/>
                    <a:pt x="1220" y="24042"/>
                    <a:pt x="5602" y="24042"/>
                  </a:cubicBezTo>
                  <a:cubicBezTo>
                    <a:pt x="9984" y="24042"/>
                    <a:pt x="11204" y="21522"/>
                    <a:pt x="11204" y="18440"/>
                  </a:cubicBezTo>
                  <a:cubicBezTo>
                    <a:pt x="11204" y="16711"/>
                    <a:pt x="10413" y="15090"/>
                    <a:pt x="9060" y="14031"/>
                  </a:cubicBezTo>
                  <a:cubicBezTo>
                    <a:pt x="8483" y="13602"/>
                    <a:pt x="8162" y="12919"/>
                    <a:pt x="8175" y="12209"/>
                  </a:cubicBezTo>
                  <a:lnTo>
                    <a:pt x="8390" y="5991"/>
                  </a:lnTo>
                  <a:cubicBezTo>
                    <a:pt x="8390" y="5790"/>
                    <a:pt x="8282" y="5589"/>
                    <a:pt x="8095" y="5495"/>
                  </a:cubicBezTo>
                  <a:lnTo>
                    <a:pt x="8095" y="938"/>
                  </a:lnTo>
                  <a:cubicBezTo>
                    <a:pt x="8095" y="938"/>
                    <a:pt x="8470" y="711"/>
                    <a:pt x="8457" y="443"/>
                  </a:cubicBezTo>
                  <a:cubicBezTo>
                    <a:pt x="8443" y="188"/>
                    <a:pt x="8229" y="0"/>
                    <a:pt x="79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07;p54">
              <a:extLst>
                <a:ext uri="{FF2B5EF4-FFF2-40B4-BE49-F238E27FC236}">
                  <a16:creationId xmlns:a16="http://schemas.microsoft.com/office/drawing/2014/main" id="{C09DD7F5-5B70-43E3-9AEE-E05CC6DF411B}"/>
                </a:ext>
              </a:extLst>
            </p:cNvPr>
            <p:cNvSpPr/>
            <p:nvPr/>
          </p:nvSpPr>
          <p:spPr>
            <a:xfrm>
              <a:off x="4063775" y="1381200"/>
              <a:ext cx="139050" cy="25"/>
            </a:xfrm>
            <a:custGeom>
              <a:avLst/>
              <a:gdLst/>
              <a:ahLst/>
              <a:cxnLst/>
              <a:rect l="l" t="t" r="r" b="b"/>
              <a:pathLst>
                <a:path w="5562" h="1" fill="none" extrusionOk="0">
                  <a:moveTo>
                    <a:pt x="0" y="1"/>
                  </a:moveTo>
                  <a:lnTo>
                    <a:pt x="5562" y="1"/>
                  </a:lnTo>
                </a:path>
              </a:pathLst>
            </a:custGeom>
            <a:solidFill>
              <a:srgbClr val="E1E7EC"/>
            </a:solidFill>
            <a:ln w="50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08;p54">
              <a:extLst>
                <a:ext uri="{FF2B5EF4-FFF2-40B4-BE49-F238E27FC236}">
                  <a16:creationId xmlns:a16="http://schemas.microsoft.com/office/drawing/2014/main" id="{AF0306E8-7269-4705-8B4C-0B04BAD3BABA}"/>
                </a:ext>
              </a:extLst>
            </p:cNvPr>
            <p:cNvSpPr/>
            <p:nvPr/>
          </p:nvSpPr>
          <p:spPr>
            <a:xfrm>
              <a:off x="4063775" y="1266625"/>
              <a:ext cx="139050" cy="25"/>
            </a:xfrm>
            <a:custGeom>
              <a:avLst/>
              <a:gdLst/>
              <a:ahLst/>
              <a:cxnLst/>
              <a:rect l="l" t="t" r="r" b="b"/>
              <a:pathLst>
                <a:path w="5562" h="1" fill="none" extrusionOk="0">
                  <a:moveTo>
                    <a:pt x="0" y="1"/>
                  </a:moveTo>
                  <a:lnTo>
                    <a:pt x="5562" y="1"/>
                  </a:lnTo>
                </a:path>
              </a:pathLst>
            </a:custGeom>
            <a:noFill/>
            <a:ln w="50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09;p54">
              <a:extLst>
                <a:ext uri="{FF2B5EF4-FFF2-40B4-BE49-F238E27FC236}">
                  <a16:creationId xmlns:a16="http://schemas.microsoft.com/office/drawing/2014/main" id="{6545A634-511C-47D1-9994-213CE6E47E89}"/>
                </a:ext>
              </a:extLst>
            </p:cNvPr>
            <p:cNvSpPr/>
            <p:nvPr/>
          </p:nvSpPr>
          <p:spPr>
            <a:xfrm>
              <a:off x="3999100" y="1672675"/>
              <a:ext cx="268375" cy="169550"/>
            </a:xfrm>
            <a:custGeom>
              <a:avLst/>
              <a:gdLst/>
              <a:ahLst/>
              <a:cxnLst/>
              <a:rect l="l" t="t" r="r" b="b"/>
              <a:pathLst>
                <a:path w="10735" h="6782" extrusionOk="0">
                  <a:moveTo>
                    <a:pt x="202" y="1"/>
                  </a:moveTo>
                  <a:cubicBezTo>
                    <a:pt x="68" y="456"/>
                    <a:pt x="1" y="939"/>
                    <a:pt x="1" y="1421"/>
                  </a:cubicBezTo>
                  <a:cubicBezTo>
                    <a:pt x="1" y="4369"/>
                    <a:pt x="1180" y="6782"/>
                    <a:pt x="5361" y="6782"/>
                  </a:cubicBezTo>
                  <a:cubicBezTo>
                    <a:pt x="9556" y="6782"/>
                    <a:pt x="10722" y="4383"/>
                    <a:pt x="10722" y="1421"/>
                  </a:cubicBezTo>
                  <a:cubicBezTo>
                    <a:pt x="10735" y="939"/>
                    <a:pt x="10668" y="456"/>
                    <a:pt x="10547"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10;p54">
              <a:extLst>
                <a:ext uri="{FF2B5EF4-FFF2-40B4-BE49-F238E27FC236}">
                  <a16:creationId xmlns:a16="http://schemas.microsoft.com/office/drawing/2014/main" id="{F3AA2A25-6BD7-4DE8-A624-3D0618FF91B4}"/>
                </a:ext>
              </a:extLst>
            </p:cNvPr>
            <p:cNvSpPr/>
            <p:nvPr/>
          </p:nvSpPr>
          <p:spPr>
            <a:xfrm>
              <a:off x="4071150" y="1248200"/>
              <a:ext cx="13750" cy="11425"/>
            </a:xfrm>
            <a:custGeom>
              <a:avLst/>
              <a:gdLst/>
              <a:ahLst/>
              <a:cxnLst/>
              <a:rect l="l" t="t" r="r" b="b"/>
              <a:pathLst>
                <a:path w="550" h="457" extrusionOk="0">
                  <a:moveTo>
                    <a:pt x="228" y="1"/>
                  </a:moveTo>
                  <a:cubicBezTo>
                    <a:pt x="107" y="1"/>
                    <a:pt x="0" y="108"/>
                    <a:pt x="0" y="229"/>
                  </a:cubicBezTo>
                  <a:cubicBezTo>
                    <a:pt x="0" y="363"/>
                    <a:pt x="107" y="456"/>
                    <a:pt x="228" y="456"/>
                  </a:cubicBezTo>
                  <a:lnTo>
                    <a:pt x="322" y="456"/>
                  </a:lnTo>
                  <a:cubicBezTo>
                    <a:pt x="456" y="456"/>
                    <a:pt x="549" y="363"/>
                    <a:pt x="549" y="229"/>
                  </a:cubicBezTo>
                  <a:cubicBezTo>
                    <a:pt x="549" y="108"/>
                    <a:pt x="456" y="1"/>
                    <a:pt x="322" y="1"/>
                  </a:cubicBezTo>
                  <a:close/>
                </a:path>
              </a:pathLst>
            </a:custGeom>
            <a:solidFill>
              <a:srgbClr val="D6D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11;p54">
              <a:extLst>
                <a:ext uri="{FF2B5EF4-FFF2-40B4-BE49-F238E27FC236}">
                  <a16:creationId xmlns:a16="http://schemas.microsoft.com/office/drawing/2014/main" id="{0D751362-1B86-4EC3-BE20-83B6DC39F859}"/>
                </a:ext>
              </a:extLst>
            </p:cNvPr>
            <p:cNvSpPr/>
            <p:nvPr/>
          </p:nvSpPr>
          <p:spPr>
            <a:xfrm>
              <a:off x="4079175" y="1276025"/>
              <a:ext cx="13775" cy="97175"/>
            </a:xfrm>
            <a:custGeom>
              <a:avLst/>
              <a:gdLst/>
              <a:ahLst/>
              <a:cxnLst/>
              <a:rect l="l" t="t" r="r" b="b"/>
              <a:pathLst>
                <a:path w="551" h="3887" extrusionOk="0">
                  <a:moveTo>
                    <a:pt x="269" y="0"/>
                  </a:moveTo>
                  <a:cubicBezTo>
                    <a:pt x="121" y="0"/>
                    <a:pt x="1" y="121"/>
                    <a:pt x="1" y="281"/>
                  </a:cubicBezTo>
                  <a:lnTo>
                    <a:pt x="1" y="3605"/>
                  </a:lnTo>
                  <a:cubicBezTo>
                    <a:pt x="1" y="3752"/>
                    <a:pt x="121" y="3886"/>
                    <a:pt x="269" y="3886"/>
                  </a:cubicBezTo>
                  <a:cubicBezTo>
                    <a:pt x="416" y="3886"/>
                    <a:pt x="550" y="3766"/>
                    <a:pt x="550" y="3605"/>
                  </a:cubicBezTo>
                  <a:lnTo>
                    <a:pt x="550" y="281"/>
                  </a:lnTo>
                  <a:cubicBezTo>
                    <a:pt x="550" y="121"/>
                    <a:pt x="429" y="0"/>
                    <a:pt x="269" y="0"/>
                  </a:cubicBezTo>
                  <a:close/>
                </a:path>
              </a:pathLst>
            </a:custGeom>
            <a:solidFill>
              <a:srgbClr val="D6D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12;p54">
              <a:extLst>
                <a:ext uri="{FF2B5EF4-FFF2-40B4-BE49-F238E27FC236}">
                  <a16:creationId xmlns:a16="http://schemas.microsoft.com/office/drawing/2014/main" id="{A94D9D8D-0ACF-44BF-9212-9697E0CD6085}"/>
                </a:ext>
              </a:extLst>
            </p:cNvPr>
            <p:cNvSpPr/>
            <p:nvPr/>
          </p:nvSpPr>
          <p:spPr>
            <a:xfrm>
              <a:off x="4016875" y="1744700"/>
              <a:ext cx="44900" cy="67700"/>
            </a:xfrm>
            <a:custGeom>
              <a:avLst/>
              <a:gdLst/>
              <a:ahLst/>
              <a:cxnLst/>
              <a:rect l="l" t="t" r="r" b="b"/>
              <a:pathLst>
                <a:path w="1796" h="2708" fill="none" extrusionOk="0">
                  <a:moveTo>
                    <a:pt x="0" y="1"/>
                  </a:moveTo>
                  <a:cubicBezTo>
                    <a:pt x="402" y="1488"/>
                    <a:pt x="1246" y="2319"/>
                    <a:pt x="1796" y="2708"/>
                  </a:cubicBezTo>
                </a:path>
              </a:pathLst>
            </a:custGeom>
            <a:noFill/>
            <a:ln w="14400" cap="rnd" cmpd="sng">
              <a:solidFill>
                <a:srgbClr val="D6DCB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13;p54">
              <a:extLst>
                <a:ext uri="{FF2B5EF4-FFF2-40B4-BE49-F238E27FC236}">
                  <a16:creationId xmlns:a16="http://schemas.microsoft.com/office/drawing/2014/main" id="{757FBCA6-DF79-4FA3-B928-FC8CE0A2DEB7}"/>
                </a:ext>
              </a:extLst>
            </p:cNvPr>
            <p:cNvSpPr/>
            <p:nvPr/>
          </p:nvSpPr>
          <p:spPr>
            <a:xfrm>
              <a:off x="4009825" y="1396275"/>
              <a:ext cx="74750" cy="309925"/>
            </a:xfrm>
            <a:custGeom>
              <a:avLst/>
              <a:gdLst/>
              <a:ahLst/>
              <a:cxnLst/>
              <a:rect l="l" t="t" r="r" b="b"/>
              <a:pathLst>
                <a:path w="2990" h="12397" fill="none" extrusionOk="0">
                  <a:moveTo>
                    <a:pt x="2721" y="1"/>
                  </a:moveTo>
                  <a:lnTo>
                    <a:pt x="2989" y="6822"/>
                  </a:lnTo>
                  <a:cubicBezTo>
                    <a:pt x="2989" y="7144"/>
                    <a:pt x="2734" y="7452"/>
                    <a:pt x="2507" y="7680"/>
                  </a:cubicBezTo>
                  <a:cubicBezTo>
                    <a:pt x="1743" y="8457"/>
                    <a:pt x="1" y="10454"/>
                    <a:pt x="68" y="12397"/>
                  </a:cubicBezTo>
                </a:path>
              </a:pathLst>
            </a:custGeom>
            <a:noFill/>
            <a:ln w="14400" cap="rnd" cmpd="sng">
              <a:solidFill>
                <a:srgbClr val="D6DCB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1214;p54">
            <a:extLst>
              <a:ext uri="{FF2B5EF4-FFF2-40B4-BE49-F238E27FC236}">
                <a16:creationId xmlns:a16="http://schemas.microsoft.com/office/drawing/2014/main" id="{C882E6AB-583D-44A3-AF55-A2F47D4BA434}"/>
              </a:ext>
            </a:extLst>
          </p:cNvPr>
          <p:cNvGrpSpPr/>
          <p:nvPr/>
        </p:nvGrpSpPr>
        <p:grpSpPr>
          <a:xfrm>
            <a:off x="5466875" y="1973700"/>
            <a:ext cx="3209200" cy="2529100"/>
            <a:chOff x="2240250" y="2477750"/>
            <a:chExt cx="3209200" cy="2529100"/>
          </a:xfrm>
        </p:grpSpPr>
        <p:sp>
          <p:nvSpPr>
            <p:cNvPr id="462" name="Google Shape;1215;p54">
              <a:extLst>
                <a:ext uri="{FF2B5EF4-FFF2-40B4-BE49-F238E27FC236}">
                  <a16:creationId xmlns:a16="http://schemas.microsoft.com/office/drawing/2014/main" id="{71C5DDD3-C8BB-4DCF-B093-D39D41D66D6E}"/>
                </a:ext>
              </a:extLst>
            </p:cNvPr>
            <p:cNvSpPr/>
            <p:nvPr/>
          </p:nvSpPr>
          <p:spPr>
            <a:xfrm>
              <a:off x="4016200" y="2811750"/>
              <a:ext cx="539400" cy="23475"/>
            </a:xfrm>
            <a:custGeom>
              <a:avLst/>
              <a:gdLst/>
              <a:ahLst/>
              <a:cxnLst/>
              <a:rect l="l" t="t" r="r" b="b"/>
              <a:pathLst>
                <a:path w="21576" h="939" extrusionOk="0">
                  <a:moveTo>
                    <a:pt x="0" y="1"/>
                  </a:moveTo>
                  <a:lnTo>
                    <a:pt x="0" y="939"/>
                  </a:lnTo>
                  <a:lnTo>
                    <a:pt x="21576" y="939"/>
                  </a:lnTo>
                  <a:lnTo>
                    <a:pt x="21576" y="1"/>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16;p54">
              <a:extLst>
                <a:ext uri="{FF2B5EF4-FFF2-40B4-BE49-F238E27FC236}">
                  <a16:creationId xmlns:a16="http://schemas.microsoft.com/office/drawing/2014/main" id="{BBEBF124-ECD1-46AC-BA39-5A6A422690B4}"/>
                </a:ext>
              </a:extLst>
            </p:cNvPr>
            <p:cNvSpPr/>
            <p:nvPr/>
          </p:nvSpPr>
          <p:spPr>
            <a:xfrm>
              <a:off x="4016200" y="2792650"/>
              <a:ext cx="70375" cy="61675"/>
            </a:xfrm>
            <a:custGeom>
              <a:avLst/>
              <a:gdLst/>
              <a:ahLst/>
              <a:cxnLst/>
              <a:rect l="l" t="t" r="r" b="b"/>
              <a:pathLst>
                <a:path w="2815" h="2467" extrusionOk="0">
                  <a:moveTo>
                    <a:pt x="0" y="1"/>
                  </a:moveTo>
                  <a:lnTo>
                    <a:pt x="0" y="2467"/>
                  </a:lnTo>
                  <a:lnTo>
                    <a:pt x="2814" y="2467"/>
                  </a:lnTo>
                  <a:lnTo>
                    <a:pt x="2814"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17;p54">
              <a:extLst>
                <a:ext uri="{FF2B5EF4-FFF2-40B4-BE49-F238E27FC236}">
                  <a16:creationId xmlns:a16="http://schemas.microsoft.com/office/drawing/2014/main" id="{E593E9AF-5A1F-4735-BFB5-BCB8F67A3C6E}"/>
                </a:ext>
              </a:extLst>
            </p:cNvPr>
            <p:cNvSpPr/>
            <p:nvPr/>
          </p:nvSpPr>
          <p:spPr>
            <a:xfrm>
              <a:off x="4181025" y="3677800"/>
              <a:ext cx="619150" cy="23125"/>
            </a:xfrm>
            <a:custGeom>
              <a:avLst/>
              <a:gdLst/>
              <a:ahLst/>
              <a:cxnLst/>
              <a:rect l="l" t="t" r="r" b="b"/>
              <a:pathLst>
                <a:path w="24766" h="925" extrusionOk="0">
                  <a:moveTo>
                    <a:pt x="1" y="0"/>
                  </a:moveTo>
                  <a:lnTo>
                    <a:pt x="1" y="925"/>
                  </a:lnTo>
                  <a:lnTo>
                    <a:pt x="24765" y="925"/>
                  </a:lnTo>
                  <a:lnTo>
                    <a:pt x="24765" y="0"/>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18;p54">
              <a:extLst>
                <a:ext uri="{FF2B5EF4-FFF2-40B4-BE49-F238E27FC236}">
                  <a16:creationId xmlns:a16="http://schemas.microsoft.com/office/drawing/2014/main" id="{5F56CBD1-6386-47B3-9505-43EA673716BA}"/>
                </a:ext>
              </a:extLst>
            </p:cNvPr>
            <p:cNvSpPr/>
            <p:nvPr/>
          </p:nvSpPr>
          <p:spPr>
            <a:xfrm>
              <a:off x="3815175" y="4127725"/>
              <a:ext cx="748475" cy="23150"/>
            </a:xfrm>
            <a:custGeom>
              <a:avLst/>
              <a:gdLst/>
              <a:ahLst/>
              <a:cxnLst/>
              <a:rect l="l" t="t" r="r" b="b"/>
              <a:pathLst>
                <a:path w="29939" h="926" extrusionOk="0">
                  <a:moveTo>
                    <a:pt x="1" y="1"/>
                  </a:moveTo>
                  <a:lnTo>
                    <a:pt x="1" y="925"/>
                  </a:lnTo>
                  <a:lnTo>
                    <a:pt x="29938" y="925"/>
                  </a:lnTo>
                  <a:lnTo>
                    <a:pt x="29938" y="1"/>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19;p54">
              <a:extLst>
                <a:ext uri="{FF2B5EF4-FFF2-40B4-BE49-F238E27FC236}">
                  <a16:creationId xmlns:a16="http://schemas.microsoft.com/office/drawing/2014/main" id="{DEC81775-8666-41F1-A3FA-976D7D3830D3}"/>
                </a:ext>
              </a:extLst>
            </p:cNvPr>
            <p:cNvSpPr/>
            <p:nvPr/>
          </p:nvSpPr>
          <p:spPr>
            <a:xfrm>
              <a:off x="3768275" y="4107950"/>
              <a:ext cx="70375" cy="61350"/>
            </a:xfrm>
            <a:custGeom>
              <a:avLst/>
              <a:gdLst/>
              <a:ahLst/>
              <a:cxnLst/>
              <a:rect l="l" t="t" r="r" b="b"/>
              <a:pathLst>
                <a:path w="2815" h="2454" extrusionOk="0">
                  <a:moveTo>
                    <a:pt x="1" y="1"/>
                  </a:moveTo>
                  <a:lnTo>
                    <a:pt x="1" y="2453"/>
                  </a:lnTo>
                  <a:lnTo>
                    <a:pt x="2815" y="2453"/>
                  </a:lnTo>
                  <a:lnTo>
                    <a:pt x="2815"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20;p54">
              <a:extLst>
                <a:ext uri="{FF2B5EF4-FFF2-40B4-BE49-F238E27FC236}">
                  <a16:creationId xmlns:a16="http://schemas.microsoft.com/office/drawing/2014/main" id="{0DE0BA21-6310-4ADC-847A-6A54BC5295A5}"/>
                </a:ext>
              </a:extLst>
            </p:cNvPr>
            <p:cNvSpPr/>
            <p:nvPr/>
          </p:nvSpPr>
          <p:spPr>
            <a:xfrm>
              <a:off x="2918325" y="3645300"/>
              <a:ext cx="799400" cy="510250"/>
            </a:xfrm>
            <a:custGeom>
              <a:avLst/>
              <a:gdLst/>
              <a:ahLst/>
              <a:cxnLst/>
              <a:rect l="l" t="t" r="r" b="b"/>
              <a:pathLst>
                <a:path w="31976" h="20410" extrusionOk="0">
                  <a:moveTo>
                    <a:pt x="23077" y="0"/>
                  </a:moveTo>
                  <a:cubicBezTo>
                    <a:pt x="16993" y="0"/>
                    <a:pt x="12678" y="3592"/>
                    <a:pt x="0" y="19177"/>
                  </a:cubicBezTo>
                  <a:lnTo>
                    <a:pt x="1528" y="20410"/>
                  </a:lnTo>
                  <a:cubicBezTo>
                    <a:pt x="14460" y="4503"/>
                    <a:pt x="18078" y="1957"/>
                    <a:pt x="23077" y="1957"/>
                  </a:cubicBezTo>
                  <a:cubicBezTo>
                    <a:pt x="28558" y="1957"/>
                    <a:pt x="30005" y="7170"/>
                    <a:pt x="30005" y="9930"/>
                  </a:cubicBezTo>
                  <a:lnTo>
                    <a:pt x="31975" y="9930"/>
                  </a:lnTo>
                  <a:cubicBezTo>
                    <a:pt x="31975" y="5937"/>
                    <a:pt x="29616" y="0"/>
                    <a:pt x="23077"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221;p54">
              <a:extLst>
                <a:ext uri="{FF2B5EF4-FFF2-40B4-BE49-F238E27FC236}">
                  <a16:creationId xmlns:a16="http://schemas.microsoft.com/office/drawing/2014/main" id="{702F32F2-7B89-4E09-8795-D84657772325}"/>
                </a:ext>
              </a:extLst>
            </p:cNvPr>
            <p:cNvSpPr/>
            <p:nvPr/>
          </p:nvSpPr>
          <p:spPr>
            <a:xfrm>
              <a:off x="3362575" y="4296250"/>
              <a:ext cx="641250" cy="538400"/>
            </a:xfrm>
            <a:custGeom>
              <a:avLst/>
              <a:gdLst/>
              <a:ahLst/>
              <a:cxnLst/>
              <a:rect l="l" t="t" r="r" b="b"/>
              <a:pathLst>
                <a:path w="25650" h="21536" extrusionOk="0">
                  <a:moveTo>
                    <a:pt x="9086" y="0"/>
                  </a:moveTo>
                  <a:lnTo>
                    <a:pt x="563" y="18855"/>
                  </a:lnTo>
                  <a:cubicBezTo>
                    <a:pt x="0" y="20115"/>
                    <a:pt x="911" y="21535"/>
                    <a:pt x="2292" y="21535"/>
                  </a:cubicBezTo>
                  <a:lnTo>
                    <a:pt x="23344" y="21535"/>
                  </a:lnTo>
                  <a:cubicBezTo>
                    <a:pt x="24725" y="21535"/>
                    <a:pt x="25649" y="20115"/>
                    <a:pt x="25073" y="18855"/>
                  </a:cubicBezTo>
                  <a:lnTo>
                    <a:pt x="16564" y="0"/>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222;p54">
              <a:extLst>
                <a:ext uri="{FF2B5EF4-FFF2-40B4-BE49-F238E27FC236}">
                  <a16:creationId xmlns:a16="http://schemas.microsoft.com/office/drawing/2014/main" id="{1F8696EF-F904-47DA-835E-F71EC000AAC6}"/>
                </a:ext>
              </a:extLst>
            </p:cNvPr>
            <p:cNvSpPr/>
            <p:nvPr/>
          </p:nvSpPr>
          <p:spPr>
            <a:xfrm>
              <a:off x="3589700" y="3918675"/>
              <a:ext cx="186975" cy="377600"/>
            </a:xfrm>
            <a:custGeom>
              <a:avLst/>
              <a:gdLst/>
              <a:ahLst/>
              <a:cxnLst/>
              <a:rect l="l" t="t" r="r" b="b"/>
              <a:pathLst>
                <a:path w="7479" h="15104" extrusionOk="0">
                  <a:moveTo>
                    <a:pt x="1" y="0"/>
                  </a:moveTo>
                  <a:lnTo>
                    <a:pt x="1" y="15103"/>
                  </a:lnTo>
                  <a:lnTo>
                    <a:pt x="7479" y="15103"/>
                  </a:lnTo>
                  <a:lnTo>
                    <a:pt x="7479" y="0"/>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223;p54">
              <a:extLst>
                <a:ext uri="{FF2B5EF4-FFF2-40B4-BE49-F238E27FC236}">
                  <a16:creationId xmlns:a16="http://schemas.microsoft.com/office/drawing/2014/main" id="{84A96320-4B63-40CA-BE18-B1401E3CB53E}"/>
                </a:ext>
              </a:extLst>
            </p:cNvPr>
            <p:cNvSpPr/>
            <p:nvPr/>
          </p:nvSpPr>
          <p:spPr>
            <a:xfrm>
              <a:off x="3560575" y="3889850"/>
              <a:ext cx="246925" cy="42925"/>
            </a:xfrm>
            <a:custGeom>
              <a:avLst/>
              <a:gdLst/>
              <a:ahLst/>
              <a:cxnLst/>
              <a:rect l="l" t="t" r="r" b="b"/>
              <a:pathLst>
                <a:path w="9877" h="1717" extrusionOk="0">
                  <a:moveTo>
                    <a:pt x="214" y="1"/>
                  </a:moveTo>
                  <a:cubicBezTo>
                    <a:pt x="94" y="1"/>
                    <a:pt x="0" y="95"/>
                    <a:pt x="0" y="215"/>
                  </a:cubicBezTo>
                  <a:lnTo>
                    <a:pt x="0" y="1488"/>
                  </a:lnTo>
                  <a:cubicBezTo>
                    <a:pt x="0" y="1609"/>
                    <a:pt x="94" y="1716"/>
                    <a:pt x="214" y="1716"/>
                  </a:cubicBezTo>
                  <a:lnTo>
                    <a:pt x="9662" y="1716"/>
                  </a:lnTo>
                  <a:cubicBezTo>
                    <a:pt x="9783" y="1716"/>
                    <a:pt x="9877" y="1609"/>
                    <a:pt x="9877" y="1488"/>
                  </a:cubicBezTo>
                  <a:lnTo>
                    <a:pt x="9877" y="215"/>
                  </a:lnTo>
                  <a:cubicBezTo>
                    <a:pt x="9877" y="95"/>
                    <a:pt x="9783" y="1"/>
                    <a:pt x="9662" y="1"/>
                  </a:cubicBezTo>
                  <a:close/>
                </a:path>
              </a:pathLst>
            </a:custGeom>
            <a:solidFill>
              <a:srgbClr val="BDB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224;p54">
              <a:extLst>
                <a:ext uri="{FF2B5EF4-FFF2-40B4-BE49-F238E27FC236}">
                  <a16:creationId xmlns:a16="http://schemas.microsoft.com/office/drawing/2014/main" id="{A0A1BE06-4C70-4AFF-84F6-2307DBD3E345}"/>
                </a:ext>
              </a:extLst>
            </p:cNvPr>
            <p:cNvSpPr/>
            <p:nvPr/>
          </p:nvSpPr>
          <p:spPr>
            <a:xfrm>
              <a:off x="3816525" y="2665675"/>
              <a:ext cx="186975" cy="681800"/>
            </a:xfrm>
            <a:custGeom>
              <a:avLst/>
              <a:gdLst/>
              <a:ahLst/>
              <a:cxnLst/>
              <a:rect l="l" t="t" r="r" b="b"/>
              <a:pathLst>
                <a:path w="7479" h="27272" extrusionOk="0">
                  <a:moveTo>
                    <a:pt x="0" y="1"/>
                  </a:moveTo>
                  <a:lnTo>
                    <a:pt x="0" y="23613"/>
                  </a:lnTo>
                  <a:cubicBezTo>
                    <a:pt x="41" y="25637"/>
                    <a:pt x="1702" y="27272"/>
                    <a:pt x="3739" y="27272"/>
                  </a:cubicBezTo>
                  <a:cubicBezTo>
                    <a:pt x="5776" y="27272"/>
                    <a:pt x="7438" y="25637"/>
                    <a:pt x="7478" y="23613"/>
                  </a:cubicBezTo>
                  <a:lnTo>
                    <a:pt x="7478"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225;p54">
              <a:extLst>
                <a:ext uri="{FF2B5EF4-FFF2-40B4-BE49-F238E27FC236}">
                  <a16:creationId xmlns:a16="http://schemas.microsoft.com/office/drawing/2014/main" id="{15C5E8B5-11C4-456A-ADEC-04CBEB349091}"/>
                </a:ext>
              </a:extLst>
            </p:cNvPr>
            <p:cNvSpPr/>
            <p:nvPr/>
          </p:nvSpPr>
          <p:spPr>
            <a:xfrm>
              <a:off x="3841650" y="3028525"/>
              <a:ext cx="137050" cy="288800"/>
            </a:xfrm>
            <a:custGeom>
              <a:avLst/>
              <a:gdLst/>
              <a:ahLst/>
              <a:cxnLst/>
              <a:rect l="l" t="t" r="r" b="b"/>
              <a:pathLst>
                <a:path w="5482" h="11552" extrusionOk="0">
                  <a:moveTo>
                    <a:pt x="0" y="0"/>
                  </a:moveTo>
                  <a:lnTo>
                    <a:pt x="0" y="8805"/>
                  </a:lnTo>
                  <a:cubicBezTo>
                    <a:pt x="0" y="10319"/>
                    <a:pt x="1220" y="11552"/>
                    <a:pt x="2734" y="11552"/>
                  </a:cubicBezTo>
                  <a:cubicBezTo>
                    <a:pt x="4248" y="11552"/>
                    <a:pt x="5481" y="10319"/>
                    <a:pt x="5481" y="8805"/>
                  </a:cubicBezTo>
                  <a:lnTo>
                    <a:pt x="54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226;p54">
              <a:extLst>
                <a:ext uri="{FF2B5EF4-FFF2-40B4-BE49-F238E27FC236}">
                  <a16:creationId xmlns:a16="http://schemas.microsoft.com/office/drawing/2014/main" id="{C5C69177-84EB-4350-BF63-481A35297167}"/>
                </a:ext>
              </a:extLst>
            </p:cNvPr>
            <p:cNvSpPr/>
            <p:nvPr/>
          </p:nvSpPr>
          <p:spPr>
            <a:xfrm>
              <a:off x="3787050" y="2629850"/>
              <a:ext cx="247250" cy="42900"/>
            </a:xfrm>
            <a:custGeom>
              <a:avLst/>
              <a:gdLst/>
              <a:ahLst/>
              <a:cxnLst/>
              <a:rect l="l" t="t" r="r" b="b"/>
              <a:pathLst>
                <a:path w="9890" h="1716" extrusionOk="0">
                  <a:moveTo>
                    <a:pt x="228" y="0"/>
                  </a:moveTo>
                  <a:cubicBezTo>
                    <a:pt x="107" y="0"/>
                    <a:pt x="0" y="94"/>
                    <a:pt x="0" y="215"/>
                  </a:cubicBezTo>
                  <a:lnTo>
                    <a:pt x="0" y="1488"/>
                  </a:lnTo>
                  <a:cubicBezTo>
                    <a:pt x="0" y="1608"/>
                    <a:pt x="107" y="1715"/>
                    <a:pt x="228" y="1715"/>
                  </a:cubicBezTo>
                  <a:lnTo>
                    <a:pt x="9662" y="1715"/>
                  </a:lnTo>
                  <a:cubicBezTo>
                    <a:pt x="9783" y="1715"/>
                    <a:pt x="9890" y="1608"/>
                    <a:pt x="9890" y="1488"/>
                  </a:cubicBezTo>
                  <a:lnTo>
                    <a:pt x="9890" y="215"/>
                  </a:lnTo>
                  <a:cubicBezTo>
                    <a:pt x="9890" y="94"/>
                    <a:pt x="9783" y="0"/>
                    <a:pt x="9662" y="0"/>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227;p54">
              <a:extLst>
                <a:ext uri="{FF2B5EF4-FFF2-40B4-BE49-F238E27FC236}">
                  <a16:creationId xmlns:a16="http://schemas.microsoft.com/office/drawing/2014/main" id="{8C7C9B45-B755-46A7-9766-30301D225369}"/>
                </a:ext>
              </a:extLst>
            </p:cNvPr>
            <p:cNvSpPr/>
            <p:nvPr/>
          </p:nvSpPr>
          <p:spPr>
            <a:xfrm>
              <a:off x="3415175" y="4498250"/>
              <a:ext cx="535725" cy="309600"/>
            </a:xfrm>
            <a:custGeom>
              <a:avLst/>
              <a:gdLst/>
              <a:ahLst/>
              <a:cxnLst/>
              <a:rect l="l" t="t" r="r" b="b"/>
              <a:pathLst>
                <a:path w="21429" h="12384" extrusionOk="0">
                  <a:moveTo>
                    <a:pt x="5066" y="1"/>
                  </a:moveTo>
                  <a:lnTo>
                    <a:pt x="482" y="10145"/>
                  </a:lnTo>
                  <a:cubicBezTo>
                    <a:pt x="0" y="11204"/>
                    <a:pt x="777" y="12383"/>
                    <a:pt x="1916" y="12383"/>
                  </a:cubicBezTo>
                  <a:lnTo>
                    <a:pt x="19512" y="12383"/>
                  </a:lnTo>
                  <a:cubicBezTo>
                    <a:pt x="20664" y="12383"/>
                    <a:pt x="21428" y="11204"/>
                    <a:pt x="20959" y="10145"/>
                  </a:cubicBezTo>
                  <a:lnTo>
                    <a:pt x="16389" y="1"/>
                  </a:lnTo>
                  <a:close/>
                </a:path>
              </a:pathLst>
            </a:custGeom>
            <a:solidFill>
              <a:srgbClr val="9BD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228;p54">
              <a:extLst>
                <a:ext uri="{FF2B5EF4-FFF2-40B4-BE49-F238E27FC236}">
                  <a16:creationId xmlns:a16="http://schemas.microsoft.com/office/drawing/2014/main" id="{F7063986-5EDA-4B0C-B461-017EF3DF2D74}"/>
                </a:ext>
              </a:extLst>
            </p:cNvPr>
            <p:cNvSpPr/>
            <p:nvPr/>
          </p:nvSpPr>
          <p:spPr>
            <a:xfrm>
              <a:off x="3529075" y="4465775"/>
              <a:ext cx="88125" cy="75275"/>
            </a:xfrm>
            <a:custGeom>
              <a:avLst/>
              <a:gdLst/>
              <a:ahLst/>
              <a:cxnLst/>
              <a:rect l="l" t="t" r="r" b="b"/>
              <a:pathLst>
                <a:path w="3525" h="3011" extrusionOk="0">
                  <a:moveTo>
                    <a:pt x="2024" y="0"/>
                  </a:moveTo>
                  <a:cubicBezTo>
                    <a:pt x="684" y="0"/>
                    <a:pt x="0" y="1622"/>
                    <a:pt x="952" y="2573"/>
                  </a:cubicBezTo>
                  <a:cubicBezTo>
                    <a:pt x="1258" y="2875"/>
                    <a:pt x="1634" y="3010"/>
                    <a:pt x="2002" y="3010"/>
                  </a:cubicBezTo>
                  <a:cubicBezTo>
                    <a:pt x="2779" y="3010"/>
                    <a:pt x="3525" y="2410"/>
                    <a:pt x="3525" y="1501"/>
                  </a:cubicBezTo>
                  <a:cubicBezTo>
                    <a:pt x="3525" y="670"/>
                    <a:pt x="2855"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229;p54">
              <a:extLst>
                <a:ext uri="{FF2B5EF4-FFF2-40B4-BE49-F238E27FC236}">
                  <a16:creationId xmlns:a16="http://schemas.microsoft.com/office/drawing/2014/main" id="{69FE4540-C22B-4E85-8C23-A8F64F8A0CFA}"/>
                </a:ext>
              </a:extLst>
            </p:cNvPr>
            <p:cNvSpPr/>
            <p:nvPr/>
          </p:nvSpPr>
          <p:spPr>
            <a:xfrm>
              <a:off x="3626900" y="4472475"/>
              <a:ext cx="20450" cy="17775"/>
            </a:xfrm>
            <a:custGeom>
              <a:avLst/>
              <a:gdLst/>
              <a:ahLst/>
              <a:cxnLst/>
              <a:rect l="l" t="t" r="r" b="b"/>
              <a:pathLst>
                <a:path w="818" h="711" extrusionOk="0">
                  <a:moveTo>
                    <a:pt x="469" y="0"/>
                  </a:moveTo>
                  <a:cubicBezTo>
                    <a:pt x="161" y="0"/>
                    <a:pt x="0" y="389"/>
                    <a:pt x="215" y="603"/>
                  </a:cubicBezTo>
                  <a:cubicBezTo>
                    <a:pt x="289" y="677"/>
                    <a:pt x="379" y="710"/>
                    <a:pt x="467" y="710"/>
                  </a:cubicBezTo>
                  <a:cubicBezTo>
                    <a:pt x="647" y="710"/>
                    <a:pt x="818" y="570"/>
                    <a:pt x="818" y="362"/>
                  </a:cubicBezTo>
                  <a:cubicBezTo>
                    <a:pt x="818" y="161"/>
                    <a:pt x="670" y="0"/>
                    <a:pt x="469" y="0"/>
                  </a:cubicBezTo>
                  <a:close/>
                </a:path>
              </a:pathLst>
            </a:custGeom>
            <a:solidFill>
              <a:srgbClr val="9BD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230;p54">
              <a:extLst>
                <a:ext uri="{FF2B5EF4-FFF2-40B4-BE49-F238E27FC236}">
                  <a16:creationId xmlns:a16="http://schemas.microsoft.com/office/drawing/2014/main" id="{DE8DA82C-3A5A-4F84-8103-B415B10C8399}"/>
                </a:ext>
              </a:extLst>
            </p:cNvPr>
            <p:cNvSpPr/>
            <p:nvPr/>
          </p:nvSpPr>
          <p:spPr>
            <a:xfrm>
              <a:off x="3699600" y="4479825"/>
              <a:ext cx="41575" cy="35650"/>
            </a:xfrm>
            <a:custGeom>
              <a:avLst/>
              <a:gdLst/>
              <a:ahLst/>
              <a:cxnLst/>
              <a:rect l="l" t="t" r="r" b="b"/>
              <a:pathLst>
                <a:path w="1663" h="1426" extrusionOk="0">
                  <a:moveTo>
                    <a:pt x="952" y="1"/>
                  </a:moveTo>
                  <a:cubicBezTo>
                    <a:pt x="309" y="1"/>
                    <a:pt x="0" y="765"/>
                    <a:pt x="443" y="1220"/>
                  </a:cubicBezTo>
                  <a:cubicBezTo>
                    <a:pt x="588" y="1362"/>
                    <a:pt x="766" y="1425"/>
                    <a:pt x="940" y="1425"/>
                  </a:cubicBezTo>
                  <a:cubicBezTo>
                    <a:pt x="1309" y="1425"/>
                    <a:pt x="1662" y="1139"/>
                    <a:pt x="1662" y="711"/>
                  </a:cubicBezTo>
                  <a:cubicBezTo>
                    <a:pt x="1649" y="323"/>
                    <a:pt x="1340" y="1"/>
                    <a:pt x="9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231;p54">
              <a:extLst>
                <a:ext uri="{FF2B5EF4-FFF2-40B4-BE49-F238E27FC236}">
                  <a16:creationId xmlns:a16="http://schemas.microsoft.com/office/drawing/2014/main" id="{7E389989-6769-45EE-B0A9-D56E9721AE36}"/>
                </a:ext>
              </a:extLst>
            </p:cNvPr>
            <p:cNvSpPr/>
            <p:nvPr/>
          </p:nvSpPr>
          <p:spPr>
            <a:xfrm>
              <a:off x="3741800" y="4444650"/>
              <a:ext cx="70725" cy="70725"/>
            </a:xfrm>
            <a:custGeom>
              <a:avLst/>
              <a:gdLst/>
              <a:ahLst/>
              <a:cxnLst/>
              <a:rect l="l" t="t" r="r" b="b"/>
              <a:pathLst>
                <a:path w="2829" h="2829" extrusionOk="0">
                  <a:moveTo>
                    <a:pt x="1421" y="1"/>
                  </a:moveTo>
                  <a:cubicBezTo>
                    <a:pt x="631" y="1"/>
                    <a:pt x="1" y="631"/>
                    <a:pt x="1" y="1408"/>
                  </a:cubicBezTo>
                  <a:cubicBezTo>
                    <a:pt x="1" y="2199"/>
                    <a:pt x="631" y="2828"/>
                    <a:pt x="1421" y="2828"/>
                  </a:cubicBezTo>
                  <a:cubicBezTo>
                    <a:pt x="2199" y="2828"/>
                    <a:pt x="2829" y="2199"/>
                    <a:pt x="2829" y="1408"/>
                  </a:cubicBezTo>
                  <a:cubicBezTo>
                    <a:pt x="2829" y="631"/>
                    <a:pt x="2199" y="1"/>
                    <a:pt x="14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232;p54">
              <a:extLst>
                <a:ext uri="{FF2B5EF4-FFF2-40B4-BE49-F238E27FC236}">
                  <a16:creationId xmlns:a16="http://schemas.microsoft.com/office/drawing/2014/main" id="{84E4DF1D-B913-4751-8C5A-1E195F7D54A5}"/>
                </a:ext>
              </a:extLst>
            </p:cNvPr>
            <p:cNvSpPr/>
            <p:nvPr/>
          </p:nvSpPr>
          <p:spPr>
            <a:xfrm>
              <a:off x="3777000" y="2751800"/>
              <a:ext cx="256650" cy="144750"/>
            </a:xfrm>
            <a:custGeom>
              <a:avLst/>
              <a:gdLst/>
              <a:ahLst/>
              <a:cxnLst/>
              <a:rect l="l" t="t" r="r" b="b"/>
              <a:pathLst>
                <a:path w="10266" h="5790" extrusionOk="0">
                  <a:moveTo>
                    <a:pt x="121" y="0"/>
                  </a:moveTo>
                  <a:cubicBezTo>
                    <a:pt x="54" y="0"/>
                    <a:pt x="0" y="54"/>
                    <a:pt x="0" y="121"/>
                  </a:cubicBezTo>
                  <a:lnTo>
                    <a:pt x="0" y="5669"/>
                  </a:lnTo>
                  <a:cubicBezTo>
                    <a:pt x="0" y="5736"/>
                    <a:pt x="54" y="5789"/>
                    <a:pt x="121" y="5789"/>
                  </a:cubicBezTo>
                  <a:lnTo>
                    <a:pt x="10145" y="5789"/>
                  </a:lnTo>
                  <a:cubicBezTo>
                    <a:pt x="10212" y="5789"/>
                    <a:pt x="10265" y="5736"/>
                    <a:pt x="10265" y="5669"/>
                  </a:cubicBezTo>
                  <a:lnTo>
                    <a:pt x="10265" y="121"/>
                  </a:lnTo>
                  <a:cubicBezTo>
                    <a:pt x="10265" y="54"/>
                    <a:pt x="10212" y="0"/>
                    <a:pt x="10145"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233;p54">
              <a:extLst>
                <a:ext uri="{FF2B5EF4-FFF2-40B4-BE49-F238E27FC236}">
                  <a16:creationId xmlns:a16="http://schemas.microsoft.com/office/drawing/2014/main" id="{C3B8DFC7-1F57-40AD-A61A-B39130873CF3}"/>
                </a:ext>
              </a:extLst>
            </p:cNvPr>
            <p:cNvSpPr/>
            <p:nvPr/>
          </p:nvSpPr>
          <p:spPr>
            <a:xfrm>
              <a:off x="4881550" y="3486825"/>
              <a:ext cx="187300" cy="681800"/>
            </a:xfrm>
            <a:custGeom>
              <a:avLst/>
              <a:gdLst/>
              <a:ahLst/>
              <a:cxnLst/>
              <a:rect l="l" t="t" r="r" b="b"/>
              <a:pathLst>
                <a:path w="7492" h="27272" extrusionOk="0">
                  <a:moveTo>
                    <a:pt x="1" y="1"/>
                  </a:moveTo>
                  <a:lnTo>
                    <a:pt x="1" y="23613"/>
                  </a:lnTo>
                  <a:cubicBezTo>
                    <a:pt x="41" y="25650"/>
                    <a:pt x="1716" y="27271"/>
                    <a:pt x="3740" y="27271"/>
                  </a:cubicBezTo>
                  <a:cubicBezTo>
                    <a:pt x="5777" y="27271"/>
                    <a:pt x="7438" y="25650"/>
                    <a:pt x="7492" y="23613"/>
                  </a:cubicBezTo>
                  <a:lnTo>
                    <a:pt x="7492"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234;p54">
              <a:extLst>
                <a:ext uri="{FF2B5EF4-FFF2-40B4-BE49-F238E27FC236}">
                  <a16:creationId xmlns:a16="http://schemas.microsoft.com/office/drawing/2014/main" id="{814316C2-D942-47EC-9B30-417E5D9C45FC}"/>
                </a:ext>
              </a:extLst>
            </p:cNvPr>
            <p:cNvSpPr/>
            <p:nvPr/>
          </p:nvSpPr>
          <p:spPr>
            <a:xfrm>
              <a:off x="4852400" y="3457675"/>
              <a:ext cx="246950" cy="43250"/>
            </a:xfrm>
            <a:custGeom>
              <a:avLst/>
              <a:gdLst/>
              <a:ahLst/>
              <a:cxnLst/>
              <a:rect l="l" t="t" r="r" b="b"/>
              <a:pathLst>
                <a:path w="9878" h="1730" extrusionOk="0">
                  <a:moveTo>
                    <a:pt x="9877" y="590"/>
                  </a:moveTo>
                  <a:cubicBezTo>
                    <a:pt x="9877" y="635"/>
                    <a:pt x="9874" y="681"/>
                    <a:pt x="9868" y="728"/>
                  </a:cubicBezTo>
                  <a:lnTo>
                    <a:pt x="9868" y="728"/>
                  </a:lnTo>
                  <a:cubicBezTo>
                    <a:pt x="9874" y="771"/>
                    <a:pt x="9877" y="814"/>
                    <a:pt x="9877" y="858"/>
                  </a:cubicBezTo>
                  <a:lnTo>
                    <a:pt x="9877" y="590"/>
                  </a:lnTo>
                  <a:close/>
                  <a:moveTo>
                    <a:pt x="859" y="1"/>
                  </a:moveTo>
                  <a:cubicBezTo>
                    <a:pt x="390" y="1"/>
                    <a:pt x="1" y="389"/>
                    <a:pt x="1" y="858"/>
                  </a:cubicBezTo>
                  <a:cubicBezTo>
                    <a:pt x="1" y="1341"/>
                    <a:pt x="390" y="1729"/>
                    <a:pt x="859" y="1729"/>
                  </a:cubicBezTo>
                  <a:lnTo>
                    <a:pt x="9020" y="1729"/>
                  </a:lnTo>
                  <a:cubicBezTo>
                    <a:pt x="9457" y="1729"/>
                    <a:pt x="9806" y="1180"/>
                    <a:pt x="9868" y="728"/>
                  </a:cubicBezTo>
                  <a:lnTo>
                    <a:pt x="9868" y="728"/>
                  </a:lnTo>
                  <a:cubicBezTo>
                    <a:pt x="9806" y="319"/>
                    <a:pt x="9457" y="1"/>
                    <a:pt x="9020" y="1"/>
                  </a:cubicBezTo>
                  <a:close/>
                </a:path>
              </a:pathLst>
            </a:custGeom>
            <a:solidFill>
              <a:srgbClr val="BDB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235;p54">
              <a:extLst>
                <a:ext uri="{FF2B5EF4-FFF2-40B4-BE49-F238E27FC236}">
                  <a16:creationId xmlns:a16="http://schemas.microsoft.com/office/drawing/2014/main" id="{C4A6E5F9-A198-4D52-B60A-010C11ABF4AE}"/>
                </a:ext>
              </a:extLst>
            </p:cNvPr>
            <p:cNvSpPr/>
            <p:nvPr/>
          </p:nvSpPr>
          <p:spPr>
            <a:xfrm>
              <a:off x="4842350" y="3620825"/>
              <a:ext cx="256650" cy="144775"/>
            </a:xfrm>
            <a:custGeom>
              <a:avLst/>
              <a:gdLst/>
              <a:ahLst/>
              <a:cxnLst/>
              <a:rect l="l" t="t" r="r" b="b"/>
              <a:pathLst>
                <a:path w="10266" h="5791" extrusionOk="0">
                  <a:moveTo>
                    <a:pt x="122" y="1"/>
                  </a:moveTo>
                  <a:cubicBezTo>
                    <a:pt x="55" y="1"/>
                    <a:pt x="1" y="55"/>
                    <a:pt x="1" y="122"/>
                  </a:cubicBezTo>
                  <a:lnTo>
                    <a:pt x="1" y="5656"/>
                  </a:lnTo>
                  <a:cubicBezTo>
                    <a:pt x="1" y="5737"/>
                    <a:pt x="55" y="5790"/>
                    <a:pt x="122" y="5790"/>
                  </a:cubicBezTo>
                  <a:lnTo>
                    <a:pt x="10145" y="5790"/>
                  </a:lnTo>
                  <a:cubicBezTo>
                    <a:pt x="10212" y="5790"/>
                    <a:pt x="10266" y="5737"/>
                    <a:pt x="10266" y="5656"/>
                  </a:cubicBezTo>
                  <a:lnTo>
                    <a:pt x="10266" y="122"/>
                  </a:lnTo>
                  <a:cubicBezTo>
                    <a:pt x="10266" y="55"/>
                    <a:pt x="10212" y="1"/>
                    <a:pt x="10145"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236;p54">
              <a:extLst>
                <a:ext uri="{FF2B5EF4-FFF2-40B4-BE49-F238E27FC236}">
                  <a16:creationId xmlns:a16="http://schemas.microsoft.com/office/drawing/2014/main" id="{84474F10-C993-46F1-8A45-5B331E8D193A}"/>
                </a:ext>
              </a:extLst>
            </p:cNvPr>
            <p:cNvSpPr/>
            <p:nvPr/>
          </p:nvSpPr>
          <p:spPr>
            <a:xfrm>
              <a:off x="3551175" y="4068425"/>
              <a:ext cx="257000" cy="144750"/>
            </a:xfrm>
            <a:custGeom>
              <a:avLst/>
              <a:gdLst/>
              <a:ahLst/>
              <a:cxnLst/>
              <a:rect l="l" t="t" r="r" b="b"/>
              <a:pathLst>
                <a:path w="10280" h="5790" extrusionOk="0">
                  <a:moveTo>
                    <a:pt x="135" y="1"/>
                  </a:moveTo>
                  <a:cubicBezTo>
                    <a:pt x="68" y="1"/>
                    <a:pt x="1" y="54"/>
                    <a:pt x="1" y="121"/>
                  </a:cubicBezTo>
                  <a:lnTo>
                    <a:pt x="1" y="5669"/>
                  </a:lnTo>
                  <a:cubicBezTo>
                    <a:pt x="1" y="5736"/>
                    <a:pt x="68" y="5790"/>
                    <a:pt x="135" y="5790"/>
                  </a:cubicBezTo>
                  <a:lnTo>
                    <a:pt x="10145" y="5790"/>
                  </a:lnTo>
                  <a:cubicBezTo>
                    <a:pt x="10226" y="5790"/>
                    <a:pt x="10279" y="5736"/>
                    <a:pt x="10279" y="5669"/>
                  </a:cubicBezTo>
                  <a:lnTo>
                    <a:pt x="10279" y="121"/>
                  </a:lnTo>
                  <a:cubicBezTo>
                    <a:pt x="10279" y="54"/>
                    <a:pt x="10226" y="1"/>
                    <a:pt x="10145"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237;p54">
              <a:extLst>
                <a:ext uri="{FF2B5EF4-FFF2-40B4-BE49-F238E27FC236}">
                  <a16:creationId xmlns:a16="http://schemas.microsoft.com/office/drawing/2014/main" id="{93367AFD-3075-4290-9FD4-BC0C3B5C51C7}"/>
                </a:ext>
              </a:extLst>
            </p:cNvPr>
            <p:cNvSpPr/>
            <p:nvPr/>
          </p:nvSpPr>
          <p:spPr>
            <a:xfrm>
              <a:off x="4543175" y="4003600"/>
              <a:ext cx="871100" cy="793350"/>
            </a:xfrm>
            <a:custGeom>
              <a:avLst/>
              <a:gdLst/>
              <a:ahLst/>
              <a:cxnLst/>
              <a:rect l="l" t="t" r="r" b="b"/>
              <a:pathLst>
                <a:path w="34844" h="31734" extrusionOk="0">
                  <a:moveTo>
                    <a:pt x="17422" y="1"/>
                  </a:moveTo>
                  <a:cubicBezTo>
                    <a:pt x="13362" y="1"/>
                    <a:pt x="9301" y="1548"/>
                    <a:pt x="6206" y="4644"/>
                  </a:cubicBezTo>
                  <a:cubicBezTo>
                    <a:pt x="1" y="10849"/>
                    <a:pt x="1" y="20886"/>
                    <a:pt x="6206" y="27090"/>
                  </a:cubicBezTo>
                  <a:cubicBezTo>
                    <a:pt x="9301" y="30186"/>
                    <a:pt x="13362" y="31734"/>
                    <a:pt x="17422" y="31734"/>
                  </a:cubicBezTo>
                  <a:cubicBezTo>
                    <a:pt x="21483" y="31734"/>
                    <a:pt x="25543" y="30186"/>
                    <a:pt x="28639" y="27090"/>
                  </a:cubicBezTo>
                  <a:cubicBezTo>
                    <a:pt x="34843" y="20886"/>
                    <a:pt x="34843" y="10849"/>
                    <a:pt x="28639" y="4644"/>
                  </a:cubicBezTo>
                  <a:cubicBezTo>
                    <a:pt x="25543" y="1548"/>
                    <a:pt x="21483" y="1"/>
                    <a:pt x="17422"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238;p54">
              <a:extLst>
                <a:ext uri="{FF2B5EF4-FFF2-40B4-BE49-F238E27FC236}">
                  <a16:creationId xmlns:a16="http://schemas.microsoft.com/office/drawing/2014/main" id="{8A4F7CC5-9CCC-477C-A896-C28171625724}"/>
                </a:ext>
              </a:extLst>
            </p:cNvPr>
            <p:cNvSpPr/>
            <p:nvPr/>
          </p:nvSpPr>
          <p:spPr>
            <a:xfrm>
              <a:off x="4573000" y="4321700"/>
              <a:ext cx="811775" cy="442925"/>
            </a:xfrm>
            <a:custGeom>
              <a:avLst/>
              <a:gdLst/>
              <a:ahLst/>
              <a:cxnLst/>
              <a:rect l="l" t="t" r="r" b="b"/>
              <a:pathLst>
                <a:path w="32471" h="17717" extrusionOk="0">
                  <a:moveTo>
                    <a:pt x="2011" y="1"/>
                  </a:moveTo>
                  <a:cubicBezTo>
                    <a:pt x="1" y="9100"/>
                    <a:pt x="6915" y="17717"/>
                    <a:pt x="16229" y="17717"/>
                  </a:cubicBezTo>
                  <a:cubicBezTo>
                    <a:pt x="25543" y="17717"/>
                    <a:pt x="32471" y="9100"/>
                    <a:pt x="30447"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239;p54">
              <a:extLst>
                <a:ext uri="{FF2B5EF4-FFF2-40B4-BE49-F238E27FC236}">
                  <a16:creationId xmlns:a16="http://schemas.microsoft.com/office/drawing/2014/main" id="{77EDA7F7-6EC1-4963-B966-CF8D91911DE8}"/>
                </a:ext>
              </a:extLst>
            </p:cNvPr>
            <p:cNvSpPr/>
            <p:nvPr/>
          </p:nvSpPr>
          <p:spPr>
            <a:xfrm>
              <a:off x="4777025" y="3657350"/>
              <a:ext cx="70375" cy="61675"/>
            </a:xfrm>
            <a:custGeom>
              <a:avLst/>
              <a:gdLst/>
              <a:ahLst/>
              <a:cxnLst/>
              <a:rect l="l" t="t" r="r" b="b"/>
              <a:pathLst>
                <a:path w="2815" h="2467" extrusionOk="0">
                  <a:moveTo>
                    <a:pt x="1" y="1"/>
                  </a:moveTo>
                  <a:lnTo>
                    <a:pt x="1" y="2466"/>
                  </a:lnTo>
                  <a:lnTo>
                    <a:pt x="2815" y="2466"/>
                  </a:lnTo>
                  <a:lnTo>
                    <a:pt x="2815"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240;p54">
              <a:extLst>
                <a:ext uri="{FF2B5EF4-FFF2-40B4-BE49-F238E27FC236}">
                  <a16:creationId xmlns:a16="http://schemas.microsoft.com/office/drawing/2014/main" id="{1FC30EE6-D357-41CE-BE3A-E47B990DE941}"/>
                </a:ext>
              </a:extLst>
            </p:cNvPr>
            <p:cNvSpPr/>
            <p:nvPr/>
          </p:nvSpPr>
          <p:spPr>
            <a:xfrm>
              <a:off x="4527775" y="2726325"/>
              <a:ext cx="69700" cy="202375"/>
            </a:xfrm>
            <a:custGeom>
              <a:avLst/>
              <a:gdLst/>
              <a:ahLst/>
              <a:cxnLst/>
              <a:rect l="l" t="t" r="r" b="b"/>
              <a:pathLst>
                <a:path w="2788" h="8095" extrusionOk="0">
                  <a:moveTo>
                    <a:pt x="134" y="1"/>
                  </a:moveTo>
                  <a:cubicBezTo>
                    <a:pt x="54" y="1"/>
                    <a:pt x="0" y="68"/>
                    <a:pt x="0" y="135"/>
                  </a:cubicBezTo>
                  <a:lnTo>
                    <a:pt x="0" y="7961"/>
                  </a:lnTo>
                  <a:cubicBezTo>
                    <a:pt x="0" y="8028"/>
                    <a:pt x="54" y="8095"/>
                    <a:pt x="134" y="8095"/>
                  </a:cubicBezTo>
                  <a:lnTo>
                    <a:pt x="2654" y="8095"/>
                  </a:lnTo>
                  <a:cubicBezTo>
                    <a:pt x="2734" y="8095"/>
                    <a:pt x="2788" y="8028"/>
                    <a:pt x="2788" y="7961"/>
                  </a:cubicBezTo>
                  <a:lnTo>
                    <a:pt x="2788" y="135"/>
                  </a:lnTo>
                  <a:cubicBezTo>
                    <a:pt x="2788" y="68"/>
                    <a:pt x="2734" y="1"/>
                    <a:pt x="2654"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241;p54">
              <a:extLst>
                <a:ext uri="{FF2B5EF4-FFF2-40B4-BE49-F238E27FC236}">
                  <a16:creationId xmlns:a16="http://schemas.microsoft.com/office/drawing/2014/main" id="{7DEDD48A-225E-404A-A213-7773808EF093}"/>
                </a:ext>
              </a:extLst>
            </p:cNvPr>
            <p:cNvSpPr/>
            <p:nvPr/>
          </p:nvSpPr>
          <p:spPr>
            <a:xfrm>
              <a:off x="4151550" y="3587000"/>
              <a:ext cx="70050" cy="202375"/>
            </a:xfrm>
            <a:custGeom>
              <a:avLst/>
              <a:gdLst/>
              <a:ahLst/>
              <a:cxnLst/>
              <a:rect l="l" t="t" r="r" b="b"/>
              <a:pathLst>
                <a:path w="2802" h="8095" extrusionOk="0">
                  <a:moveTo>
                    <a:pt x="134" y="0"/>
                  </a:moveTo>
                  <a:cubicBezTo>
                    <a:pt x="54" y="0"/>
                    <a:pt x="0" y="54"/>
                    <a:pt x="0" y="134"/>
                  </a:cubicBezTo>
                  <a:lnTo>
                    <a:pt x="0" y="7961"/>
                  </a:lnTo>
                  <a:cubicBezTo>
                    <a:pt x="0" y="8028"/>
                    <a:pt x="54" y="8095"/>
                    <a:pt x="134" y="8095"/>
                  </a:cubicBezTo>
                  <a:lnTo>
                    <a:pt x="2654" y="8095"/>
                  </a:lnTo>
                  <a:cubicBezTo>
                    <a:pt x="2734" y="8095"/>
                    <a:pt x="2801" y="8028"/>
                    <a:pt x="2801" y="7961"/>
                  </a:cubicBezTo>
                  <a:lnTo>
                    <a:pt x="2801" y="134"/>
                  </a:lnTo>
                  <a:cubicBezTo>
                    <a:pt x="2801" y="54"/>
                    <a:pt x="2734" y="0"/>
                    <a:pt x="2654"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242;p54">
              <a:extLst>
                <a:ext uri="{FF2B5EF4-FFF2-40B4-BE49-F238E27FC236}">
                  <a16:creationId xmlns:a16="http://schemas.microsoft.com/office/drawing/2014/main" id="{D92ED78C-C4F4-43C5-B56B-D77256B87B33}"/>
                </a:ext>
              </a:extLst>
            </p:cNvPr>
            <p:cNvSpPr/>
            <p:nvPr/>
          </p:nvSpPr>
          <p:spPr>
            <a:xfrm>
              <a:off x="4523075" y="4039625"/>
              <a:ext cx="70050" cy="202025"/>
            </a:xfrm>
            <a:custGeom>
              <a:avLst/>
              <a:gdLst/>
              <a:ahLst/>
              <a:cxnLst/>
              <a:rect l="l" t="t" r="r" b="b"/>
              <a:pathLst>
                <a:path w="2802" h="8081" extrusionOk="0">
                  <a:moveTo>
                    <a:pt x="148" y="0"/>
                  </a:moveTo>
                  <a:cubicBezTo>
                    <a:pt x="68" y="0"/>
                    <a:pt x="1" y="54"/>
                    <a:pt x="1" y="134"/>
                  </a:cubicBezTo>
                  <a:lnTo>
                    <a:pt x="1" y="7947"/>
                  </a:lnTo>
                  <a:cubicBezTo>
                    <a:pt x="1" y="8027"/>
                    <a:pt x="68" y="8081"/>
                    <a:pt x="148" y="8081"/>
                  </a:cubicBezTo>
                  <a:lnTo>
                    <a:pt x="2668" y="8081"/>
                  </a:lnTo>
                  <a:cubicBezTo>
                    <a:pt x="2735" y="8081"/>
                    <a:pt x="2802" y="8027"/>
                    <a:pt x="2802" y="7947"/>
                  </a:cubicBezTo>
                  <a:lnTo>
                    <a:pt x="2802" y="134"/>
                  </a:lnTo>
                  <a:cubicBezTo>
                    <a:pt x="2802" y="54"/>
                    <a:pt x="2735" y="0"/>
                    <a:pt x="2668"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243;p54">
              <a:extLst>
                <a:ext uri="{FF2B5EF4-FFF2-40B4-BE49-F238E27FC236}">
                  <a16:creationId xmlns:a16="http://schemas.microsoft.com/office/drawing/2014/main" id="{9BDFA2B9-0374-4EB6-9140-0B4A06DCC56D}"/>
                </a:ext>
              </a:extLst>
            </p:cNvPr>
            <p:cNvSpPr/>
            <p:nvPr/>
          </p:nvSpPr>
          <p:spPr>
            <a:xfrm>
              <a:off x="4341500" y="2477750"/>
              <a:ext cx="37875" cy="2484550"/>
            </a:xfrm>
            <a:custGeom>
              <a:avLst/>
              <a:gdLst/>
              <a:ahLst/>
              <a:cxnLst/>
              <a:rect l="l" t="t" r="r" b="b"/>
              <a:pathLst>
                <a:path w="1515" h="99382" extrusionOk="0">
                  <a:moveTo>
                    <a:pt x="1" y="0"/>
                  </a:moveTo>
                  <a:lnTo>
                    <a:pt x="1" y="99381"/>
                  </a:lnTo>
                  <a:lnTo>
                    <a:pt x="1515" y="99381"/>
                  </a:lnTo>
                  <a:lnTo>
                    <a:pt x="1515" y="0"/>
                  </a:ln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244;p54">
              <a:extLst>
                <a:ext uri="{FF2B5EF4-FFF2-40B4-BE49-F238E27FC236}">
                  <a16:creationId xmlns:a16="http://schemas.microsoft.com/office/drawing/2014/main" id="{F37CE5FF-9638-41E7-ABA6-C3D0CF3BCEEC}"/>
                </a:ext>
              </a:extLst>
            </p:cNvPr>
            <p:cNvSpPr/>
            <p:nvPr/>
          </p:nvSpPr>
          <p:spPr>
            <a:xfrm>
              <a:off x="3308950" y="4917700"/>
              <a:ext cx="2140500" cy="89150"/>
            </a:xfrm>
            <a:custGeom>
              <a:avLst/>
              <a:gdLst/>
              <a:ahLst/>
              <a:cxnLst/>
              <a:rect l="l" t="t" r="r" b="b"/>
              <a:pathLst>
                <a:path w="85620" h="3566" extrusionOk="0">
                  <a:moveTo>
                    <a:pt x="1" y="1"/>
                  </a:moveTo>
                  <a:lnTo>
                    <a:pt x="1" y="3566"/>
                  </a:lnTo>
                  <a:lnTo>
                    <a:pt x="85619" y="3566"/>
                  </a:lnTo>
                  <a:lnTo>
                    <a:pt x="85619"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245;p54">
              <a:extLst>
                <a:ext uri="{FF2B5EF4-FFF2-40B4-BE49-F238E27FC236}">
                  <a16:creationId xmlns:a16="http://schemas.microsoft.com/office/drawing/2014/main" id="{C9C1D127-CDF8-4181-A64F-7C0CEA5AAD0D}"/>
                </a:ext>
              </a:extLst>
            </p:cNvPr>
            <p:cNvSpPr/>
            <p:nvPr/>
          </p:nvSpPr>
          <p:spPr>
            <a:xfrm>
              <a:off x="2561850" y="3684825"/>
              <a:ext cx="198025" cy="723675"/>
            </a:xfrm>
            <a:custGeom>
              <a:avLst/>
              <a:gdLst/>
              <a:ahLst/>
              <a:cxnLst/>
              <a:rect l="l" t="t" r="r" b="b"/>
              <a:pathLst>
                <a:path w="7921" h="28947" extrusionOk="0">
                  <a:moveTo>
                    <a:pt x="1" y="1"/>
                  </a:moveTo>
                  <a:lnTo>
                    <a:pt x="1" y="24993"/>
                  </a:lnTo>
                  <a:cubicBezTo>
                    <a:pt x="1" y="27178"/>
                    <a:pt x="1770" y="28947"/>
                    <a:pt x="3954" y="28947"/>
                  </a:cubicBezTo>
                  <a:cubicBezTo>
                    <a:pt x="6152" y="28947"/>
                    <a:pt x="7921" y="27178"/>
                    <a:pt x="7921" y="24993"/>
                  </a:cubicBezTo>
                  <a:lnTo>
                    <a:pt x="7921"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246;p54">
              <a:extLst>
                <a:ext uri="{FF2B5EF4-FFF2-40B4-BE49-F238E27FC236}">
                  <a16:creationId xmlns:a16="http://schemas.microsoft.com/office/drawing/2014/main" id="{4B319BBF-C568-4838-9831-63A2278455F3}"/>
                </a:ext>
              </a:extLst>
            </p:cNvPr>
            <p:cNvSpPr/>
            <p:nvPr/>
          </p:nvSpPr>
          <p:spPr>
            <a:xfrm>
              <a:off x="2523325" y="3654000"/>
              <a:ext cx="268725" cy="45250"/>
            </a:xfrm>
            <a:custGeom>
              <a:avLst/>
              <a:gdLst/>
              <a:ahLst/>
              <a:cxnLst/>
              <a:rect l="l" t="t" r="r" b="b"/>
              <a:pathLst>
                <a:path w="10749" h="1810" extrusionOk="0">
                  <a:moveTo>
                    <a:pt x="1207" y="1"/>
                  </a:moveTo>
                  <a:cubicBezTo>
                    <a:pt x="1" y="1"/>
                    <a:pt x="1" y="1810"/>
                    <a:pt x="1207" y="1810"/>
                  </a:cubicBezTo>
                  <a:lnTo>
                    <a:pt x="9850" y="1810"/>
                  </a:lnTo>
                  <a:cubicBezTo>
                    <a:pt x="10346" y="1810"/>
                    <a:pt x="10748" y="1408"/>
                    <a:pt x="10748" y="899"/>
                  </a:cubicBezTo>
                  <a:cubicBezTo>
                    <a:pt x="10748" y="403"/>
                    <a:pt x="10346" y="1"/>
                    <a:pt x="9850" y="1"/>
                  </a:cubicBezTo>
                  <a:close/>
                </a:path>
              </a:pathLst>
            </a:custGeom>
            <a:solidFill>
              <a:srgbClr val="BDB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247;p54">
              <a:extLst>
                <a:ext uri="{FF2B5EF4-FFF2-40B4-BE49-F238E27FC236}">
                  <a16:creationId xmlns:a16="http://schemas.microsoft.com/office/drawing/2014/main" id="{DF17A5C9-FEE8-4D1E-951E-D4CA9CC772DE}"/>
                </a:ext>
              </a:extLst>
            </p:cNvPr>
            <p:cNvSpPr/>
            <p:nvPr/>
          </p:nvSpPr>
          <p:spPr>
            <a:xfrm>
              <a:off x="2240250" y="4231700"/>
              <a:ext cx="844600" cy="775150"/>
            </a:xfrm>
            <a:custGeom>
              <a:avLst/>
              <a:gdLst/>
              <a:ahLst/>
              <a:cxnLst/>
              <a:rect l="l" t="t" r="r" b="b"/>
              <a:pathLst>
                <a:path w="33784" h="31006" extrusionOk="0">
                  <a:moveTo>
                    <a:pt x="16967" y="1"/>
                  </a:moveTo>
                  <a:cubicBezTo>
                    <a:pt x="14179" y="1"/>
                    <a:pt x="11388" y="695"/>
                    <a:pt x="8858" y="2086"/>
                  </a:cubicBezTo>
                  <a:cubicBezTo>
                    <a:pt x="3658" y="4954"/>
                    <a:pt x="348" y="10355"/>
                    <a:pt x="174" y="16305"/>
                  </a:cubicBezTo>
                  <a:cubicBezTo>
                    <a:pt x="0" y="22241"/>
                    <a:pt x="2975" y="27830"/>
                    <a:pt x="8000" y="31006"/>
                  </a:cubicBezTo>
                  <a:lnTo>
                    <a:pt x="25944" y="31006"/>
                  </a:lnTo>
                  <a:cubicBezTo>
                    <a:pt x="30822" y="27937"/>
                    <a:pt x="33784" y="22563"/>
                    <a:pt x="33770" y="16801"/>
                  </a:cubicBezTo>
                  <a:cubicBezTo>
                    <a:pt x="33770" y="10864"/>
                    <a:pt x="30635" y="5356"/>
                    <a:pt x="25515" y="2341"/>
                  </a:cubicBezTo>
                  <a:cubicBezTo>
                    <a:pt x="22880" y="782"/>
                    <a:pt x="19925" y="1"/>
                    <a:pt x="16967"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248;p54">
              <a:extLst>
                <a:ext uri="{FF2B5EF4-FFF2-40B4-BE49-F238E27FC236}">
                  <a16:creationId xmlns:a16="http://schemas.microsoft.com/office/drawing/2014/main" id="{D9B40DFB-7C82-43A1-A69A-E45BE0C1146D}"/>
                </a:ext>
              </a:extLst>
            </p:cNvPr>
            <p:cNvSpPr/>
            <p:nvPr/>
          </p:nvSpPr>
          <p:spPr>
            <a:xfrm>
              <a:off x="2656000" y="4109625"/>
              <a:ext cx="323650" cy="375800"/>
            </a:xfrm>
            <a:custGeom>
              <a:avLst/>
              <a:gdLst/>
              <a:ahLst/>
              <a:cxnLst/>
              <a:rect l="l" t="t" r="r" b="b"/>
              <a:pathLst>
                <a:path w="12946" h="15032" extrusionOk="0">
                  <a:moveTo>
                    <a:pt x="9328" y="1"/>
                  </a:moveTo>
                  <a:lnTo>
                    <a:pt x="724" y="11432"/>
                  </a:lnTo>
                  <a:cubicBezTo>
                    <a:pt x="1" y="12437"/>
                    <a:pt x="202" y="13831"/>
                    <a:pt x="1193" y="14581"/>
                  </a:cubicBezTo>
                  <a:cubicBezTo>
                    <a:pt x="1602" y="14885"/>
                    <a:pt x="2081" y="15032"/>
                    <a:pt x="2557" y="15032"/>
                  </a:cubicBezTo>
                  <a:cubicBezTo>
                    <a:pt x="3235" y="15032"/>
                    <a:pt x="3907" y="14733"/>
                    <a:pt x="4356" y="14166"/>
                  </a:cubicBezTo>
                  <a:lnTo>
                    <a:pt x="12946" y="2721"/>
                  </a:lnTo>
                  <a:lnTo>
                    <a:pt x="9328" y="1"/>
                  </a:ln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249;p54">
              <a:extLst>
                <a:ext uri="{FF2B5EF4-FFF2-40B4-BE49-F238E27FC236}">
                  <a16:creationId xmlns:a16="http://schemas.microsoft.com/office/drawing/2014/main" id="{84C83BE2-4D76-4835-8201-C8251F91126A}"/>
                </a:ext>
              </a:extLst>
            </p:cNvPr>
            <p:cNvSpPr/>
            <p:nvPr/>
          </p:nvSpPr>
          <p:spPr>
            <a:xfrm>
              <a:off x="2870425" y="4085925"/>
              <a:ext cx="133700" cy="108175"/>
            </a:xfrm>
            <a:custGeom>
              <a:avLst/>
              <a:gdLst/>
              <a:ahLst/>
              <a:cxnLst/>
              <a:rect l="l" t="t" r="r" b="b"/>
              <a:pathLst>
                <a:path w="5348" h="4327" extrusionOk="0">
                  <a:moveTo>
                    <a:pt x="621" y="1"/>
                  </a:moveTo>
                  <a:cubicBezTo>
                    <a:pt x="578" y="1"/>
                    <a:pt x="534" y="19"/>
                    <a:pt x="509" y="51"/>
                  </a:cubicBezTo>
                  <a:lnTo>
                    <a:pt x="40" y="681"/>
                  </a:lnTo>
                  <a:cubicBezTo>
                    <a:pt x="0" y="734"/>
                    <a:pt x="14" y="815"/>
                    <a:pt x="67" y="868"/>
                  </a:cubicBezTo>
                  <a:lnTo>
                    <a:pt x="4650" y="4299"/>
                  </a:lnTo>
                  <a:cubicBezTo>
                    <a:pt x="4674" y="4317"/>
                    <a:pt x="4702" y="4327"/>
                    <a:pt x="4731" y="4327"/>
                  </a:cubicBezTo>
                  <a:cubicBezTo>
                    <a:pt x="4769" y="4327"/>
                    <a:pt x="4808" y="4310"/>
                    <a:pt x="4838" y="4272"/>
                  </a:cubicBezTo>
                  <a:lnTo>
                    <a:pt x="5294" y="3656"/>
                  </a:lnTo>
                  <a:cubicBezTo>
                    <a:pt x="5347" y="3589"/>
                    <a:pt x="5334" y="3508"/>
                    <a:pt x="5267" y="3468"/>
                  </a:cubicBezTo>
                  <a:lnTo>
                    <a:pt x="697" y="24"/>
                  </a:lnTo>
                  <a:cubicBezTo>
                    <a:pt x="676" y="8"/>
                    <a:pt x="648" y="1"/>
                    <a:pt x="621" y="1"/>
                  </a:cubicBezTo>
                  <a:close/>
                </a:path>
              </a:pathLst>
            </a:custGeom>
            <a:solidFill>
              <a:srgbClr val="FE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250;p54">
              <a:extLst>
                <a:ext uri="{FF2B5EF4-FFF2-40B4-BE49-F238E27FC236}">
                  <a16:creationId xmlns:a16="http://schemas.microsoft.com/office/drawing/2014/main" id="{A5D21E74-DFDA-425C-BB99-C967F5D6E324}"/>
                </a:ext>
              </a:extLst>
            </p:cNvPr>
            <p:cNvSpPr/>
            <p:nvPr/>
          </p:nvSpPr>
          <p:spPr>
            <a:xfrm>
              <a:off x="2255650" y="4577650"/>
              <a:ext cx="794375" cy="391350"/>
            </a:xfrm>
            <a:custGeom>
              <a:avLst/>
              <a:gdLst/>
              <a:ahLst/>
              <a:cxnLst/>
              <a:rect l="l" t="t" r="r" b="b"/>
              <a:pathLst>
                <a:path w="31775" h="15654" extrusionOk="0">
                  <a:moveTo>
                    <a:pt x="1300" y="1"/>
                  </a:moveTo>
                  <a:cubicBezTo>
                    <a:pt x="0" y="5897"/>
                    <a:pt x="2252" y="12022"/>
                    <a:pt x="7090" y="15653"/>
                  </a:cubicBezTo>
                  <a:lnTo>
                    <a:pt x="25623" y="15653"/>
                  </a:lnTo>
                  <a:cubicBezTo>
                    <a:pt x="29496" y="12732"/>
                    <a:pt x="31774" y="8176"/>
                    <a:pt x="31774" y="3324"/>
                  </a:cubicBezTo>
                  <a:cubicBezTo>
                    <a:pt x="31774" y="2212"/>
                    <a:pt x="31653" y="1086"/>
                    <a:pt x="31412"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251;p54">
              <a:extLst>
                <a:ext uri="{FF2B5EF4-FFF2-40B4-BE49-F238E27FC236}">
                  <a16:creationId xmlns:a16="http://schemas.microsoft.com/office/drawing/2014/main" id="{E8D9A423-B589-4A0C-82A3-B66D1EBF0BAE}"/>
                </a:ext>
              </a:extLst>
            </p:cNvPr>
            <p:cNvSpPr/>
            <p:nvPr/>
          </p:nvSpPr>
          <p:spPr>
            <a:xfrm>
              <a:off x="2843625" y="4508150"/>
              <a:ext cx="153450" cy="140050"/>
            </a:xfrm>
            <a:custGeom>
              <a:avLst/>
              <a:gdLst/>
              <a:ahLst/>
              <a:cxnLst/>
              <a:rect l="l" t="t" r="r" b="b"/>
              <a:pathLst>
                <a:path w="6138" h="5602" extrusionOk="0">
                  <a:moveTo>
                    <a:pt x="3069" y="0"/>
                  </a:moveTo>
                  <a:cubicBezTo>
                    <a:pt x="2352" y="0"/>
                    <a:pt x="1635" y="275"/>
                    <a:pt x="1086" y="824"/>
                  </a:cubicBezTo>
                  <a:cubicBezTo>
                    <a:pt x="0" y="1923"/>
                    <a:pt x="0" y="3692"/>
                    <a:pt x="1086" y="4778"/>
                  </a:cubicBezTo>
                  <a:cubicBezTo>
                    <a:pt x="1635" y="5327"/>
                    <a:pt x="2352" y="5602"/>
                    <a:pt x="3069" y="5602"/>
                  </a:cubicBezTo>
                  <a:cubicBezTo>
                    <a:pt x="3786" y="5602"/>
                    <a:pt x="4503" y="5327"/>
                    <a:pt x="5052" y="4778"/>
                  </a:cubicBezTo>
                  <a:cubicBezTo>
                    <a:pt x="6138" y="3692"/>
                    <a:pt x="6138" y="1923"/>
                    <a:pt x="5052" y="824"/>
                  </a:cubicBezTo>
                  <a:cubicBezTo>
                    <a:pt x="4503" y="275"/>
                    <a:pt x="3786" y="0"/>
                    <a:pt x="3069" y="0"/>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252;p54">
              <a:extLst>
                <a:ext uri="{FF2B5EF4-FFF2-40B4-BE49-F238E27FC236}">
                  <a16:creationId xmlns:a16="http://schemas.microsoft.com/office/drawing/2014/main" id="{F23BAEB4-6C7D-44F0-84E6-9C2E1040D2CE}"/>
                </a:ext>
              </a:extLst>
            </p:cNvPr>
            <p:cNvSpPr/>
            <p:nvPr/>
          </p:nvSpPr>
          <p:spPr>
            <a:xfrm>
              <a:off x="2785325" y="4559225"/>
              <a:ext cx="48925" cy="41950"/>
            </a:xfrm>
            <a:custGeom>
              <a:avLst/>
              <a:gdLst/>
              <a:ahLst/>
              <a:cxnLst/>
              <a:rect l="l" t="t" r="r" b="b"/>
              <a:pathLst>
                <a:path w="1957" h="1678" extrusionOk="0">
                  <a:moveTo>
                    <a:pt x="1126" y="1"/>
                  </a:moveTo>
                  <a:cubicBezTo>
                    <a:pt x="376" y="1"/>
                    <a:pt x="0" y="899"/>
                    <a:pt x="536" y="1435"/>
                  </a:cubicBezTo>
                  <a:cubicBezTo>
                    <a:pt x="704" y="1603"/>
                    <a:pt x="911" y="1678"/>
                    <a:pt x="1114" y="1678"/>
                  </a:cubicBezTo>
                  <a:cubicBezTo>
                    <a:pt x="1543" y="1678"/>
                    <a:pt x="1957" y="1341"/>
                    <a:pt x="1957" y="832"/>
                  </a:cubicBezTo>
                  <a:cubicBezTo>
                    <a:pt x="1957" y="376"/>
                    <a:pt x="1582" y="1"/>
                    <a:pt x="1126"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253;p54">
              <a:extLst>
                <a:ext uri="{FF2B5EF4-FFF2-40B4-BE49-F238E27FC236}">
                  <a16:creationId xmlns:a16="http://schemas.microsoft.com/office/drawing/2014/main" id="{CBB38127-0DF7-48D5-AFB0-9ED8B35B6379}"/>
                </a:ext>
              </a:extLst>
            </p:cNvPr>
            <p:cNvSpPr/>
            <p:nvPr/>
          </p:nvSpPr>
          <p:spPr>
            <a:xfrm>
              <a:off x="2321650" y="4503075"/>
              <a:ext cx="149775" cy="135775"/>
            </a:xfrm>
            <a:custGeom>
              <a:avLst/>
              <a:gdLst/>
              <a:ahLst/>
              <a:cxnLst/>
              <a:rect l="l" t="t" r="r" b="b"/>
              <a:pathLst>
                <a:path w="5991" h="5431" extrusionOk="0">
                  <a:moveTo>
                    <a:pt x="2984" y="1"/>
                  </a:moveTo>
                  <a:cubicBezTo>
                    <a:pt x="1756" y="1"/>
                    <a:pt x="647" y="838"/>
                    <a:pt x="349" y="2086"/>
                  </a:cubicBezTo>
                  <a:cubicBezTo>
                    <a:pt x="0" y="3547"/>
                    <a:pt x="912" y="5021"/>
                    <a:pt x="2372" y="5356"/>
                  </a:cubicBezTo>
                  <a:cubicBezTo>
                    <a:pt x="2585" y="5407"/>
                    <a:pt x="2798" y="5431"/>
                    <a:pt x="3007" y="5431"/>
                  </a:cubicBezTo>
                  <a:cubicBezTo>
                    <a:pt x="4235" y="5431"/>
                    <a:pt x="5345" y="4594"/>
                    <a:pt x="5642" y="3346"/>
                  </a:cubicBezTo>
                  <a:cubicBezTo>
                    <a:pt x="5991" y="1885"/>
                    <a:pt x="5079" y="411"/>
                    <a:pt x="3619" y="76"/>
                  </a:cubicBezTo>
                  <a:cubicBezTo>
                    <a:pt x="3406" y="25"/>
                    <a:pt x="3193" y="1"/>
                    <a:pt x="2984"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254;p54">
              <a:extLst>
                <a:ext uri="{FF2B5EF4-FFF2-40B4-BE49-F238E27FC236}">
                  <a16:creationId xmlns:a16="http://schemas.microsoft.com/office/drawing/2014/main" id="{0351CBD8-12BE-40B6-98CE-96B00629A293}"/>
                </a:ext>
              </a:extLst>
            </p:cNvPr>
            <p:cNvSpPr/>
            <p:nvPr/>
          </p:nvSpPr>
          <p:spPr>
            <a:xfrm>
              <a:off x="2418475" y="4733100"/>
              <a:ext cx="91150" cy="78125"/>
            </a:xfrm>
            <a:custGeom>
              <a:avLst/>
              <a:gdLst/>
              <a:ahLst/>
              <a:cxnLst/>
              <a:rect l="l" t="t" r="r" b="b"/>
              <a:pathLst>
                <a:path w="3646" h="3125" extrusionOk="0">
                  <a:moveTo>
                    <a:pt x="2077" y="1"/>
                  </a:moveTo>
                  <a:cubicBezTo>
                    <a:pt x="697" y="1"/>
                    <a:pt x="0" y="1676"/>
                    <a:pt x="979" y="2668"/>
                  </a:cubicBezTo>
                  <a:cubicBezTo>
                    <a:pt x="1294" y="2983"/>
                    <a:pt x="1683" y="3124"/>
                    <a:pt x="2066" y="3124"/>
                  </a:cubicBezTo>
                  <a:cubicBezTo>
                    <a:pt x="2870" y="3124"/>
                    <a:pt x="3645" y="2500"/>
                    <a:pt x="3645" y="1555"/>
                  </a:cubicBezTo>
                  <a:cubicBezTo>
                    <a:pt x="3645" y="698"/>
                    <a:pt x="2949" y="1"/>
                    <a:pt x="2077"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255;p54">
              <a:extLst>
                <a:ext uri="{FF2B5EF4-FFF2-40B4-BE49-F238E27FC236}">
                  <a16:creationId xmlns:a16="http://schemas.microsoft.com/office/drawing/2014/main" id="{B572D884-EEE9-45F9-8C68-A01A4E65EFE8}"/>
                </a:ext>
              </a:extLst>
            </p:cNvPr>
            <p:cNvSpPr/>
            <p:nvPr/>
          </p:nvSpPr>
          <p:spPr>
            <a:xfrm>
              <a:off x="2531375" y="4696250"/>
              <a:ext cx="35200" cy="29875"/>
            </a:xfrm>
            <a:custGeom>
              <a:avLst/>
              <a:gdLst/>
              <a:ahLst/>
              <a:cxnLst/>
              <a:rect l="l" t="t" r="r" b="b"/>
              <a:pathLst>
                <a:path w="1408" h="1195" extrusionOk="0">
                  <a:moveTo>
                    <a:pt x="804" y="1"/>
                  </a:moveTo>
                  <a:cubicBezTo>
                    <a:pt x="268" y="1"/>
                    <a:pt x="0" y="644"/>
                    <a:pt x="376" y="1019"/>
                  </a:cubicBezTo>
                  <a:cubicBezTo>
                    <a:pt x="501" y="1140"/>
                    <a:pt x="652" y="1194"/>
                    <a:pt x="800" y="1194"/>
                  </a:cubicBezTo>
                  <a:cubicBezTo>
                    <a:pt x="1112" y="1194"/>
                    <a:pt x="1408" y="954"/>
                    <a:pt x="1408" y="591"/>
                  </a:cubicBezTo>
                  <a:cubicBezTo>
                    <a:pt x="1408" y="269"/>
                    <a:pt x="1140" y="1"/>
                    <a:pt x="804"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256;p54">
              <a:extLst>
                <a:ext uri="{FF2B5EF4-FFF2-40B4-BE49-F238E27FC236}">
                  <a16:creationId xmlns:a16="http://schemas.microsoft.com/office/drawing/2014/main" id="{B1E1938F-9780-449D-8F75-4342130E7536}"/>
                </a:ext>
              </a:extLst>
            </p:cNvPr>
            <p:cNvSpPr/>
            <p:nvPr/>
          </p:nvSpPr>
          <p:spPr>
            <a:xfrm>
              <a:off x="2542100" y="4830950"/>
              <a:ext cx="100525" cy="86125"/>
            </a:xfrm>
            <a:custGeom>
              <a:avLst/>
              <a:gdLst/>
              <a:ahLst/>
              <a:cxnLst/>
              <a:rect l="l" t="t" r="r" b="b"/>
              <a:pathLst>
                <a:path w="4021" h="3445" extrusionOk="0">
                  <a:moveTo>
                    <a:pt x="2292" y="0"/>
                  </a:moveTo>
                  <a:cubicBezTo>
                    <a:pt x="764" y="0"/>
                    <a:pt x="0" y="1849"/>
                    <a:pt x="1072" y="2935"/>
                  </a:cubicBezTo>
                  <a:cubicBezTo>
                    <a:pt x="1424" y="3287"/>
                    <a:pt x="1858" y="3444"/>
                    <a:pt x="2284" y="3444"/>
                  </a:cubicBezTo>
                  <a:cubicBezTo>
                    <a:pt x="3170" y="3444"/>
                    <a:pt x="4021" y="2761"/>
                    <a:pt x="4021" y="1729"/>
                  </a:cubicBezTo>
                  <a:cubicBezTo>
                    <a:pt x="4021" y="777"/>
                    <a:pt x="3243" y="0"/>
                    <a:pt x="2292"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257;p54">
              <a:extLst>
                <a:ext uri="{FF2B5EF4-FFF2-40B4-BE49-F238E27FC236}">
                  <a16:creationId xmlns:a16="http://schemas.microsoft.com/office/drawing/2014/main" id="{2727BC2A-D4F8-436E-9909-3E52131CFC2E}"/>
                </a:ext>
              </a:extLst>
            </p:cNvPr>
            <p:cNvSpPr/>
            <p:nvPr/>
          </p:nvSpPr>
          <p:spPr>
            <a:xfrm>
              <a:off x="2741425" y="4629250"/>
              <a:ext cx="161850" cy="161850"/>
            </a:xfrm>
            <a:custGeom>
              <a:avLst/>
              <a:gdLst/>
              <a:ahLst/>
              <a:cxnLst/>
              <a:rect l="l" t="t" r="r" b="b"/>
              <a:pathLst>
                <a:path w="6474" h="6474" extrusionOk="0">
                  <a:moveTo>
                    <a:pt x="3244" y="1"/>
                  </a:moveTo>
                  <a:cubicBezTo>
                    <a:pt x="1448" y="1"/>
                    <a:pt x="1" y="1448"/>
                    <a:pt x="1" y="3230"/>
                  </a:cubicBezTo>
                  <a:cubicBezTo>
                    <a:pt x="1" y="5026"/>
                    <a:pt x="1448" y="6473"/>
                    <a:pt x="3244" y="6473"/>
                  </a:cubicBezTo>
                  <a:cubicBezTo>
                    <a:pt x="5026" y="6473"/>
                    <a:pt x="6473" y="5026"/>
                    <a:pt x="6473" y="3230"/>
                  </a:cubicBezTo>
                  <a:cubicBezTo>
                    <a:pt x="6473" y="1448"/>
                    <a:pt x="5026" y="1"/>
                    <a:pt x="3244"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258;p54">
              <a:extLst>
                <a:ext uri="{FF2B5EF4-FFF2-40B4-BE49-F238E27FC236}">
                  <a16:creationId xmlns:a16="http://schemas.microsoft.com/office/drawing/2014/main" id="{66AE58E1-C1A0-4BF1-A61F-9FE8B9DC3927}"/>
                </a:ext>
              </a:extLst>
            </p:cNvPr>
            <p:cNvSpPr/>
            <p:nvPr/>
          </p:nvSpPr>
          <p:spPr>
            <a:xfrm>
              <a:off x="2931400" y="4684200"/>
              <a:ext cx="33850" cy="33850"/>
            </a:xfrm>
            <a:custGeom>
              <a:avLst/>
              <a:gdLst/>
              <a:ahLst/>
              <a:cxnLst/>
              <a:rect l="l" t="t" r="r" b="b"/>
              <a:pathLst>
                <a:path w="1354" h="1354" extrusionOk="0">
                  <a:moveTo>
                    <a:pt x="684" y="0"/>
                  </a:moveTo>
                  <a:cubicBezTo>
                    <a:pt x="295" y="0"/>
                    <a:pt x="0" y="295"/>
                    <a:pt x="0" y="671"/>
                  </a:cubicBezTo>
                  <a:cubicBezTo>
                    <a:pt x="0" y="1059"/>
                    <a:pt x="295" y="1354"/>
                    <a:pt x="684" y="1354"/>
                  </a:cubicBezTo>
                  <a:cubicBezTo>
                    <a:pt x="1059" y="1354"/>
                    <a:pt x="1354" y="1059"/>
                    <a:pt x="1354" y="671"/>
                  </a:cubicBezTo>
                  <a:cubicBezTo>
                    <a:pt x="1354" y="295"/>
                    <a:pt x="1059" y="0"/>
                    <a:pt x="684"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259;p54">
              <a:extLst>
                <a:ext uri="{FF2B5EF4-FFF2-40B4-BE49-F238E27FC236}">
                  <a16:creationId xmlns:a16="http://schemas.microsoft.com/office/drawing/2014/main" id="{F97DC939-8E9C-4066-8A67-657842ABFADB}"/>
                </a:ext>
              </a:extLst>
            </p:cNvPr>
            <p:cNvSpPr/>
            <p:nvPr/>
          </p:nvSpPr>
          <p:spPr>
            <a:xfrm>
              <a:off x="2892525" y="4812175"/>
              <a:ext cx="23825" cy="23825"/>
            </a:xfrm>
            <a:custGeom>
              <a:avLst/>
              <a:gdLst/>
              <a:ahLst/>
              <a:cxnLst/>
              <a:rect l="l" t="t" r="r" b="b"/>
              <a:pathLst>
                <a:path w="953" h="953" extrusionOk="0">
                  <a:moveTo>
                    <a:pt x="470" y="1"/>
                  </a:moveTo>
                  <a:cubicBezTo>
                    <a:pt x="215" y="1"/>
                    <a:pt x="1" y="215"/>
                    <a:pt x="1" y="470"/>
                  </a:cubicBezTo>
                  <a:cubicBezTo>
                    <a:pt x="1" y="738"/>
                    <a:pt x="215" y="952"/>
                    <a:pt x="470" y="952"/>
                  </a:cubicBezTo>
                  <a:cubicBezTo>
                    <a:pt x="738" y="952"/>
                    <a:pt x="952" y="738"/>
                    <a:pt x="952" y="470"/>
                  </a:cubicBezTo>
                  <a:cubicBezTo>
                    <a:pt x="952" y="215"/>
                    <a:pt x="738" y="1"/>
                    <a:pt x="470" y="1"/>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260;p54">
              <a:extLst>
                <a:ext uri="{FF2B5EF4-FFF2-40B4-BE49-F238E27FC236}">
                  <a16:creationId xmlns:a16="http://schemas.microsoft.com/office/drawing/2014/main" id="{6EA1447C-64F5-419F-A1D2-89E17A19DD8F}"/>
                </a:ext>
              </a:extLst>
            </p:cNvPr>
            <p:cNvSpPr/>
            <p:nvPr/>
          </p:nvSpPr>
          <p:spPr>
            <a:xfrm>
              <a:off x="2713300" y="4308050"/>
              <a:ext cx="322975" cy="284000"/>
            </a:xfrm>
            <a:custGeom>
              <a:avLst/>
              <a:gdLst/>
              <a:ahLst/>
              <a:cxnLst/>
              <a:rect l="l" t="t" r="r" b="b"/>
              <a:pathLst>
                <a:path w="12919" h="11360" extrusionOk="0">
                  <a:moveTo>
                    <a:pt x="2608" y="1"/>
                  </a:moveTo>
                  <a:cubicBezTo>
                    <a:pt x="2049" y="1"/>
                    <a:pt x="1585" y="155"/>
                    <a:pt x="1260" y="480"/>
                  </a:cubicBezTo>
                  <a:cubicBezTo>
                    <a:pt x="0" y="1739"/>
                    <a:pt x="1300" y="5090"/>
                    <a:pt x="4168" y="7957"/>
                  </a:cubicBezTo>
                  <a:cubicBezTo>
                    <a:pt x="6303" y="10093"/>
                    <a:pt x="8689" y="11359"/>
                    <a:pt x="10299" y="11359"/>
                  </a:cubicBezTo>
                  <a:cubicBezTo>
                    <a:pt x="10861" y="11359"/>
                    <a:pt x="11329" y="11205"/>
                    <a:pt x="11659" y="10879"/>
                  </a:cubicBezTo>
                  <a:cubicBezTo>
                    <a:pt x="12919" y="9619"/>
                    <a:pt x="11605" y="6269"/>
                    <a:pt x="8738" y="3401"/>
                  </a:cubicBezTo>
                  <a:cubicBezTo>
                    <a:pt x="6610" y="1273"/>
                    <a:pt x="4216" y="1"/>
                    <a:pt x="26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261;p54">
              <a:extLst>
                <a:ext uri="{FF2B5EF4-FFF2-40B4-BE49-F238E27FC236}">
                  <a16:creationId xmlns:a16="http://schemas.microsoft.com/office/drawing/2014/main" id="{21819905-3CBE-49DC-94A5-F2504CE6FADE}"/>
                </a:ext>
              </a:extLst>
            </p:cNvPr>
            <p:cNvSpPr/>
            <p:nvPr/>
          </p:nvSpPr>
          <p:spPr>
            <a:xfrm>
              <a:off x="2971925" y="4611500"/>
              <a:ext cx="63350" cy="54600"/>
            </a:xfrm>
            <a:custGeom>
              <a:avLst/>
              <a:gdLst/>
              <a:ahLst/>
              <a:cxnLst/>
              <a:rect l="l" t="t" r="r" b="b"/>
              <a:pathLst>
                <a:path w="2534" h="2184" extrusionOk="0">
                  <a:moveTo>
                    <a:pt x="1448" y="0"/>
                  </a:moveTo>
                  <a:cubicBezTo>
                    <a:pt x="483" y="0"/>
                    <a:pt x="1" y="1180"/>
                    <a:pt x="684" y="1863"/>
                  </a:cubicBezTo>
                  <a:cubicBezTo>
                    <a:pt x="905" y="2084"/>
                    <a:pt x="1176" y="2183"/>
                    <a:pt x="1442" y="2183"/>
                  </a:cubicBezTo>
                  <a:cubicBezTo>
                    <a:pt x="1999" y="2183"/>
                    <a:pt x="2533" y="1748"/>
                    <a:pt x="2533" y="1086"/>
                  </a:cubicBezTo>
                  <a:cubicBezTo>
                    <a:pt x="2533" y="496"/>
                    <a:pt x="2051" y="0"/>
                    <a:pt x="1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262;p54">
              <a:extLst>
                <a:ext uri="{FF2B5EF4-FFF2-40B4-BE49-F238E27FC236}">
                  <a16:creationId xmlns:a16="http://schemas.microsoft.com/office/drawing/2014/main" id="{49DCB15E-BA75-4628-B7F7-2DFAEBCB8D99}"/>
                </a:ext>
              </a:extLst>
            </p:cNvPr>
            <p:cNvSpPr/>
            <p:nvPr/>
          </p:nvSpPr>
          <p:spPr>
            <a:xfrm>
              <a:off x="3745150" y="4333025"/>
              <a:ext cx="174925" cy="373700"/>
            </a:xfrm>
            <a:custGeom>
              <a:avLst/>
              <a:gdLst/>
              <a:ahLst/>
              <a:cxnLst/>
              <a:rect l="l" t="t" r="r" b="b"/>
              <a:pathLst>
                <a:path w="6997" h="14948" extrusionOk="0">
                  <a:moveTo>
                    <a:pt x="283" y="1"/>
                  </a:moveTo>
                  <a:cubicBezTo>
                    <a:pt x="278" y="1"/>
                    <a:pt x="273" y="2"/>
                    <a:pt x="269" y="3"/>
                  </a:cubicBezTo>
                  <a:cubicBezTo>
                    <a:pt x="1" y="124"/>
                    <a:pt x="1220" y="3568"/>
                    <a:pt x="3003" y="7695"/>
                  </a:cubicBezTo>
                  <a:cubicBezTo>
                    <a:pt x="4756" y="11743"/>
                    <a:pt x="6393" y="14948"/>
                    <a:pt x="6714" y="14948"/>
                  </a:cubicBezTo>
                  <a:cubicBezTo>
                    <a:pt x="6719" y="14948"/>
                    <a:pt x="6724" y="14947"/>
                    <a:pt x="6728" y="14945"/>
                  </a:cubicBezTo>
                  <a:cubicBezTo>
                    <a:pt x="6996" y="14825"/>
                    <a:pt x="5777" y="11381"/>
                    <a:pt x="3994" y="7253"/>
                  </a:cubicBezTo>
                  <a:cubicBezTo>
                    <a:pt x="2241" y="3205"/>
                    <a:pt x="591" y="1"/>
                    <a:pt x="2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263;p54">
              <a:extLst>
                <a:ext uri="{FF2B5EF4-FFF2-40B4-BE49-F238E27FC236}">
                  <a16:creationId xmlns:a16="http://schemas.microsoft.com/office/drawing/2014/main" id="{1A49D2AA-B99E-48BF-A48C-8E28775F48CE}"/>
                </a:ext>
              </a:extLst>
            </p:cNvPr>
            <p:cNvSpPr/>
            <p:nvPr/>
          </p:nvSpPr>
          <p:spPr>
            <a:xfrm>
              <a:off x="3547825" y="4635275"/>
              <a:ext cx="50950" cy="43325"/>
            </a:xfrm>
            <a:custGeom>
              <a:avLst/>
              <a:gdLst/>
              <a:ahLst/>
              <a:cxnLst/>
              <a:rect l="l" t="t" r="r" b="b"/>
              <a:pathLst>
                <a:path w="2038" h="1733" extrusionOk="0">
                  <a:moveTo>
                    <a:pt x="1167" y="1"/>
                  </a:moveTo>
                  <a:cubicBezTo>
                    <a:pt x="389" y="1"/>
                    <a:pt x="1" y="939"/>
                    <a:pt x="550" y="1475"/>
                  </a:cubicBezTo>
                  <a:cubicBezTo>
                    <a:pt x="728" y="1653"/>
                    <a:pt x="946" y="1733"/>
                    <a:pt x="1160" y="1733"/>
                  </a:cubicBezTo>
                  <a:cubicBezTo>
                    <a:pt x="1604" y="1733"/>
                    <a:pt x="2029" y="1388"/>
                    <a:pt x="2038" y="872"/>
                  </a:cubicBezTo>
                  <a:cubicBezTo>
                    <a:pt x="2038" y="390"/>
                    <a:pt x="1649" y="1"/>
                    <a:pt x="1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264;p54">
              <a:extLst>
                <a:ext uri="{FF2B5EF4-FFF2-40B4-BE49-F238E27FC236}">
                  <a16:creationId xmlns:a16="http://schemas.microsoft.com/office/drawing/2014/main" id="{E138632B-0D23-4489-9842-5906C8C32074}"/>
                </a:ext>
              </a:extLst>
            </p:cNvPr>
            <p:cNvSpPr/>
            <p:nvPr/>
          </p:nvSpPr>
          <p:spPr>
            <a:xfrm>
              <a:off x="3597425" y="4570300"/>
              <a:ext cx="61650" cy="61650"/>
            </a:xfrm>
            <a:custGeom>
              <a:avLst/>
              <a:gdLst/>
              <a:ahLst/>
              <a:cxnLst/>
              <a:rect l="l" t="t" r="r" b="b"/>
              <a:pathLst>
                <a:path w="2466" h="2466" extrusionOk="0">
                  <a:moveTo>
                    <a:pt x="1233" y="0"/>
                  </a:moveTo>
                  <a:cubicBezTo>
                    <a:pt x="563" y="0"/>
                    <a:pt x="0" y="563"/>
                    <a:pt x="0" y="1233"/>
                  </a:cubicBezTo>
                  <a:cubicBezTo>
                    <a:pt x="0" y="1916"/>
                    <a:pt x="563" y="2466"/>
                    <a:pt x="1233" y="2466"/>
                  </a:cubicBezTo>
                  <a:cubicBezTo>
                    <a:pt x="1916" y="2466"/>
                    <a:pt x="2466" y="1916"/>
                    <a:pt x="2466" y="1233"/>
                  </a:cubicBezTo>
                  <a:cubicBezTo>
                    <a:pt x="2466" y="563"/>
                    <a:pt x="1916" y="0"/>
                    <a:pt x="12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265;p54">
              <a:extLst>
                <a:ext uri="{FF2B5EF4-FFF2-40B4-BE49-F238E27FC236}">
                  <a16:creationId xmlns:a16="http://schemas.microsoft.com/office/drawing/2014/main" id="{3FA3BF31-C4DE-4EA6-A9FD-6D6609E10514}"/>
                </a:ext>
              </a:extLst>
            </p:cNvPr>
            <p:cNvSpPr/>
            <p:nvPr/>
          </p:nvSpPr>
          <p:spPr>
            <a:xfrm>
              <a:off x="3633275" y="4683525"/>
              <a:ext cx="11750" cy="10000"/>
            </a:xfrm>
            <a:custGeom>
              <a:avLst/>
              <a:gdLst/>
              <a:ahLst/>
              <a:cxnLst/>
              <a:rect l="l" t="t" r="r" b="b"/>
              <a:pathLst>
                <a:path w="470" h="400" extrusionOk="0">
                  <a:moveTo>
                    <a:pt x="268" y="1"/>
                  </a:moveTo>
                  <a:cubicBezTo>
                    <a:pt x="94" y="1"/>
                    <a:pt x="0" y="215"/>
                    <a:pt x="121" y="336"/>
                  </a:cubicBezTo>
                  <a:cubicBezTo>
                    <a:pt x="165" y="380"/>
                    <a:pt x="218" y="399"/>
                    <a:pt x="269" y="399"/>
                  </a:cubicBezTo>
                  <a:cubicBezTo>
                    <a:pt x="373" y="399"/>
                    <a:pt x="469" y="319"/>
                    <a:pt x="469" y="202"/>
                  </a:cubicBezTo>
                  <a:cubicBezTo>
                    <a:pt x="469" y="94"/>
                    <a:pt x="375" y="1"/>
                    <a:pt x="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266;p54">
              <a:extLst>
                <a:ext uri="{FF2B5EF4-FFF2-40B4-BE49-F238E27FC236}">
                  <a16:creationId xmlns:a16="http://schemas.microsoft.com/office/drawing/2014/main" id="{3A7718D3-C421-4930-9EB6-899F45F2A67E}"/>
                </a:ext>
              </a:extLst>
            </p:cNvPr>
            <p:cNvSpPr/>
            <p:nvPr/>
          </p:nvSpPr>
          <p:spPr>
            <a:xfrm>
              <a:off x="3760900" y="4624575"/>
              <a:ext cx="54650" cy="46575"/>
            </a:xfrm>
            <a:custGeom>
              <a:avLst/>
              <a:gdLst/>
              <a:ahLst/>
              <a:cxnLst/>
              <a:rect l="l" t="t" r="r" b="b"/>
              <a:pathLst>
                <a:path w="2186" h="1863" extrusionOk="0">
                  <a:moveTo>
                    <a:pt x="1247" y="0"/>
                  </a:moveTo>
                  <a:cubicBezTo>
                    <a:pt x="416" y="0"/>
                    <a:pt x="1" y="1005"/>
                    <a:pt x="590" y="1595"/>
                  </a:cubicBezTo>
                  <a:cubicBezTo>
                    <a:pt x="780" y="1780"/>
                    <a:pt x="1012" y="1863"/>
                    <a:pt x="1240" y="1863"/>
                  </a:cubicBezTo>
                  <a:cubicBezTo>
                    <a:pt x="1722" y="1863"/>
                    <a:pt x="2185" y="1493"/>
                    <a:pt x="2185" y="938"/>
                  </a:cubicBezTo>
                  <a:cubicBezTo>
                    <a:pt x="2185" y="416"/>
                    <a:pt x="1770" y="0"/>
                    <a:pt x="1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267;p54">
              <a:extLst>
                <a:ext uri="{FF2B5EF4-FFF2-40B4-BE49-F238E27FC236}">
                  <a16:creationId xmlns:a16="http://schemas.microsoft.com/office/drawing/2014/main" id="{5DEA5C3E-56B1-45A8-96A5-22C44A4F0879}"/>
                </a:ext>
              </a:extLst>
            </p:cNvPr>
            <p:cNvSpPr/>
            <p:nvPr/>
          </p:nvSpPr>
          <p:spPr>
            <a:xfrm>
              <a:off x="3790050" y="4717700"/>
              <a:ext cx="13775" cy="11625"/>
            </a:xfrm>
            <a:custGeom>
              <a:avLst/>
              <a:gdLst/>
              <a:ahLst/>
              <a:cxnLst/>
              <a:rect l="l" t="t" r="r" b="b"/>
              <a:pathLst>
                <a:path w="551" h="465" extrusionOk="0">
                  <a:moveTo>
                    <a:pt x="322" y="1"/>
                  </a:moveTo>
                  <a:cubicBezTo>
                    <a:pt x="108" y="1"/>
                    <a:pt x="1" y="255"/>
                    <a:pt x="148" y="403"/>
                  </a:cubicBezTo>
                  <a:cubicBezTo>
                    <a:pt x="195" y="445"/>
                    <a:pt x="253" y="465"/>
                    <a:pt x="310" y="465"/>
                  </a:cubicBezTo>
                  <a:cubicBezTo>
                    <a:pt x="432" y="465"/>
                    <a:pt x="550" y="375"/>
                    <a:pt x="550" y="228"/>
                  </a:cubicBezTo>
                  <a:cubicBezTo>
                    <a:pt x="550" y="108"/>
                    <a:pt x="443" y="1"/>
                    <a:pt x="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268;p54">
              <a:extLst>
                <a:ext uri="{FF2B5EF4-FFF2-40B4-BE49-F238E27FC236}">
                  <a16:creationId xmlns:a16="http://schemas.microsoft.com/office/drawing/2014/main" id="{D5265C61-476C-4E2D-ADF7-D22B2A72710D}"/>
                </a:ext>
              </a:extLst>
            </p:cNvPr>
            <p:cNvSpPr/>
            <p:nvPr/>
          </p:nvSpPr>
          <p:spPr>
            <a:xfrm>
              <a:off x="3647325" y="4742500"/>
              <a:ext cx="23475" cy="23475"/>
            </a:xfrm>
            <a:custGeom>
              <a:avLst/>
              <a:gdLst/>
              <a:ahLst/>
              <a:cxnLst/>
              <a:rect l="l" t="t" r="r" b="b"/>
              <a:pathLst>
                <a:path w="939" h="939" extrusionOk="0">
                  <a:moveTo>
                    <a:pt x="470" y="0"/>
                  </a:moveTo>
                  <a:cubicBezTo>
                    <a:pt x="215" y="0"/>
                    <a:pt x="1" y="215"/>
                    <a:pt x="1" y="469"/>
                  </a:cubicBezTo>
                  <a:cubicBezTo>
                    <a:pt x="1" y="724"/>
                    <a:pt x="215" y="938"/>
                    <a:pt x="470" y="938"/>
                  </a:cubicBezTo>
                  <a:cubicBezTo>
                    <a:pt x="725" y="938"/>
                    <a:pt x="939" y="724"/>
                    <a:pt x="939" y="469"/>
                  </a:cubicBezTo>
                  <a:cubicBezTo>
                    <a:pt x="939" y="215"/>
                    <a:pt x="725" y="0"/>
                    <a:pt x="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269;p54">
              <a:extLst>
                <a:ext uri="{FF2B5EF4-FFF2-40B4-BE49-F238E27FC236}">
                  <a16:creationId xmlns:a16="http://schemas.microsoft.com/office/drawing/2014/main" id="{5932DD8A-E54A-49DE-BD46-EE4A88BA5E85}"/>
                </a:ext>
              </a:extLst>
            </p:cNvPr>
            <p:cNvSpPr/>
            <p:nvPr/>
          </p:nvSpPr>
          <p:spPr>
            <a:xfrm>
              <a:off x="3471775" y="4744175"/>
              <a:ext cx="23475" cy="23475"/>
            </a:xfrm>
            <a:custGeom>
              <a:avLst/>
              <a:gdLst/>
              <a:ahLst/>
              <a:cxnLst/>
              <a:rect l="l" t="t" r="r" b="b"/>
              <a:pathLst>
                <a:path w="939" h="939" extrusionOk="0">
                  <a:moveTo>
                    <a:pt x="470" y="0"/>
                  </a:moveTo>
                  <a:cubicBezTo>
                    <a:pt x="215" y="0"/>
                    <a:pt x="1" y="215"/>
                    <a:pt x="1" y="469"/>
                  </a:cubicBezTo>
                  <a:cubicBezTo>
                    <a:pt x="1" y="724"/>
                    <a:pt x="215" y="938"/>
                    <a:pt x="470" y="938"/>
                  </a:cubicBezTo>
                  <a:cubicBezTo>
                    <a:pt x="724" y="938"/>
                    <a:pt x="939" y="724"/>
                    <a:pt x="939" y="469"/>
                  </a:cubicBezTo>
                  <a:cubicBezTo>
                    <a:pt x="939" y="215"/>
                    <a:pt x="724" y="0"/>
                    <a:pt x="4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270;p54">
              <a:extLst>
                <a:ext uri="{FF2B5EF4-FFF2-40B4-BE49-F238E27FC236}">
                  <a16:creationId xmlns:a16="http://schemas.microsoft.com/office/drawing/2014/main" id="{CF300686-4824-4DA7-B51C-DF36C5ABDDB9}"/>
                </a:ext>
              </a:extLst>
            </p:cNvPr>
            <p:cNvSpPr/>
            <p:nvPr/>
          </p:nvSpPr>
          <p:spPr>
            <a:xfrm>
              <a:off x="3787700" y="4676825"/>
              <a:ext cx="89475" cy="76650"/>
            </a:xfrm>
            <a:custGeom>
              <a:avLst/>
              <a:gdLst/>
              <a:ahLst/>
              <a:cxnLst/>
              <a:rect l="l" t="t" r="r" b="b"/>
              <a:pathLst>
                <a:path w="3579" h="3066" extrusionOk="0">
                  <a:moveTo>
                    <a:pt x="2038" y="1"/>
                  </a:moveTo>
                  <a:cubicBezTo>
                    <a:pt x="684" y="1"/>
                    <a:pt x="1" y="1649"/>
                    <a:pt x="966" y="2614"/>
                  </a:cubicBezTo>
                  <a:cubicBezTo>
                    <a:pt x="1278" y="2926"/>
                    <a:pt x="1661" y="3065"/>
                    <a:pt x="2037" y="3065"/>
                  </a:cubicBezTo>
                  <a:cubicBezTo>
                    <a:pt x="2824" y="3065"/>
                    <a:pt x="3579" y="2453"/>
                    <a:pt x="3579" y="1528"/>
                  </a:cubicBezTo>
                  <a:cubicBezTo>
                    <a:pt x="3579" y="684"/>
                    <a:pt x="2882" y="1"/>
                    <a:pt x="2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271;p54">
              <a:extLst>
                <a:ext uri="{FF2B5EF4-FFF2-40B4-BE49-F238E27FC236}">
                  <a16:creationId xmlns:a16="http://schemas.microsoft.com/office/drawing/2014/main" id="{42FBC383-D171-4F6F-96BD-A40FDF241EE9}"/>
                </a:ext>
              </a:extLst>
            </p:cNvPr>
            <p:cNvSpPr/>
            <p:nvPr/>
          </p:nvSpPr>
          <p:spPr>
            <a:xfrm>
              <a:off x="4267800" y="3651325"/>
              <a:ext cx="185300" cy="74725"/>
            </a:xfrm>
            <a:custGeom>
              <a:avLst/>
              <a:gdLst/>
              <a:ahLst/>
              <a:cxnLst/>
              <a:rect l="l" t="t" r="r" b="b"/>
              <a:pathLst>
                <a:path w="7412" h="2989" extrusionOk="0">
                  <a:moveTo>
                    <a:pt x="0" y="0"/>
                  </a:moveTo>
                  <a:lnTo>
                    <a:pt x="0" y="2989"/>
                  </a:lnTo>
                  <a:lnTo>
                    <a:pt x="7411" y="2989"/>
                  </a:lnTo>
                  <a:lnTo>
                    <a:pt x="7411"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272;p54">
              <a:extLst>
                <a:ext uri="{FF2B5EF4-FFF2-40B4-BE49-F238E27FC236}">
                  <a16:creationId xmlns:a16="http://schemas.microsoft.com/office/drawing/2014/main" id="{481B4D1B-532D-4BAC-9AD0-BE1F703AFD3E}"/>
                </a:ext>
              </a:extLst>
            </p:cNvPr>
            <p:cNvSpPr/>
            <p:nvPr/>
          </p:nvSpPr>
          <p:spPr>
            <a:xfrm>
              <a:off x="4323075" y="3596050"/>
              <a:ext cx="74400" cy="185275"/>
            </a:xfrm>
            <a:custGeom>
              <a:avLst/>
              <a:gdLst/>
              <a:ahLst/>
              <a:cxnLst/>
              <a:rect l="l" t="t" r="r" b="b"/>
              <a:pathLst>
                <a:path w="2976" h="7411" extrusionOk="0">
                  <a:moveTo>
                    <a:pt x="0" y="0"/>
                  </a:moveTo>
                  <a:lnTo>
                    <a:pt x="0" y="7411"/>
                  </a:lnTo>
                  <a:lnTo>
                    <a:pt x="2976" y="7411"/>
                  </a:lnTo>
                  <a:lnTo>
                    <a:pt x="2976"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273;p54">
              <a:extLst>
                <a:ext uri="{FF2B5EF4-FFF2-40B4-BE49-F238E27FC236}">
                  <a16:creationId xmlns:a16="http://schemas.microsoft.com/office/drawing/2014/main" id="{9E82A6CD-CAE2-4C44-BEFE-BBA3E1E43B4A}"/>
                </a:ext>
              </a:extLst>
            </p:cNvPr>
            <p:cNvSpPr/>
            <p:nvPr/>
          </p:nvSpPr>
          <p:spPr>
            <a:xfrm>
              <a:off x="4653750" y="4232600"/>
              <a:ext cx="174225" cy="174225"/>
            </a:xfrm>
            <a:custGeom>
              <a:avLst/>
              <a:gdLst/>
              <a:ahLst/>
              <a:cxnLst/>
              <a:rect l="l" t="t" r="r" b="b"/>
              <a:pathLst>
                <a:path w="6969" h="6969" extrusionOk="0">
                  <a:moveTo>
                    <a:pt x="3484" y="0"/>
                  </a:moveTo>
                  <a:cubicBezTo>
                    <a:pt x="1555" y="0"/>
                    <a:pt x="0" y="1568"/>
                    <a:pt x="0" y="3484"/>
                  </a:cubicBezTo>
                  <a:cubicBezTo>
                    <a:pt x="0" y="5414"/>
                    <a:pt x="1555" y="6969"/>
                    <a:pt x="3484" y="6969"/>
                  </a:cubicBezTo>
                  <a:cubicBezTo>
                    <a:pt x="5401" y="6969"/>
                    <a:pt x="6969" y="5414"/>
                    <a:pt x="6969" y="3484"/>
                  </a:cubicBezTo>
                  <a:cubicBezTo>
                    <a:pt x="6969" y="1568"/>
                    <a:pt x="5401" y="0"/>
                    <a:pt x="3484"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274;p54">
              <a:extLst>
                <a:ext uri="{FF2B5EF4-FFF2-40B4-BE49-F238E27FC236}">
                  <a16:creationId xmlns:a16="http://schemas.microsoft.com/office/drawing/2014/main" id="{7CCB2D2F-DC43-4558-BE8D-6528936340F1}"/>
                </a:ext>
              </a:extLst>
            </p:cNvPr>
            <p:cNvSpPr/>
            <p:nvPr/>
          </p:nvSpPr>
          <p:spPr>
            <a:xfrm>
              <a:off x="4795125" y="4285175"/>
              <a:ext cx="136700" cy="116800"/>
            </a:xfrm>
            <a:custGeom>
              <a:avLst/>
              <a:gdLst/>
              <a:ahLst/>
              <a:cxnLst/>
              <a:rect l="l" t="t" r="r" b="b"/>
              <a:pathLst>
                <a:path w="5468" h="4672" extrusionOk="0">
                  <a:moveTo>
                    <a:pt x="3136" y="1"/>
                  </a:moveTo>
                  <a:cubicBezTo>
                    <a:pt x="1046" y="1"/>
                    <a:pt x="0" y="2507"/>
                    <a:pt x="1474" y="3981"/>
                  </a:cubicBezTo>
                  <a:cubicBezTo>
                    <a:pt x="1951" y="4458"/>
                    <a:pt x="2537" y="4671"/>
                    <a:pt x="3112" y="4671"/>
                  </a:cubicBezTo>
                  <a:cubicBezTo>
                    <a:pt x="4315" y="4671"/>
                    <a:pt x="5468" y="3738"/>
                    <a:pt x="5468" y="2333"/>
                  </a:cubicBezTo>
                  <a:cubicBezTo>
                    <a:pt x="5468" y="1046"/>
                    <a:pt x="4423" y="1"/>
                    <a:pt x="3136"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275;p54">
              <a:extLst>
                <a:ext uri="{FF2B5EF4-FFF2-40B4-BE49-F238E27FC236}">
                  <a16:creationId xmlns:a16="http://schemas.microsoft.com/office/drawing/2014/main" id="{F51DB323-2D3F-44D5-8A2E-4528EE7270DA}"/>
                </a:ext>
              </a:extLst>
            </p:cNvPr>
            <p:cNvSpPr/>
            <p:nvPr/>
          </p:nvSpPr>
          <p:spPr>
            <a:xfrm>
              <a:off x="4947550" y="4286200"/>
              <a:ext cx="61350" cy="61325"/>
            </a:xfrm>
            <a:custGeom>
              <a:avLst/>
              <a:gdLst/>
              <a:ahLst/>
              <a:cxnLst/>
              <a:rect l="l" t="t" r="r" b="b"/>
              <a:pathLst>
                <a:path w="2454" h="2453" extrusionOk="0">
                  <a:moveTo>
                    <a:pt x="1220" y="0"/>
                  </a:moveTo>
                  <a:cubicBezTo>
                    <a:pt x="550" y="0"/>
                    <a:pt x="1" y="550"/>
                    <a:pt x="1" y="1220"/>
                  </a:cubicBezTo>
                  <a:cubicBezTo>
                    <a:pt x="1" y="1903"/>
                    <a:pt x="550" y="2453"/>
                    <a:pt x="1220" y="2453"/>
                  </a:cubicBezTo>
                  <a:cubicBezTo>
                    <a:pt x="1904" y="2453"/>
                    <a:pt x="2453" y="1903"/>
                    <a:pt x="2453" y="1220"/>
                  </a:cubicBezTo>
                  <a:cubicBezTo>
                    <a:pt x="2453" y="550"/>
                    <a:pt x="1904" y="0"/>
                    <a:pt x="1220"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276;p54">
              <a:extLst>
                <a:ext uri="{FF2B5EF4-FFF2-40B4-BE49-F238E27FC236}">
                  <a16:creationId xmlns:a16="http://schemas.microsoft.com/office/drawing/2014/main" id="{C04AAAA7-131B-41F8-B51C-3667D1E67EAF}"/>
                </a:ext>
              </a:extLst>
            </p:cNvPr>
            <p:cNvSpPr/>
            <p:nvPr/>
          </p:nvSpPr>
          <p:spPr>
            <a:xfrm>
              <a:off x="5078875" y="4222875"/>
              <a:ext cx="174250" cy="173900"/>
            </a:xfrm>
            <a:custGeom>
              <a:avLst/>
              <a:gdLst/>
              <a:ahLst/>
              <a:cxnLst/>
              <a:rect l="l" t="t" r="r" b="b"/>
              <a:pathLst>
                <a:path w="6970" h="6956" extrusionOk="0">
                  <a:moveTo>
                    <a:pt x="3485" y="0"/>
                  </a:moveTo>
                  <a:cubicBezTo>
                    <a:pt x="1569" y="0"/>
                    <a:pt x="1" y="1555"/>
                    <a:pt x="1" y="3485"/>
                  </a:cubicBezTo>
                  <a:cubicBezTo>
                    <a:pt x="1" y="5401"/>
                    <a:pt x="1569" y="6955"/>
                    <a:pt x="3485" y="6955"/>
                  </a:cubicBezTo>
                  <a:cubicBezTo>
                    <a:pt x="5415" y="6955"/>
                    <a:pt x="6969" y="5401"/>
                    <a:pt x="6969" y="3485"/>
                  </a:cubicBezTo>
                  <a:cubicBezTo>
                    <a:pt x="6969" y="1555"/>
                    <a:pt x="5415" y="0"/>
                    <a:pt x="3485"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277;p54">
              <a:extLst>
                <a:ext uri="{FF2B5EF4-FFF2-40B4-BE49-F238E27FC236}">
                  <a16:creationId xmlns:a16="http://schemas.microsoft.com/office/drawing/2014/main" id="{E64EDC20-7AF2-4F7B-8AC4-3182D01E10D5}"/>
                </a:ext>
              </a:extLst>
            </p:cNvPr>
            <p:cNvSpPr/>
            <p:nvPr/>
          </p:nvSpPr>
          <p:spPr>
            <a:xfrm>
              <a:off x="5246075" y="4259400"/>
              <a:ext cx="91150" cy="91150"/>
            </a:xfrm>
            <a:custGeom>
              <a:avLst/>
              <a:gdLst/>
              <a:ahLst/>
              <a:cxnLst/>
              <a:rect l="l" t="t" r="r" b="b"/>
              <a:pathLst>
                <a:path w="3646" h="3646" extrusionOk="0">
                  <a:moveTo>
                    <a:pt x="1823" y="0"/>
                  </a:moveTo>
                  <a:cubicBezTo>
                    <a:pt x="817" y="0"/>
                    <a:pt x="0" y="818"/>
                    <a:pt x="0" y="1823"/>
                  </a:cubicBezTo>
                  <a:cubicBezTo>
                    <a:pt x="0" y="2828"/>
                    <a:pt x="817" y="3645"/>
                    <a:pt x="1823" y="3645"/>
                  </a:cubicBezTo>
                  <a:cubicBezTo>
                    <a:pt x="2828" y="3645"/>
                    <a:pt x="3645" y="2828"/>
                    <a:pt x="3645" y="1823"/>
                  </a:cubicBezTo>
                  <a:cubicBezTo>
                    <a:pt x="3645" y="818"/>
                    <a:pt x="2828" y="0"/>
                    <a:pt x="1823" y="0"/>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278;p54">
              <a:extLst>
                <a:ext uri="{FF2B5EF4-FFF2-40B4-BE49-F238E27FC236}">
                  <a16:creationId xmlns:a16="http://schemas.microsoft.com/office/drawing/2014/main" id="{0F04D717-1EE3-47C7-A82E-6046AB41FFE4}"/>
                </a:ext>
              </a:extLst>
            </p:cNvPr>
            <p:cNvSpPr/>
            <p:nvPr/>
          </p:nvSpPr>
          <p:spPr>
            <a:xfrm>
              <a:off x="4755250" y="4431600"/>
              <a:ext cx="116275" cy="99350"/>
            </a:xfrm>
            <a:custGeom>
              <a:avLst/>
              <a:gdLst/>
              <a:ahLst/>
              <a:cxnLst/>
              <a:rect l="l" t="t" r="r" b="b"/>
              <a:pathLst>
                <a:path w="4651" h="3974" extrusionOk="0">
                  <a:moveTo>
                    <a:pt x="2678" y="0"/>
                  </a:moveTo>
                  <a:cubicBezTo>
                    <a:pt x="2670" y="0"/>
                    <a:pt x="2662" y="0"/>
                    <a:pt x="2654" y="0"/>
                  </a:cubicBezTo>
                  <a:cubicBezTo>
                    <a:pt x="885" y="0"/>
                    <a:pt x="1" y="2131"/>
                    <a:pt x="1260" y="3391"/>
                  </a:cubicBezTo>
                  <a:cubicBezTo>
                    <a:pt x="1663" y="3793"/>
                    <a:pt x="2159" y="3973"/>
                    <a:pt x="2646" y="3973"/>
                  </a:cubicBezTo>
                  <a:cubicBezTo>
                    <a:pt x="3668" y="3973"/>
                    <a:pt x="4651" y="3181"/>
                    <a:pt x="4651" y="1984"/>
                  </a:cubicBezTo>
                  <a:cubicBezTo>
                    <a:pt x="4651" y="893"/>
                    <a:pt x="3766" y="0"/>
                    <a:pt x="2678"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279;p54">
              <a:extLst>
                <a:ext uri="{FF2B5EF4-FFF2-40B4-BE49-F238E27FC236}">
                  <a16:creationId xmlns:a16="http://schemas.microsoft.com/office/drawing/2014/main" id="{41E772A9-E9C3-4E38-902C-9383389F8BA8}"/>
                </a:ext>
              </a:extLst>
            </p:cNvPr>
            <p:cNvSpPr/>
            <p:nvPr/>
          </p:nvSpPr>
          <p:spPr>
            <a:xfrm>
              <a:off x="4902325" y="4438300"/>
              <a:ext cx="21800" cy="21800"/>
            </a:xfrm>
            <a:custGeom>
              <a:avLst/>
              <a:gdLst/>
              <a:ahLst/>
              <a:cxnLst/>
              <a:rect l="l" t="t" r="r" b="b"/>
              <a:pathLst>
                <a:path w="872" h="872" extrusionOk="0">
                  <a:moveTo>
                    <a:pt x="443" y="0"/>
                  </a:moveTo>
                  <a:cubicBezTo>
                    <a:pt x="202" y="0"/>
                    <a:pt x="1" y="201"/>
                    <a:pt x="1" y="442"/>
                  </a:cubicBezTo>
                  <a:cubicBezTo>
                    <a:pt x="1" y="684"/>
                    <a:pt x="202" y="871"/>
                    <a:pt x="443" y="871"/>
                  </a:cubicBezTo>
                  <a:cubicBezTo>
                    <a:pt x="684" y="871"/>
                    <a:pt x="872" y="684"/>
                    <a:pt x="872" y="442"/>
                  </a:cubicBezTo>
                  <a:cubicBezTo>
                    <a:pt x="872" y="201"/>
                    <a:pt x="684" y="0"/>
                    <a:pt x="443"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280;p54">
              <a:extLst>
                <a:ext uri="{FF2B5EF4-FFF2-40B4-BE49-F238E27FC236}">
                  <a16:creationId xmlns:a16="http://schemas.microsoft.com/office/drawing/2014/main" id="{3F357536-030E-4609-9C5B-D9DB5365DFF6}"/>
                </a:ext>
              </a:extLst>
            </p:cNvPr>
            <p:cNvSpPr/>
            <p:nvPr/>
          </p:nvSpPr>
          <p:spPr>
            <a:xfrm>
              <a:off x="4917075" y="4541475"/>
              <a:ext cx="70700" cy="60850"/>
            </a:xfrm>
            <a:custGeom>
              <a:avLst/>
              <a:gdLst/>
              <a:ahLst/>
              <a:cxnLst/>
              <a:rect l="l" t="t" r="r" b="b"/>
              <a:pathLst>
                <a:path w="2828" h="2434" extrusionOk="0">
                  <a:moveTo>
                    <a:pt x="1622" y="1"/>
                  </a:moveTo>
                  <a:cubicBezTo>
                    <a:pt x="536" y="1"/>
                    <a:pt x="0" y="1314"/>
                    <a:pt x="764" y="2078"/>
                  </a:cubicBezTo>
                  <a:cubicBezTo>
                    <a:pt x="1010" y="2324"/>
                    <a:pt x="1312" y="2434"/>
                    <a:pt x="1608" y="2434"/>
                  </a:cubicBezTo>
                  <a:cubicBezTo>
                    <a:pt x="2230" y="2434"/>
                    <a:pt x="2828" y="1947"/>
                    <a:pt x="2828" y="1220"/>
                  </a:cubicBezTo>
                  <a:cubicBezTo>
                    <a:pt x="2828" y="550"/>
                    <a:pt x="2292" y="1"/>
                    <a:pt x="1622"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281;p54">
              <a:extLst>
                <a:ext uri="{FF2B5EF4-FFF2-40B4-BE49-F238E27FC236}">
                  <a16:creationId xmlns:a16="http://schemas.microsoft.com/office/drawing/2014/main" id="{3AC2B20C-8DAE-446B-8087-90C399977593}"/>
                </a:ext>
              </a:extLst>
            </p:cNvPr>
            <p:cNvSpPr/>
            <p:nvPr/>
          </p:nvSpPr>
          <p:spPr>
            <a:xfrm>
              <a:off x="5116750" y="4428250"/>
              <a:ext cx="63675" cy="54575"/>
            </a:xfrm>
            <a:custGeom>
              <a:avLst/>
              <a:gdLst/>
              <a:ahLst/>
              <a:cxnLst/>
              <a:rect l="l" t="t" r="r" b="b"/>
              <a:pathLst>
                <a:path w="2547" h="2183" extrusionOk="0">
                  <a:moveTo>
                    <a:pt x="1461" y="0"/>
                  </a:moveTo>
                  <a:cubicBezTo>
                    <a:pt x="483" y="0"/>
                    <a:pt x="0" y="1179"/>
                    <a:pt x="684" y="1863"/>
                  </a:cubicBezTo>
                  <a:cubicBezTo>
                    <a:pt x="905" y="2084"/>
                    <a:pt x="1177" y="2183"/>
                    <a:pt x="1445" y="2183"/>
                  </a:cubicBezTo>
                  <a:cubicBezTo>
                    <a:pt x="2006" y="2183"/>
                    <a:pt x="2546" y="1748"/>
                    <a:pt x="2546" y="1086"/>
                  </a:cubicBezTo>
                  <a:cubicBezTo>
                    <a:pt x="2546" y="496"/>
                    <a:pt x="2051" y="0"/>
                    <a:pt x="1461"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282;p54">
              <a:extLst>
                <a:ext uri="{FF2B5EF4-FFF2-40B4-BE49-F238E27FC236}">
                  <a16:creationId xmlns:a16="http://schemas.microsoft.com/office/drawing/2014/main" id="{85537AFF-3C52-47F9-8CFC-109AC085CF2B}"/>
                </a:ext>
              </a:extLst>
            </p:cNvPr>
            <p:cNvSpPr/>
            <p:nvPr/>
          </p:nvSpPr>
          <p:spPr>
            <a:xfrm>
              <a:off x="5169675" y="4409825"/>
              <a:ext cx="105225" cy="90075"/>
            </a:xfrm>
            <a:custGeom>
              <a:avLst/>
              <a:gdLst/>
              <a:ahLst/>
              <a:cxnLst/>
              <a:rect l="l" t="t" r="r" b="b"/>
              <a:pathLst>
                <a:path w="4209" h="3603" extrusionOk="0">
                  <a:moveTo>
                    <a:pt x="2413" y="0"/>
                  </a:moveTo>
                  <a:cubicBezTo>
                    <a:pt x="805" y="0"/>
                    <a:pt x="1" y="1930"/>
                    <a:pt x="1140" y="3069"/>
                  </a:cubicBezTo>
                  <a:cubicBezTo>
                    <a:pt x="1504" y="3438"/>
                    <a:pt x="1954" y="3603"/>
                    <a:pt x="2397" y="3603"/>
                  </a:cubicBezTo>
                  <a:cubicBezTo>
                    <a:pt x="3320" y="3603"/>
                    <a:pt x="4208" y="2883"/>
                    <a:pt x="4208" y="1796"/>
                  </a:cubicBezTo>
                  <a:cubicBezTo>
                    <a:pt x="4208" y="804"/>
                    <a:pt x="3404" y="0"/>
                    <a:pt x="2413"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283;p54">
              <a:extLst>
                <a:ext uri="{FF2B5EF4-FFF2-40B4-BE49-F238E27FC236}">
                  <a16:creationId xmlns:a16="http://schemas.microsoft.com/office/drawing/2014/main" id="{73A4DEF7-75A9-4BA4-A62F-9D066D4E7F11}"/>
                </a:ext>
              </a:extLst>
            </p:cNvPr>
            <p:cNvSpPr/>
            <p:nvPr/>
          </p:nvSpPr>
          <p:spPr>
            <a:xfrm>
              <a:off x="5138525" y="4589050"/>
              <a:ext cx="18450" cy="18450"/>
            </a:xfrm>
            <a:custGeom>
              <a:avLst/>
              <a:gdLst/>
              <a:ahLst/>
              <a:cxnLst/>
              <a:rect l="l" t="t" r="r" b="b"/>
              <a:pathLst>
                <a:path w="738" h="738" extrusionOk="0">
                  <a:moveTo>
                    <a:pt x="362" y="1"/>
                  </a:moveTo>
                  <a:cubicBezTo>
                    <a:pt x="161" y="1"/>
                    <a:pt x="0" y="161"/>
                    <a:pt x="0" y="376"/>
                  </a:cubicBezTo>
                  <a:cubicBezTo>
                    <a:pt x="0" y="577"/>
                    <a:pt x="161" y="738"/>
                    <a:pt x="362" y="738"/>
                  </a:cubicBezTo>
                  <a:cubicBezTo>
                    <a:pt x="577" y="738"/>
                    <a:pt x="737" y="577"/>
                    <a:pt x="737" y="376"/>
                  </a:cubicBezTo>
                  <a:cubicBezTo>
                    <a:pt x="737" y="161"/>
                    <a:pt x="577" y="1"/>
                    <a:pt x="362"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284;p54">
              <a:extLst>
                <a:ext uri="{FF2B5EF4-FFF2-40B4-BE49-F238E27FC236}">
                  <a16:creationId xmlns:a16="http://schemas.microsoft.com/office/drawing/2014/main" id="{4188AC92-4CD2-4AE7-93F0-DAFCE99686EC}"/>
                </a:ext>
              </a:extLst>
            </p:cNvPr>
            <p:cNvSpPr/>
            <p:nvPr/>
          </p:nvSpPr>
          <p:spPr>
            <a:xfrm>
              <a:off x="4865475" y="4658725"/>
              <a:ext cx="30850" cy="26725"/>
            </a:xfrm>
            <a:custGeom>
              <a:avLst/>
              <a:gdLst/>
              <a:ahLst/>
              <a:cxnLst/>
              <a:rect l="l" t="t" r="r" b="b"/>
              <a:pathLst>
                <a:path w="1234" h="1069" extrusionOk="0">
                  <a:moveTo>
                    <a:pt x="697" y="1"/>
                  </a:moveTo>
                  <a:cubicBezTo>
                    <a:pt x="228" y="1"/>
                    <a:pt x="1" y="577"/>
                    <a:pt x="322" y="912"/>
                  </a:cubicBezTo>
                  <a:cubicBezTo>
                    <a:pt x="430" y="1020"/>
                    <a:pt x="563" y="1068"/>
                    <a:pt x="694" y="1068"/>
                  </a:cubicBezTo>
                  <a:cubicBezTo>
                    <a:pt x="969" y="1068"/>
                    <a:pt x="1233" y="855"/>
                    <a:pt x="1233" y="537"/>
                  </a:cubicBezTo>
                  <a:cubicBezTo>
                    <a:pt x="1233" y="242"/>
                    <a:pt x="992" y="1"/>
                    <a:pt x="697" y="1"/>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285;p54">
              <a:extLst>
                <a:ext uri="{FF2B5EF4-FFF2-40B4-BE49-F238E27FC236}">
                  <a16:creationId xmlns:a16="http://schemas.microsoft.com/office/drawing/2014/main" id="{6429EE66-E647-49A8-A9FB-B357156B9557}"/>
                </a:ext>
              </a:extLst>
            </p:cNvPr>
            <p:cNvSpPr/>
            <p:nvPr/>
          </p:nvSpPr>
          <p:spPr>
            <a:xfrm>
              <a:off x="4999475" y="4080925"/>
              <a:ext cx="322650" cy="284275"/>
            </a:xfrm>
            <a:custGeom>
              <a:avLst/>
              <a:gdLst/>
              <a:ahLst/>
              <a:cxnLst/>
              <a:rect l="l" t="t" r="r" b="b"/>
              <a:pathLst>
                <a:path w="12906" h="11371" extrusionOk="0">
                  <a:moveTo>
                    <a:pt x="2609" y="0"/>
                  </a:moveTo>
                  <a:cubicBezTo>
                    <a:pt x="2050" y="0"/>
                    <a:pt x="1586" y="154"/>
                    <a:pt x="1261" y="479"/>
                  </a:cubicBezTo>
                  <a:cubicBezTo>
                    <a:pt x="1" y="1739"/>
                    <a:pt x="1301" y="5089"/>
                    <a:pt x="4169" y="7970"/>
                  </a:cubicBezTo>
                  <a:cubicBezTo>
                    <a:pt x="6297" y="10098"/>
                    <a:pt x="8690" y="11370"/>
                    <a:pt x="10298" y="11370"/>
                  </a:cubicBezTo>
                  <a:cubicBezTo>
                    <a:pt x="10857" y="11370"/>
                    <a:pt x="11321" y="11216"/>
                    <a:pt x="11646" y="10891"/>
                  </a:cubicBezTo>
                  <a:cubicBezTo>
                    <a:pt x="12906" y="9632"/>
                    <a:pt x="11606" y="6281"/>
                    <a:pt x="8738" y="3400"/>
                  </a:cubicBezTo>
                  <a:cubicBezTo>
                    <a:pt x="6610" y="1272"/>
                    <a:pt x="4217" y="0"/>
                    <a:pt x="26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286;p54">
              <a:extLst>
                <a:ext uri="{FF2B5EF4-FFF2-40B4-BE49-F238E27FC236}">
                  <a16:creationId xmlns:a16="http://schemas.microsoft.com/office/drawing/2014/main" id="{F847A9F8-745C-4C79-BC1B-F79BD95E08B3}"/>
                </a:ext>
              </a:extLst>
            </p:cNvPr>
            <p:cNvSpPr/>
            <p:nvPr/>
          </p:nvSpPr>
          <p:spPr>
            <a:xfrm>
              <a:off x="5258125" y="4385025"/>
              <a:ext cx="63350" cy="54275"/>
            </a:xfrm>
            <a:custGeom>
              <a:avLst/>
              <a:gdLst/>
              <a:ahLst/>
              <a:cxnLst/>
              <a:rect l="l" t="t" r="r" b="b"/>
              <a:pathLst>
                <a:path w="2534" h="2171" extrusionOk="0">
                  <a:moveTo>
                    <a:pt x="1448" y="0"/>
                  </a:moveTo>
                  <a:cubicBezTo>
                    <a:pt x="483" y="0"/>
                    <a:pt x="0" y="1166"/>
                    <a:pt x="684" y="1850"/>
                  </a:cubicBezTo>
                  <a:cubicBezTo>
                    <a:pt x="905" y="2071"/>
                    <a:pt x="1177" y="2170"/>
                    <a:pt x="1444" y="2170"/>
                  </a:cubicBezTo>
                  <a:cubicBezTo>
                    <a:pt x="2000" y="2170"/>
                    <a:pt x="2533" y="1738"/>
                    <a:pt x="2533" y="1086"/>
                  </a:cubicBezTo>
                  <a:cubicBezTo>
                    <a:pt x="2533" y="483"/>
                    <a:pt x="2051" y="0"/>
                    <a:pt x="1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287;p54">
              <a:extLst>
                <a:ext uri="{FF2B5EF4-FFF2-40B4-BE49-F238E27FC236}">
                  <a16:creationId xmlns:a16="http://schemas.microsoft.com/office/drawing/2014/main" id="{93F596A5-8FB7-44E5-A448-35DAAC68767C}"/>
                </a:ext>
              </a:extLst>
            </p:cNvPr>
            <p:cNvSpPr/>
            <p:nvPr/>
          </p:nvSpPr>
          <p:spPr>
            <a:xfrm>
              <a:off x="4267800" y="2789975"/>
              <a:ext cx="185300" cy="74400"/>
            </a:xfrm>
            <a:custGeom>
              <a:avLst/>
              <a:gdLst/>
              <a:ahLst/>
              <a:cxnLst/>
              <a:rect l="l" t="t" r="r" b="b"/>
              <a:pathLst>
                <a:path w="7412" h="2976" extrusionOk="0">
                  <a:moveTo>
                    <a:pt x="0" y="1"/>
                  </a:moveTo>
                  <a:lnTo>
                    <a:pt x="0" y="2976"/>
                  </a:lnTo>
                  <a:lnTo>
                    <a:pt x="7411" y="2976"/>
                  </a:lnTo>
                  <a:lnTo>
                    <a:pt x="7411"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288;p54">
              <a:extLst>
                <a:ext uri="{FF2B5EF4-FFF2-40B4-BE49-F238E27FC236}">
                  <a16:creationId xmlns:a16="http://schemas.microsoft.com/office/drawing/2014/main" id="{C850CFE2-990E-44B5-8FFF-E35865A24B35}"/>
                </a:ext>
              </a:extLst>
            </p:cNvPr>
            <p:cNvSpPr/>
            <p:nvPr/>
          </p:nvSpPr>
          <p:spPr>
            <a:xfrm>
              <a:off x="4323075" y="2734700"/>
              <a:ext cx="74725" cy="184950"/>
            </a:xfrm>
            <a:custGeom>
              <a:avLst/>
              <a:gdLst/>
              <a:ahLst/>
              <a:cxnLst/>
              <a:rect l="l" t="t" r="r" b="b"/>
              <a:pathLst>
                <a:path w="2989" h="7398" extrusionOk="0">
                  <a:moveTo>
                    <a:pt x="0" y="1"/>
                  </a:moveTo>
                  <a:lnTo>
                    <a:pt x="0" y="7398"/>
                  </a:lnTo>
                  <a:lnTo>
                    <a:pt x="2989" y="7398"/>
                  </a:lnTo>
                  <a:lnTo>
                    <a:pt x="2989"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289;p54">
              <a:extLst>
                <a:ext uri="{FF2B5EF4-FFF2-40B4-BE49-F238E27FC236}">
                  <a16:creationId xmlns:a16="http://schemas.microsoft.com/office/drawing/2014/main" id="{EFF14E25-D0EB-462F-980A-12AE1B69EC86}"/>
                </a:ext>
              </a:extLst>
            </p:cNvPr>
            <p:cNvSpPr/>
            <p:nvPr/>
          </p:nvSpPr>
          <p:spPr>
            <a:xfrm>
              <a:off x="3834275" y="3006750"/>
              <a:ext cx="48950" cy="42025"/>
            </a:xfrm>
            <a:custGeom>
              <a:avLst/>
              <a:gdLst/>
              <a:ahLst/>
              <a:cxnLst/>
              <a:rect l="l" t="t" r="r" b="b"/>
              <a:pathLst>
                <a:path w="1958" h="1681" extrusionOk="0">
                  <a:moveTo>
                    <a:pt x="1113" y="0"/>
                  </a:moveTo>
                  <a:cubicBezTo>
                    <a:pt x="362" y="0"/>
                    <a:pt x="1" y="911"/>
                    <a:pt x="523" y="1434"/>
                  </a:cubicBezTo>
                  <a:cubicBezTo>
                    <a:pt x="693" y="1604"/>
                    <a:pt x="904" y="1680"/>
                    <a:pt x="1111" y="1680"/>
                  </a:cubicBezTo>
                  <a:cubicBezTo>
                    <a:pt x="1542" y="1680"/>
                    <a:pt x="1957" y="1351"/>
                    <a:pt x="1957" y="844"/>
                  </a:cubicBezTo>
                  <a:cubicBezTo>
                    <a:pt x="1957" y="375"/>
                    <a:pt x="1582" y="0"/>
                    <a:pt x="1113" y="0"/>
                  </a:cubicBezTo>
                  <a:close/>
                </a:path>
              </a:pathLst>
            </a:custGeom>
            <a:solidFill>
              <a:srgbClr val="5A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290;p54">
              <a:extLst>
                <a:ext uri="{FF2B5EF4-FFF2-40B4-BE49-F238E27FC236}">
                  <a16:creationId xmlns:a16="http://schemas.microsoft.com/office/drawing/2014/main" id="{03D43442-314F-48AD-B5E4-29B92D83C8E7}"/>
                </a:ext>
              </a:extLst>
            </p:cNvPr>
            <p:cNvSpPr/>
            <p:nvPr/>
          </p:nvSpPr>
          <p:spPr>
            <a:xfrm>
              <a:off x="3898275" y="3020800"/>
              <a:ext cx="16425" cy="13825"/>
            </a:xfrm>
            <a:custGeom>
              <a:avLst/>
              <a:gdLst/>
              <a:ahLst/>
              <a:cxnLst/>
              <a:rect l="l" t="t" r="r" b="b"/>
              <a:pathLst>
                <a:path w="657" h="553" extrusionOk="0">
                  <a:moveTo>
                    <a:pt x="375" y="1"/>
                  </a:moveTo>
                  <a:cubicBezTo>
                    <a:pt x="134" y="1"/>
                    <a:pt x="0" y="296"/>
                    <a:pt x="174" y="470"/>
                  </a:cubicBezTo>
                  <a:cubicBezTo>
                    <a:pt x="231" y="527"/>
                    <a:pt x="303" y="552"/>
                    <a:pt x="373" y="552"/>
                  </a:cubicBezTo>
                  <a:cubicBezTo>
                    <a:pt x="517" y="552"/>
                    <a:pt x="657" y="445"/>
                    <a:pt x="657" y="282"/>
                  </a:cubicBezTo>
                  <a:cubicBezTo>
                    <a:pt x="657" y="122"/>
                    <a:pt x="536" y="1"/>
                    <a:pt x="375" y="1"/>
                  </a:cubicBezTo>
                  <a:close/>
                </a:path>
              </a:pathLst>
            </a:custGeom>
            <a:solidFill>
              <a:srgbClr val="5A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1291;p54">
              <a:extLst>
                <a:ext uri="{FF2B5EF4-FFF2-40B4-BE49-F238E27FC236}">
                  <a16:creationId xmlns:a16="http://schemas.microsoft.com/office/drawing/2014/main" id="{2DCA9F90-4AEA-4B6B-8868-1E7F9C25D95E}"/>
                </a:ext>
              </a:extLst>
            </p:cNvPr>
            <p:cNvSpPr/>
            <p:nvPr/>
          </p:nvSpPr>
          <p:spPr>
            <a:xfrm>
              <a:off x="3912000" y="2996700"/>
              <a:ext cx="52625" cy="45100"/>
            </a:xfrm>
            <a:custGeom>
              <a:avLst/>
              <a:gdLst/>
              <a:ahLst/>
              <a:cxnLst/>
              <a:rect l="l" t="t" r="r" b="b"/>
              <a:pathLst>
                <a:path w="2105" h="1804" extrusionOk="0">
                  <a:moveTo>
                    <a:pt x="1207" y="0"/>
                  </a:moveTo>
                  <a:cubicBezTo>
                    <a:pt x="403" y="0"/>
                    <a:pt x="1" y="965"/>
                    <a:pt x="563" y="1541"/>
                  </a:cubicBezTo>
                  <a:cubicBezTo>
                    <a:pt x="745" y="1722"/>
                    <a:pt x="969" y="1804"/>
                    <a:pt x="1190" y="1804"/>
                  </a:cubicBezTo>
                  <a:cubicBezTo>
                    <a:pt x="1655" y="1804"/>
                    <a:pt x="2105" y="1443"/>
                    <a:pt x="2105" y="898"/>
                  </a:cubicBezTo>
                  <a:cubicBezTo>
                    <a:pt x="2105" y="402"/>
                    <a:pt x="1702" y="0"/>
                    <a:pt x="1207" y="0"/>
                  </a:cubicBezTo>
                  <a:close/>
                </a:path>
              </a:pathLst>
            </a:custGeom>
            <a:solidFill>
              <a:srgbClr val="5A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292;p54">
              <a:extLst>
                <a:ext uri="{FF2B5EF4-FFF2-40B4-BE49-F238E27FC236}">
                  <a16:creationId xmlns:a16="http://schemas.microsoft.com/office/drawing/2014/main" id="{34FFD6CD-8505-4DBB-AF29-3F14FA9CA08E}"/>
                </a:ext>
              </a:extLst>
            </p:cNvPr>
            <p:cNvSpPr/>
            <p:nvPr/>
          </p:nvSpPr>
          <p:spPr>
            <a:xfrm>
              <a:off x="3861750" y="3097875"/>
              <a:ext cx="32525" cy="28050"/>
            </a:xfrm>
            <a:custGeom>
              <a:avLst/>
              <a:gdLst/>
              <a:ahLst/>
              <a:cxnLst/>
              <a:rect l="l" t="t" r="r" b="b"/>
              <a:pathLst>
                <a:path w="1301" h="1122" extrusionOk="0">
                  <a:moveTo>
                    <a:pt x="751" y="0"/>
                  </a:moveTo>
                  <a:cubicBezTo>
                    <a:pt x="255" y="0"/>
                    <a:pt x="0" y="603"/>
                    <a:pt x="349" y="952"/>
                  </a:cubicBezTo>
                  <a:cubicBezTo>
                    <a:pt x="462" y="1069"/>
                    <a:pt x="603" y="1122"/>
                    <a:pt x="741" y="1122"/>
                  </a:cubicBezTo>
                  <a:cubicBezTo>
                    <a:pt x="1026" y="1122"/>
                    <a:pt x="1300" y="897"/>
                    <a:pt x="1300" y="563"/>
                  </a:cubicBezTo>
                  <a:cubicBezTo>
                    <a:pt x="1300" y="255"/>
                    <a:pt x="1059" y="0"/>
                    <a:pt x="751"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293;p54">
              <a:extLst>
                <a:ext uri="{FF2B5EF4-FFF2-40B4-BE49-F238E27FC236}">
                  <a16:creationId xmlns:a16="http://schemas.microsoft.com/office/drawing/2014/main" id="{97BD5697-4E42-4D72-8B0C-B41571EC4364}"/>
                </a:ext>
              </a:extLst>
            </p:cNvPr>
            <p:cNvSpPr/>
            <p:nvPr/>
          </p:nvSpPr>
          <p:spPr>
            <a:xfrm>
              <a:off x="3887875" y="3152475"/>
              <a:ext cx="51300" cy="51625"/>
            </a:xfrm>
            <a:custGeom>
              <a:avLst/>
              <a:gdLst/>
              <a:ahLst/>
              <a:cxnLst/>
              <a:rect l="l" t="t" r="r" b="b"/>
              <a:pathLst>
                <a:path w="2052" h="2065" extrusionOk="0">
                  <a:moveTo>
                    <a:pt x="1033" y="1"/>
                  </a:moveTo>
                  <a:cubicBezTo>
                    <a:pt x="456" y="1"/>
                    <a:pt x="1" y="470"/>
                    <a:pt x="1" y="1032"/>
                  </a:cubicBezTo>
                  <a:cubicBezTo>
                    <a:pt x="1" y="1609"/>
                    <a:pt x="456" y="2064"/>
                    <a:pt x="1033" y="2064"/>
                  </a:cubicBezTo>
                  <a:cubicBezTo>
                    <a:pt x="1595" y="2064"/>
                    <a:pt x="2051" y="1609"/>
                    <a:pt x="2051" y="1032"/>
                  </a:cubicBezTo>
                  <a:cubicBezTo>
                    <a:pt x="2051" y="470"/>
                    <a:pt x="1595" y="1"/>
                    <a:pt x="1033"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294;p54">
              <a:extLst>
                <a:ext uri="{FF2B5EF4-FFF2-40B4-BE49-F238E27FC236}">
                  <a16:creationId xmlns:a16="http://schemas.microsoft.com/office/drawing/2014/main" id="{597097DB-CBE5-46B9-A9BB-D20D7F27D18C}"/>
                </a:ext>
              </a:extLst>
            </p:cNvPr>
            <p:cNvSpPr/>
            <p:nvPr/>
          </p:nvSpPr>
          <p:spPr>
            <a:xfrm>
              <a:off x="3933450" y="3127350"/>
              <a:ext cx="11400" cy="9850"/>
            </a:xfrm>
            <a:custGeom>
              <a:avLst/>
              <a:gdLst/>
              <a:ahLst/>
              <a:cxnLst/>
              <a:rect l="l" t="t" r="r" b="b"/>
              <a:pathLst>
                <a:path w="456" h="394" extrusionOk="0">
                  <a:moveTo>
                    <a:pt x="255" y="0"/>
                  </a:moveTo>
                  <a:cubicBezTo>
                    <a:pt x="81" y="0"/>
                    <a:pt x="0" y="215"/>
                    <a:pt x="121" y="335"/>
                  </a:cubicBezTo>
                  <a:cubicBezTo>
                    <a:pt x="161" y="375"/>
                    <a:pt x="210" y="393"/>
                    <a:pt x="259" y="393"/>
                  </a:cubicBezTo>
                  <a:cubicBezTo>
                    <a:pt x="359" y="393"/>
                    <a:pt x="456" y="318"/>
                    <a:pt x="456" y="201"/>
                  </a:cubicBezTo>
                  <a:cubicBezTo>
                    <a:pt x="442" y="94"/>
                    <a:pt x="362" y="0"/>
                    <a:pt x="255" y="0"/>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295;p54">
              <a:extLst>
                <a:ext uri="{FF2B5EF4-FFF2-40B4-BE49-F238E27FC236}">
                  <a16:creationId xmlns:a16="http://schemas.microsoft.com/office/drawing/2014/main" id="{9B5EFC5A-1C80-4D88-BD63-7DBA9BC01A12}"/>
                </a:ext>
              </a:extLst>
            </p:cNvPr>
            <p:cNvSpPr/>
            <p:nvPr/>
          </p:nvSpPr>
          <p:spPr>
            <a:xfrm>
              <a:off x="3925400" y="3071725"/>
              <a:ext cx="31175" cy="31200"/>
            </a:xfrm>
            <a:custGeom>
              <a:avLst/>
              <a:gdLst/>
              <a:ahLst/>
              <a:cxnLst/>
              <a:rect l="l" t="t" r="r" b="b"/>
              <a:pathLst>
                <a:path w="1247" h="1248" extrusionOk="0">
                  <a:moveTo>
                    <a:pt x="617" y="1"/>
                  </a:moveTo>
                  <a:cubicBezTo>
                    <a:pt x="282" y="1"/>
                    <a:pt x="1" y="282"/>
                    <a:pt x="1" y="617"/>
                  </a:cubicBezTo>
                  <a:cubicBezTo>
                    <a:pt x="1" y="966"/>
                    <a:pt x="282" y="1247"/>
                    <a:pt x="617" y="1247"/>
                  </a:cubicBezTo>
                  <a:cubicBezTo>
                    <a:pt x="965" y="1247"/>
                    <a:pt x="1247" y="966"/>
                    <a:pt x="1247" y="617"/>
                  </a:cubicBezTo>
                  <a:cubicBezTo>
                    <a:pt x="1247" y="282"/>
                    <a:pt x="965" y="1"/>
                    <a:pt x="617"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296;p54">
              <a:extLst>
                <a:ext uri="{FF2B5EF4-FFF2-40B4-BE49-F238E27FC236}">
                  <a16:creationId xmlns:a16="http://schemas.microsoft.com/office/drawing/2014/main" id="{97A97F78-347F-4BEA-8E81-54F208B09549}"/>
                </a:ext>
              </a:extLst>
            </p:cNvPr>
            <p:cNvSpPr/>
            <p:nvPr/>
          </p:nvSpPr>
          <p:spPr>
            <a:xfrm>
              <a:off x="3922050" y="3195350"/>
              <a:ext cx="19450" cy="16975"/>
            </a:xfrm>
            <a:custGeom>
              <a:avLst/>
              <a:gdLst/>
              <a:ahLst/>
              <a:cxnLst/>
              <a:rect l="l" t="t" r="r" b="b"/>
              <a:pathLst>
                <a:path w="778" h="679" extrusionOk="0">
                  <a:moveTo>
                    <a:pt x="443" y="1"/>
                  </a:moveTo>
                  <a:cubicBezTo>
                    <a:pt x="148" y="1"/>
                    <a:pt x="1" y="363"/>
                    <a:pt x="202" y="577"/>
                  </a:cubicBezTo>
                  <a:cubicBezTo>
                    <a:pt x="268" y="647"/>
                    <a:pt x="351" y="679"/>
                    <a:pt x="434" y="679"/>
                  </a:cubicBezTo>
                  <a:cubicBezTo>
                    <a:pt x="603" y="679"/>
                    <a:pt x="769" y="547"/>
                    <a:pt x="778" y="349"/>
                  </a:cubicBezTo>
                  <a:cubicBezTo>
                    <a:pt x="778" y="162"/>
                    <a:pt x="630" y="1"/>
                    <a:pt x="443" y="1"/>
                  </a:cubicBezTo>
                  <a:close/>
                </a:path>
              </a:pathLst>
            </a:custGeom>
            <a:solidFill>
              <a:srgbClr val="484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297;p54">
              <a:extLst>
                <a:ext uri="{FF2B5EF4-FFF2-40B4-BE49-F238E27FC236}">
                  <a16:creationId xmlns:a16="http://schemas.microsoft.com/office/drawing/2014/main" id="{1EFD816A-C448-4071-BE13-E5168B44D168}"/>
                </a:ext>
              </a:extLst>
            </p:cNvPr>
            <p:cNvSpPr/>
            <p:nvPr/>
          </p:nvSpPr>
          <p:spPr>
            <a:xfrm>
              <a:off x="3962250" y="2909925"/>
              <a:ext cx="21125" cy="297175"/>
            </a:xfrm>
            <a:custGeom>
              <a:avLst/>
              <a:gdLst/>
              <a:ahLst/>
              <a:cxnLst/>
              <a:rect l="l" t="t" r="r" b="b"/>
              <a:pathLst>
                <a:path w="845" h="11887" extrusionOk="0">
                  <a:moveTo>
                    <a:pt x="430" y="0"/>
                  </a:moveTo>
                  <a:cubicBezTo>
                    <a:pt x="202" y="0"/>
                    <a:pt x="1" y="2654"/>
                    <a:pt x="1" y="5937"/>
                  </a:cubicBezTo>
                  <a:cubicBezTo>
                    <a:pt x="1" y="9220"/>
                    <a:pt x="188" y="11887"/>
                    <a:pt x="430" y="11887"/>
                  </a:cubicBezTo>
                  <a:cubicBezTo>
                    <a:pt x="657" y="11887"/>
                    <a:pt x="845" y="9220"/>
                    <a:pt x="845" y="5937"/>
                  </a:cubicBezTo>
                  <a:cubicBezTo>
                    <a:pt x="845" y="2654"/>
                    <a:pt x="657" y="0"/>
                    <a:pt x="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1298;p54">
            <a:extLst>
              <a:ext uri="{FF2B5EF4-FFF2-40B4-BE49-F238E27FC236}">
                <a16:creationId xmlns:a16="http://schemas.microsoft.com/office/drawing/2014/main" id="{D462559B-90EC-4094-9285-3C69A09014DF}"/>
              </a:ext>
            </a:extLst>
          </p:cNvPr>
          <p:cNvGrpSpPr/>
          <p:nvPr/>
        </p:nvGrpSpPr>
        <p:grpSpPr>
          <a:xfrm rot="-1563643">
            <a:off x="3309970" y="2847304"/>
            <a:ext cx="1702704" cy="1774270"/>
            <a:chOff x="4465125" y="1062850"/>
            <a:chExt cx="1024850" cy="1067925"/>
          </a:xfrm>
        </p:grpSpPr>
        <p:sp>
          <p:nvSpPr>
            <p:cNvPr id="546" name="Google Shape;1299;p54">
              <a:extLst>
                <a:ext uri="{FF2B5EF4-FFF2-40B4-BE49-F238E27FC236}">
                  <a16:creationId xmlns:a16="http://schemas.microsoft.com/office/drawing/2014/main" id="{886E09E4-DD95-4C79-9348-B9D45ABF8D16}"/>
                </a:ext>
              </a:extLst>
            </p:cNvPr>
            <p:cNvSpPr/>
            <p:nvPr/>
          </p:nvSpPr>
          <p:spPr>
            <a:xfrm>
              <a:off x="5084250" y="1112300"/>
              <a:ext cx="124325" cy="85675"/>
            </a:xfrm>
            <a:custGeom>
              <a:avLst/>
              <a:gdLst/>
              <a:ahLst/>
              <a:cxnLst/>
              <a:rect l="l" t="t" r="r" b="b"/>
              <a:pathLst>
                <a:path w="4973" h="3427" extrusionOk="0">
                  <a:moveTo>
                    <a:pt x="2761" y="673"/>
                  </a:moveTo>
                  <a:cubicBezTo>
                    <a:pt x="3134" y="673"/>
                    <a:pt x="3416" y="1063"/>
                    <a:pt x="3243" y="1443"/>
                  </a:cubicBezTo>
                  <a:cubicBezTo>
                    <a:pt x="3156" y="1637"/>
                    <a:pt x="2963" y="1747"/>
                    <a:pt x="2762" y="1747"/>
                  </a:cubicBezTo>
                  <a:cubicBezTo>
                    <a:pt x="2685" y="1747"/>
                    <a:pt x="2607" y="1731"/>
                    <a:pt x="2533" y="1698"/>
                  </a:cubicBezTo>
                  <a:cubicBezTo>
                    <a:pt x="2104" y="1497"/>
                    <a:pt x="2131" y="867"/>
                    <a:pt x="2573" y="706"/>
                  </a:cubicBezTo>
                  <a:cubicBezTo>
                    <a:pt x="2637" y="684"/>
                    <a:pt x="2701" y="673"/>
                    <a:pt x="2761" y="673"/>
                  </a:cubicBezTo>
                  <a:close/>
                  <a:moveTo>
                    <a:pt x="2125" y="0"/>
                  </a:moveTo>
                  <a:cubicBezTo>
                    <a:pt x="1245" y="0"/>
                    <a:pt x="398" y="496"/>
                    <a:pt x="0" y="1349"/>
                  </a:cubicBezTo>
                  <a:lnTo>
                    <a:pt x="4423" y="3427"/>
                  </a:lnTo>
                  <a:cubicBezTo>
                    <a:pt x="4972" y="2247"/>
                    <a:pt x="4463" y="854"/>
                    <a:pt x="3297" y="304"/>
                  </a:cubicBezTo>
                  <a:lnTo>
                    <a:pt x="3123" y="224"/>
                  </a:lnTo>
                  <a:cubicBezTo>
                    <a:pt x="2801" y="72"/>
                    <a:pt x="2461" y="0"/>
                    <a:pt x="2125"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300;p54">
              <a:extLst>
                <a:ext uri="{FF2B5EF4-FFF2-40B4-BE49-F238E27FC236}">
                  <a16:creationId xmlns:a16="http://schemas.microsoft.com/office/drawing/2014/main" id="{48FBEA23-F91F-48BF-9C07-6582911B2164}"/>
                </a:ext>
              </a:extLst>
            </p:cNvPr>
            <p:cNvSpPr/>
            <p:nvPr/>
          </p:nvSpPr>
          <p:spPr>
            <a:xfrm>
              <a:off x="5084250" y="1146025"/>
              <a:ext cx="110575" cy="51950"/>
            </a:xfrm>
            <a:custGeom>
              <a:avLst/>
              <a:gdLst/>
              <a:ahLst/>
              <a:cxnLst/>
              <a:rect l="l" t="t" r="r" b="b"/>
              <a:pathLst>
                <a:path w="4423" h="2078" fill="none" extrusionOk="0">
                  <a:moveTo>
                    <a:pt x="0" y="0"/>
                  </a:moveTo>
                  <a:lnTo>
                    <a:pt x="4423" y="2078"/>
                  </a:lnTo>
                </a:path>
              </a:pathLst>
            </a:custGeom>
            <a:noFill/>
            <a:ln w="5350" cap="flat" cmpd="sng">
              <a:solidFill>
                <a:srgbClr val="C3CCA2"/>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 name="Google Shape;1301;p54">
              <a:extLst>
                <a:ext uri="{FF2B5EF4-FFF2-40B4-BE49-F238E27FC236}">
                  <a16:creationId xmlns:a16="http://schemas.microsoft.com/office/drawing/2014/main" id="{D337DACF-C948-4948-9B63-95FB508D2998}"/>
                </a:ext>
              </a:extLst>
            </p:cNvPr>
            <p:cNvGrpSpPr/>
            <p:nvPr/>
          </p:nvGrpSpPr>
          <p:grpSpPr>
            <a:xfrm>
              <a:off x="4465125" y="1062850"/>
              <a:ext cx="1024850" cy="1067925"/>
              <a:chOff x="4465125" y="1062850"/>
              <a:chExt cx="1024850" cy="1067925"/>
            </a:xfrm>
          </p:grpSpPr>
          <p:sp>
            <p:nvSpPr>
              <p:cNvPr id="549" name="Google Shape;1302;p54">
                <a:extLst>
                  <a:ext uri="{FF2B5EF4-FFF2-40B4-BE49-F238E27FC236}">
                    <a16:creationId xmlns:a16="http://schemas.microsoft.com/office/drawing/2014/main" id="{CA1007B9-A20E-45AF-8150-DD90F96AECBB}"/>
                  </a:ext>
                </a:extLst>
              </p:cNvPr>
              <p:cNvSpPr/>
              <p:nvPr/>
            </p:nvSpPr>
            <p:spPr>
              <a:xfrm>
                <a:off x="4465125" y="1062850"/>
                <a:ext cx="950825" cy="1067925"/>
              </a:xfrm>
              <a:custGeom>
                <a:avLst/>
                <a:gdLst/>
                <a:ahLst/>
                <a:cxnLst/>
                <a:rect l="l" t="t" r="r" b="b"/>
                <a:pathLst>
                  <a:path w="38033" h="42717" extrusionOk="0">
                    <a:moveTo>
                      <a:pt x="15921" y="1"/>
                    </a:moveTo>
                    <a:cubicBezTo>
                      <a:pt x="15289" y="1"/>
                      <a:pt x="14684" y="359"/>
                      <a:pt x="14393" y="969"/>
                    </a:cubicBezTo>
                    <a:lnTo>
                      <a:pt x="403" y="30866"/>
                    </a:lnTo>
                    <a:cubicBezTo>
                      <a:pt x="0" y="31711"/>
                      <a:pt x="362" y="32716"/>
                      <a:pt x="1207" y="33104"/>
                    </a:cubicBezTo>
                    <a:lnTo>
                      <a:pt x="21375" y="42552"/>
                    </a:lnTo>
                    <a:cubicBezTo>
                      <a:pt x="21613" y="42663"/>
                      <a:pt x="21862" y="42716"/>
                      <a:pt x="22106" y="42716"/>
                    </a:cubicBezTo>
                    <a:cubicBezTo>
                      <a:pt x="22743" y="42716"/>
                      <a:pt x="23345" y="42358"/>
                      <a:pt x="23626" y="41748"/>
                    </a:cubicBezTo>
                    <a:lnTo>
                      <a:pt x="37630" y="11850"/>
                    </a:lnTo>
                    <a:cubicBezTo>
                      <a:pt x="38032" y="11006"/>
                      <a:pt x="37657" y="10001"/>
                      <a:pt x="36813" y="9612"/>
                    </a:cubicBezTo>
                    <a:lnTo>
                      <a:pt x="16644" y="165"/>
                    </a:lnTo>
                    <a:cubicBezTo>
                      <a:pt x="16410" y="53"/>
                      <a:pt x="16164" y="1"/>
                      <a:pt x="159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1303;p54">
                <a:extLst>
                  <a:ext uri="{FF2B5EF4-FFF2-40B4-BE49-F238E27FC236}">
                    <a16:creationId xmlns:a16="http://schemas.microsoft.com/office/drawing/2014/main" id="{5E69909C-8D14-4481-B018-EFFCF72C2211}"/>
                  </a:ext>
                </a:extLst>
              </p:cNvPr>
              <p:cNvSpPr/>
              <p:nvPr/>
            </p:nvSpPr>
            <p:spPr>
              <a:xfrm>
                <a:off x="4496275" y="1091425"/>
                <a:ext cx="889850" cy="1008100"/>
              </a:xfrm>
              <a:custGeom>
                <a:avLst/>
                <a:gdLst/>
                <a:ahLst/>
                <a:cxnLst/>
                <a:rect l="l" t="t" r="r" b="b"/>
                <a:pathLst>
                  <a:path w="35594" h="40324" extrusionOk="0">
                    <a:moveTo>
                      <a:pt x="14179" y="0"/>
                    </a:moveTo>
                    <a:lnTo>
                      <a:pt x="1" y="30286"/>
                    </a:lnTo>
                    <a:lnTo>
                      <a:pt x="21402" y="40323"/>
                    </a:lnTo>
                    <a:lnTo>
                      <a:pt x="35594" y="10037"/>
                    </a:lnTo>
                    <a:lnTo>
                      <a:pt x="141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1304;p54">
                <a:extLst>
                  <a:ext uri="{FF2B5EF4-FFF2-40B4-BE49-F238E27FC236}">
                    <a16:creationId xmlns:a16="http://schemas.microsoft.com/office/drawing/2014/main" id="{E090A870-8D1F-447E-AD16-E26FFE85CE62}"/>
                  </a:ext>
                </a:extLst>
              </p:cNvPr>
              <p:cNvSpPr/>
              <p:nvPr/>
            </p:nvSpPr>
            <p:spPr>
              <a:xfrm>
                <a:off x="4986075" y="1251550"/>
                <a:ext cx="190000" cy="88800"/>
              </a:xfrm>
              <a:custGeom>
                <a:avLst/>
                <a:gdLst/>
                <a:ahLst/>
                <a:cxnLst/>
                <a:rect l="l" t="t" r="r" b="b"/>
                <a:pathLst>
                  <a:path w="7600" h="3552" fill="none" extrusionOk="0">
                    <a:moveTo>
                      <a:pt x="1" y="1"/>
                    </a:moveTo>
                    <a:lnTo>
                      <a:pt x="7599" y="355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1305;p54">
                <a:extLst>
                  <a:ext uri="{FF2B5EF4-FFF2-40B4-BE49-F238E27FC236}">
                    <a16:creationId xmlns:a16="http://schemas.microsoft.com/office/drawing/2014/main" id="{C9644F8A-EBDE-4169-9678-00B5DB0C95E6}"/>
                  </a:ext>
                </a:extLst>
              </p:cNvPr>
              <p:cNvSpPr/>
              <p:nvPr/>
            </p:nvSpPr>
            <p:spPr>
              <a:xfrm>
                <a:off x="4933475" y="1277350"/>
                <a:ext cx="349125" cy="163850"/>
              </a:xfrm>
              <a:custGeom>
                <a:avLst/>
                <a:gdLst/>
                <a:ahLst/>
                <a:cxnLst/>
                <a:rect l="l" t="t" r="r" b="b"/>
                <a:pathLst>
                  <a:path w="13965" h="6554" fill="none" extrusionOk="0">
                    <a:moveTo>
                      <a:pt x="1" y="1"/>
                    </a:moveTo>
                    <a:lnTo>
                      <a:pt x="13965" y="6554"/>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1306;p54">
                <a:extLst>
                  <a:ext uri="{FF2B5EF4-FFF2-40B4-BE49-F238E27FC236}">
                    <a16:creationId xmlns:a16="http://schemas.microsoft.com/office/drawing/2014/main" id="{A9F1E7C0-BCF8-4D0B-A109-7A6DA10F2862}"/>
                  </a:ext>
                </a:extLst>
              </p:cNvPr>
              <p:cNvSpPr/>
              <p:nvPr/>
            </p:nvSpPr>
            <p:spPr>
              <a:xfrm>
                <a:off x="4821250" y="1275675"/>
                <a:ext cx="441925" cy="207075"/>
              </a:xfrm>
              <a:custGeom>
                <a:avLst/>
                <a:gdLst/>
                <a:ahLst/>
                <a:cxnLst/>
                <a:rect l="l" t="t" r="r" b="b"/>
                <a:pathLst>
                  <a:path w="17677" h="8283" fill="none" extrusionOk="0">
                    <a:moveTo>
                      <a:pt x="1" y="1"/>
                    </a:moveTo>
                    <a:lnTo>
                      <a:pt x="17676"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1307;p54">
                <a:extLst>
                  <a:ext uri="{FF2B5EF4-FFF2-40B4-BE49-F238E27FC236}">
                    <a16:creationId xmlns:a16="http://schemas.microsoft.com/office/drawing/2014/main" id="{47557543-8769-44AE-B81C-455D7209CF76}"/>
                  </a:ext>
                </a:extLst>
              </p:cNvPr>
              <p:cNvSpPr/>
              <p:nvPr/>
            </p:nvSpPr>
            <p:spPr>
              <a:xfrm>
                <a:off x="4801475" y="1317225"/>
                <a:ext cx="442275" cy="207075"/>
              </a:xfrm>
              <a:custGeom>
                <a:avLst/>
                <a:gdLst/>
                <a:ahLst/>
                <a:cxnLst/>
                <a:rect l="l" t="t" r="r" b="b"/>
                <a:pathLst>
                  <a:path w="17691" h="8283" fill="none" extrusionOk="0">
                    <a:moveTo>
                      <a:pt x="1" y="0"/>
                    </a:moveTo>
                    <a:lnTo>
                      <a:pt x="17690"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1308;p54">
                <a:extLst>
                  <a:ext uri="{FF2B5EF4-FFF2-40B4-BE49-F238E27FC236}">
                    <a16:creationId xmlns:a16="http://schemas.microsoft.com/office/drawing/2014/main" id="{1F390220-8A5D-456C-9DEC-B6451A0755F8}"/>
                  </a:ext>
                </a:extLst>
              </p:cNvPr>
              <p:cNvSpPr/>
              <p:nvPr/>
            </p:nvSpPr>
            <p:spPr>
              <a:xfrm>
                <a:off x="4738500" y="1693450"/>
                <a:ext cx="349450" cy="163850"/>
              </a:xfrm>
              <a:custGeom>
                <a:avLst/>
                <a:gdLst/>
                <a:ahLst/>
                <a:cxnLst/>
                <a:rect l="l" t="t" r="r" b="b"/>
                <a:pathLst>
                  <a:path w="13978" h="6554" fill="none" extrusionOk="0">
                    <a:moveTo>
                      <a:pt x="1" y="1"/>
                    </a:moveTo>
                    <a:lnTo>
                      <a:pt x="13978" y="6554"/>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1309;p54">
                <a:extLst>
                  <a:ext uri="{FF2B5EF4-FFF2-40B4-BE49-F238E27FC236}">
                    <a16:creationId xmlns:a16="http://schemas.microsoft.com/office/drawing/2014/main" id="{79AE53B8-A1BE-4B1A-8938-4106EA344E4A}"/>
                  </a:ext>
                </a:extLst>
              </p:cNvPr>
              <p:cNvSpPr/>
              <p:nvPr/>
            </p:nvSpPr>
            <p:spPr>
              <a:xfrm>
                <a:off x="4626275" y="1691775"/>
                <a:ext cx="442250" cy="207075"/>
              </a:xfrm>
              <a:custGeom>
                <a:avLst/>
                <a:gdLst/>
                <a:ahLst/>
                <a:cxnLst/>
                <a:rect l="l" t="t" r="r" b="b"/>
                <a:pathLst>
                  <a:path w="17690" h="8283" fill="none" extrusionOk="0">
                    <a:moveTo>
                      <a:pt x="0" y="1"/>
                    </a:moveTo>
                    <a:lnTo>
                      <a:pt x="17690"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310;p54">
                <a:extLst>
                  <a:ext uri="{FF2B5EF4-FFF2-40B4-BE49-F238E27FC236}">
                    <a16:creationId xmlns:a16="http://schemas.microsoft.com/office/drawing/2014/main" id="{E0D80682-E529-4823-B99E-2CA6AAD522CC}"/>
                  </a:ext>
                </a:extLst>
              </p:cNvPr>
              <p:cNvSpPr/>
              <p:nvPr/>
            </p:nvSpPr>
            <p:spPr>
              <a:xfrm>
                <a:off x="4606850" y="1733325"/>
                <a:ext cx="441900" cy="207075"/>
              </a:xfrm>
              <a:custGeom>
                <a:avLst/>
                <a:gdLst/>
                <a:ahLst/>
                <a:cxnLst/>
                <a:rect l="l" t="t" r="r" b="b"/>
                <a:pathLst>
                  <a:path w="17676" h="8283" fill="none" extrusionOk="0">
                    <a:moveTo>
                      <a:pt x="0" y="0"/>
                    </a:moveTo>
                    <a:lnTo>
                      <a:pt x="17676"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311;p54">
                <a:extLst>
                  <a:ext uri="{FF2B5EF4-FFF2-40B4-BE49-F238E27FC236}">
                    <a16:creationId xmlns:a16="http://schemas.microsoft.com/office/drawing/2014/main" id="{47889F26-E664-4AB4-83DF-68942F9D15CA}"/>
                  </a:ext>
                </a:extLst>
              </p:cNvPr>
              <p:cNvSpPr/>
              <p:nvPr/>
            </p:nvSpPr>
            <p:spPr>
              <a:xfrm>
                <a:off x="4587400" y="1774850"/>
                <a:ext cx="441925" cy="207075"/>
              </a:xfrm>
              <a:custGeom>
                <a:avLst/>
                <a:gdLst/>
                <a:ahLst/>
                <a:cxnLst/>
                <a:rect l="l" t="t" r="r" b="b"/>
                <a:pathLst>
                  <a:path w="17677" h="8283" fill="none" extrusionOk="0">
                    <a:moveTo>
                      <a:pt x="1" y="1"/>
                    </a:moveTo>
                    <a:lnTo>
                      <a:pt x="17677" y="8283"/>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312;p54">
                <a:extLst>
                  <a:ext uri="{FF2B5EF4-FFF2-40B4-BE49-F238E27FC236}">
                    <a16:creationId xmlns:a16="http://schemas.microsoft.com/office/drawing/2014/main" id="{96AEA684-500D-4952-B956-853021F86CAA}"/>
                  </a:ext>
                </a:extLst>
              </p:cNvPr>
              <p:cNvSpPr/>
              <p:nvPr/>
            </p:nvSpPr>
            <p:spPr>
              <a:xfrm>
                <a:off x="4567650" y="1816400"/>
                <a:ext cx="442250" cy="207075"/>
              </a:xfrm>
              <a:custGeom>
                <a:avLst/>
                <a:gdLst/>
                <a:ahLst/>
                <a:cxnLst/>
                <a:rect l="l" t="t" r="r" b="b"/>
                <a:pathLst>
                  <a:path w="17690" h="8283" fill="none" extrusionOk="0">
                    <a:moveTo>
                      <a:pt x="0" y="1"/>
                    </a:moveTo>
                    <a:lnTo>
                      <a:pt x="17689" y="8282"/>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1313;p54">
                <a:extLst>
                  <a:ext uri="{FF2B5EF4-FFF2-40B4-BE49-F238E27FC236}">
                    <a16:creationId xmlns:a16="http://schemas.microsoft.com/office/drawing/2014/main" id="{ACD007E9-E756-4D5F-B50A-954D802BFF4E}"/>
                  </a:ext>
                </a:extLst>
              </p:cNvPr>
              <p:cNvSpPr/>
              <p:nvPr/>
            </p:nvSpPr>
            <p:spPr>
              <a:xfrm>
                <a:off x="4782050" y="1358775"/>
                <a:ext cx="286150" cy="134025"/>
              </a:xfrm>
              <a:custGeom>
                <a:avLst/>
                <a:gdLst/>
                <a:ahLst/>
                <a:cxnLst/>
                <a:rect l="l" t="t" r="r" b="b"/>
                <a:pathLst>
                  <a:path w="11446" h="5361" fill="none" extrusionOk="0">
                    <a:moveTo>
                      <a:pt x="1" y="0"/>
                    </a:moveTo>
                    <a:lnTo>
                      <a:pt x="11445" y="5360"/>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1314;p54">
                <a:extLst>
                  <a:ext uri="{FF2B5EF4-FFF2-40B4-BE49-F238E27FC236}">
                    <a16:creationId xmlns:a16="http://schemas.microsoft.com/office/drawing/2014/main" id="{C8C7A0F2-5896-4235-8781-474263E6E58D}"/>
                  </a:ext>
                </a:extLst>
              </p:cNvPr>
              <p:cNvSpPr/>
              <p:nvPr/>
            </p:nvSpPr>
            <p:spPr>
              <a:xfrm>
                <a:off x="4815550" y="1425425"/>
                <a:ext cx="199375" cy="93175"/>
              </a:xfrm>
              <a:custGeom>
                <a:avLst/>
                <a:gdLst/>
                <a:ahLst/>
                <a:cxnLst/>
                <a:rect l="l" t="t" r="r" b="b"/>
                <a:pathLst>
                  <a:path w="7975" h="3727" fill="none" extrusionOk="0">
                    <a:moveTo>
                      <a:pt x="1" y="1"/>
                    </a:moveTo>
                    <a:lnTo>
                      <a:pt x="7974" y="3726"/>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1315;p54">
                <a:extLst>
                  <a:ext uri="{FF2B5EF4-FFF2-40B4-BE49-F238E27FC236}">
                    <a16:creationId xmlns:a16="http://schemas.microsoft.com/office/drawing/2014/main" id="{5FC27AB9-5ABA-446C-A0A8-E8706A949373}"/>
                  </a:ext>
                </a:extLst>
              </p:cNvPr>
              <p:cNvSpPr/>
              <p:nvPr/>
            </p:nvSpPr>
            <p:spPr>
              <a:xfrm>
                <a:off x="4743200" y="1442175"/>
                <a:ext cx="252300" cy="117950"/>
              </a:xfrm>
              <a:custGeom>
                <a:avLst/>
                <a:gdLst/>
                <a:ahLst/>
                <a:cxnLst/>
                <a:rect l="l" t="t" r="r" b="b"/>
                <a:pathLst>
                  <a:path w="10092" h="4718" fill="none" extrusionOk="0">
                    <a:moveTo>
                      <a:pt x="0" y="1"/>
                    </a:moveTo>
                    <a:lnTo>
                      <a:pt x="10091" y="4718"/>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316;p54">
                <a:extLst>
                  <a:ext uri="{FF2B5EF4-FFF2-40B4-BE49-F238E27FC236}">
                    <a16:creationId xmlns:a16="http://schemas.microsoft.com/office/drawing/2014/main" id="{D6C96ADE-86CD-4054-A1ED-01078411EBEB}"/>
                  </a:ext>
                </a:extLst>
              </p:cNvPr>
              <p:cNvSpPr/>
              <p:nvPr/>
            </p:nvSpPr>
            <p:spPr>
              <a:xfrm>
                <a:off x="4723750" y="1483725"/>
                <a:ext cx="252300" cy="117950"/>
              </a:xfrm>
              <a:custGeom>
                <a:avLst/>
                <a:gdLst/>
                <a:ahLst/>
                <a:cxnLst/>
                <a:rect l="l" t="t" r="r" b="b"/>
                <a:pathLst>
                  <a:path w="10092" h="4718" fill="none" extrusionOk="0">
                    <a:moveTo>
                      <a:pt x="1" y="1"/>
                    </a:moveTo>
                    <a:lnTo>
                      <a:pt x="10092" y="4718"/>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317;p54">
                <a:extLst>
                  <a:ext uri="{FF2B5EF4-FFF2-40B4-BE49-F238E27FC236}">
                    <a16:creationId xmlns:a16="http://schemas.microsoft.com/office/drawing/2014/main" id="{0BE79D31-3FE0-4B90-9802-404E89D54549}"/>
                  </a:ext>
                </a:extLst>
              </p:cNvPr>
              <p:cNvSpPr/>
              <p:nvPr/>
            </p:nvSpPr>
            <p:spPr>
              <a:xfrm>
                <a:off x="4704325" y="1525275"/>
                <a:ext cx="251975" cy="118275"/>
              </a:xfrm>
              <a:custGeom>
                <a:avLst/>
                <a:gdLst/>
                <a:ahLst/>
                <a:cxnLst/>
                <a:rect l="l" t="t" r="r" b="b"/>
                <a:pathLst>
                  <a:path w="10079" h="4731" fill="none" extrusionOk="0">
                    <a:moveTo>
                      <a:pt x="1" y="0"/>
                    </a:moveTo>
                    <a:lnTo>
                      <a:pt x="10078" y="4731"/>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318;p54">
                <a:extLst>
                  <a:ext uri="{FF2B5EF4-FFF2-40B4-BE49-F238E27FC236}">
                    <a16:creationId xmlns:a16="http://schemas.microsoft.com/office/drawing/2014/main" id="{ACAB7B2E-A3CD-4989-8BD4-22A885551FBF}"/>
                  </a:ext>
                </a:extLst>
              </p:cNvPr>
              <p:cNvSpPr/>
              <p:nvPr/>
            </p:nvSpPr>
            <p:spPr>
              <a:xfrm>
                <a:off x="4684575" y="1566825"/>
                <a:ext cx="252275" cy="118275"/>
              </a:xfrm>
              <a:custGeom>
                <a:avLst/>
                <a:gdLst/>
                <a:ahLst/>
                <a:cxnLst/>
                <a:rect l="l" t="t" r="r" b="b"/>
                <a:pathLst>
                  <a:path w="10091" h="4731" fill="none" extrusionOk="0">
                    <a:moveTo>
                      <a:pt x="0" y="0"/>
                    </a:moveTo>
                    <a:lnTo>
                      <a:pt x="10091" y="4731"/>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319;p54">
                <a:extLst>
                  <a:ext uri="{FF2B5EF4-FFF2-40B4-BE49-F238E27FC236}">
                    <a16:creationId xmlns:a16="http://schemas.microsoft.com/office/drawing/2014/main" id="{1C274EB8-6844-4F16-8F40-BCFC7EB8B7B3}"/>
                  </a:ext>
                </a:extLst>
              </p:cNvPr>
              <p:cNvSpPr/>
              <p:nvPr/>
            </p:nvSpPr>
            <p:spPr>
              <a:xfrm>
                <a:off x="4665125" y="1608350"/>
                <a:ext cx="398700" cy="186975"/>
              </a:xfrm>
              <a:custGeom>
                <a:avLst/>
                <a:gdLst/>
                <a:ahLst/>
                <a:cxnLst/>
                <a:rect l="l" t="t" r="r" b="b"/>
                <a:pathLst>
                  <a:path w="15948" h="7479" fill="none" extrusionOk="0">
                    <a:moveTo>
                      <a:pt x="1" y="1"/>
                    </a:moveTo>
                    <a:lnTo>
                      <a:pt x="15948" y="7478"/>
                    </a:lnTo>
                  </a:path>
                </a:pathLst>
              </a:custGeom>
              <a:noFill/>
              <a:ln w="5350"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320;p54">
                <a:extLst>
                  <a:ext uri="{FF2B5EF4-FFF2-40B4-BE49-F238E27FC236}">
                    <a16:creationId xmlns:a16="http://schemas.microsoft.com/office/drawing/2014/main" id="{FD4864FB-A4EA-4071-B302-2CF1BCFF242C}"/>
                  </a:ext>
                </a:extLst>
              </p:cNvPr>
              <p:cNvSpPr/>
              <p:nvPr/>
            </p:nvSpPr>
            <p:spPr>
              <a:xfrm>
                <a:off x="4993800" y="1577850"/>
                <a:ext cx="129325" cy="128375"/>
              </a:xfrm>
              <a:custGeom>
                <a:avLst/>
                <a:gdLst/>
                <a:ahLst/>
                <a:cxnLst/>
                <a:rect l="l" t="t" r="r" b="b"/>
                <a:pathLst>
                  <a:path w="5173" h="5135" extrusionOk="0">
                    <a:moveTo>
                      <a:pt x="2872" y="1"/>
                    </a:moveTo>
                    <a:cubicBezTo>
                      <a:pt x="1948" y="1"/>
                      <a:pt x="1093" y="508"/>
                      <a:pt x="643" y="1315"/>
                    </a:cubicBezTo>
                    <a:cubicBezTo>
                      <a:pt x="0" y="2547"/>
                      <a:pt x="442" y="4075"/>
                      <a:pt x="1662" y="4785"/>
                    </a:cubicBezTo>
                    <a:cubicBezTo>
                      <a:pt x="2071" y="5022"/>
                      <a:pt x="2519" y="5135"/>
                      <a:pt x="2962" y="5135"/>
                    </a:cubicBezTo>
                    <a:cubicBezTo>
                      <a:pt x="3824" y="5135"/>
                      <a:pt x="4668" y="4707"/>
                      <a:pt x="5173" y="3928"/>
                    </a:cubicBezTo>
                    <a:lnTo>
                      <a:pt x="2908" y="2614"/>
                    </a:lnTo>
                    <a:lnTo>
                      <a:pt x="2908" y="1"/>
                    </a:lnTo>
                    <a:cubicBezTo>
                      <a:pt x="2896" y="1"/>
                      <a:pt x="2884" y="1"/>
                      <a:pt x="2872" y="1"/>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321;p54">
                <a:extLst>
                  <a:ext uri="{FF2B5EF4-FFF2-40B4-BE49-F238E27FC236}">
                    <a16:creationId xmlns:a16="http://schemas.microsoft.com/office/drawing/2014/main" id="{07143F0B-4B4B-4E98-B277-5788E38624BC}"/>
                  </a:ext>
                </a:extLst>
              </p:cNvPr>
              <p:cNvSpPr/>
              <p:nvPr/>
            </p:nvSpPr>
            <p:spPr>
              <a:xfrm>
                <a:off x="5066500" y="1577875"/>
                <a:ext cx="65350" cy="98175"/>
              </a:xfrm>
              <a:custGeom>
                <a:avLst/>
                <a:gdLst/>
                <a:ahLst/>
                <a:cxnLst/>
                <a:rect l="l" t="t" r="r" b="b"/>
                <a:pathLst>
                  <a:path w="2614" h="3927" extrusionOk="0">
                    <a:moveTo>
                      <a:pt x="0" y="0"/>
                    </a:moveTo>
                    <a:lnTo>
                      <a:pt x="0" y="2613"/>
                    </a:lnTo>
                    <a:lnTo>
                      <a:pt x="2265" y="3927"/>
                    </a:lnTo>
                    <a:cubicBezTo>
                      <a:pt x="2493" y="3525"/>
                      <a:pt x="2613" y="3082"/>
                      <a:pt x="2613" y="2613"/>
                    </a:cubicBezTo>
                    <a:cubicBezTo>
                      <a:pt x="2613" y="1180"/>
                      <a:pt x="1434" y="0"/>
                      <a:pt x="0"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1322;p54">
                <a:extLst>
                  <a:ext uri="{FF2B5EF4-FFF2-40B4-BE49-F238E27FC236}">
                    <a16:creationId xmlns:a16="http://schemas.microsoft.com/office/drawing/2014/main" id="{3F41D3FF-D505-4834-BC41-31692382CA46}"/>
                  </a:ext>
                </a:extLst>
              </p:cNvPr>
              <p:cNvSpPr/>
              <p:nvPr/>
            </p:nvSpPr>
            <p:spPr>
              <a:xfrm>
                <a:off x="4984750" y="1120900"/>
                <a:ext cx="272725" cy="154475"/>
              </a:xfrm>
              <a:custGeom>
                <a:avLst/>
                <a:gdLst/>
                <a:ahLst/>
                <a:cxnLst/>
                <a:rect l="l" t="t" r="r" b="b"/>
                <a:pathLst>
                  <a:path w="10909" h="6179" extrusionOk="0">
                    <a:moveTo>
                      <a:pt x="1823" y="0"/>
                    </a:moveTo>
                    <a:lnTo>
                      <a:pt x="0" y="1059"/>
                    </a:lnTo>
                    <a:lnTo>
                      <a:pt x="10909" y="6178"/>
                    </a:lnTo>
                    <a:lnTo>
                      <a:pt x="10560" y="4088"/>
                    </a:lnTo>
                    <a:lnTo>
                      <a:pt x="1823"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1323;p54">
                <a:extLst>
                  <a:ext uri="{FF2B5EF4-FFF2-40B4-BE49-F238E27FC236}">
                    <a16:creationId xmlns:a16="http://schemas.microsoft.com/office/drawing/2014/main" id="{3BD40779-5D61-4353-8F32-F9A9BAC0C2C7}"/>
                  </a:ext>
                </a:extLst>
              </p:cNvPr>
              <p:cNvSpPr/>
              <p:nvPr/>
            </p:nvSpPr>
            <p:spPr>
              <a:xfrm>
                <a:off x="4997475" y="1136975"/>
                <a:ext cx="257650" cy="123975"/>
              </a:xfrm>
              <a:custGeom>
                <a:avLst/>
                <a:gdLst/>
                <a:ahLst/>
                <a:cxnLst/>
                <a:rect l="l" t="t" r="r" b="b"/>
                <a:pathLst>
                  <a:path w="10306" h="4959" extrusionOk="0">
                    <a:moveTo>
                      <a:pt x="215" y="1"/>
                    </a:moveTo>
                    <a:lnTo>
                      <a:pt x="1" y="121"/>
                    </a:lnTo>
                    <a:lnTo>
                      <a:pt x="10306" y="4959"/>
                    </a:lnTo>
                    <a:lnTo>
                      <a:pt x="10266" y="4704"/>
                    </a:lnTo>
                    <a:lnTo>
                      <a:pt x="215" y="1"/>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1324;p54">
                <a:extLst>
                  <a:ext uri="{FF2B5EF4-FFF2-40B4-BE49-F238E27FC236}">
                    <a16:creationId xmlns:a16="http://schemas.microsoft.com/office/drawing/2014/main" id="{26CA6BA8-BE5C-49F2-B5C2-00F0E990D560}"/>
                  </a:ext>
                </a:extLst>
              </p:cNvPr>
              <p:cNvSpPr/>
              <p:nvPr/>
            </p:nvSpPr>
            <p:spPr>
              <a:xfrm>
                <a:off x="4944200" y="1120900"/>
                <a:ext cx="348125" cy="192325"/>
              </a:xfrm>
              <a:custGeom>
                <a:avLst/>
                <a:gdLst/>
                <a:ahLst/>
                <a:cxnLst/>
                <a:rect l="l" t="t" r="r" b="b"/>
                <a:pathLst>
                  <a:path w="13925" h="7693" extrusionOk="0">
                    <a:moveTo>
                      <a:pt x="711" y="0"/>
                    </a:moveTo>
                    <a:lnTo>
                      <a:pt x="1" y="1501"/>
                    </a:lnTo>
                    <a:lnTo>
                      <a:pt x="13227" y="7693"/>
                    </a:lnTo>
                    <a:lnTo>
                      <a:pt x="13924" y="6192"/>
                    </a:lnTo>
                    <a:lnTo>
                      <a:pt x="711"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325;p54">
                <a:extLst>
                  <a:ext uri="{FF2B5EF4-FFF2-40B4-BE49-F238E27FC236}">
                    <a16:creationId xmlns:a16="http://schemas.microsoft.com/office/drawing/2014/main" id="{20074DA8-036A-4483-9AA6-066C7B78ED86}"/>
                  </a:ext>
                </a:extLst>
              </p:cNvPr>
              <p:cNvSpPr/>
              <p:nvPr/>
            </p:nvSpPr>
            <p:spPr>
              <a:xfrm>
                <a:off x="5249075" y="2011050"/>
                <a:ext cx="6725" cy="8825"/>
              </a:xfrm>
              <a:custGeom>
                <a:avLst/>
                <a:gdLst/>
                <a:ahLst/>
                <a:cxnLst/>
                <a:rect l="l" t="t" r="r" b="b"/>
                <a:pathLst>
                  <a:path w="269" h="353" extrusionOk="0">
                    <a:moveTo>
                      <a:pt x="94" y="1"/>
                    </a:moveTo>
                    <a:lnTo>
                      <a:pt x="14" y="228"/>
                    </a:lnTo>
                    <a:cubicBezTo>
                      <a:pt x="1" y="282"/>
                      <a:pt x="14" y="336"/>
                      <a:pt x="68" y="349"/>
                    </a:cubicBezTo>
                    <a:cubicBezTo>
                      <a:pt x="75" y="351"/>
                      <a:pt x="82" y="353"/>
                      <a:pt x="90" y="353"/>
                    </a:cubicBezTo>
                    <a:cubicBezTo>
                      <a:pt x="126" y="353"/>
                      <a:pt x="164" y="329"/>
                      <a:pt x="175" y="295"/>
                    </a:cubicBezTo>
                    <a:lnTo>
                      <a:pt x="269" y="68"/>
                    </a:lnTo>
                    <a:lnTo>
                      <a:pt x="94"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326;p54">
                <a:extLst>
                  <a:ext uri="{FF2B5EF4-FFF2-40B4-BE49-F238E27FC236}">
                    <a16:creationId xmlns:a16="http://schemas.microsoft.com/office/drawing/2014/main" id="{9F2A1898-CF3B-4776-97B1-1D1055786CBD}"/>
                  </a:ext>
                </a:extLst>
              </p:cNvPr>
              <p:cNvSpPr/>
              <p:nvPr/>
            </p:nvSpPr>
            <p:spPr>
              <a:xfrm>
                <a:off x="5248750" y="1938700"/>
                <a:ext cx="49925" cy="76400"/>
              </a:xfrm>
              <a:custGeom>
                <a:avLst/>
                <a:gdLst/>
                <a:ahLst/>
                <a:cxnLst/>
                <a:rect l="l" t="t" r="r" b="b"/>
                <a:pathLst>
                  <a:path w="1997" h="3056" extrusionOk="0">
                    <a:moveTo>
                      <a:pt x="228" y="0"/>
                    </a:moveTo>
                    <a:cubicBezTo>
                      <a:pt x="14" y="603"/>
                      <a:pt x="0" y="1823"/>
                      <a:pt x="27" y="2466"/>
                    </a:cubicBezTo>
                    <a:lnTo>
                      <a:pt x="40" y="2962"/>
                    </a:lnTo>
                    <a:lnTo>
                      <a:pt x="295" y="3055"/>
                    </a:lnTo>
                    <a:lnTo>
                      <a:pt x="617" y="2680"/>
                    </a:lnTo>
                    <a:cubicBezTo>
                      <a:pt x="1032" y="2184"/>
                      <a:pt x="1796" y="1233"/>
                      <a:pt x="1997" y="630"/>
                    </a:cubicBezTo>
                    <a:lnTo>
                      <a:pt x="228" y="0"/>
                    </a:ln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327;p54">
                <a:extLst>
                  <a:ext uri="{FF2B5EF4-FFF2-40B4-BE49-F238E27FC236}">
                    <a16:creationId xmlns:a16="http://schemas.microsoft.com/office/drawing/2014/main" id="{6839297A-34B4-432B-BC1B-49DA252FD834}"/>
                  </a:ext>
                </a:extLst>
              </p:cNvPr>
              <p:cNvSpPr/>
              <p:nvPr/>
            </p:nvSpPr>
            <p:spPr>
              <a:xfrm>
                <a:off x="5254450" y="1613050"/>
                <a:ext cx="164175" cy="341400"/>
              </a:xfrm>
              <a:custGeom>
                <a:avLst/>
                <a:gdLst/>
                <a:ahLst/>
                <a:cxnLst/>
                <a:rect l="l" t="t" r="r" b="b"/>
                <a:pathLst>
                  <a:path w="6567" h="13656" extrusionOk="0">
                    <a:moveTo>
                      <a:pt x="4369" y="0"/>
                    </a:moveTo>
                    <a:lnTo>
                      <a:pt x="0" y="13026"/>
                    </a:lnTo>
                    <a:lnTo>
                      <a:pt x="1769" y="13656"/>
                    </a:lnTo>
                    <a:lnTo>
                      <a:pt x="6566" y="764"/>
                    </a:lnTo>
                    <a:lnTo>
                      <a:pt x="4369"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328;p54">
                <a:extLst>
                  <a:ext uri="{FF2B5EF4-FFF2-40B4-BE49-F238E27FC236}">
                    <a16:creationId xmlns:a16="http://schemas.microsoft.com/office/drawing/2014/main" id="{3E30E247-A496-4B32-9A35-1FF2D5C4136D}"/>
                  </a:ext>
                </a:extLst>
              </p:cNvPr>
              <p:cNvSpPr/>
              <p:nvPr/>
            </p:nvSpPr>
            <p:spPr>
              <a:xfrm>
                <a:off x="5307025" y="1781900"/>
                <a:ext cx="49625" cy="17450"/>
              </a:xfrm>
              <a:custGeom>
                <a:avLst/>
                <a:gdLst/>
                <a:ahLst/>
                <a:cxnLst/>
                <a:rect l="l" t="t" r="r" b="b"/>
                <a:pathLst>
                  <a:path w="1985" h="698" fill="none" extrusionOk="0">
                    <a:moveTo>
                      <a:pt x="1" y="0"/>
                    </a:moveTo>
                    <a:lnTo>
                      <a:pt x="1984" y="697"/>
                    </a:lnTo>
                  </a:path>
                </a:pathLst>
              </a:custGeom>
              <a:noFill/>
              <a:ln w="4350" cap="flat" cmpd="sng">
                <a:solidFill>
                  <a:srgbClr val="C3CCA2"/>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329;p54">
                <a:extLst>
                  <a:ext uri="{FF2B5EF4-FFF2-40B4-BE49-F238E27FC236}">
                    <a16:creationId xmlns:a16="http://schemas.microsoft.com/office/drawing/2014/main" id="{B2D48D37-BD0C-441E-8F7B-3CA36CCA9F54}"/>
                  </a:ext>
                </a:extLst>
              </p:cNvPr>
              <p:cNvSpPr/>
              <p:nvPr/>
            </p:nvSpPr>
            <p:spPr>
              <a:xfrm>
                <a:off x="5409550" y="1435450"/>
                <a:ext cx="65350" cy="81475"/>
              </a:xfrm>
              <a:custGeom>
                <a:avLst/>
                <a:gdLst/>
                <a:ahLst/>
                <a:cxnLst/>
                <a:rect l="l" t="t" r="r" b="b"/>
                <a:pathLst>
                  <a:path w="2614" h="3259" extrusionOk="0">
                    <a:moveTo>
                      <a:pt x="1579" y="1"/>
                    </a:moveTo>
                    <a:cubicBezTo>
                      <a:pt x="1200" y="1"/>
                      <a:pt x="848" y="239"/>
                      <a:pt x="711" y="618"/>
                    </a:cubicBezTo>
                    <a:lnTo>
                      <a:pt x="1" y="2642"/>
                    </a:lnTo>
                    <a:lnTo>
                      <a:pt x="1729" y="3258"/>
                    </a:lnTo>
                    <a:lnTo>
                      <a:pt x="2453" y="1235"/>
                    </a:lnTo>
                    <a:cubicBezTo>
                      <a:pt x="2614" y="752"/>
                      <a:pt x="2373" y="230"/>
                      <a:pt x="1890" y="55"/>
                    </a:cubicBezTo>
                    <a:cubicBezTo>
                      <a:pt x="1787" y="18"/>
                      <a:pt x="1682" y="1"/>
                      <a:pt x="1579"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330;p54">
                <a:extLst>
                  <a:ext uri="{FF2B5EF4-FFF2-40B4-BE49-F238E27FC236}">
                    <a16:creationId xmlns:a16="http://schemas.microsoft.com/office/drawing/2014/main" id="{90391877-CE8B-44F6-944F-42ABD8BFB562}"/>
                  </a:ext>
                </a:extLst>
              </p:cNvPr>
              <p:cNvSpPr/>
              <p:nvPr/>
            </p:nvSpPr>
            <p:spPr>
              <a:xfrm>
                <a:off x="5408875" y="1498125"/>
                <a:ext cx="81100" cy="210750"/>
              </a:xfrm>
              <a:custGeom>
                <a:avLst/>
                <a:gdLst/>
                <a:ahLst/>
                <a:cxnLst/>
                <a:rect l="l" t="t" r="r" b="b"/>
                <a:pathLst>
                  <a:path w="3244" h="8430" extrusionOk="0">
                    <a:moveTo>
                      <a:pt x="2936" y="1"/>
                    </a:moveTo>
                    <a:lnTo>
                      <a:pt x="1" y="8309"/>
                    </a:lnTo>
                    <a:lnTo>
                      <a:pt x="309" y="8430"/>
                    </a:lnTo>
                    <a:lnTo>
                      <a:pt x="3244" y="108"/>
                    </a:lnTo>
                    <a:lnTo>
                      <a:pt x="2936"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331;p54">
                <a:extLst>
                  <a:ext uri="{FF2B5EF4-FFF2-40B4-BE49-F238E27FC236}">
                    <a16:creationId xmlns:a16="http://schemas.microsoft.com/office/drawing/2014/main" id="{DCDD7C03-F4F9-4D03-8A6C-3C7DEBCF9465}"/>
                  </a:ext>
                </a:extLst>
              </p:cNvPr>
              <p:cNvSpPr/>
              <p:nvPr/>
            </p:nvSpPr>
            <p:spPr>
              <a:xfrm>
                <a:off x="5401525" y="1664450"/>
                <a:ext cx="22125" cy="41425"/>
              </a:xfrm>
              <a:custGeom>
                <a:avLst/>
                <a:gdLst/>
                <a:ahLst/>
                <a:cxnLst/>
                <a:rect l="l" t="t" r="r" b="b"/>
                <a:pathLst>
                  <a:path w="885" h="1657" extrusionOk="0">
                    <a:moveTo>
                      <a:pt x="752" y="0"/>
                    </a:moveTo>
                    <a:cubicBezTo>
                      <a:pt x="593" y="0"/>
                      <a:pt x="441" y="92"/>
                      <a:pt x="389" y="249"/>
                    </a:cubicBezTo>
                    <a:lnTo>
                      <a:pt x="67" y="1174"/>
                    </a:lnTo>
                    <a:cubicBezTo>
                      <a:pt x="0" y="1375"/>
                      <a:pt x="94" y="1589"/>
                      <a:pt x="295" y="1656"/>
                    </a:cubicBezTo>
                    <a:lnTo>
                      <a:pt x="884" y="21"/>
                    </a:lnTo>
                    <a:cubicBezTo>
                      <a:pt x="841" y="7"/>
                      <a:pt x="796" y="0"/>
                      <a:pt x="752"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332;p54">
                <a:extLst>
                  <a:ext uri="{FF2B5EF4-FFF2-40B4-BE49-F238E27FC236}">
                    <a16:creationId xmlns:a16="http://schemas.microsoft.com/office/drawing/2014/main" id="{81166CCE-DE29-4B27-89A9-1C83BE7236FE}"/>
                  </a:ext>
                </a:extLst>
              </p:cNvPr>
              <p:cNvSpPr/>
              <p:nvPr/>
            </p:nvSpPr>
            <p:spPr>
              <a:xfrm>
                <a:off x="5301350" y="1455575"/>
                <a:ext cx="175225" cy="345450"/>
              </a:xfrm>
              <a:custGeom>
                <a:avLst/>
                <a:gdLst/>
                <a:ahLst/>
                <a:cxnLst/>
                <a:rect l="l" t="t" r="r" b="b"/>
                <a:pathLst>
                  <a:path w="7009" h="13818" extrusionOk="0">
                    <a:moveTo>
                      <a:pt x="4583" y="1"/>
                    </a:moveTo>
                    <a:lnTo>
                      <a:pt x="0" y="12960"/>
                    </a:lnTo>
                    <a:lnTo>
                      <a:pt x="2426" y="13817"/>
                    </a:lnTo>
                    <a:lnTo>
                      <a:pt x="7009" y="859"/>
                    </a:lnTo>
                    <a:lnTo>
                      <a:pt x="4583"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333;p54">
                <a:extLst>
                  <a:ext uri="{FF2B5EF4-FFF2-40B4-BE49-F238E27FC236}">
                    <a16:creationId xmlns:a16="http://schemas.microsoft.com/office/drawing/2014/main" id="{97B6817D-7132-4703-8C32-D6726F21AE5A}"/>
                  </a:ext>
                </a:extLst>
              </p:cNvPr>
              <p:cNvSpPr/>
              <p:nvPr/>
            </p:nvSpPr>
            <p:spPr>
              <a:xfrm>
                <a:off x="5400850" y="1487075"/>
                <a:ext cx="64675" cy="32525"/>
              </a:xfrm>
              <a:custGeom>
                <a:avLst/>
                <a:gdLst/>
                <a:ahLst/>
                <a:cxnLst/>
                <a:rect l="l" t="t" r="r" b="b"/>
                <a:pathLst>
                  <a:path w="2587" h="1301" extrusionOk="0">
                    <a:moveTo>
                      <a:pt x="161" y="1"/>
                    </a:moveTo>
                    <a:lnTo>
                      <a:pt x="0" y="443"/>
                    </a:lnTo>
                    <a:lnTo>
                      <a:pt x="2426" y="1300"/>
                    </a:lnTo>
                    <a:lnTo>
                      <a:pt x="2587" y="858"/>
                    </a:lnTo>
                    <a:lnTo>
                      <a:pt x="161" y="1"/>
                    </a:ln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1" name="Google Shape;1334;p54">
            <a:extLst>
              <a:ext uri="{FF2B5EF4-FFF2-40B4-BE49-F238E27FC236}">
                <a16:creationId xmlns:a16="http://schemas.microsoft.com/office/drawing/2014/main" id="{2E62BCEA-FC67-4205-B54F-E319A2C261C5}"/>
              </a:ext>
            </a:extLst>
          </p:cNvPr>
          <p:cNvGrpSpPr/>
          <p:nvPr/>
        </p:nvGrpSpPr>
        <p:grpSpPr>
          <a:xfrm rot="-8974985">
            <a:off x="852940" y="1165654"/>
            <a:ext cx="1380099" cy="1372693"/>
            <a:chOff x="5854150" y="1414663"/>
            <a:chExt cx="796725" cy="792450"/>
          </a:xfrm>
        </p:grpSpPr>
        <p:sp>
          <p:nvSpPr>
            <p:cNvPr id="582" name="Google Shape;1335;p54">
              <a:extLst>
                <a:ext uri="{FF2B5EF4-FFF2-40B4-BE49-F238E27FC236}">
                  <a16:creationId xmlns:a16="http://schemas.microsoft.com/office/drawing/2014/main" id="{5417CD45-51C3-4183-958F-C9F760E1202B}"/>
                </a:ext>
              </a:extLst>
            </p:cNvPr>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336;p54">
              <a:extLst>
                <a:ext uri="{FF2B5EF4-FFF2-40B4-BE49-F238E27FC236}">
                  <a16:creationId xmlns:a16="http://schemas.microsoft.com/office/drawing/2014/main" id="{5D045EAE-E139-4C20-B4F6-0B6E23452ECF}"/>
                </a:ext>
              </a:extLst>
            </p:cNvPr>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1337;p54">
              <a:extLst>
                <a:ext uri="{FF2B5EF4-FFF2-40B4-BE49-F238E27FC236}">
                  <a16:creationId xmlns:a16="http://schemas.microsoft.com/office/drawing/2014/main" id="{2A04D4E4-8EFC-424F-87EF-3FF2E8FAC139}"/>
                </a:ext>
              </a:extLst>
            </p:cNvPr>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338;p54">
              <a:extLst>
                <a:ext uri="{FF2B5EF4-FFF2-40B4-BE49-F238E27FC236}">
                  <a16:creationId xmlns:a16="http://schemas.microsoft.com/office/drawing/2014/main" id="{33A23F2D-0C55-4C82-9D96-888F90D53431}"/>
                </a:ext>
              </a:extLst>
            </p:cNvPr>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339;p54">
              <a:extLst>
                <a:ext uri="{FF2B5EF4-FFF2-40B4-BE49-F238E27FC236}">
                  <a16:creationId xmlns:a16="http://schemas.microsoft.com/office/drawing/2014/main" id="{684BBC85-6F9B-49C4-9FC2-E5152C3C66E8}"/>
                </a:ext>
              </a:extLst>
            </p:cNvPr>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340;p54">
              <a:extLst>
                <a:ext uri="{FF2B5EF4-FFF2-40B4-BE49-F238E27FC236}">
                  <a16:creationId xmlns:a16="http://schemas.microsoft.com/office/drawing/2014/main" id="{3AF5E0DD-B435-46B2-B0BB-2F55A1B2A428}"/>
                </a:ext>
              </a:extLst>
            </p:cNvPr>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341;p54">
              <a:extLst>
                <a:ext uri="{FF2B5EF4-FFF2-40B4-BE49-F238E27FC236}">
                  <a16:creationId xmlns:a16="http://schemas.microsoft.com/office/drawing/2014/main" id="{B76C7148-C6A4-4D36-942E-E9E29ECDDE03}"/>
                </a:ext>
              </a:extLst>
            </p:cNvPr>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342;p54">
              <a:extLst>
                <a:ext uri="{FF2B5EF4-FFF2-40B4-BE49-F238E27FC236}">
                  <a16:creationId xmlns:a16="http://schemas.microsoft.com/office/drawing/2014/main" id="{AA1C50D4-E645-4042-9715-97176A18B7ED}"/>
                </a:ext>
              </a:extLst>
            </p:cNvPr>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343;p54">
              <a:extLst>
                <a:ext uri="{FF2B5EF4-FFF2-40B4-BE49-F238E27FC236}">
                  <a16:creationId xmlns:a16="http://schemas.microsoft.com/office/drawing/2014/main" id="{8B824B58-4265-4067-AA4A-EEF9FC1846EA}"/>
                </a:ext>
              </a:extLst>
            </p:cNvPr>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1344;p54">
              <a:extLst>
                <a:ext uri="{FF2B5EF4-FFF2-40B4-BE49-F238E27FC236}">
                  <a16:creationId xmlns:a16="http://schemas.microsoft.com/office/drawing/2014/main" id="{CE3AC1F9-87B2-41B0-BE72-C6AEAFEBF8F1}"/>
                </a:ext>
              </a:extLst>
            </p:cNvPr>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345;p54">
              <a:extLst>
                <a:ext uri="{FF2B5EF4-FFF2-40B4-BE49-F238E27FC236}">
                  <a16:creationId xmlns:a16="http://schemas.microsoft.com/office/drawing/2014/main" id="{B554BE17-08E2-4A75-A48A-93725ACA37C6}"/>
                </a:ext>
              </a:extLst>
            </p:cNvPr>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346;p54">
              <a:extLst>
                <a:ext uri="{FF2B5EF4-FFF2-40B4-BE49-F238E27FC236}">
                  <a16:creationId xmlns:a16="http://schemas.microsoft.com/office/drawing/2014/main" id="{00B3AD82-B616-4AB5-9FD7-CD4CECBC7B2E}"/>
                </a:ext>
              </a:extLst>
            </p:cNvPr>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347;p54">
              <a:extLst>
                <a:ext uri="{FF2B5EF4-FFF2-40B4-BE49-F238E27FC236}">
                  <a16:creationId xmlns:a16="http://schemas.microsoft.com/office/drawing/2014/main" id="{1C757A82-39FE-4A16-BF4F-9927C8EAB138}"/>
                </a:ext>
              </a:extLst>
            </p:cNvPr>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348;p54">
              <a:extLst>
                <a:ext uri="{FF2B5EF4-FFF2-40B4-BE49-F238E27FC236}">
                  <a16:creationId xmlns:a16="http://schemas.microsoft.com/office/drawing/2014/main" id="{BEE19F66-4F63-4526-9539-B636DF3D9E7E}"/>
                </a:ext>
              </a:extLst>
            </p:cNvPr>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1349;p54">
              <a:extLst>
                <a:ext uri="{FF2B5EF4-FFF2-40B4-BE49-F238E27FC236}">
                  <a16:creationId xmlns:a16="http://schemas.microsoft.com/office/drawing/2014/main" id="{EDDE43BF-7618-4F4F-9E22-553332738EA8}"/>
                </a:ext>
              </a:extLst>
            </p:cNvPr>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350;p54">
              <a:extLst>
                <a:ext uri="{FF2B5EF4-FFF2-40B4-BE49-F238E27FC236}">
                  <a16:creationId xmlns:a16="http://schemas.microsoft.com/office/drawing/2014/main" id="{BAC81ABE-AD0A-4E02-8EBE-D0983D872419}"/>
                </a:ext>
              </a:extLst>
            </p:cNvPr>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1351;p54">
              <a:extLst>
                <a:ext uri="{FF2B5EF4-FFF2-40B4-BE49-F238E27FC236}">
                  <a16:creationId xmlns:a16="http://schemas.microsoft.com/office/drawing/2014/main" id="{876233F2-4F9D-4AA3-9546-4B9432397577}"/>
                </a:ext>
              </a:extLst>
            </p:cNvPr>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352;p54">
              <a:extLst>
                <a:ext uri="{FF2B5EF4-FFF2-40B4-BE49-F238E27FC236}">
                  <a16:creationId xmlns:a16="http://schemas.microsoft.com/office/drawing/2014/main" id="{2F165778-6BBB-463F-8CAA-E33B02CC7100}"/>
                </a:ext>
              </a:extLst>
            </p:cNvPr>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353;p54">
              <a:extLst>
                <a:ext uri="{FF2B5EF4-FFF2-40B4-BE49-F238E27FC236}">
                  <a16:creationId xmlns:a16="http://schemas.microsoft.com/office/drawing/2014/main" id="{9CD4E61A-1622-405E-B65E-6B4853A13239}"/>
                </a:ext>
              </a:extLst>
            </p:cNvPr>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354;p54">
              <a:extLst>
                <a:ext uri="{FF2B5EF4-FFF2-40B4-BE49-F238E27FC236}">
                  <a16:creationId xmlns:a16="http://schemas.microsoft.com/office/drawing/2014/main" id="{8FB7D991-F9FB-4ABA-B625-E8115DA3D914}"/>
                </a:ext>
              </a:extLst>
            </p:cNvPr>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355;p54">
              <a:extLst>
                <a:ext uri="{FF2B5EF4-FFF2-40B4-BE49-F238E27FC236}">
                  <a16:creationId xmlns:a16="http://schemas.microsoft.com/office/drawing/2014/main" id="{2D2645E1-4B49-4C12-88AD-F412C6853BA7}"/>
                </a:ext>
              </a:extLst>
            </p:cNvPr>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356;p54">
              <a:extLst>
                <a:ext uri="{FF2B5EF4-FFF2-40B4-BE49-F238E27FC236}">
                  <a16:creationId xmlns:a16="http://schemas.microsoft.com/office/drawing/2014/main" id="{F0E5A78E-3E64-4E33-9D7D-B276FB1DED3F}"/>
                </a:ext>
              </a:extLst>
            </p:cNvPr>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357;p54">
              <a:extLst>
                <a:ext uri="{FF2B5EF4-FFF2-40B4-BE49-F238E27FC236}">
                  <a16:creationId xmlns:a16="http://schemas.microsoft.com/office/drawing/2014/main" id="{8302518F-1BE5-4D70-9A15-5F9653E5454E}"/>
                </a:ext>
              </a:extLst>
            </p:cNvPr>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1358;p54">
              <a:extLst>
                <a:ext uri="{FF2B5EF4-FFF2-40B4-BE49-F238E27FC236}">
                  <a16:creationId xmlns:a16="http://schemas.microsoft.com/office/drawing/2014/main" id="{C01BFC9A-E1DC-4A37-B761-DE87F34BDA3D}"/>
                </a:ext>
              </a:extLst>
            </p:cNvPr>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1359;p54">
              <a:extLst>
                <a:ext uri="{FF2B5EF4-FFF2-40B4-BE49-F238E27FC236}">
                  <a16:creationId xmlns:a16="http://schemas.microsoft.com/office/drawing/2014/main" id="{43EB88C0-E1E3-4A81-BDFF-466CC2CC2736}"/>
                </a:ext>
              </a:extLst>
            </p:cNvPr>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360;p54">
              <a:extLst>
                <a:ext uri="{FF2B5EF4-FFF2-40B4-BE49-F238E27FC236}">
                  <a16:creationId xmlns:a16="http://schemas.microsoft.com/office/drawing/2014/main" id="{9A6AA98C-8E07-4F85-811E-9FD011C5C927}"/>
                </a:ext>
              </a:extLst>
            </p:cNvPr>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361;p54">
              <a:extLst>
                <a:ext uri="{FF2B5EF4-FFF2-40B4-BE49-F238E27FC236}">
                  <a16:creationId xmlns:a16="http://schemas.microsoft.com/office/drawing/2014/main" id="{44B5A7E4-A2EE-4E05-AF74-71FEF34BFAC3}"/>
                </a:ext>
              </a:extLst>
            </p:cNvPr>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362;p54">
              <a:extLst>
                <a:ext uri="{FF2B5EF4-FFF2-40B4-BE49-F238E27FC236}">
                  <a16:creationId xmlns:a16="http://schemas.microsoft.com/office/drawing/2014/main" id="{8EE805CE-D871-4E11-A711-8ED20A299890}"/>
                </a:ext>
              </a:extLst>
            </p:cNvPr>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363;p54">
              <a:extLst>
                <a:ext uri="{FF2B5EF4-FFF2-40B4-BE49-F238E27FC236}">
                  <a16:creationId xmlns:a16="http://schemas.microsoft.com/office/drawing/2014/main" id="{17EE9868-FC03-4BEC-8F70-E2A770C034FF}"/>
                </a:ext>
              </a:extLst>
            </p:cNvPr>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364;p54">
              <a:extLst>
                <a:ext uri="{FF2B5EF4-FFF2-40B4-BE49-F238E27FC236}">
                  <a16:creationId xmlns:a16="http://schemas.microsoft.com/office/drawing/2014/main" id="{AC76184E-56FE-4563-99C9-F9CBEA9C3DAA}"/>
                </a:ext>
              </a:extLst>
            </p:cNvPr>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365;p54">
              <a:extLst>
                <a:ext uri="{FF2B5EF4-FFF2-40B4-BE49-F238E27FC236}">
                  <a16:creationId xmlns:a16="http://schemas.microsoft.com/office/drawing/2014/main" id="{ABB76FBE-97FC-4434-8382-9B1CB00D0D19}"/>
                </a:ext>
              </a:extLst>
            </p:cNvPr>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1366;p54">
              <a:extLst>
                <a:ext uri="{FF2B5EF4-FFF2-40B4-BE49-F238E27FC236}">
                  <a16:creationId xmlns:a16="http://schemas.microsoft.com/office/drawing/2014/main" id="{CE4AD3AC-04D9-4FDF-B638-E7840F4F45DF}"/>
                </a:ext>
              </a:extLst>
            </p:cNvPr>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367;p54">
              <a:extLst>
                <a:ext uri="{FF2B5EF4-FFF2-40B4-BE49-F238E27FC236}">
                  <a16:creationId xmlns:a16="http://schemas.microsoft.com/office/drawing/2014/main" id="{C2525989-0E91-47EB-AC9B-63A96200EBAF}"/>
                </a:ext>
              </a:extLst>
            </p:cNvPr>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1368;p54">
              <a:extLst>
                <a:ext uri="{FF2B5EF4-FFF2-40B4-BE49-F238E27FC236}">
                  <a16:creationId xmlns:a16="http://schemas.microsoft.com/office/drawing/2014/main" id="{6F6677AE-CEA6-4DEB-BA6F-C4C129EA6496}"/>
                </a:ext>
              </a:extLst>
            </p:cNvPr>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1369;p54">
              <a:extLst>
                <a:ext uri="{FF2B5EF4-FFF2-40B4-BE49-F238E27FC236}">
                  <a16:creationId xmlns:a16="http://schemas.microsoft.com/office/drawing/2014/main" id="{EA1B82CE-AF89-4669-8B2C-D3057C5CF721}"/>
                </a:ext>
              </a:extLst>
            </p:cNvPr>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1370;p54">
              <a:extLst>
                <a:ext uri="{FF2B5EF4-FFF2-40B4-BE49-F238E27FC236}">
                  <a16:creationId xmlns:a16="http://schemas.microsoft.com/office/drawing/2014/main" id="{3550784D-23CD-4548-B339-D45D35C0765E}"/>
                </a:ext>
              </a:extLst>
            </p:cNvPr>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371;p54">
              <a:extLst>
                <a:ext uri="{FF2B5EF4-FFF2-40B4-BE49-F238E27FC236}">
                  <a16:creationId xmlns:a16="http://schemas.microsoft.com/office/drawing/2014/main" id="{D4A9292C-9FE0-407F-86B3-F2F84BE97CCA}"/>
                </a:ext>
              </a:extLst>
            </p:cNvPr>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1372;p54">
              <a:extLst>
                <a:ext uri="{FF2B5EF4-FFF2-40B4-BE49-F238E27FC236}">
                  <a16:creationId xmlns:a16="http://schemas.microsoft.com/office/drawing/2014/main" id="{4FDA16AA-063F-4B3D-9565-D6E29B238FF3}"/>
                </a:ext>
              </a:extLst>
            </p:cNvPr>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1373;p54">
              <a:extLst>
                <a:ext uri="{FF2B5EF4-FFF2-40B4-BE49-F238E27FC236}">
                  <a16:creationId xmlns:a16="http://schemas.microsoft.com/office/drawing/2014/main" id="{12B3ADD2-24CA-447E-A4ED-C91683F8284B}"/>
                </a:ext>
              </a:extLst>
            </p:cNvPr>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374;p54">
              <a:extLst>
                <a:ext uri="{FF2B5EF4-FFF2-40B4-BE49-F238E27FC236}">
                  <a16:creationId xmlns:a16="http://schemas.microsoft.com/office/drawing/2014/main" id="{43B4C123-D0AD-4854-98F1-FAC6EA43796F}"/>
                </a:ext>
              </a:extLst>
            </p:cNvPr>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1375;p54">
              <a:extLst>
                <a:ext uri="{FF2B5EF4-FFF2-40B4-BE49-F238E27FC236}">
                  <a16:creationId xmlns:a16="http://schemas.microsoft.com/office/drawing/2014/main" id="{38BD3AD2-3C28-45E8-91FB-44B477E14DED}"/>
                </a:ext>
              </a:extLst>
            </p:cNvPr>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376;p54">
              <a:extLst>
                <a:ext uri="{FF2B5EF4-FFF2-40B4-BE49-F238E27FC236}">
                  <a16:creationId xmlns:a16="http://schemas.microsoft.com/office/drawing/2014/main" id="{7A793C0C-B635-47A5-B8B5-87E6EED10B39}"/>
                </a:ext>
              </a:extLst>
            </p:cNvPr>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377;p54">
              <a:extLst>
                <a:ext uri="{FF2B5EF4-FFF2-40B4-BE49-F238E27FC236}">
                  <a16:creationId xmlns:a16="http://schemas.microsoft.com/office/drawing/2014/main" id="{66A77835-98CB-42D4-A3BF-6B611F579EDF}"/>
                </a:ext>
              </a:extLst>
            </p:cNvPr>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378;p54">
              <a:extLst>
                <a:ext uri="{FF2B5EF4-FFF2-40B4-BE49-F238E27FC236}">
                  <a16:creationId xmlns:a16="http://schemas.microsoft.com/office/drawing/2014/main" id="{B4694FF1-5109-4020-9FE6-28B9CB9F3611}"/>
                </a:ext>
              </a:extLst>
            </p:cNvPr>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379;p54">
              <a:extLst>
                <a:ext uri="{FF2B5EF4-FFF2-40B4-BE49-F238E27FC236}">
                  <a16:creationId xmlns:a16="http://schemas.microsoft.com/office/drawing/2014/main" id="{9C8B6736-7795-4B49-BC2D-64E131AD4036}"/>
                </a:ext>
              </a:extLst>
            </p:cNvPr>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380;p54">
              <a:extLst>
                <a:ext uri="{FF2B5EF4-FFF2-40B4-BE49-F238E27FC236}">
                  <a16:creationId xmlns:a16="http://schemas.microsoft.com/office/drawing/2014/main" id="{AADCBB18-3298-4F62-9AA1-E8FB1BCE7211}"/>
                </a:ext>
              </a:extLst>
            </p:cNvPr>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381;p54">
              <a:extLst>
                <a:ext uri="{FF2B5EF4-FFF2-40B4-BE49-F238E27FC236}">
                  <a16:creationId xmlns:a16="http://schemas.microsoft.com/office/drawing/2014/main" id="{AF8565CD-FD50-405F-97EA-6F09D0292C1D}"/>
                </a:ext>
              </a:extLst>
            </p:cNvPr>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382;p54">
              <a:extLst>
                <a:ext uri="{FF2B5EF4-FFF2-40B4-BE49-F238E27FC236}">
                  <a16:creationId xmlns:a16="http://schemas.microsoft.com/office/drawing/2014/main" id="{B19A9233-9FE4-483E-BCB9-EB21670AEDF9}"/>
                </a:ext>
              </a:extLst>
            </p:cNvPr>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383;p54">
              <a:extLst>
                <a:ext uri="{FF2B5EF4-FFF2-40B4-BE49-F238E27FC236}">
                  <a16:creationId xmlns:a16="http://schemas.microsoft.com/office/drawing/2014/main" id="{FF7D85CD-365E-43CB-9303-59FB57FAC275}"/>
                </a:ext>
              </a:extLst>
            </p:cNvPr>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384;p54">
              <a:extLst>
                <a:ext uri="{FF2B5EF4-FFF2-40B4-BE49-F238E27FC236}">
                  <a16:creationId xmlns:a16="http://schemas.microsoft.com/office/drawing/2014/main" id="{9C418A8C-9D2A-453E-9D67-D17838D24954}"/>
                </a:ext>
              </a:extLst>
            </p:cNvPr>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385;p54">
              <a:extLst>
                <a:ext uri="{FF2B5EF4-FFF2-40B4-BE49-F238E27FC236}">
                  <a16:creationId xmlns:a16="http://schemas.microsoft.com/office/drawing/2014/main" id="{ACEABA4A-3FB3-4187-81A4-FD7F51881947}"/>
                </a:ext>
              </a:extLst>
            </p:cNvPr>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386;p54">
              <a:extLst>
                <a:ext uri="{FF2B5EF4-FFF2-40B4-BE49-F238E27FC236}">
                  <a16:creationId xmlns:a16="http://schemas.microsoft.com/office/drawing/2014/main" id="{1C3B322C-8CD0-4963-A460-46925592010A}"/>
                </a:ext>
              </a:extLst>
            </p:cNvPr>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387;p54">
              <a:extLst>
                <a:ext uri="{FF2B5EF4-FFF2-40B4-BE49-F238E27FC236}">
                  <a16:creationId xmlns:a16="http://schemas.microsoft.com/office/drawing/2014/main" id="{2B3B64AA-FA60-4578-A5FC-E1AD845E96BE}"/>
                </a:ext>
              </a:extLst>
            </p:cNvPr>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388;p54">
              <a:extLst>
                <a:ext uri="{FF2B5EF4-FFF2-40B4-BE49-F238E27FC236}">
                  <a16:creationId xmlns:a16="http://schemas.microsoft.com/office/drawing/2014/main" id="{556B9247-AC83-4B04-8199-9C84B9E56537}"/>
                </a:ext>
              </a:extLst>
            </p:cNvPr>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389;p54">
              <a:extLst>
                <a:ext uri="{FF2B5EF4-FFF2-40B4-BE49-F238E27FC236}">
                  <a16:creationId xmlns:a16="http://schemas.microsoft.com/office/drawing/2014/main" id="{BA27DF7E-4F99-4AC4-9811-929BBEF71A5B}"/>
                </a:ext>
              </a:extLst>
            </p:cNvPr>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390;p54">
              <a:extLst>
                <a:ext uri="{FF2B5EF4-FFF2-40B4-BE49-F238E27FC236}">
                  <a16:creationId xmlns:a16="http://schemas.microsoft.com/office/drawing/2014/main" id="{E25BAFD3-FAFC-4FFA-A0DC-3B06097472B7}"/>
                </a:ext>
              </a:extLst>
            </p:cNvPr>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391;p54">
              <a:extLst>
                <a:ext uri="{FF2B5EF4-FFF2-40B4-BE49-F238E27FC236}">
                  <a16:creationId xmlns:a16="http://schemas.microsoft.com/office/drawing/2014/main" id="{ECB2CA88-9BDD-4B6B-A00D-76735242D67D}"/>
                </a:ext>
              </a:extLst>
            </p:cNvPr>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392;p54">
              <a:extLst>
                <a:ext uri="{FF2B5EF4-FFF2-40B4-BE49-F238E27FC236}">
                  <a16:creationId xmlns:a16="http://schemas.microsoft.com/office/drawing/2014/main" id="{5D8C19C5-49B6-435A-86FE-B65C190227AB}"/>
                </a:ext>
              </a:extLst>
            </p:cNvPr>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393;p54">
              <a:extLst>
                <a:ext uri="{FF2B5EF4-FFF2-40B4-BE49-F238E27FC236}">
                  <a16:creationId xmlns:a16="http://schemas.microsoft.com/office/drawing/2014/main" id="{1FE5C9D2-6FC7-49B6-AA6F-B4B2A1B18399}"/>
                </a:ext>
              </a:extLst>
            </p:cNvPr>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394;p54">
              <a:extLst>
                <a:ext uri="{FF2B5EF4-FFF2-40B4-BE49-F238E27FC236}">
                  <a16:creationId xmlns:a16="http://schemas.microsoft.com/office/drawing/2014/main" id="{E828BAF0-694D-4DFE-9AA3-96EFAC15914B}"/>
                </a:ext>
              </a:extLst>
            </p:cNvPr>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395;p54">
              <a:extLst>
                <a:ext uri="{FF2B5EF4-FFF2-40B4-BE49-F238E27FC236}">
                  <a16:creationId xmlns:a16="http://schemas.microsoft.com/office/drawing/2014/main" id="{0BCCF2BF-8962-4609-97EB-57A03BFE1060}"/>
                </a:ext>
              </a:extLst>
            </p:cNvPr>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396;p54">
              <a:extLst>
                <a:ext uri="{FF2B5EF4-FFF2-40B4-BE49-F238E27FC236}">
                  <a16:creationId xmlns:a16="http://schemas.microsoft.com/office/drawing/2014/main" id="{1EBDC0D5-F478-4C26-AA0A-148D5946A6E8}"/>
                </a:ext>
              </a:extLst>
            </p:cNvPr>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397;p54">
              <a:extLst>
                <a:ext uri="{FF2B5EF4-FFF2-40B4-BE49-F238E27FC236}">
                  <a16:creationId xmlns:a16="http://schemas.microsoft.com/office/drawing/2014/main" id="{F9C61A21-8CCB-440B-B3A4-A7EE65C532A8}"/>
                </a:ext>
              </a:extLst>
            </p:cNvPr>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398;p54">
              <a:extLst>
                <a:ext uri="{FF2B5EF4-FFF2-40B4-BE49-F238E27FC236}">
                  <a16:creationId xmlns:a16="http://schemas.microsoft.com/office/drawing/2014/main" id="{3DB88865-9638-40E9-BEAE-FE32341639DC}"/>
                </a:ext>
              </a:extLst>
            </p:cNvPr>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399;p54">
              <a:extLst>
                <a:ext uri="{FF2B5EF4-FFF2-40B4-BE49-F238E27FC236}">
                  <a16:creationId xmlns:a16="http://schemas.microsoft.com/office/drawing/2014/main" id="{873A6F34-6999-497C-B90A-F57ADA7D2CFB}"/>
                </a:ext>
              </a:extLst>
            </p:cNvPr>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400;p54">
              <a:extLst>
                <a:ext uri="{FF2B5EF4-FFF2-40B4-BE49-F238E27FC236}">
                  <a16:creationId xmlns:a16="http://schemas.microsoft.com/office/drawing/2014/main" id="{D86A336E-B18B-4521-BC41-545A11EAD550}"/>
                </a:ext>
              </a:extLst>
            </p:cNvPr>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401;p54">
              <a:extLst>
                <a:ext uri="{FF2B5EF4-FFF2-40B4-BE49-F238E27FC236}">
                  <a16:creationId xmlns:a16="http://schemas.microsoft.com/office/drawing/2014/main" id="{27973A21-EE92-4566-B55B-DAA43DA19DF9}"/>
                </a:ext>
              </a:extLst>
            </p:cNvPr>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402;p54">
              <a:extLst>
                <a:ext uri="{FF2B5EF4-FFF2-40B4-BE49-F238E27FC236}">
                  <a16:creationId xmlns:a16="http://schemas.microsoft.com/office/drawing/2014/main" id="{CAF93858-E1CE-4FD6-B745-E2A2B66EDC69}"/>
                </a:ext>
              </a:extLst>
            </p:cNvPr>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403;p54">
              <a:extLst>
                <a:ext uri="{FF2B5EF4-FFF2-40B4-BE49-F238E27FC236}">
                  <a16:creationId xmlns:a16="http://schemas.microsoft.com/office/drawing/2014/main" id="{2823F3C9-1134-40B5-87DC-91AD4028FF7F}"/>
                </a:ext>
              </a:extLst>
            </p:cNvPr>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404;p54">
              <a:extLst>
                <a:ext uri="{FF2B5EF4-FFF2-40B4-BE49-F238E27FC236}">
                  <a16:creationId xmlns:a16="http://schemas.microsoft.com/office/drawing/2014/main" id="{CDB09501-A164-4E44-A2C6-F10D83453747}"/>
                </a:ext>
              </a:extLst>
            </p:cNvPr>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405;p54">
              <a:extLst>
                <a:ext uri="{FF2B5EF4-FFF2-40B4-BE49-F238E27FC236}">
                  <a16:creationId xmlns:a16="http://schemas.microsoft.com/office/drawing/2014/main" id="{E0F5F8B8-4319-48AD-81DD-C69C3FC2DE3A}"/>
                </a:ext>
              </a:extLst>
            </p:cNvPr>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406;p54">
              <a:extLst>
                <a:ext uri="{FF2B5EF4-FFF2-40B4-BE49-F238E27FC236}">
                  <a16:creationId xmlns:a16="http://schemas.microsoft.com/office/drawing/2014/main" id="{E8A580C3-B23D-46AF-A439-09DBC9FE2AE2}"/>
                </a:ext>
              </a:extLst>
            </p:cNvPr>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1407;p54">
            <a:extLst>
              <a:ext uri="{FF2B5EF4-FFF2-40B4-BE49-F238E27FC236}">
                <a16:creationId xmlns:a16="http://schemas.microsoft.com/office/drawing/2014/main" id="{9553E4C7-6AC8-4ED9-AC0A-97F2E705B43B}"/>
              </a:ext>
            </a:extLst>
          </p:cNvPr>
          <p:cNvGrpSpPr/>
          <p:nvPr/>
        </p:nvGrpSpPr>
        <p:grpSpPr>
          <a:xfrm>
            <a:off x="3374710" y="1371284"/>
            <a:ext cx="1095673" cy="1193452"/>
            <a:chOff x="3143800" y="1370150"/>
            <a:chExt cx="517975" cy="564200"/>
          </a:xfrm>
        </p:grpSpPr>
        <p:sp>
          <p:nvSpPr>
            <p:cNvPr id="655" name="Google Shape;1408;p54">
              <a:extLst>
                <a:ext uri="{FF2B5EF4-FFF2-40B4-BE49-F238E27FC236}">
                  <a16:creationId xmlns:a16="http://schemas.microsoft.com/office/drawing/2014/main" id="{1747A018-8630-42A6-BE1E-E089FC6ECCAB}"/>
                </a:ext>
              </a:extLst>
            </p:cNvPr>
            <p:cNvSpPr/>
            <p:nvPr/>
          </p:nvSpPr>
          <p:spPr>
            <a:xfrm>
              <a:off x="3165225" y="1387250"/>
              <a:ext cx="25" cy="547100"/>
            </a:xfrm>
            <a:custGeom>
              <a:avLst/>
              <a:gdLst/>
              <a:ahLst/>
              <a:cxnLst/>
              <a:rect l="l" t="t" r="r" b="b"/>
              <a:pathLst>
                <a:path w="1" h="21884" fill="none" extrusionOk="0">
                  <a:moveTo>
                    <a:pt x="1" y="0"/>
                  </a:moveTo>
                  <a:lnTo>
                    <a:pt x="1" y="21884"/>
                  </a:lnTo>
                </a:path>
              </a:pathLst>
            </a:custGeom>
            <a:solidFill>
              <a:srgbClr val="E1E7EC"/>
            </a:solidFill>
            <a:ln w="117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409;p54">
              <a:extLst>
                <a:ext uri="{FF2B5EF4-FFF2-40B4-BE49-F238E27FC236}">
                  <a16:creationId xmlns:a16="http://schemas.microsoft.com/office/drawing/2014/main" id="{29694BD1-D3AE-4B9F-B880-DD6EB3C38EFE}"/>
                </a:ext>
              </a:extLst>
            </p:cNvPr>
            <p:cNvSpPr/>
            <p:nvPr/>
          </p:nvSpPr>
          <p:spPr>
            <a:xfrm>
              <a:off x="3639975" y="1387250"/>
              <a:ext cx="25" cy="547100"/>
            </a:xfrm>
            <a:custGeom>
              <a:avLst/>
              <a:gdLst/>
              <a:ahLst/>
              <a:cxnLst/>
              <a:rect l="l" t="t" r="r" b="b"/>
              <a:pathLst>
                <a:path w="1" h="21884" fill="none" extrusionOk="0">
                  <a:moveTo>
                    <a:pt x="0" y="0"/>
                  </a:moveTo>
                  <a:lnTo>
                    <a:pt x="0" y="21884"/>
                  </a:lnTo>
                </a:path>
              </a:pathLst>
            </a:custGeom>
            <a:solidFill>
              <a:srgbClr val="E1E7EC"/>
            </a:solidFill>
            <a:ln w="11725" cap="flat"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410;p54">
              <a:extLst>
                <a:ext uri="{FF2B5EF4-FFF2-40B4-BE49-F238E27FC236}">
                  <a16:creationId xmlns:a16="http://schemas.microsoft.com/office/drawing/2014/main" id="{C27C927E-6EF1-407A-A17F-AF6AB5E91168}"/>
                </a:ext>
              </a:extLst>
            </p:cNvPr>
            <p:cNvSpPr/>
            <p:nvPr/>
          </p:nvSpPr>
          <p:spPr>
            <a:xfrm>
              <a:off x="3227875" y="1376175"/>
              <a:ext cx="68725" cy="552150"/>
            </a:xfrm>
            <a:custGeom>
              <a:avLst/>
              <a:gdLst/>
              <a:ahLst/>
              <a:cxnLst/>
              <a:rect l="l" t="t" r="r" b="b"/>
              <a:pathLst>
                <a:path w="2749" h="22086" extrusionOk="0">
                  <a:moveTo>
                    <a:pt x="1" y="1"/>
                  </a:moveTo>
                  <a:lnTo>
                    <a:pt x="1" y="21295"/>
                  </a:lnTo>
                  <a:cubicBezTo>
                    <a:pt x="1" y="21737"/>
                    <a:pt x="363" y="22086"/>
                    <a:pt x="792" y="22086"/>
                  </a:cubicBezTo>
                  <a:lnTo>
                    <a:pt x="1957" y="22086"/>
                  </a:lnTo>
                  <a:cubicBezTo>
                    <a:pt x="2386" y="22086"/>
                    <a:pt x="2748" y="21737"/>
                    <a:pt x="2748" y="21295"/>
                  </a:cubicBezTo>
                  <a:lnTo>
                    <a:pt x="27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411;p54">
              <a:extLst>
                <a:ext uri="{FF2B5EF4-FFF2-40B4-BE49-F238E27FC236}">
                  <a16:creationId xmlns:a16="http://schemas.microsoft.com/office/drawing/2014/main" id="{3600601C-E877-4F2F-9C8E-504EA6E358FB}"/>
                </a:ext>
              </a:extLst>
            </p:cNvPr>
            <p:cNvSpPr/>
            <p:nvPr/>
          </p:nvSpPr>
          <p:spPr>
            <a:xfrm>
              <a:off x="3224875" y="1376175"/>
              <a:ext cx="75075" cy="557175"/>
            </a:xfrm>
            <a:custGeom>
              <a:avLst/>
              <a:gdLst/>
              <a:ahLst/>
              <a:cxnLst/>
              <a:rect l="l" t="t" r="r" b="b"/>
              <a:pathLst>
                <a:path w="3003" h="22287" extrusionOk="0">
                  <a:moveTo>
                    <a:pt x="0" y="1"/>
                  </a:moveTo>
                  <a:lnTo>
                    <a:pt x="0" y="21563"/>
                  </a:lnTo>
                  <a:cubicBezTo>
                    <a:pt x="0" y="22193"/>
                    <a:pt x="483" y="22287"/>
                    <a:pt x="590" y="22287"/>
                  </a:cubicBezTo>
                  <a:lnTo>
                    <a:pt x="2412" y="22287"/>
                  </a:lnTo>
                  <a:cubicBezTo>
                    <a:pt x="2520" y="22287"/>
                    <a:pt x="3002" y="22193"/>
                    <a:pt x="3002" y="21563"/>
                  </a:cubicBezTo>
                  <a:lnTo>
                    <a:pt x="3002" y="1"/>
                  </a:lnTo>
                  <a:lnTo>
                    <a:pt x="2868" y="1"/>
                  </a:lnTo>
                  <a:lnTo>
                    <a:pt x="2868" y="20947"/>
                  </a:lnTo>
                  <a:cubicBezTo>
                    <a:pt x="2868" y="21576"/>
                    <a:pt x="2761" y="21911"/>
                    <a:pt x="2613" y="21911"/>
                  </a:cubicBezTo>
                  <a:lnTo>
                    <a:pt x="376" y="21911"/>
                  </a:lnTo>
                  <a:cubicBezTo>
                    <a:pt x="242" y="21911"/>
                    <a:pt x="134" y="21576"/>
                    <a:pt x="134" y="20947"/>
                  </a:cubicBezTo>
                  <a:lnTo>
                    <a:pt x="1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412;p54">
              <a:extLst>
                <a:ext uri="{FF2B5EF4-FFF2-40B4-BE49-F238E27FC236}">
                  <a16:creationId xmlns:a16="http://schemas.microsoft.com/office/drawing/2014/main" id="{CA17D9BB-A0D8-4EAD-A669-5A4B8432CC8F}"/>
                </a:ext>
              </a:extLst>
            </p:cNvPr>
            <p:cNvSpPr/>
            <p:nvPr/>
          </p:nvSpPr>
          <p:spPr>
            <a:xfrm>
              <a:off x="3227875" y="1597975"/>
              <a:ext cx="68725" cy="330675"/>
            </a:xfrm>
            <a:custGeom>
              <a:avLst/>
              <a:gdLst/>
              <a:ahLst/>
              <a:cxnLst/>
              <a:rect l="l" t="t" r="r" b="b"/>
              <a:pathLst>
                <a:path w="2749" h="13227" extrusionOk="0">
                  <a:moveTo>
                    <a:pt x="1" y="0"/>
                  </a:moveTo>
                  <a:lnTo>
                    <a:pt x="1" y="12704"/>
                  </a:lnTo>
                  <a:cubicBezTo>
                    <a:pt x="1" y="12986"/>
                    <a:pt x="229" y="13227"/>
                    <a:pt x="524" y="13227"/>
                  </a:cubicBezTo>
                  <a:lnTo>
                    <a:pt x="2225" y="13227"/>
                  </a:lnTo>
                  <a:cubicBezTo>
                    <a:pt x="2520" y="13227"/>
                    <a:pt x="2748" y="12986"/>
                    <a:pt x="2748" y="12704"/>
                  </a:cubicBezTo>
                  <a:lnTo>
                    <a:pt x="2748" y="0"/>
                  </a:lnTo>
                  <a:close/>
                </a:path>
              </a:pathLst>
            </a:custGeom>
            <a:solidFill>
              <a:srgbClr val="D49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413;p54">
              <a:extLst>
                <a:ext uri="{FF2B5EF4-FFF2-40B4-BE49-F238E27FC236}">
                  <a16:creationId xmlns:a16="http://schemas.microsoft.com/office/drawing/2014/main" id="{418D1303-7D00-4781-9192-35EC12F11FAB}"/>
                </a:ext>
              </a:extLst>
            </p:cNvPr>
            <p:cNvSpPr/>
            <p:nvPr/>
          </p:nvSpPr>
          <p:spPr>
            <a:xfrm>
              <a:off x="3216825" y="1370150"/>
              <a:ext cx="90825" cy="17125"/>
            </a:xfrm>
            <a:custGeom>
              <a:avLst/>
              <a:gdLst/>
              <a:ahLst/>
              <a:cxnLst/>
              <a:rect l="l" t="t" r="r" b="b"/>
              <a:pathLst>
                <a:path w="3633" h="685" extrusionOk="0">
                  <a:moveTo>
                    <a:pt x="202" y="1"/>
                  </a:moveTo>
                  <a:cubicBezTo>
                    <a:pt x="81" y="1"/>
                    <a:pt x="1" y="94"/>
                    <a:pt x="1" y="202"/>
                  </a:cubicBezTo>
                  <a:lnTo>
                    <a:pt x="1" y="483"/>
                  </a:lnTo>
                  <a:cubicBezTo>
                    <a:pt x="1" y="590"/>
                    <a:pt x="81" y="684"/>
                    <a:pt x="202" y="684"/>
                  </a:cubicBezTo>
                  <a:lnTo>
                    <a:pt x="3431" y="684"/>
                  </a:lnTo>
                  <a:cubicBezTo>
                    <a:pt x="3539" y="684"/>
                    <a:pt x="3632" y="590"/>
                    <a:pt x="3632" y="483"/>
                  </a:cubicBezTo>
                  <a:lnTo>
                    <a:pt x="3632" y="202"/>
                  </a:lnTo>
                  <a:cubicBezTo>
                    <a:pt x="3632" y="94"/>
                    <a:pt x="3539" y="1"/>
                    <a:pt x="3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414;p54">
              <a:extLst>
                <a:ext uri="{FF2B5EF4-FFF2-40B4-BE49-F238E27FC236}">
                  <a16:creationId xmlns:a16="http://schemas.microsoft.com/office/drawing/2014/main" id="{3A9CFCD5-6F69-44BD-BF4D-BCB8B5A22E5A}"/>
                </a:ext>
              </a:extLst>
            </p:cNvPr>
            <p:cNvSpPr/>
            <p:nvPr/>
          </p:nvSpPr>
          <p:spPr>
            <a:xfrm>
              <a:off x="3234250" y="1403325"/>
              <a:ext cx="5050" cy="510250"/>
            </a:xfrm>
            <a:custGeom>
              <a:avLst/>
              <a:gdLst/>
              <a:ahLst/>
              <a:cxnLst/>
              <a:rect l="l" t="t" r="r" b="b"/>
              <a:pathLst>
                <a:path w="202" h="20410" extrusionOk="0">
                  <a:moveTo>
                    <a:pt x="1" y="0"/>
                  </a:moveTo>
                  <a:lnTo>
                    <a:pt x="1" y="20410"/>
                  </a:lnTo>
                  <a:lnTo>
                    <a:pt x="202" y="20410"/>
                  </a:lnTo>
                  <a:lnTo>
                    <a:pt x="2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415;p54">
              <a:extLst>
                <a:ext uri="{FF2B5EF4-FFF2-40B4-BE49-F238E27FC236}">
                  <a16:creationId xmlns:a16="http://schemas.microsoft.com/office/drawing/2014/main" id="{1A7BCE73-A71C-452E-A834-DC519C45C8B3}"/>
                </a:ext>
              </a:extLst>
            </p:cNvPr>
            <p:cNvSpPr/>
            <p:nvPr/>
          </p:nvSpPr>
          <p:spPr>
            <a:xfrm>
              <a:off x="3368250" y="1376175"/>
              <a:ext cx="68725" cy="552150"/>
            </a:xfrm>
            <a:custGeom>
              <a:avLst/>
              <a:gdLst/>
              <a:ahLst/>
              <a:cxnLst/>
              <a:rect l="l" t="t" r="r" b="b"/>
              <a:pathLst>
                <a:path w="2749" h="22086" extrusionOk="0">
                  <a:moveTo>
                    <a:pt x="1" y="1"/>
                  </a:moveTo>
                  <a:lnTo>
                    <a:pt x="1" y="21295"/>
                  </a:lnTo>
                  <a:cubicBezTo>
                    <a:pt x="1" y="21737"/>
                    <a:pt x="349" y="22086"/>
                    <a:pt x="792" y="22086"/>
                  </a:cubicBezTo>
                  <a:lnTo>
                    <a:pt x="1957" y="22086"/>
                  </a:lnTo>
                  <a:cubicBezTo>
                    <a:pt x="2386" y="22086"/>
                    <a:pt x="2748" y="21737"/>
                    <a:pt x="2748" y="21295"/>
                  </a:cubicBezTo>
                  <a:lnTo>
                    <a:pt x="27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416;p54">
              <a:extLst>
                <a:ext uri="{FF2B5EF4-FFF2-40B4-BE49-F238E27FC236}">
                  <a16:creationId xmlns:a16="http://schemas.microsoft.com/office/drawing/2014/main" id="{55D8A3A4-03CA-4799-863A-7F79D14C19DB}"/>
                </a:ext>
              </a:extLst>
            </p:cNvPr>
            <p:cNvSpPr/>
            <p:nvPr/>
          </p:nvSpPr>
          <p:spPr>
            <a:xfrm>
              <a:off x="3365250" y="1376175"/>
              <a:ext cx="74725" cy="557175"/>
            </a:xfrm>
            <a:custGeom>
              <a:avLst/>
              <a:gdLst/>
              <a:ahLst/>
              <a:cxnLst/>
              <a:rect l="l" t="t" r="r" b="b"/>
              <a:pathLst>
                <a:path w="2989" h="22287" extrusionOk="0">
                  <a:moveTo>
                    <a:pt x="0" y="1"/>
                  </a:moveTo>
                  <a:lnTo>
                    <a:pt x="0" y="21563"/>
                  </a:lnTo>
                  <a:cubicBezTo>
                    <a:pt x="0" y="22193"/>
                    <a:pt x="483" y="22287"/>
                    <a:pt x="577" y="22287"/>
                  </a:cubicBezTo>
                  <a:lnTo>
                    <a:pt x="2412" y="22287"/>
                  </a:lnTo>
                  <a:cubicBezTo>
                    <a:pt x="2506" y="22287"/>
                    <a:pt x="2989" y="22193"/>
                    <a:pt x="2989" y="21563"/>
                  </a:cubicBezTo>
                  <a:lnTo>
                    <a:pt x="2989" y="1"/>
                  </a:lnTo>
                  <a:lnTo>
                    <a:pt x="2868" y="1"/>
                  </a:lnTo>
                  <a:lnTo>
                    <a:pt x="2868" y="20947"/>
                  </a:lnTo>
                  <a:cubicBezTo>
                    <a:pt x="2868" y="21576"/>
                    <a:pt x="2761" y="21911"/>
                    <a:pt x="2613" y="21911"/>
                  </a:cubicBezTo>
                  <a:lnTo>
                    <a:pt x="376" y="21911"/>
                  </a:lnTo>
                  <a:cubicBezTo>
                    <a:pt x="242" y="21911"/>
                    <a:pt x="121" y="21576"/>
                    <a:pt x="121" y="20947"/>
                  </a:cubicBezTo>
                  <a:lnTo>
                    <a:pt x="1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417;p54">
              <a:extLst>
                <a:ext uri="{FF2B5EF4-FFF2-40B4-BE49-F238E27FC236}">
                  <a16:creationId xmlns:a16="http://schemas.microsoft.com/office/drawing/2014/main" id="{C7EC786E-F875-4482-9A0C-98A8A4A0D144}"/>
                </a:ext>
              </a:extLst>
            </p:cNvPr>
            <p:cNvSpPr/>
            <p:nvPr/>
          </p:nvSpPr>
          <p:spPr>
            <a:xfrm>
              <a:off x="3368250" y="1474350"/>
              <a:ext cx="68725" cy="453975"/>
            </a:xfrm>
            <a:custGeom>
              <a:avLst/>
              <a:gdLst/>
              <a:ahLst/>
              <a:cxnLst/>
              <a:rect l="l" t="t" r="r" b="b"/>
              <a:pathLst>
                <a:path w="2749" h="18159" extrusionOk="0">
                  <a:moveTo>
                    <a:pt x="1" y="0"/>
                  </a:moveTo>
                  <a:lnTo>
                    <a:pt x="1" y="17556"/>
                  </a:lnTo>
                  <a:cubicBezTo>
                    <a:pt x="1" y="17891"/>
                    <a:pt x="269" y="18159"/>
                    <a:pt x="604" y="18159"/>
                  </a:cubicBezTo>
                  <a:lnTo>
                    <a:pt x="2132" y="18159"/>
                  </a:lnTo>
                  <a:cubicBezTo>
                    <a:pt x="2467" y="18159"/>
                    <a:pt x="2748" y="17891"/>
                    <a:pt x="2748" y="17556"/>
                  </a:cubicBezTo>
                  <a:lnTo>
                    <a:pt x="2748" y="0"/>
                  </a:lnTo>
                  <a:close/>
                </a:path>
              </a:pathLst>
            </a:custGeom>
            <a:solidFill>
              <a:srgbClr val="C3C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418;p54">
              <a:extLst>
                <a:ext uri="{FF2B5EF4-FFF2-40B4-BE49-F238E27FC236}">
                  <a16:creationId xmlns:a16="http://schemas.microsoft.com/office/drawing/2014/main" id="{3F67F86D-DF8D-4AA7-B4B1-59E0DE879C20}"/>
                </a:ext>
              </a:extLst>
            </p:cNvPr>
            <p:cNvSpPr/>
            <p:nvPr/>
          </p:nvSpPr>
          <p:spPr>
            <a:xfrm>
              <a:off x="3357200" y="1370150"/>
              <a:ext cx="90825" cy="17125"/>
            </a:xfrm>
            <a:custGeom>
              <a:avLst/>
              <a:gdLst/>
              <a:ahLst/>
              <a:cxnLst/>
              <a:rect l="l" t="t" r="r" b="b"/>
              <a:pathLst>
                <a:path w="3633" h="685" extrusionOk="0">
                  <a:moveTo>
                    <a:pt x="202" y="1"/>
                  </a:moveTo>
                  <a:cubicBezTo>
                    <a:pt x="94" y="1"/>
                    <a:pt x="1" y="94"/>
                    <a:pt x="1" y="202"/>
                  </a:cubicBezTo>
                  <a:lnTo>
                    <a:pt x="1" y="483"/>
                  </a:lnTo>
                  <a:cubicBezTo>
                    <a:pt x="1" y="590"/>
                    <a:pt x="94" y="684"/>
                    <a:pt x="202" y="684"/>
                  </a:cubicBezTo>
                  <a:lnTo>
                    <a:pt x="3431" y="684"/>
                  </a:lnTo>
                  <a:cubicBezTo>
                    <a:pt x="3552" y="684"/>
                    <a:pt x="3632" y="590"/>
                    <a:pt x="3632" y="483"/>
                  </a:cubicBezTo>
                  <a:lnTo>
                    <a:pt x="3632" y="202"/>
                  </a:lnTo>
                  <a:cubicBezTo>
                    <a:pt x="3632" y="94"/>
                    <a:pt x="3552" y="1"/>
                    <a:pt x="3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419;p54">
              <a:extLst>
                <a:ext uri="{FF2B5EF4-FFF2-40B4-BE49-F238E27FC236}">
                  <a16:creationId xmlns:a16="http://schemas.microsoft.com/office/drawing/2014/main" id="{8BB4AE1D-656F-47C0-B02A-7531190338D3}"/>
                </a:ext>
              </a:extLst>
            </p:cNvPr>
            <p:cNvSpPr/>
            <p:nvPr/>
          </p:nvSpPr>
          <p:spPr>
            <a:xfrm>
              <a:off x="3374625" y="1403325"/>
              <a:ext cx="5050" cy="510250"/>
            </a:xfrm>
            <a:custGeom>
              <a:avLst/>
              <a:gdLst/>
              <a:ahLst/>
              <a:cxnLst/>
              <a:rect l="l" t="t" r="r" b="b"/>
              <a:pathLst>
                <a:path w="202" h="20410" extrusionOk="0">
                  <a:moveTo>
                    <a:pt x="1" y="0"/>
                  </a:moveTo>
                  <a:lnTo>
                    <a:pt x="1" y="20410"/>
                  </a:lnTo>
                  <a:lnTo>
                    <a:pt x="202" y="20410"/>
                  </a:lnTo>
                  <a:lnTo>
                    <a:pt x="2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420;p54">
              <a:extLst>
                <a:ext uri="{FF2B5EF4-FFF2-40B4-BE49-F238E27FC236}">
                  <a16:creationId xmlns:a16="http://schemas.microsoft.com/office/drawing/2014/main" id="{13409E78-81FD-4E8D-A197-02B95BCA2EB8}"/>
                </a:ext>
              </a:extLst>
            </p:cNvPr>
            <p:cNvSpPr/>
            <p:nvPr/>
          </p:nvSpPr>
          <p:spPr>
            <a:xfrm>
              <a:off x="3508625" y="1376175"/>
              <a:ext cx="68725" cy="552150"/>
            </a:xfrm>
            <a:custGeom>
              <a:avLst/>
              <a:gdLst/>
              <a:ahLst/>
              <a:cxnLst/>
              <a:rect l="l" t="t" r="r" b="b"/>
              <a:pathLst>
                <a:path w="2749" h="22086" extrusionOk="0">
                  <a:moveTo>
                    <a:pt x="1" y="1"/>
                  </a:moveTo>
                  <a:lnTo>
                    <a:pt x="1" y="21295"/>
                  </a:lnTo>
                  <a:cubicBezTo>
                    <a:pt x="1" y="21737"/>
                    <a:pt x="363" y="22086"/>
                    <a:pt x="792" y="22086"/>
                  </a:cubicBezTo>
                  <a:lnTo>
                    <a:pt x="1957" y="22086"/>
                  </a:lnTo>
                  <a:cubicBezTo>
                    <a:pt x="2386" y="22086"/>
                    <a:pt x="2748" y="21737"/>
                    <a:pt x="2748" y="21295"/>
                  </a:cubicBezTo>
                  <a:lnTo>
                    <a:pt x="27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421;p54">
              <a:extLst>
                <a:ext uri="{FF2B5EF4-FFF2-40B4-BE49-F238E27FC236}">
                  <a16:creationId xmlns:a16="http://schemas.microsoft.com/office/drawing/2014/main" id="{7304EC08-0C2E-4BB4-B0A1-8ED2442FC523}"/>
                </a:ext>
              </a:extLst>
            </p:cNvPr>
            <p:cNvSpPr/>
            <p:nvPr/>
          </p:nvSpPr>
          <p:spPr>
            <a:xfrm>
              <a:off x="3505625" y="1376175"/>
              <a:ext cx="75075" cy="557175"/>
            </a:xfrm>
            <a:custGeom>
              <a:avLst/>
              <a:gdLst/>
              <a:ahLst/>
              <a:cxnLst/>
              <a:rect l="l" t="t" r="r" b="b"/>
              <a:pathLst>
                <a:path w="3003" h="22287" extrusionOk="0">
                  <a:moveTo>
                    <a:pt x="0" y="1"/>
                  </a:moveTo>
                  <a:lnTo>
                    <a:pt x="0" y="21563"/>
                  </a:lnTo>
                  <a:cubicBezTo>
                    <a:pt x="0" y="22193"/>
                    <a:pt x="483" y="22287"/>
                    <a:pt x="577" y="22287"/>
                  </a:cubicBezTo>
                  <a:lnTo>
                    <a:pt x="2426" y="22287"/>
                  </a:lnTo>
                  <a:cubicBezTo>
                    <a:pt x="2520" y="22287"/>
                    <a:pt x="3002" y="22193"/>
                    <a:pt x="3002" y="21563"/>
                  </a:cubicBezTo>
                  <a:lnTo>
                    <a:pt x="3002" y="1"/>
                  </a:lnTo>
                  <a:lnTo>
                    <a:pt x="2868" y="1"/>
                  </a:lnTo>
                  <a:lnTo>
                    <a:pt x="2868" y="20947"/>
                  </a:lnTo>
                  <a:cubicBezTo>
                    <a:pt x="2868" y="21576"/>
                    <a:pt x="2761" y="21911"/>
                    <a:pt x="2613" y="21911"/>
                  </a:cubicBezTo>
                  <a:lnTo>
                    <a:pt x="376" y="21911"/>
                  </a:lnTo>
                  <a:cubicBezTo>
                    <a:pt x="228" y="21911"/>
                    <a:pt x="121" y="21576"/>
                    <a:pt x="121" y="20947"/>
                  </a:cubicBezTo>
                  <a:lnTo>
                    <a:pt x="1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422;p54">
              <a:extLst>
                <a:ext uri="{FF2B5EF4-FFF2-40B4-BE49-F238E27FC236}">
                  <a16:creationId xmlns:a16="http://schemas.microsoft.com/office/drawing/2014/main" id="{F0129B53-C195-41AE-8295-D33D3F6F7F3F}"/>
                </a:ext>
              </a:extLst>
            </p:cNvPr>
            <p:cNvSpPr/>
            <p:nvPr/>
          </p:nvSpPr>
          <p:spPr>
            <a:xfrm>
              <a:off x="3508625" y="1693450"/>
              <a:ext cx="68725" cy="234875"/>
            </a:xfrm>
            <a:custGeom>
              <a:avLst/>
              <a:gdLst/>
              <a:ahLst/>
              <a:cxnLst/>
              <a:rect l="l" t="t" r="r" b="b"/>
              <a:pathLst>
                <a:path w="2749" h="9395" extrusionOk="0">
                  <a:moveTo>
                    <a:pt x="1" y="1"/>
                  </a:moveTo>
                  <a:lnTo>
                    <a:pt x="1" y="8966"/>
                  </a:lnTo>
                  <a:cubicBezTo>
                    <a:pt x="1" y="9207"/>
                    <a:pt x="202" y="9395"/>
                    <a:pt x="443" y="9395"/>
                  </a:cubicBezTo>
                  <a:lnTo>
                    <a:pt x="2306" y="9395"/>
                  </a:lnTo>
                  <a:cubicBezTo>
                    <a:pt x="2547" y="9395"/>
                    <a:pt x="2748" y="9207"/>
                    <a:pt x="2748" y="8966"/>
                  </a:cubicBezTo>
                  <a:lnTo>
                    <a:pt x="2748" y="1"/>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423;p54">
              <a:extLst>
                <a:ext uri="{FF2B5EF4-FFF2-40B4-BE49-F238E27FC236}">
                  <a16:creationId xmlns:a16="http://schemas.microsoft.com/office/drawing/2014/main" id="{6E3F04A8-CB6E-45DD-BF27-F93EA3427C73}"/>
                </a:ext>
              </a:extLst>
            </p:cNvPr>
            <p:cNvSpPr/>
            <p:nvPr/>
          </p:nvSpPr>
          <p:spPr>
            <a:xfrm>
              <a:off x="3497575" y="1370150"/>
              <a:ext cx="90825" cy="17125"/>
            </a:xfrm>
            <a:custGeom>
              <a:avLst/>
              <a:gdLst/>
              <a:ahLst/>
              <a:cxnLst/>
              <a:rect l="l" t="t" r="r" b="b"/>
              <a:pathLst>
                <a:path w="3633" h="685" extrusionOk="0">
                  <a:moveTo>
                    <a:pt x="202" y="1"/>
                  </a:moveTo>
                  <a:cubicBezTo>
                    <a:pt x="94" y="1"/>
                    <a:pt x="1" y="94"/>
                    <a:pt x="1" y="202"/>
                  </a:cubicBezTo>
                  <a:lnTo>
                    <a:pt x="1" y="483"/>
                  </a:lnTo>
                  <a:cubicBezTo>
                    <a:pt x="1" y="590"/>
                    <a:pt x="94" y="684"/>
                    <a:pt x="202" y="684"/>
                  </a:cubicBezTo>
                  <a:lnTo>
                    <a:pt x="3431" y="684"/>
                  </a:lnTo>
                  <a:cubicBezTo>
                    <a:pt x="3552" y="684"/>
                    <a:pt x="3632" y="590"/>
                    <a:pt x="3632" y="483"/>
                  </a:cubicBezTo>
                  <a:lnTo>
                    <a:pt x="3632" y="202"/>
                  </a:lnTo>
                  <a:cubicBezTo>
                    <a:pt x="3632" y="94"/>
                    <a:pt x="3552" y="1"/>
                    <a:pt x="3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424;p54">
              <a:extLst>
                <a:ext uri="{FF2B5EF4-FFF2-40B4-BE49-F238E27FC236}">
                  <a16:creationId xmlns:a16="http://schemas.microsoft.com/office/drawing/2014/main" id="{D6FCA80C-8055-48C5-82E0-90A4BD2CF5BE}"/>
                </a:ext>
              </a:extLst>
            </p:cNvPr>
            <p:cNvSpPr/>
            <p:nvPr/>
          </p:nvSpPr>
          <p:spPr>
            <a:xfrm>
              <a:off x="3515000" y="1403325"/>
              <a:ext cx="5050" cy="510250"/>
            </a:xfrm>
            <a:custGeom>
              <a:avLst/>
              <a:gdLst/>
              <a:ahLst/>
              <a:cxnLst/>
              <a:rect l="l" t="t" r="r" b="b"/>
              <a:pathLst>
                <a:path w="202" h="20410" extrusionOk="0">
                  <a:moveTo>
                    <a:pt x="1" y="0"/>
                  </a:moveTo>
                  <a:lnTo>
                    <a:pt x="1" y="20410"/>
                  </a:lnTo>
                  <a:lnTo>
                    <a:pt x="202" y="20410"/>
                  </a:lnTo>
                  <a:lnTo>
                    <a:pt x="2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425;p54">
              <a:extLst>
                <a:ext uri="{FF2B5EF4-FFF2-40B4-BE49-F238E27FC236}">
                  <a16:creationId xmlns:a16="http://schemas.microsoft.com/office/drawing/2014/main" id="{483B7424-F1D5-42E5-AF64-D8ED7C6DCCD3}"/>
                </a:ext>
              </a:extLst>
            </p:cNvPr>
            <p:cNvSpPr/>
            <p:nvPr/>
          </p:nvSpPr>
          <p:spPr>
            <a:xfrm>
              <a:off x="3143800" y="1415375"/>
              <a:ext cx="517975" cy="20800"/>
            </a:xfrm>
            <a:custGeom>
              <a:avLst/>
              <a:gdLst/>
              <a:ahLst/>
              <a:cxnLst/>
              <a:rect l="l" t="t" r="r" b="b"/>
              <a:pathLst>
                <a:path w="20719" h="832" extrusionOk="0">
                  <a:moveTo>
                    <a:pt x="0" y="1"/>
                  </a:moveTo>
                  <a:lnTo>
                    <a:pt x="0" y="832"/>
                  </a:lnTo>
                  <a:lnTo>
                    <a:pt x="20718" y="832"/>
                  </a:lnTo>
                  <a:lnTo>
                    <a:pt x="20718"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426;p54">
              <a:extLst>
                <a:ext uri="{FF2B5EF4-FFF2-40B4-BE49-F238E27FC236}">
                  <a16:creationId xmlns:a16="http://schemas.microsoft.com/office/drawing/2014/main" id="{C8311238-1C8A-4469-907A-271EF08B6355}"/>
                </a:ext>
              </a:extLst>
            </p:cNvPr>
            <p:cNvSpPr/>
            <p:nvPr/>
          </p:nvSpPr>
          <p:spPr>
            <a:xfrm>
              <a:off x="3143800" y="1821425"/>
              <a:ext cx="517625" cy="20800"/>
            </a:xfrm>
            <a:custGeom>
              <a:avLst/>
              <a:gdLst/>
              <a:ahLst/>
              <a:cxnLst/>
              <a:rect l="l" t="t" r="r" b="b"/>
              <a:pathLst>
                <a:path w="20705" h="832" extrusionOk="0">
                  <a:moveTo>
                    <a:pt x="0" y="1"/>
                  </a:moveTo>
                  <a:lnTo>
                    <a:pt x="0" y="832"/>
                  </a:lnTo>
                  <a:lnTo>
                    <a:pt x="20705" y="832"/>
                  </a:lnTo>
                  <a:lnTo>
                    <a:pt x="20705"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427;p54">
            <a:extLst>
              <a:ext uri="{FF2B5EF4-FFF2-40B4-BE49-F238E27FC236}">
                <a16:creationId xmlns:a16="http://schemas.microsoft.com/office/drawing/2014/main" id="{0F08F113-044A-47D1-A07A-230049FCB1DF}"/>
              </a:ext>
            </a:extLst>
          </p:cNvPr>
          <p:cNvGrpSpPr/>
          <p:nvPr/>
        </p:nvGrpSpPr>
        <p:grpSpPr>
          <a:xfrm>
            <a:off x="2396463" y="1425578"/>
            <a:ext cx="718414" cy="1140672"/>
            <a:chOff x="3790075" y="294725"/>
            <a:chExt cx="389300" cy="618150"/>
          </a:xfrm>
        </p:grpSpPr>
        <p:sp>
          <p:nvSpPr>
            <p:cNvPr id="675" name="Google Shape;1428;p54">
              <a:extLst>
                <a:ext uri="{FF2B5EF4-FFF2-40B4-BE49-F238E27FC236}">
                  <a16:creationId xmlns:a16="http://schemas.microsoft.com/office/drawing/2014/main" id="{485245C0-13FC-4DD5-B170-B61DBD1BBF05}"/>
                </a:ext>
              </a:extLst>
            </p:cNvPr>
            <p:cNvSpPr/>
            <p:nvPr/>
          </p:nvSpPr>
          <p:spPr>
            <a:xfrm>
              <a:off x="3790075" y="299750"/>
              <a:ext cx="389300" cy="613125"/>
            </a:xfrm>
            <a:custGeom>
              <a:avLst/>
              <a:gdLst/>
              <a:ahLst/>
              <a:cxnLst/>
              <a:rect l="l" t="t" r="r" b="b"/>
              <a:pathLst>
                <a:path w="15572" h="24525" extrusionOk="0">
                  <a:moveTo>
                    <a:pt x="4556" y="1"/>
                  </a:moveTo>
                  <a:lnTo>
                    <a:pt x="5092" y="1609"/>
                  </a:lnTo>
                  <a:lnTo>
                    <a:pt x="5092" y="5053"/>
                  </a:lnTo>
                  <a:lnTo>
                    <a:pt x="228" y="22273"/>
                  </a:lnTo>
                  <a:cubicBezTo>
                    <a:pt x="0" y="23439"/>
                    <a:pt x="1072" y="24524"/>
                    <a:pt x="2493" y="24524"/>
                  </a:cubicBezTo>
                  <a:lnTo>
                    <a:pt x="13079" y="24524"/>
                  </a:lnTo>
                  <a:cubicBezTo>
                    <a:pt x="14500" y="24524"/>
                    <a:pt x="15572" y="23452"/>
                    <a:pt x="15344" y="22273"/>
                  </a:cubicBezTo>
                  <a:lnTo>
                    <a:pt x="10480" y="5053"/>
                  </a:lnTo>
                  <a:lnTo>
                    <a:pt x="10480" y="1609"/>
                  </a:lnTo>
                  <a:lnTo>
                    <a:pt x="11016" y="1"/>
                  </a:lnTo>
                  <a:lnTo>
                    <a:pt x="10614" y="1"/>
                  </a:lnTo>
                  <a:lnTo>
                    <a:pt x="10131" y="1569"/>
                  </a:lnTo>
                  <a:lnTo>
                    <a:pt x="10131" y="4919"/>
                  </a:lnTo>
                  <a:lnTo>
                    <a:pt x="14768" y="21737"/>
                  </a:lnTo>
                  <a:cubicBezTo>
                    <a:pt x="14969" y="22889"/>
                    <a:pt x="13977" y="23935"/>
                    <a:pt x="12677" y="23935"/>
                  </a:cubicBezTo>
                  <a:lnTo>
                    <a:pt x="2895" y="23935"/>
                  </a:lnTo>
                  <a:cubicBezTo>
                    <a:pt x="1595" y="23935"/>
                    <a:pt x="590" y="22889"/>
                    <a:pt x="804" y="21737"/>
                  </a:cubicBezTo>
                  <a:lnTo>
                    <a:pt x="5441" y="4919"/>
                  </a:lnTo>
                  <a:lnTo>
                    <a:pt x="5441" y="1569"/>
                  </a:lnTo>
                  <a:lnTo>
                    <a:pt x="49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429;p54">
              <a:extLst>
                <a:ext uri="{FF2B5EF4-FFF2-40B4-BE49-F238E27FC236}">
                  <a16:creationId xmlns:a16="http://schemas.microsoft.com/office/drawing/2014/main" id="{127F8544-BAF7-469F-8C7B-17B86CCE0952}"/>
                </a:ext>
              </a:extLst>
            </p:cNvPr>
            <p:cNvSpPr/>
            <p:nvPr/>
          </p:nvSpPr>
          <p:spPr>
            <a:xfrm>
              <a:off x="3804800" y="300100"/>
              <a:ext cx="359850" cy="598025"/>
            </a:xfrm>
            <a:custGeom>
              <a:avLst/>
              <a:gdLst/>
              <a:ahLst/>
              <a:cxnLst/>
              <a:rect l="l" t="t" r="r" b="b"/>
              <a:pathLst>
                <a:path w="14394" h="23921" extrusionOk="0">
                  <a:moveTo>
                    <a:pt x="4369" y="0"/>
                  </a:moveTo>
                  <a:lnTo>
                    <a:pt x="4852" y="1568"/>
                  </a:lnTo>
                  <a:lnTo>
                    <a:pt x="4852" y="4918"/>
                  </a:lnTo>
                  <a:lnTo>
                    <a:pt x="215" y="21723"/>
                  </a:lnTo>
                  <a:cubicBezTo>
                    <a:pt x="1" y="22875"/>
                    <a:pt x="1006" y="23921"/>
                    <a:pt x="2306" y="23921"/>
                  </a:cubicBezTo>
                  <a:lnTo>
                    <a:pt x="12088" y="23921"/>
                  </a:lnTo>
                  <a:cubicBezTo>
                    <a:pt x="13388" y="23921"/>
                    <a:pt x="14393" y="22875"/>
                    <a:pt x="14179" y="21723"/>
                  </a:cubicBezTo>
                  <a:lnTo>
                    <a:pt x="9542" y="4918"/>
                  </a:lnTo>
                  <a:lnTo>
                    <a:pt x="9542" y="1568"/>
                  </a:lnTo>
                  <a:lnTo>
                    <a:pt x="1002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430;p54">
              <a:extLst>
                <a:ext uri="{FF2B5EF4-FFF2-40B4-BE49-F238E27FC236}">
                  <a16:creationId xmlns:a16="http://schemas.microsoft.com/office/drawing/2014/main" id="{A9361FA0-E34F-4FC8-A982-39A354618B72}"/>
                </a:ext>
              </a:extLst>
            </p:cNvPr>
            <p:cNvSpPr/>
            <p:nvPr/>
          </p:nvSpPr>
          <p:spPr>
            <a:xfrm>
              <a:off x="3805425" y="666950"/>
              <a:ext cx="363250" cy="234825"/>
            </a:xfrm>
            <a:custGeom>
              <a:avLst/>
              <a:gdLst/>
              <a:ahLst/>
              <a:cxnLst/>
              <a:rect l="l" t="t" r="r" b="b"/>
              <a:pathLst>
                <a:path w="14530" h="9393" extrusionOk="0">
                  <a:moveTo>
                    <a:pt x="2133" y="0"/>
                  </a:moveTo>
                  <a:cubicBezTo>
                    <a:pt x="2133" y="0"/>
                    <a:pt x="391" y="4824"/>
                    <a:pt x="190" y="7062"/>
                  </a:cubicBezTo>
                  <a:cubicBezTo>
                    <a:pt x="1" y="9161"/>
                    <a:pt x="1706" y="9220"/>
                    <a:pt x="1901" y="9220"/>
                  </a:cubicBezTo>
                  <a:cubicBezTo>
                    <a:pt x="1913" y="9220"/>
                    <a:pt x="1919" y="9220"/>
                    <a:pt x="1919" y="9220"/>
                  </a:cubicBezTo>
                  <a:cubicBezTo>
                    <a:pt x="1919" y="9220"/>
                    <a:pt x="5689" y="9393"/>
                    <a:pt x="8802" y="9393"/>
                  </a:cubicBezTo>
                  <a:cubicBezTo>
                    <a:pt x="10359" y="9393"/>
                    <a:pt x="11751" y="9349"/>
                    <a:pt x="12425" y="9220"/>
                  </a:cubicBezTo>
                  <a:cubicBezTo>
                    <a:pt x="14529" y="8818"/>
                    <a:pt x="14154" y="7062"/>
                    <a:pt x="14154" y="7062"/>
                  </a:cubicBezTo>
                  <a:lnTo>
                    <a:pt x="12211" y="0"/>
                  </a:lnTo>
                  <a:close/>
                </a:path>
              </a:pathLst>
            </a:custGeom>
            <a:solidFill>
              <a:srgbClr val="383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1431;p54">
              <a:extLst>
                <a:ext uri="{FF2B5EF4-FFF2-40B4-BE49-F238E27FC236}">
                  <a16:creationId xmlns:a16="http://schemas.microsoft.com/office/drawing/2014/main" id="{07FFDB24-1146-4FE1-80A7-CA108C117BBE}"/>
                </a:ext>
              </a:extLst>
            </p:cNvPr>
            <p:cNvSpPr/>
            <p:nvPr/>
          </p:nvSpPr>
          <p:spPr>
            <a:xfrm>
              <a:off x="3835975" y="345975"/>
              <a:ext cx="113575" cy="517300"/>
            </a:xfrm>
            <a:custGeom>
              <a:avLst/>
              <a:gdLst/>
              <a:ahLst/>
              <a:cxnLst/>
              <a:rect l="l" t="t" r="r" b="b"/>
              <a:pathLst>
                <a:path w="4543" h="20692" fill="none" extrusionOk="0">
                  <a:moveTo>
                    <a:pt x="4543" y="1"/>
                  </a:moveTo>
                  <a:lnTo>
                    <a:pt x="4543" y="3097"/>
                  </a:lnTo>
                  <a:lnTo>
                    <a:pt x="0" y="20692"/>
                  </a:lnTo>
                </a:path>
              </a:pathLst>
            </a:custGeom>
            <a:noFill/>
            <a:ln w="20425" cap="rnd" cmpd="sng">
              <a:solidFill>
                <a:srgbClr val="FFFFFF"/>
              </a:solidFill>
              <a:prstDash val="solid"/>
              <a:miter lim="134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1432;p54">
              <a:extLst>
                <a:ext uri="{FF2B5EF4-FFF2-40B4-BE49-F238E27FC236}">
                  <a16:creationId xmlns:a16="http://schemas.microsoft.com/office/drawing/2014/main" id="{856893B8-E8D4-4BD6-974B-9E86D692B002}"/>
                </a:ext>
              </a:extLst>
            </p:cNvPr>
            <p:cNvSpPr/>
            <p:nvPr/>
          </p:nvSpPr>
          <p:spPr>
            <a:xfrm>
              <a:off x="3898275" y="294725"/>
              <a:ext cx="172900" cy="20800"/>
            </a:xfrm>
            <a:custGeom>
              <a:avLst/>
              <a:gdLst/>
              <a:ahLst/>
              <a:cxnLst/>
              <a:rect l="l" t="t" r="r" b="b"/>
              <a:pathLst>
                <a:path w="6916" h="832" extrusionOk="0">
                  <a:moveTo>
                    <a:pt x="309" y="1"/>
                  </a:moveTo>
                  <a:cubicBezTo>
                    <a:pt x="135" y="1"/>
                    <a:pt x="1" y="135"/>
                    <a:pt x="1" y="309"/>
                  </a:cubicBezTo>
                  <a:lnTo>
                    <a:pt x="1" y="523"/>
                  </a:lnTo>
                  <a:cubicBezTo>
                    <a:pt x="1" y="698"/>
                    <a:pt x="135" y="832"/>
                    <a:pt x="309" y="832"/>
                  </a:cubicBezTo>
                  <a:lnTo>
                    <a:pt x="6607" y="832"/>
                  </a:lnTo>
                  <a:cubicBezTo>
                    <a:pt x="6781" y="832"/>
                    <a:pt x="6915" y="698"/>
                    <a:pt x="6915" y="523"/>
                  </a:cubicBezTo>
                  <a:lnTo>
                    <a:pt x="6915" y="309"/>
                  </a:lnTo>
                  <a:cubicBezTo>
                    <a:pt x="6915" y="135"/>
                    <a:pt x="6781" y="1"/>
                    <a:pt x="66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5" name="Google Shape;1258;p48"/>
          <p:cNvSpPr txBox="1">
            <a:spLocks/>
          </p:cNvSpPr>
          <p:nvPr/>
        </p:nvSpPr>
        <p:spPr>
          <a:xfrm>
            <a:off x="1526429" y="1837763"/>
            <a:ext cx="6262682" cy="4397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1pPr>
            <a:lvl2pPr marL="914400" marR="0" lvl="1"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dk1"/>
              </a:buClr>
              <a:buSzPts val="1200"/>
              <a:buFont typeface="Roboto"/>
              <a:buChar char="○"/>
              <a:defRPr sz="1200" b="0" i="0" u="none" strike="noStrike" cap="none">
                <a:solidFill>
                  <a:schemeClr val="dk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1"/>
              </a:buClr>
              <a:buSzPts val="1200"/>
              <a:buFont typeface="Roboto"/>
              <a:buChar char="■"/>
              <a:defRPr sz="1200" b="0" i="0" u="none" strike="noStrike" cap="none">
                <a:solidFill>
                  <a:schemeClr val="dk1"/>
                </a:solidFill>
                <a:latin typeface="Roboto"/>
                <a:ea typeface="Roboto"/>
                <a:cs typeface="Roboto"/>
                <a:sym typeface="Roboto"/>
              </a:defRPr>
            </a:lvl9pPr>
          </a:lstStyle>
          <a:p>
            <a:pPr marL="0" indent="0">
              <a:spcBef>
                <a:spcPts val="1400"/>
              </a:spcBef>
              <a:buNone/>
            </a:pPr>
            <a:r>
              <a:rPr lang="es-MX" dirty="0">
                <a:solidFill>
                  <a:schemeClr val="bg1"/>
                </a:solidFill>
              </a:rPr>
              <a:t>El diseño profesional de la plantilla de Química para PowerPoint es ideal para presentaciones de ciencia, cómos composición, estructura y propiedades de la materia. Las 38 diapositivas cuenta con composición y estilo profesional, que garantizara una buen resultado en su presentación, ya que solo tendrá que añadir el contenido. Además contiene un gran numero de elementos relacionados a esta ciencia, que puedes editar en color, tamaño y forma, para adecuarlo a los requerimientos del proyecto. El free Chemistry Template incluye la tabla periódica de los elementos químicos editable, para que lo adecues en tamaño y forma a tu trabajo.</a:t>
            </a:r>
            <a:endParaRPr lang="en-US" sz="1000" dirty="0">
              <a:solidFill>
                <a:schemeClr val="bg1"/>
              </a:solidFill>
              <a:latin typeface="Arial"/>
              <a:ea typeface="Arial"/>
              <a:cs typeface="Arial"/>
              <a:sym typeface="Arial"/>
            </a:endParaRPr>
          </a:p>
        </p:txBody>
      </p:sp>
      <p:sp>
        <p:nvSpPr>
          <p:cNvPr id="6" name="Google Shape;1264;p49"/>
          <p:cNvSpPr txBox="1">
            <a:spLocks/>
          </p:cNvSpPr>
          <p:nvPr/>
        </p:nvSpPr>
        <p:spPr>
          <a:xfrm>
            <a:off x="742199" y="1003471"/>
            <a:ext cx="7046912" cy="48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2500"/>
              <a:buFont typeface="Fira Sans Extra Condensed Medium"/>
              <a:buNone/>
              <a:defRPr sz="25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a:buClr>
                <a:srgbClr val="000000"/>
              </a:buClr>
              <a:buSzPts val="1100"/>
            </a:pPr>
            <a:r>
              <a:rPr lang="es-PE" dirty="0">
                <a:solidFill>
                  <a:schemeClr val="bg1"/>
                </a:solidFill>
                <a:latin typeface="Arial"/>
                <a:ea typeface="Arial"/>
                <a:cs typeface="Arial"/>
                <a:sym typeface="Arial"/>
              </a:rPr>
              <a:t>www.plantillaspower-point.com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58"/>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Use our editable graphic resources...</a:t>
            </a:r>
            <a:endParaRPr>
              <a:solidFill>
                <a:srgbClr val="FFFFFF"/>
              </a:solidFill>
              <a:latin typeface="Arial"/>
              <a:ea typeface="Arial"/>
              <a:cs typeface="Arial"/>
              <a:sym typeface="Arial"/>
            </a:endParaRPr>
          </a:p>
        </p:txBody>
      </p:sp>
      <p:sp>
        <p:nvSpPr>
          <p:cNvPr id="1470" name="Google Shape;1470;p58"/>
          <p:cNvSpPr txBox="1">
            <a:spLocks noGrp="1"/>
          </p:cNvSpPr>
          <p:nvPr>
            <p:ph type="body" idx="4294967295"/>
          </p:nvPr>
        </p:nvSpPr>
        <p:spPr>
          <a:xfrm>
            <a:off x="1068100" y="1534076"/>
            <a:ext cx="7047300" cy="48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Arial"/>
                <a:ea typeface="Arial"/>
                <a:cs typeface="Arial"/>
                <a:sym typeface="Arial"/>
              </a:rPr>
              <a:t>You can easily</a:t>
            </a:r>
            <a:r>
              <a:rPr lang="en" sz="1100">
                <a:solidFill>
                  <a:srgbClr val="435D74"/>
                </a:solidFill>
                <a:latin typeface="Arial"/>
                <a:ea typeface="Arial"/>
                <a:cs typeface="Arial"/>
                <a:sym typeface="Arial"/>
              </a:rPr>
              <a:t> </a:t>
            </a:r>
            <a:r>
              <a:rPr lang="en" sz="1100">
                <a:solidFill>
                  <a:srgbClr val="869FB2"/>
                </a:solidFill>
                <a:latin typeface="Arial"/>
                <a:ea typeface="Arial"/>
                <a:cs typeface="Arial"/>
                <a:sym typeface="Arial"/>
              </a:rPr>
              <a:t>resize</a:t>
            </a:r>
            <a:r>
              <a:rPr lang="en" sz="1100">
                <a:solidFill>
                  <a:srgbClr val="435D74"/>
                </a:solidFill>
                <a:latin typeface="Arial"/>
                <a:ea typeface="Arial"/>
                <a:cs typeface="Arial"/>
                <a:sym typeface="Arial"/>
              </a:rPr>
              <a:t> </a:t>
            </a:r>
            <a:r>
              <a:rPr lang="en" sz="1100">
                <a:solidFill>
                  <a:srgbClr val="FFFFFF"/>
                </a:solidFill>
                <a:latin typeface="Arial"/>
                <a:ea typeface="Arial"/>
                <a:cs typeface="Arial"/>
                <a:sym typeface="Arial"/>
              </a:rPr>
              <a:t>these resources, keeping the quality. To</a:t>
            </a:r>
            <a:r>
              <a:rPr lang="en" sz="1100">
                <a:solidFill>
                  <a:srgbClr val="435D74"/>
                </a:solidFill>
                <a:latin typeface="Arial"/>
                <a:ea typeface="Arial"/>
                <a:cs typeface="Arial"/>
                <a:sym typeface="Arial"/>
              </a:rPr>
              <a:t> </a:t>
            </a:r>
            <a:r>
              <a:rPr lang="en" sz="1100">
                <a:solidFill>
                  <a:srgbClr val="869FB2"/>
                </a:solidFill>
                <a:latin typeface="Arial"/>
                <a:ea typeface="Arial"/>
                <a:cs typeface="Arial"/>
                <a:sym typeface="Arial"/>
              </a:rPr>
              <a:t>change the color</a:t>
            </a:r>
            <a:r>
              <a:rPr lang="en" sz="1100">
                <a:solidFill>
                  <a:srgbClr val="FFFFFF"/>
                </a:solidFill>
                <a:latin typeface="Arial"/>
                <a:ea typeface="Arial"/>
                <a:cs typeface="Arial"/>
                <a:sym typeface="Arial"/>
              </a:rPr>
              <a:t>, just ungroup the resource and click on the object you want to change. Then, click on the paint bucket and select the color you want. Don’t forget to group the resource again when you’re done.</a:t>
            </a:r>
            <a:endParaRPr sz="1100">
              <a:solidFill>
                <a:srgbClr val="FFFFFF"/>
              </a:solidFill>
              <a:latin typeface="Arial"/>
              <a:ea typeface="Arial"/>
              <a:cs typeface="Arial"/>
              <a:sym typeface="Arial"/>
            </a:endParaRPr>
          </a:p>
        </p:txBody>
      </p:sp>
      <p:grpSp>
        <p:nvGrpSpPr>
          <p:cNvPr id="1471" name="Google Shape;1471;p58"/>
          <p:cNvGrpSpPr/>
          <p:nvPr/>
        </p:nvGrpSpPr>
        <p:grpSpPr>
          <a:xfrm>
            <a:off x="5082708" y="3095784"/>
            <a:ext cx="442841" cy="514271"/>
            <a:chOff x="4727025" y="1332775"/>
            <a:chExt cx="59900" cy="69625"/>
          </a:xfrm>
        </p:grpSpPr>
        <p:sp>
          <p:nvSpPr>
            <p:cNvPr id="1472" name="Google Shape;1472;p58"/>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8"/>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58"/>
          <p:cNvGrpSpPr/>
          <p:nvPr/>
        </p:nvGrpSpPr>
        <p:grpSpPr>
          <a:xfrm>
            <a:off x="5758025" y="2343272"/>
            <a:ext cx="500909" cy="500899"/>
            <a:chOff x="4820425" y="1329900"/>
            <a:chExt cx="70175" cy="70350"/>
          </a:xfrm>
        </p:grpSpPr>
        <p:sp>
          <p:nvSpPr>
            <p:cNvPr id="1475" name="Google Shape;1475;p58"/>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8"/>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8"/>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8"/>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9" name="Google Shape;1479;p58"/>
          <p:cNvGrpSpPr/>
          <p:nvPr/>
        </p:nvGrpSpPr>
        <p:grpSpPr>
          <a:xfrm>
            <a:off x="6410648" y="2355062"/>
            <a:ext cx="538135" cy="493119"/>
            <a:chOff x="4903200" y="1331525"/>
            <a:chExt cx="73575" cy="67425"/>
          </a:xfrm>
        </p:grpSpPr>
        <p:sp>
          <p:nvSpPr>
            <p:cNvPr id="1480" name="Google Shape;1480;p58"/>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solidFill>
              <a:srgbClr val="A5B7C6"/>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481" name="Google Shape;1481;p58"/>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2" name="Google Shape;1482;p58"/>
          <p:cNvGrpSpPr/>
          <p:nvPr/>
        </p:nvGrpSpPr>
        <p:grpSpPr>
          <a:xfrm>
            <a:off x="5670599" y="3097040"/>
            <a:ext cx="544563" cy="511895"/>
            <a:chOff x="4815575" y="1416800"/>
            <a:chExt cx="73750" cy="71400"/>
          </a:xfrm>
        </p:grpSpPr>
        <p:sp>
          <p:nvSpPr>
            <p:cNvPr id="1483" name="Google Shape;1483;p58"/>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8"/>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8"/>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58"/>
          <p:cNvGrpSpPr/>
          <p:nvPr/>
        </p:nvGrpSpPr>
        <p:grpSpPr>
          <a:xfrm>
            <a:off x="6367224" y="3096746"/>
            <a:ext cx="602914" cy="512477"/>
            <a:chOff x="4902475" y="1418875"/>
            <a:chExt cx="74500" cy="63775"/>
          </a:xfrm>
        </p:grpSpPr>
        <p:sp>
          <p:nvSpPr>
            <p:cNvPr id="1487" name="Google Shape;1487;p58"/>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8"/>
            <p:cNvSpPr/>
            <p:nvPr/>
          </p:nvSpPr>
          <p:spPr>
            <a:xfrm>
              <a:off x="4916811"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9" name="Google Shape;1489;p58"/>
          <p:cNvGrpSpPr/>
          <p:nvPr/>
        </p:nvGrpSpPr>
        <p:grpSpPr>
          <a:xfrm>
            <a:off x="5783096" y="3835985"/>
            <a:ext cx="515391" cy="525699"/>
            <a:chOff x="4818100" y="1507675"/>
            <a:chExt cx="71225" cy="71625"/>
          </a:xfrm>
        </p:grpSpPr>
        <p:sp>
          <p:nvSpPr>
            <p:cNvPr id="1490" name="Google Shape;1490;p58"/>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8"/>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8"/>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8"/>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58"/>
          <p:cNvGrpSpPr/>
          <p:nvPr/>
        </p:nvGrpSpPr>
        <p:grpSpPr>
          <a:xfrm>
            <a:off x="5121199" y="3857517"/>
            <a:ext cx="522956" cy="489869"/>
            <a:chOff x="4721450" y="1509475"/>
            <a:chExt cx="79350" cy="74325"/>
          </a:xfrm>
        </p:grpSpPr>
        <p:sp>
          <p:nvSpPr>
            <p:cNvPr id="1495" name="Google Shape;1495;p58"/>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8"/>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8"/>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8"/>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58"/>
          <p:cNvGrpSpPr/>
          <p:nvPr/>
        </p:nvGrpSpPr>
        <p:grpSpPr>
          <a:xfrm>
            <a:off x="6444441" y="3837269"/>
            <a:ext cx="525704" cy="535436"/>
            <a:chOff x="4906800" y="1507500"/>
            <a:chExt cx="70350" cy="71075"/>
          </a:xfrm>
        </p:grpSpPr>
        <p:sp>
          <p:nvSpPr>
            <p:cNvPr id="1500" name="Google Shape;1500;p58"/>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8"/>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8"/>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8"/>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8"/>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58"/>
          <p:cNvGrpSpPr/>
          <p:nvPr/>
        </p:nvGrpSpPr>
        <p:grpSpPr>
          <a:xfrm>
            <a:off x="4477263" y="2343250"/>
            <a:ext cx="508054" cy="508095"/>
            <a:chOff x="3736598" y="2170606"/>
            <a:chExt cx="404889" cy="404889"/>
          </a:xfrm>
        </p:grpSpPr>
        <p:sp>
          <p:nvSpPr>
            <p:cNvPr id="1506" name="Google Shape;1506;p58"/>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8"/>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8"/>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8"/>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58"/>
          <p:cNvGrpSpPr/>
          <p:nvPr/>
        </p:nvGrpSpPr>
        <p:grpSpPr>
          <a:xfrm>
            <a:off x="3765303" y="2343345"/>
            <a:ext cx="575790" cy="507904"/>
            <a:chOff x="3161917" y="2170682"/>
            <a:chExt cx="458870" cy="404737"/>
          </a:xfrm>
        </p:grpSpPr>
        <p:sp>
          <p:nvSpPr>
            <p:cNvPr id="1511" name="Google Shape;1511;p58"/>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374957"/>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12" name="Google Shape;1512;p58"/>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8"/>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4" name="Google Shape;1514;p58"/>
          <p:cNvGrpSpPr/>
          <p:nvPr/>
        </p:nvGrpSpPr>
        <p:grpSpPr>
          <a:xfrm>
            <a:off x="3792833" y="3103717"/>
            <a:ext cx="520730" cy="498567"/>
            <a:chOff x="3179914" y="2889488"/>
            <a:chExt cx="422876" cy="404911"/>
          </a:xfrm>
        </p:grpSpPr>
        <p:sp>
          <p:nvSpPr>
            <p:cNvPr id="1515" name="Google Shape;1515;p58"/>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8"/>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8"/>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8"/>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8"/>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8"/>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58"/>
          <p:cNvGrpSpPr/>
          <p:nvPr/>
        </p:nvGrpSpPr>
        <p:grpSpPr>
          <a:xfrm>
            <a:off x="4421513" y="3103677"/>
            <a:ext cx="516145" cy="498648"/>
            <a:chOff x="3729467" y="2889422"/>
            <a:chExt cx="419153" cy="404977"/>
          </a:xfrm>
        </p:grpSpPr>
        <p:sp>
          <p:nvSpPr>
            <p:cNvPr id="1522" name="Google Shape;1522;p58"/>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8"/>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8"/>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8"/>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8"/>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8"/>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8"/>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9" name="Google Shape;1529;p58"/>
          <p:cNvSpPr/>
          <p:nvPr/>
        </p:nvSpPr>
        <p:spPr>
          <a:xfrm>
            <a:off x="7439738" y="2350672"/>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8"/>
          <p:cNvSpPr/>
          <p:nvPr/>
        </p:nvSpPr>
        <p:spPr>
          <a:xfrm>
            <a:off x="7139193" y="2333075"/>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8"/>
          <p:cNvSpPr/>
          <p:nvPr/>
        </p:nvSpPr>
        <p:spPr>
          <a:xfrm>
            <a:off x="7761482" y="2339529"/>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8"/>
          <p:cNvSpPr/>
          <p:nvPr/>
        </p:nvSpPr>
        <p:spPr>
          <a:xfrm>
            <a:off x="8056187" y="2333075"/>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58"/>
          <p:cNvGrpSpPr/>
          <p:nvPr/>
        </p:nvGrpSpPr>
        <p:grpSpPr>
          <a:xfrm>
            <a:off x="7141841" y="2550562"/>
            <a:ext cx="166473" cy="141497"/>
            <a:chOff x="4660325" y="1866850"/>
            <a:chExt cx="68350" cy="58100"/>
          </a:xfrm>
        </p:grpSpPr>
        <p:sp>
          <p:nvSpPr>
            <p:cNvPr id="1534" name="Google Shape;1534;p58"/>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8"/>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58"/>
          <p:cNvGrpSpPr/>
          <p:nvPr/>
        </p:nvGrpSpPr>
        <p:grpSpPr>
          <a:xfrm>
            <a:off x="7451186" y="2576286"/>
            <a:ext cx="162515" cy="90049"/>
            <a:chOff x="4791775" y="1877500"/>
            <a:chExt cx="66725" cy="36975"/>
          </a:xfrm>
        </p:grpSpPr>
        <p:sp>
          <p:nvSpPr>
            <p:cNvPr id="1537" name="Google Shape;1537;p58"/>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8"/>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58"/>
          <p:cNvGrpSpPr/>
          <p:nvPr/>
        </p:nvGrpSpPr>
        <p:grpSpPr>
          <a:xfrm>
            <a:off x="7772899" y="2576286"/>
            <a:ext cx="144979" cy="90049"/>
            <a:chOff x="4923925" y="1877500"/>
            <a:chExt cx="59525" cy="36975"/>
          </a:xfrm>
        </p:grpSpPr>
        <p:sp>
          <p:nvSpPr>
            <p:cNvPr id="1540" name="Google Shape;1540;p58"/>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8"/>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58"/>
          <p:cNvGrpSpPr/>
          <p:nvPr/>
        </p:nvGrpSpPr>
        <p:grpSpPr>
          <a:xfrm>
            <a:off x="8067390" y="2558477"/>
            <a:ext cx="141447" cy="125667"/>
            <a:chOff x="5058450" y="1870100"/>
            <a:chExt cx="58075" cy="51600"/>
          </a:xfrm>
        </p:grpSpPr>
        <p:sp>
          <p:nvSpPr>
            <p:cNvPr id="1543" name="Google Shape;1543;p58"/>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8"/>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5" name="Google Shape;1545;p58"/>
          <p:cNvGrpSpPr/>
          <p:nvPr/>
        </p:nvGrpSpPr>
        <p:grpSpPr>
          <a:xfrm>
            <a:off x="7481905" y="2980885"/>
            <a:ext cx="101077" cy="107645"/>
            <a:chOff x="4811425" y="2065025"/>
            <a:chExt cx="41500" cy="44200"/>
          </a:xfrm>
        </p:grpSpPr>
        <p:sp>
          <p:nvSpPr>
            <p:cNvPr id="1546" name="Google Shape;1546;p58"/>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8"/>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58"/>
          <p:cNvGrpSpPr/>
          <p:nvPr/>
        </p:nvGrpSpPr>
        <p:grpSpPr>
          <a:xfrm>
            <a:off x="7774342" y="2981098"/>
            <a:ext cx="120867" cy="107218"/>
            <a:chOff x="4929875" y="2065025"/>
            <a:chExt cx="49625" cy="44025"/>
          </a:xfrm>
        </p:grpSpPr>
        <p:sp>
          <p:nvSpPr>
            <p:cNvPr id="1549" name="Google Shape;1549;p58"/>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8"/>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1" name="Google Shape;1551;p58"/>
          <p:cNvGrpSpPr/>
          <p:nvPr/>
        </p:nvGrpSpPr>
        <p:grpSpPr>
          <a:xfrm>
            <a:off x="8103011" y="2984112"/>
            <a:ext cx="70206" cy="101191"/>
            <a:chOff x="5083925" y="2066350"/>
            <a:chExt cx="28825" cy="41550"/>
          </a:xfrm>
        </p:grpSpPr>
        <p:sp>
          <p:nvSpPr>
            <p:cNvPr id="1552" name="Google Shape;1552;p58"/>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8"/>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554;p58"/>
          <p:cNvGrpSpPr/>
          <p:nvPr/>
        </p:nvGrpSpPr>
        <p:grpSpPr>
          <a:xfrm>
            <a:off x="7134565" y="2999759"/>
            <a:ext cx="181026" cy="69896"/>
            <a:chOff x="4659775" y="2072775"/>
            <a:chExt cx="74325" cy="28700"/>
          </a:xfrm>
        </p:grpSpPr>
        <p:sp>
          <p:nvSpPr>
            <p:cNvPr id="1555" name="Google Shape;1555;p58"/>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8"/>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8"/>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58"/>
          <p:cNvGrpSpPr/>
          <p:nvPr/>
        </p:nvGrpSpPr>
        <p:grpSpPr>
          <a:xfrm>
            <a:off x="8054421" y="2790324"/>
            <a:ext cx="167387" cy="89197"/>
            <a:chOff x="4662475" y="1976500"/>
            <a:chExt cx="68725" cy="36625"/>
          </a:xfrm>
        </p:grpSpPr>
        <p:sp>
          <p:nvSpPr>
            <p:cNvPr id="1559" name="Google Shape;1559;p58"/>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8"/>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8"/>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58"/>
          <p:cNvGrpSpPr/>
          <p:nvPr/>
        </p:nvGrpSpPr>
        <p:grpSpPr>
          <a:xfrm>
            <a:off x="7751326" y="2793764"/>
            <a:ext cx="166899" cy="82317"/>
            <a:chOff x="4920150" y="1977875"/>
            <a:chExt cx="68525" cy="33800"/>
          </a:xfrm>
        </p:grpSpPr>
        <p:sp>
          <p:nvSpPr>
            <p:cNvPr id="1563" name="Google Shape;1563;p58"/>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8"/>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8"/>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6" name="Google Shape;1566;p58"/>
          <p:cNvGrpSpPr/>
          <p:nvPr/>
        </p:nvGrpSpPr>
        <p:grpSpPr>
          <a:xfrm>
            <a:off x="7162483" y="3197682"/>
            <a:ext cx="125190" cy="127859"/>
            <a:chOff x="4676550" y="2160575"/>
            <a:chExt cx="51400" cy="52500"/>
          </a:xfrm>
        </p:grpSpPr>
        <p:sp>
          <p:nvSpPr>
            <p:cNvPr id="1567" name="Google Shape;1567;p58"/>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8"/>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8"/>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 name="Google Shape;1570;p58"/>
          <p:cNvGrpSpPr/>
          <p:nvPr/>
        </p:nvGrpSpPr>
        <p:grpSpPr>
          <a:xfrm>
            <a:off x="7459741" y="3204714"/>
            <a:ext cx="145405" cy="113794"/>
            <a:chOff x="4768325" y="2163475"/>
            <a:chExt cx="59700" cy="46725"/>
          </a:xfrm>
        </p:grpSpPr>
        <p:sp>
          <p:nvSpPr>
            <p:cNvPr id="1571" name="Google Shape;1571;p58"/>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8"/>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3" name="Google Shape;1573;p58"/>
          <p:cNvSpPr/>
          <p:nvPr/>
        </p:nvSpPr>
        <p:spPr>
          <a:xfrm>
            <a:off x="7791696" y="3196221"/>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8"/>
          <p:cNvSpPr/>
          <p:nvPr/>
        </p:nvSpPr>
        <p:spPr>
          <a:xfrm>
            <a:off x="8064072" y="4203306"/>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8"/>
          <p:cNvSpPr/>
          <p:nvPr/>
        </p:nvSpPr>
        <p:spPr>
          <a:xfrm>
            <a:off x="7165528" y="3431527"/>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8"/>
          <p:cNvSpPr/>
          <p:nvPr/>
        </p:nvSpPr>
        <p:spPr>
          <a:xfrm>
            <a:off x="7133499" y="4219136"/>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8"/>
          <p:cNvSpPr/>
          <p:nvPr/>
        </p:nvSpPr>
        <p:spPr>
          <a:xfrm>
            <a:off x="7150823" y="3700780"/>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8"/>
          <p:cNvSpPr/>
          <p:nvPr/>
        </p:nvSpPr>
        <p:spPr>
          <a:xfrm>
            <a:off x="7784572" y="3682697"/>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58"/>
          <p:cNvGrpSpPr/>
          <p:nvPr/>
        </p:nvGrpSpPr>
        <p:grpSpPr>
          <a:xfrm>
            <a:off x="7476059" y="3459808"/>
            <a:ext cx="112768" cy="106853"/>
            <a:chOff x="4768575" y="2253950"/>
            <a:chExt cx="46300" cy="43875"/>
          </a:xfrm>
        </p:grpSpPr>
        <p:sp>
          <p:nvSpPr>
            <p:cNvPr id="1580" name="Google Shape;1580;p58"/>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8"/>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2" name="Google Shape;1582;p58"/>
          <p:cNvGrpSpPr/>
          <p:nvPr/>
        </p:nvGrpSpPr>
        <p:grpSpPr>
          <a:xfrm>
            <a:off x="7775682" y="3948834"/>
            <a:ext cx="118187" cy="146246"/>
            <a:chOff x="4960900" y="2433225"/>
            <a:chExt cx="48525" cy="60050"/>
          </a:xfrm>
        </p:grpSpPr>
        <p:sp>
          <p:nvSpPr>
            <p:cNvPr id="1583" name="Google Shape;1583;p58"/>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8"/>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58"/>
          <p:cNvGrpSpPr/>
          <p:nvPr/>
        </p:nvGrpSpPr>
        <p:grpSpPr>
          <a:xfrm>
            <a:off x="7464247" y="4212895"/>
            <a:ext cx="136394" cy="143810"/>
            <a:chOff x="4854075" y="2527625"/>
            <a:chExt cx="56000" cy="59050"/>
          </a:xfrm>
        </p:grpSpPr>
        <p:sp>
          <p:nvSpPr>
            <p:cNvPr id="1586" name="Google Shape;1586;p58"/>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8"/>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58"/>
          <p:cNvSpPr/>
          <p:nvPr/>
        </p:nvSpPr>
        <p:spPr>
          <a:xfrm>
            <a:off x="7479500" y="3955623"/>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8"/>
          <p:cNvSpPr/>
          <p:nvPr/>
        </p:nvSpPr>
        <p:spPr>
          <a:xfrm>
            <a:off x="8058166" y="3195277"/>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8"/>
          <p:cNvSpPr/>
          <p:nvPr/>
        </p:nvSpPr>
        <p:spPr>
          <a:xfrm>
            <a:off x="7157429" y="3955623"/>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1" name="Google Shape;1591;p58"/>
          <p:cNvGrpSpPr/>
          <p:nvPr/>
        </p:nvGrpSpPr>
        <p:grpSpPr>
          <a:xfrm>
            <a:off x="8088458" y="3676639"/>
            <a:ext cx="99312" cy="160797"/>
            <a:chOff x="5059700" y="2334775"/>
            <a:chExt cx="40775" cy="66025"/>
          </a:xfrm>
        </p:grpSpPr>
        <p:sp>
          <p:nvSpPr>
            <p:cNvPr id="1592" name="Google Shape;1592;p58"/>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8"/>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8"/>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8"/>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8"/>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8"/>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8"/>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8"/>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8"/>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1" name="Google Shape;1601;p58"/>
          <p:cNvGrpSpPr/>
          <p:nvPr/>
        </p:nvGrpSpPr>
        <p:grpSpPr>
          <a:xfrm>
            <a:off x="8045622" y="3941771"/>
            <a:ext cx="184984" cy="160371"/>
            <a:chOff x="5037700" y="2430325"/>
            <a:chExt cx="75950" cy="65850"/>
          </a:xfrm>
        </p:grpSpPr>
        <p:sp>
          <p:nvSpPr>
            <p:cNvPr id="1602" name="Google Shape;1602;p58"/>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8"/>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4" name="Google Shape;1604;p58"/>
          <p:cNvGrpSpPr/>
          <p:nvPr/>
        </p:nvGrpSpPr>
        <p:grpSpPr>
          <a:xfrm>
            <a:off x="7465128" y="3708223"/>
            <a:ext cx="173014" cy="97629"/>
            <a:chOff x="4756975" y="2341800"/>
            <a:chExt cx="91975" cy="51925"/>
          </a:xfrm>
        </p:grpSpPr>
        <p:sp>
          <p:nvSpPr>
            <p:cNvPr id="1605" name="Google Shape;1605;p58"/>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8"/>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8"/>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8"/>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8"/>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8"/>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8"/>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8"/>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8"/>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8"/>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8"/>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8"/>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8"/>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8"/>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8"/>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8"/>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8"/>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8"/>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8"/>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8"/>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58"/>
          <p:cNvGrpSpPr/>
          <p:nvPr/>
        </p:nvGrpSpPr>
        <p:grpSpPr>
          <a:xfrm>
            <a:off x="7732065" y="4196920"/>
            <a:ext cx="212497" cy="175761"/>
            <a:chOff x="4943575" y="2516350"/>
            <a:chExt cx="98675" cy="81700"/>
          </a:xfrm>
        </p:grpSpPr>
        <p:sp>
          <p:nvSpPr>
            <p:cNvPr id="1626" name="Google Shape;1626;p58"/>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8"/>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8"/>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8"/>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8"/>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8"/>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8"/>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8"/>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8"/>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8"/>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8"/>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8"/>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8"/>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8"/>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8"/>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8"/>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8"/>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8"/>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8"/>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8"/>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8"/>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8"/>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8"/>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8"/>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8"/>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8"/>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8"/>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8"/>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8"/>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8"/>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8"/>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8"/>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8"/>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8"/>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8"/>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8"/>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8"/>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8"/>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8"/>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8"/>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8"/>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8"/>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8"/>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8"/>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8"/>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8"/>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8"/>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8"/>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8"/>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8"/>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8"/>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8"/>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8"/>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8"/>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8"/>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8"/>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8"/>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8"/>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8"/>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8"/>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8"/>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8"/>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8"/>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8"/>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8"/>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8"/>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8"/>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8"/>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8"/>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8"/>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8"/>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8"/>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8"/>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8"/>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8"/>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8"/>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8"/>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8"/>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4" name="Google Shape;1704;p58"/>
          <p:cNvGrpSpPr/>
          <p:nvPr/>
        </p:nvGrpSpPr>
        <p:grpSpPr>
          <a:xfrm>
            <a:off x="1990126" y="3423163"/>
            <a:ext cx="965351" cy="134611"/>
            <a:chOff x="4411970" y="2962952"/>
            <a:chExt cx="706544" cy="104212"/>
          </a:xfrm>
        </p:grpSpPr>
        <p:sp>
          <p:nvSpPr>
            <p:cNvPr id="1705" name="Google Shape;1705;p58"/>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8"/>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solidFill>
              <a:srgbClr val="CCD6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8"/>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8"/>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solidFill>
              <a:srgbClr val="E0E7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58"/>
          <p:cNvGrpSpPr/>
          <p:nvPr/>
        </p:nvGrpSpPr>
        <p:grpSpPr>
          <a:xfrm>
            <a:off x="1990126" y="3012077"/>
            <a:ext cx="960158" cy="289172"/>
            <a:chOff x="4411970" y="2726085"/>
            <a:chExt cx="643107" cy="193659"/>
          </a:xfrm>
        </p:grpSpPr>
        <p:sp>
          <p:nvSpPr>
            <p:cNvPr id="1710" name="Google Shape;1710;p58"/>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8"/>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8"/>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 name="Google Shape;1713;p58"/>
          <p:cNvGrpSpPr/>
          <p:nvPr/>
        </p:nvGrpSpPr>
        <p:grpSpPr>
          <a:xfrm>
            <a:off x="993018" y="3278187"/>
            <a:ext cx="833173" cy="259209"/>
            <a:chOff x="4411970" y="4340222"/>
            <a:chExt cx="779467" cy="242683"/>
          </a:xfrm>
        </p:grpSpPr>
        <p:sp>
          <p:nvSpPr>
            <p:cNvPr id="1714" name="Google Shape;1714;p58"/>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8"/>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8"/>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8"/>
          <p:cNvGrpSpPr/>
          <p:nvPr/>
        </p:nvGrpSpPr>
        <p:grpSpPr>
          <a:xfrm>
            <a:off x="1990126" y="2673933"/>
            <a:ext cx="965160" cy="216230"/>
            <a:chOff x="4411970" y="2468674"/>
            <a:chExt cx="747317" cy="167425"/>
          </a:xfrm>
        </p:grpSpPr>
        <p:sp>
          <p:nvSpPr>
            <p:cNvPr id="1718" name="Google Shape;1718;p58"/>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8"/>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58"/>
          <p:cNvGrpSpPr/>
          <p:nvPr/>
        </p:nvGrpSpPr>
        <p:grpSpPr>
          <a:xfrm>
            <a:off x="988873" y="2578650"/>
            <a:ext cx="810451" cy="319148"/>
            <a:chOff x="4411970" y="3686602"/>
            <a:chExt cx="797845" cy="314215"/>
          </a:xfrm>
        </p:grpSpPr>
        <p:sp>
          <p:nvSpPr>
            <p:cNvPr id="1721" name="Google Shape;1721;p58"/>
            <p:cNvSpPr/>
            <p:nvPr/>
          </p:nvSpPr>
          <p:spPr>
            <a:xfrm>
              <a:off x="4411970" y="3780383"/>
              <a:ext cx="797845" cy="220435"/>
            </a:xfrm>
            <a:custGeom>
              <a:avLst/>
              <a:gdLst/>
              <a:ahLst/>
              <a:cxnLst/>
              <a:rect l="l" t="t" r="r" b="b"/>
              <a:pathLst>
                <a:path w="17670" h="4882" extrusionOk="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8"/>
            <p:cNvSpPr/>
            <p:nvPr/>
          </p:nvSpPr>
          <p:spPr>
            <a:xfrm>
              <a:off x="4411970" y="3940447"/>
              <a:ext cx="60414" cy="60369"/>
            </a:xfrm>
            <a:custGeom>
              <a:avLst/>
              <a:gdLst/>
              <a:ahLst/>
              <a:cxnLst/>
              <a:rect l="l" t="t" r="r" b="b"/>
              <a:pathLst>
                <a:path w="1338" h="1337" extrusionOk="0">
                  <a:moveTo>
                    <a:pt x="1" y="1"/>
                  </a:moveTo>
                  <a:lnTo>
                    <a:pt x="1" y="1336"/>
                  </a:lnTo>
                  <a:lnTo>
                    <a:pt x="1338" y="1336"/>
                  </a:lnTo>
                  <a:lnTo>
                    <a:pt x="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8"/>
            <p:cNvSpPr/>
            <p:nvPr/>
          </p:nvSpPr>
          <p:spPr>
            <a:xfrm>
              <a:off x="4411970" y="3686602"/>
              <a:ext cx="228743" cy="228743"/>
            </a:xfrm>
            <a:custGeom>
              <a:avLst/>
              <a:gdLst/>
              <a:ahLst/>
              <a:cxnLst/>
              <a:rect l="l" t="t" r="r" b="b"/>
              <a:pathLst>
                <a:path w="5066" h="5066" extrusionOk="0">
                  <a:moveTo>
                    <a:pt x="2534" y="1"/>
                  </a:moveTo>
                  <a:cubicBezTo>
                    <a:pt x="1134" y="1"/>
                    <a:pt x="1" y="1134"/>
                    <a:pt x="1" y="2534"/>
                  </a:cubicBezTo>
                  <a:cubicBezTo>
                    <a:pt x="1" y="3932"/>
                    <a:pt x="1134" y="5066"/>
                    <a:pt x="2534" y="5066"/>
                  </a:cubicBezTo>
                  <a:cubicBezTo>
                    <a:pt x="3932" y="5066"/>
                    <a:pt x="5066" y="3932"/>
                    <a:pt x="5066" y="2534"/>
                  </a:cubicBezTo>
                  <a:cubicBezTo>
                    <a:pt x="5066" y="1134"/>
                    <a:pt x="3932" y="1"/>
                    <a:pt x="253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8"/>
            <p:cNvSpPr/>
            <p:nvPr/>
          </p:nvSpPr>
          <p:spPr>
            <a:xfrm>
              <a:off x="4442628" y="3717261"/>
              <a:ext cx="167425" cy="167425"/>
            </a:xfrm>
            <a:custGeom>
              <a:avLst/>
              <a:gdLst/>
              <a:ahLst/>
              <a:cxnLst/>
              <a:rect l="l" t="t" r="r" b="b"/>
              <a:pathLst>
                <a:path w="3708" h="3708" extrusionOk="0">
                  <a:moveTo>
                    <a:pt x="3708" y="1855"/>
                  </a:moveTo>
                  <a:cubicBezTo>
                    <a:pt x="3708" y="2878"/>
                    <a:pt x="2878" y="3708"/>
                    <a:pt x="1855" y="3708"/>
                  </a:cubicBezTo>
                  <a:cubicBezTo>
                    <a:pt x="832" y="3708"/>
                    <a:pt x="1" y="2878"/>
                    <a:pt x="1" y="1855"/>
                  </a:cubicBezTo>
                  <a:cubicBezTo>
                    <a:pt x="1" y="830"/>
                    <a:pt x="832" y="1"/>
                    <a:pt x="1855" y="1"/>
                  </a:cubicBezTo>
                  <a:cubicBezTo>
                    <a:pt x="2878" y="1"/>
                    <a:pt x="3708" y="830"/>
                    <a:pt x="3708" y="1855"/>
                  </a:cubicBezTo>
                  <a:close/>
                </a:path>
              </a:pathLst>
            </a:custGeom>
            <a:solidFill>
              <a:srgbClr val="22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8"/>
            <p:cNvSpPr/>
            <p:nvPr/>
          </p:nvSpPr>
          <p:spPr>
            <a:xfrm>
              <a:off x="4455090" y="3729723"/>
              <a:ext cx="142546" cy="142546"/>
            </a:xfrm>
            <a:custGeom>
              <a:avLst/>
              <a:gdLst/>
              <a:ahLst/>
              <a:cxnLst/>
              <a:rect l="l" t="t" r="r" b="b"/>
              <a:pathLst>
                <a:path w="3157" h="3157" extrusionOk="0">
                  <a:moveTo>
                    <a:pt x="1579" y="0"/>
                  </a:moveTo>
                  <a:cubicBezTo>
                    <a:pt x="706" y="0"/>
                    <a:pt x="0" y="706"/>
                    <a:pt x="0" y="1579"/>
                  </a:cubicBezTo>
                  <a:cubicBezTo>
                    <a:pt x="0" y="2450"/>
                    <a:pt x="706" y="3156"/>
                    <a:pt x="1579" y="3156"/>
                  </a:cubicBezTo>
                  <a:cubicBezTo>
                    <a:pt x="2450" y="3156"/>
                    <a:pt x="3156" y="2450"/>
                    <a:pt x="3156" y="1579"/>
                  </a:cubicBezTo>
                  <a:cubicBezTo>
                    <a:pt x="3156" y="706"/>
                    <a:pt x="2450" y="0"/>
                    <a:pt x="157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6" name="Google Shape;1726;p58"/>
          <p:cNvSpPr/>
          <p:nvPr/>
        </p:nvSpPr>
        <p:spPr>
          <a:xfrm>
            <a:off x="981722" y="2987237"/>
            <a:ext cx="822545" cy="19583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7" name="Google Shape;1727;p58"/>
          <p:cNvGrpSpPr/>
          <p:nvPr/>
        </p:nvGrpSpPr>
        <p:grpSpPr>
          <a:xfrm>
            <a:off x="988970" y="2333174"/>
            <a:ext cx="1970333" cy="208784"/>
            <a:chOff x="6336019" y="3733725"/>
            <a:chExt cx="2566206" cy="351310"/>
          </a:xfrm>
        </p:grpSpPr>
        <p:sp>
          <p:nvSpPr>
            <p:cNvPr id="1728" name="Google Shape;1728;p58"/>
            <p:cNvSpPr/>
            <p:nvPr/>
          </p:nvSpPr>
          <p:spPr>
            <a:xfrm>
              <a:off x="6336019" y="3733735"/>
              <a:ext cx="1881300" cy="351300"/>
            </a:xfrm>
            <a:prstGeom prst="homePlate">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8"/>
            <p:cNvSpPr/>
            <p:nvPr/>
          </p:nvSpPr>
          <p:spPr>
            <a:xfrm>
              <a:off x="80985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8"/>
            <p:cNvSpPr/>
            <p:nvPr/>
          </p:nvSpPr>
          <p:spPr>
            <a:xfrm>
              <a:off x="83271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8"/>
            <p:cNvSpPr/>
            <p:nvPr/>
          </p:nvSpPr>
          <p:spPr>
            <a:xfrm>
              <a:off x="85557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58"/>
          <p:cNvGrpSpPr/>
          <p:nvPr/>
        </p:nvGrpSpPr>
        <p:grpSpPr>
          <a:xfrm>
            <a:off x="1990126" y="3940729"/>
            <a:ext cx="946551" cy="153200"/>
            <a:chOff x="4404545" y="3301592"/>
            <a:chExt cx="782403" cy="129272"/>
          </a:xfrm>
        </p:grpSpPr>
        <p:sp>
          <p:nvSpPr>
            <p:cNvPr id="1733" name="Google Shape;1733;p58"/>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8"/>
            <p:cNvSpPr/>
            <p:nvPr/>
          </p:nvSpPr>
          <p:spPr>
            <a:xfrm>
              <a:off x="4416034" y="3308320"/>
              <a:ext cx="120286" cy="11572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58"/>
          <p:cNvGrpSpPr/>
          <p:nvPr/>
        </p:nvGrpSpPr>
        <p:grpSpPr>
          <a:xfrm>
            <a:off x="1990126" y="3679688"/>
            <a:ext cx="962257" cy="139127"/>
            <a:chOff x="4411970" y="3131459"/>
            <a:chExt cx="710520" cy="117397"/>
          </a:xfrm>
        </p:grpSpPr>
        <p:sp>
          <p:nvSpPr>
            <p:cNvPr id="1736" name="Google Shape;1736;p58"/>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8"/>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8" name="Google Shape;1738;p58" descr="Timeline background shape"/>
          <p:cNvSpPr/>
          <p:nvPr/>
        </p:nvSpPr>
        <p:spPr>
          <a:xfrm>
            <a:off x="1990126" y="4215843"/>
            <a:ext cx="960300" cy="153000"/>
          </a:xfrm>
          <a:prstGeom prst="homePlate">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9" name="Google Shape;1739;p58"/>
          <p:cNvGrpSpPr/>
          <p:nvPr/>
        </p:nvGrpSpPr>
        <p:grpSpPr>
          <a:xfrm>
            <a:off x="990271" y="3614482"/>
            <a:ext cx="823838" cy="458988"/>
            <a:chOff x="4411970" y="1801825"/>
            <a:chExt cx="734586" cy="409262"/>
          </a:xfrm>
        </p:grpSpPr>
        <p:sp>
          <p:nvSpPr>
            <p:cNvPr id="1740" name="Google Shape;1740;p58"/>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8"/>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2" name="Google Shape;1742;p58"/>
          <p:cNvGrpSpPr/>
          <p:nvPr/>
        </p:nvGrpSpPr>
        <p:grpSpPr>
          <a:xfrm>
            <a:off x="990271" y="4162908"/>
            <a:ext cx="856348" cy="212039"/>
            <a:chOff x="4411970" y="2233974"/>
            <a:chExt cx="763574" cy="189068"/>
          </a:xfrm>
        </p:grpSpPr>
        <p:sp>
          <p:nvSpPr>
            <p:cNvPr id="1743" name="Google Shape;1743;p58"/>
            <p:cNvSpPr/>
            <p:nvPr/>
          </p:nvSpPr>
          <p:spPr>
            <a:xfrm>
              <a:off x="4411970" y="2278599"/>
              <a:ext cx="763574" cy="144443"/>
            </a:xfrm>
            <a:custGeom>
              <a:avLst/>
              <a:gdLst/>
              <a:ahLst/>
              <a:cxnLst/>
              <a:rect l="l" t="t" r="r" b="b"/>
              <a:pathLst>
                <a:path w="16911" h="3199" extrusionOk="0">
                  <a:moveTo>
                    <a:pt x="1" y="1"/>
                  </a:moveTo>
                  <a:lnTo>
                    <a:pt x="1" y="3198"/>
                  </a:lnTo>
                  <a:lnTo>
                    <a:pt x="16911" y="3198"/>
                  </a:lnTo>
                  <a:lnTo>
                    <a:pt x="1691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8"/>
            <p:cNvSpPr/>
            <p:nvPr/>
          </p:nvSpPr>
          <p:spPr>
            <a:xfrm>
              <a:off x="4411970" y="2233974"/>
              <a:ext cx="262291" cy="144443"/>
            </a:xfrm>
            <a:custGeom>
              <a:avLst/>
              <a:gdLst/>
              <a:ahLst/>
              <a:cxnLst/>
              <a:rect l="l" t="t" r="r" b="b"/>
              <a:pathLst>
                <a:path w="5809" h="3199" extrusionOk="0">
                  <a:moveTo>
                    <a:pt x="1" y="1"/>
                  </a:moveTo>
                  <a:lnTo>
                    <a:pt x="1" y="3198"/>
                  </a:lnTo>
                  <a:lnTo>
                    <a:pt x="5809" y="3198"/>
                  </a:lnTo>
                  <a:lnTo>
                    <a:pt x="419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5" name="Google Shape;1745;p58"/>
          <p:cNvGrpSpPr/>
          <p:nvPr/>
        </p:nvGrpSpPr>
        <p:grpSpPr>
          <a:xfrm>
            <a:off x="3100467" y="2338244"/>
            <a:ext cx="511602" cy="511602"/>
            <a:chOff x="5681300" y="2527788"/>
            <a:chExt cx="805800" cy="805800"/>
          </a:xfrm>
        </p:grpSpPr>
        <p:sp>
          <p:nvSpPr>
            <p:cNvPr id="1746" name="Google Shape;1746;p58"/>
            <p:cNvSpPr/>
            <p:nvPr/>
          </p:nvSpPr>
          <p:spPr>
            <a:xfrm>
              <a:off x="5681300" y="2527788"/>
              <a:ext cx="805800" cy="8058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a:off x="5681300" y="2527788"/>
              <a:ext cx="805800" cy="805800"/>
            </a:xfrm>
            <a:prstGeom prst="pie">
              <a:avLst>
                <a:gd name="adj1" fmla="val 0"/>
                <a:gd name="adj2" fmla="val 1620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58"/>
          <p:cNvGrpSpPr/>
          <p:nvPr/>
        </p:nvGrpSpPr>
        <p:grpSpPr>
          <a:xfrm>
            <a:off x="3097662" y="3104827"/>
            <a:ext cx="513021" cy="512935"/>
            <a:chOff x="4049800" y="640400"/>
            <a:chExt cx="858900" cy="858900"/>
          </a:xfrm>
        </p:grpSpPr>
        <p:sp>
          <p:nvSpPr>
            <p:cNvPr id="1749" name="Google Shape;1749;p58"/>
            <p:cNvSpPr/>
            <p:nvPr/>
          </p:nvSpPr>
          <p:spPr>
            <a:xfrm>
              <a:off x="4049800" y="640400"/>
              <a:ext cx="858900" cy="858900"/>
            </a:xfrm>
            <a:prstGeom prst="donut">
              <a:avLst>
                <a:gd name="adj" fmla="val 25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8"/>
            <p:cNvSpPr/>
            <p:nvPr/>
          </p:nvSpPr>
          <p:spPr>
            <a:xfrm>
              <a:off x="4049800" y="640400"/>
              <a:ext cx="858900" cy="858900"/>
            </a:xfrm>
            <a:prstGeom prst="blockArc">
              <a:avLst>
                <a:gd name="adj1" fmla="val 7914150"/>
                <a:gd name="adj2" fmla="val 0"/>
                <a:gd name="adj3" fmla="val 25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1" name="Google Shape;1751;p58"/>
          <p:cNvGrpSpPr/>
          <p:nvPr/>
        </p:nvGrpSpPr>
        <p:grpSpPr>
          <a:xfrm>
            <a:off x="3014861" y="3756719"/>
            <a:ext cx="686489" cy="686585"/>
            <a:chOff x="5080188" y="927900"/>
            <a:chExt cx="961200" cy="961200"/>
          </a:xfrm>
        </p:grpSpPr>
        <p:sp>
          <p:nvSpPr>
            <p:cNvPr id="1752" name="Google Shape;1752;p58"/>
            <p:cNvSpPr/>
            <p:nvPr/>
          </p:nvSpPr>
          <p:spPr>
            <a:xfrm>
              <a:off x="5201900" y="1050116"/>
              <a:ext cx="716700" cy="716700"/>
            </a:xfrm>
            <a:prstGeom prst="donut">
              <a:avLst>
                <a:gd name="adj" fmla="val 4716"/>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a:off x="5269594" y="1117818"/>
              <a:ext cx="581100" cy="581100"/>
            </a:xfrm>
            <a:prstGeom prst="donut">
              <a:avLst>
                <a:gd name="adj" fmla="val 5814"/>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8"/>
            <p:cNvSpPr/>
            <p:nvPr/>
          </p:nvSpPr>
          <p:spPr>
            <a:xfrm>
              <a:off x="5339279" y="1187526"/>
              <a:ext cx="441900" cy="441600"/>
            </a:xfrm>
            <a:prstGeom prst="donut">
              <a:avLst>
                <a:gd name="adj" fmla="val 7648"/>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8"/>
            <p:cNvSpPr/>
            <p:nvPr/>
          </p:nvSpPr>
          <p:spPr>
            <a:xfrm>
              <a:off x="5414892" y="1263155"/>
              <a:ext cx="290700" cy="290700"/>
            </a:xfrm>
            <a:prstGeom prst="donut">
              <a:avLst>
                <a:gd name="adj" fmla="val 10182"/>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8"/>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8"/>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8"/>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8"/>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58"/>
          <p:cNvGrpSpPr/>
          <p:nvPr/>
        </p:nvGrpSpPr>
        <p:grpSpPr>
          <a:xfrm>
            <a:off x="3798012" y="3849448"/>
            <a:ext cx="510373" cy="510937"/>
            <a:chOff x="7508249" y="1522825"/>
            <a:chExt cx="1326332" cy="1322987"/>
          </a:xfrm>
        </p:grpSpPr>
        <p:sp>
          <p:nvSpPr>
            <p:cNvPr id="1761" name="Google Shape;1761;p58"/>
            <p:cNvSpPr/>
            <p:nvPr/>
          </p:nvSpPr>
          <p:spPr>
            <a:xfrm>
              <a:off x="8036275" y="1522825"/>
              <a:ext cx="568251" cy="419545"/>
            </a:xfrm>
            <a:custGeom>
              <a:avLst/>
              <a:gdLst/>
              <a:ahLst/>
              <a:cxnLst/>
              <a:rect l="l" t="t" r="r" b="b"/>
              <a:pathLst>
                <a:path w="77683" h="57354" extrusionOk="0">
                  <a:moveTo>
                    <a:pt x="18272" y="0"/>
                  </a:moveTo>
                  <a:cubicBezTo>
                    <a:pt x="17902" y="0"/>
                    <a:pt x="17532" y="2"/>
                    <a:pt x="17161" y="7"/>
                  </a:cubicBezTo>
                  <a:cubicBezTo>
                    <a:pt x="11496" y="71"/>
                    <a:pt x="5756" y="673"/>
                    <a:pt x="1" y="1850"/>
                  </a:cubicBezTo>
                  <a:lnTo>
                    <a:pt x="9295" y="47323"/>
                  </a:lnTo>
                  <a:lnTo>
                    <a:pt x="9299" y="47323"/>
                  </a:lnTo>
                  <a:cubicBezTo>
                    <a:pt x="12272" y="46715"/>
                    <a:pt x="13499" y="46536"/>
                    <a:pt x="16407" y="46536"/>
                  </a:cubicBezTo>
                  <a:cubicBezTo>
                    <a:pt x="16418" y="46536"/>
                    <a:pt x="16429" y="46536"/>
                    <a:pt x="16440" y="46536"/>
                  </a:cubicBezTo>
                  <a:lnTo>
                    <a:pt x="18189" y="46511"/>
                  </a:lnTo>
                  <a:lnTo>
                    <a:pt x="18193" y="46511"/>
                  </a:lnTo>
                  <a:cubicBezTo>
                    <a:pt x="27852" y="46511"/>
                    <a:pt x="36781" y="49623"/>
                    <a:pt x="44036" y="54905"/>
                  </a:cubicBezTo>
                  <a:lnTo>
                    <a:pt x="44057" y="54878"/>
                  </a:lnTo>
                  <a:cubicBezTo>
                    <a:pt x="45130" y="55658"/>
                    <a:pt x="46165" y="56484"/>
                    <a:pt x="47159" y="57353"/>
                  </a:cubicBezTo>
                  <a:lnTo>
                    <a:pt x="77683" y="22389"/>
                  </a:lnTo>
                  <a:cubicBezTo>
                    <a:pt x="73099" y="18379"/>
                    <a:pt x="68099" y="14821"/>
                    <a:pt x="62744" y="11787"/>
                  </a:cubicBezTo>
                  <a:lnTo>
                    <a:pt x="62752" y="11772"/>
                  </a:lnTo>
                  <a:cubicBezTo>
                    <a:pt x="49514" y="4246"/>
                    <a:pt x="34283" y="0"/>
                    <a:pt x="1827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8"/>
            <p:cNvSpPr/>
            <p:nvPr/>
          </p:nvSpPr>
          <p:spPr>
            <a:xfrm>
              <a:off x="8358375" y="1649762"/>
              <a:ext cx="456039" cy="463215"/>
            </a:xfrm>
            <a:custGeom>
              <a:avLst/>
              <a:gdLst/>
              <a:ahLst/>
              <a:cxnLst/>
              <a:rect l="l" t="t" r="r" b="b"/>
              <a:pathLst>
                <a:path w="62343" h="63324" extrusionOk="0">
                  <a:moveTo>
                    <a:pt x="27281" y="1"/>
                  </a:moveTo>
                  <a:lnTo>
                    <a:pt x="0" y="37551"/>
                  </a:lnTo>
                  <a:cubicBezTo>
                    <a:pt x="7426" y="42952"/>
                    <a:pt x="13092" y="50620"/>
                    <a:pt x="15988" y="59535"/>
                  </a:cubicBezTo>
                  <a:lnTo>
                    <a:pt x="16033" y="59519"/>
                  </a:lnTo>
                  <a:cubicBezTo>
                    <a:pt x="16439" y="60766"/>
                    <a:pt x="16790" y="62034"/>
                    <a:pt x="17084" y="63324"/>
                  </a:cubicBezTo>
                  <a:lnTo>
                    <a:pt x="62342" y="52975"/>
                  </a:lnTo>
                  <a:cubicBezTo>
                    <a:pt x="58048" y="34190"/>
                    <a:pt x="47853" y="17453"/>
                    <a:pt x="33650" y="5035"/>
                  </a:cubicBezTo>
                  <a:lnTo>
                    <a:pt x="33624" y="5063"/>
                  </a:lnTo>
                  <a:cubicBezTo>
                    <a:pt x="31588" y="3283"/>
                    <a:pt x="29473" y="1593"/>
                    <a:pt x="2728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8"/>
            <p:cNvSpPr/>
            <p:nvPr/>
          </p:nvSpPr>
          <p:spPr>
            <a:xfrm>
              <a:off x="8465584" y="1980292"/>
              <a:ext cx="368998" cy="464042"/>
            </a:xfrm>
            <a:custGeom>
              <a:avLst/>
              <a:gdLst/>
              <a:ahLst/>
              <a:cxnLst/>
              <a:rect l="l" t="t" r="r" b="b"/>
              <a:pathLst>
                <a:path w="50444" h="63437" extrusionOk="0">
                  <a:moveTo>
                    <a:pt x="45483" y="0"/>
                  </a:moveTo>
                  <a:lnTo>
                    <a:pt x="1331" y="14347"/>
                  </a:lnTo>
                  <a:cubicBezTo>
                    <a:pt x="2720" y="18628"/>
                    <a:pt x="3473" y="23193"/>
                    <a:pt x="3473" y="27937"/>
                  </a:cubicBezTo>
                  <a:cubicBezTo>
                    <a:pt x="3473" y="32680"/>
                    <a:pt x="2721" y="37247"/>
                    <a:pt x="1331" y="41526"/>
                  </a:cubicBezTo>
                  <a:lnTo>
                    <a:pt x="1331" y="41531"/>
                  </a:lnTo>
                  <a:lnTo>
                    <a:pt x="1373" y="41544"/>
                  </a:lnTo>
                  <a:cubicBezTo>
                    <a:pt x="968" y="42791"/>
                    <a:pt x="509" y="44013"/>
                    <a:pt x="1" y="45206"/>
                  </a:cubicBezTo>
                  <a:lnTo>
                    <a:pt x="1" y="45210"/>
                  </a:lnTo>
                  <a:lnTo>
                    <a:pt x="42698" y="63436"/>
                  </a:lnTo>
                  <a:cubicBezTo>
                    <a:pt x="46328" y="54928"/>
                    <a:pt x="48703" y="45713"/>
                    <a:pt x="49573" y="36003"/>
                  </a:cubicBezTo>
                  <a:cubicBezTo>
                    <a:pt x="50444" y="26293"/>
                    <a:pt x="49743" y="16805"/>
                    <a:pt x="47685" y="7787"/>
                  </a:cubicBezTo>
                  <a:lnTo>
                    <a:pt x="47630" y="7800"/>
                  </a:lnTo>
                  <a:cubicBezTo>
                    <a:pt x="47029" y="5154"/>
                    <a:pt x="46310" y="2552"/>
                    <a:pt x="4548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8"/>
            <p:cNvSpPr/>
            <p:nvPr/>
          </p:nvSpPr>
          <p:spPr>
            <a:xfrm>
              <a:off x="8334786" y="2284073"/>
              <a:ext cx="463522" cy="468043"/>
            </a:xfrm>
            <a:custGeom>
              <a:avLst/>
              <a:gdLst/>
              <a:ahLst/>
              <a:cxnLst/>
              <a:rect l="l" t="t" r="r" b="b"/>
              <a:pathLst>
                <a:path w="63366" h="63984" extrusionOk="0">
                  <a:moveTo>
                    <a:pt x="19213" y="1"/>
                  </a:moveTo>
                  <a:cubicBezTo>
                    <a:pt x="16318" y="8917"/>
                    <a:pt x="10652" y="16583"/>
                    <a:pt x="3228" y="21984"/>
                  </a:cubicBezTo>
                  <a:lnTo>
                    <a:pt x="3243" y="22007"/>
                  </a:lnTo>
                  <a:cubicBezTo>
                    <a:pt x="2194" y="22766"/>
                    <a:pt x="1113" y="23483"/>
                    <a:pt x="0" y="24149"/>
                  </a:cubicBezTo>
                  <a:lnTo>
                    <a:pt x="23817" y="63984"/>
                  </a:lnTo>
                  <a:cubicBezTo>
                    <a:pt x="40003" y="54290"/>
                    <a:pt x="53013" y="39632"/>
                    <a:pt x="60578" y="21909"/>
                  </a:cubicBezTo>
                  <a:lnTo>
                    <a:pt x="60578" y="21907"/>
                  </a:lnTo>
                  <a:lnTo>
                    <a:pt x="60533" y="21888"/>
                  </a:lnTo>
                  <a:cubicBezTo>
                    <a:pt x="61585" y="19427"/>
                    <a:pt x="62530" y="16912"/>
                    <a:pt x="63363" y="14345"/>
                  </a:cubicBezTo>
                  <a:lnTo>
                    <a:pt x="63363" y="14344"/>
                  </a:lnTo>
                  <a:lnTo>
                    <a:pt x="63365" y="14344"/>
                  </a:lnTo>
                  <a:lnTo>
                    <a:pt x="1921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8"/>
            <p:cNvSpPr/>
            <p:nvPr/>
          </p:nvSpPr>
          <p:spPr>
            <a:xfrm>
              <a:off x="8110685" y="2444876"/>
              <a:ext cx="447276" cy="400935"/>
            </a:xfrm>
            <a:custGeom>
              <a:avLst/>
              <a:gdLst/>
              <a:ahLst/>
              <a:cxnLst/>
              <a:rect l="l" t="t" r="r" b="b"/>
              <a:pathLst>
                <a:path w="61145" h="54810" extrusionOk="0">
                  <a:moveTo>
                    <a:pt x="33866" y="0"/>
                  </a:moveTo>
                  <a:cubicBezTo>
                    <a:pt x="26611" y="5284"/>
                    <a:pt x="17677" y="8398"/>
                    <a:pt x="8020" y="8398"/>
                  </a:cubicBezTo>
                  <a:lnTo>
                    <a:pt x="8016" y="8398"/>
                  </a:lnTo>
                  <a:lnTo>
                    <a:pt x="8016" y="8399"/>
                  </a:lnTo>
                  <a:cubicBezTo>
                    <a:pt x="6736" y="8396"/>
                    <a:pt x="5444" y="8338"/>
                    <a:pt x="4145" y="8221"/>
                  </a:cubicBezTo>
                  <a:lnTo>
                    <a:pt x="4142" y="8221"/>
                  </a:lnTo>
                  <a:lnTo>
                    <a:pt x="1" y="54444"/>
                  </a:lnTo>
                  <a:lnTo>
                    <a:pt x="3" y="54444"/>
                  </a:lnTo>
                  <a:cubicBezTo>
                    <a:pt x="2745" y="54689"/>
                    <a:pt x="5470" y="54810"/>
                    <a:pt x="8171" y="54810"/>
                  </a:cubicBezTo>
                  <a:cubicBezTo>
                    <a:pt x="24948" y="54810"/>
                    <a:pt x="40828" y="50164"/>
                    <a:pt x="54456" y="42000"/>
                  </a:cubicBezTo>
                  <a:lnTo>
                    <a:pt x="54445" y="41982"/>
                  </a:lnTo>
                  <a:cubicBezTo>
                    <a:pt x="56748" y="40604"/>
                    <a:pt x="58982" y="39124"/>
                    <a:pt x="61144" y="37550"/>
                  </a:cubicBezTo>
                  <a:lnTo>
                    <a:pt x="33866"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8"/>
            <p:cNvSpPr/>
            <p:nvPr/>
          </p:nvSpPr>
          <p:spPr>
            <a:xfrm>
              <a:off x="7734911" y="2426963"/>
              <a:ext cx="434445" cy="418813"/>
            </a:xfrm>
            <a:custGeom>
              <a:avLst/>
              <a:gdLst/>
              <a:ahLst/>
              <a:cxnLst/>
              <a:rect l="l" t="t" r="r" b="b"/>
              <a:pathLst>
                <a:path w="59391" h="57254" extrusionOk="0">
                  <a:moveTo>
                    <a:pt x="30519" y="1"/>
                  </a:moveTo>
                  <a:lnTo>
                    <a:pt x="1" y="34961"/>
                  </a:lnTo>
                  <a:cubicBezTo>
                    <a:pt x="2014" y="36723"/>
                    <a:pt x="4109" y="38397"/>
                    <a:pt x="6278" y="39979"/>
                  </a:cubicBezTo>
                  <a:lnTo>
                    <a:pt x="6266" y="39995"/>
                  </a:lnTo>
                  <a:cubicBezTo>
                    <a:pt x="21176" y="50851"/>
                    <a:pt x="39536" y="57253"/>
                    <a:pt x="59390" y="57253"/>
                  </a:cubicBezTo>
                  <a:lnTo>
                    <a:pt x="59390" y="10847"/>
                  </a:lnTo>
                  <a:cubicBezTo>
                    <a:pt x="58084" y="10847"/>
                    <a:pt x="56791" y="10791"/>
                    <a:pt x="55514" y="10678"/>
                  </a:cubicBezTo>
                  <a:lnTo>
                    <a:pt x="55514" y="10671"/>
                  </a:lnTo>
                  <a:cubicBezTo>
                    <a:pt x="45890" y="9810"/>
                    <a:pt x="37274" y="5908"/>
                    <a:pt x="3051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8"/>
            <p:cNvSpPr/>
            <p:nvPr/>
          </p:nvSpPr>
          <p:spPr>
            <a:xfrm>
              <a:off x="7525051" y="2256329"/>
              <a:ext cx="455242" cy="463215"/>
            </a:xfrm>
            <a:custGeom>
              <a:avLst/>
              <a:gdLst/>
              <a:ahLst/>
              <a:cxnLst/>
              <a:rect l="l" t="t" r="r" b="b"/>
              <a:pathLst>
                <a:path w="62234" h="63324" extrusionOk="0">
                  <a:moveTo>
                    <a:pt x="45259" y="0"/>
                  </a:moveTo>
                  <a:lnTo>
                    <a:pt x="0" y="10349"/>
                  </a:lnTo>
                  <a:cubicBezTo>
                    <a:pt x="602" y="12981"/>
                    <a:pt x="1320" y="15573"/>
                    <a:pt x="2148" y="18119"/>
                  </a:cubicBezTo>
                  <a:lnTo>
                    <a:pt x="2101" y="18136"/>
                  </a:lnTo>
                  <a:cubicBezTo>
                    <a:pt x="8054" y="36464"/>
                    <a:pt x="19701" y="52224"/>
                    <a:pt x="34955" y="63323"/>
                  </a:cubicBezTo>
                  <a:lnTo>
                    <a:pt x="62234" y="25777"/>
                  </a:lnTo>
                  <a:cubicBezTo>
                    <a:pt x="61184" y="25014"/>
                    <a:pt x="60169" y="24203"/>
                    <a:pt x="59191" y="23352"/>
                  </a:cubicBezTo>
                  <a:lnTo>
                    <a:pt x="59211" y="23327"/>
                  </a:lnTo>
                  <a:cubicBezTo>
                    <a:pt x="52302" y="17286"/>
                    <a:pt x="47344" y="9145"/>
                    <a:pt x="4525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8"/>
            <p:cNvSpPr/>
            <p:nvPr/>
          </p:nvSpPr>
          <p:spPr>
            <a:xfrm>
              <a:off x="7508249" y="1924972"/>
              <a:ext cx="365633" cy="464042"/>
            </a:xfrm>
            <a:custGeom>
              <a:avLst/>
              <a:gdLst/>
              <a:ahLst/>
              <a:cxnLst/>
              <a:rect l="l" t="t" r="r" b="b"/>
              <a:pathLst>
                <a:path w="49984" h="63437" extrusionOk="0">
                  <a:moveTo>
                    <a:pt x="7285" y="1"/>
                  </a:moveTo>
                  <a:cubicBezTo>
                    <a:pt x="6231" y="2469"/>
                    <a:pt x="5284" y="4998"/>
                    <a:pt x="4449" y="7580"/>
                  </a:cubicBezTo>
                  <a:lnTo>
                    <a:pt x="4399" y="7563"/>
                  </a:lnTo>
                  <a:cubicBezTo>
                    <a:pt x="1543" y="16362"/>
                    <a:pt x="0" y="25750"/>
                    <a:pt x="0" y="35500"/>
                  </a:cubicBezTo>
                  <a:cubicBezTo>
                    <a:pt x="0" y="45248"/>
                    <a:pt x="1544" y="54639"/>
                    <a:pt x="4399" y="63437"/>
                  </a:cubicBezTo>
                  <a:lnTo>
                    <a:pt x="48589" y="49094"/>
                  </a:lnTo>
                  <a:cubicBezTo>
                    <a:pt x="48188" y="47857"/>
                    <a:pt x="47557" y="45303"/>
                    <a:pt x="47557" y="45303"/>
                  </a:cubicBezTo>
                  <a:cubicBezTo>
                    <a:pt x="46556" y="40915"/>
                    <a:pt x="46213" y="36301"/>
                    <a:pt x="46638" y="31576"/>
                  </a:cubicBezTo>
                  <a:cubicBezTo>
                    <a:pt x="47061" y="26851"/>
                    <a:pt x="48217" y="22370"/>
                    <a:pt x="49984" y="18231"/>
                  </a:cubicBezTo>
                  <a:lnTo>
                    <a:pt x="728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8"/>
            <p:cNvSpPr/>
            <p:nvPr/>
          </p:nvSpPr>
          <p:spPr>
            <a:xfrm>
              <a:off x="7540418" y="1617212"/>
              <a:ext cx="464261" cy="468058"/>
            </a:xfrm>
            <a:custGeom>
              <a:avLst/>
              <a:gdLst/>
              <a:ahLst/>
              <a:cxnLst/>
              <a:rect l="l" t="t" r="r" b="b"/>
              <a:pathLst>
                <a:path w="63467" h="63986" extrusionOk="0">
                  <a:moveTo>
                    <a:pt x="39644" y="0"/>
                  </a:moveTo>
                  <a:cubicBezTo>
                    <a:pt x="37320" y="1393"/>
                    <a:pt x="35061" y="2888"/>
                    <a:pt x="32875" y="4480"/>
                  </a:cubicBezTo>
                  <a:lnTo>
                    <a:pt x="32854" y="4452"/>
                  </a:lnTo>
                  <a:cubicBezTo>
                    <a:pt x="17600" y="15554"/>
                    <a:pt x="5953" y="31315"/>
                    <a:pt x="1" y="49638"/>
                  </a:cubicBezTo>
                  <a:lnTo>
                    <a:pt x="44153" y="63985"/>
                  </a:lnTo>
                  <a:cubicBezTo>
                    <a:pt x="44561" y="62727"/>
                    <a:pt x="45025" y="61492"/>
                    <a:pt x="45542" y="60287"/>
                  </a:cubicBezTo>
                  <a:lnTo>
                    <a:pt x="45586" y="60306"/>
                  </a:lnTo>
                  <a:cubicBezTo>
                    <a:pt x="49265" y="51684"/>
                    <a:pt x="55592" y="44553"/>
                    <a:pt x="63466" y="39836"/>
                  </a:cubicBezTo>
                  <a:lnTo>
                    <a:pt x="39644"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8"/>
            <p:cNvSpPr/>
            <p:nvPr/>
          </p:nvSpPr>
          <p:spPr>
            <a:xfrm>
              <a:off x="7780728" y="1524076"/>
              <a:ext cx="374828" cy="400379"/>
            </a:xfrm>
            <a:custGeom>
              <a:avLst/>
              <a:gdLst/>
              <a:ahLst/>
              <a:cxnLst/>
              <a:rect l="l" t="t" r="r" b="b"/>
              <a:pathLst>
                <a:path w="51241" h="54734" extrusionOk="0">
                  <a:moveTo>
                    <a:pt x="49286" y="0"/>
                  </a:moveTo>
                  <a:cubicBezTo>
                    <a:pt x="45747" y="149"/>
                    <a:pt x="42254" y="504"/>
                    <a:pt x="38820" y="1053"/>
                  </a:cubicBezTo>
                  <a:cubicBezTo>
                    <a:pt x="24474" y="3334"/>
                    <a:pt x="11256" y="8993"/>
                    <a:pt x="0" y="17185"/>
                  </a:cubicBezTo>
                  <a:lnTo>
                    <a:pt x="27281" y="54734"/>
                  </a:lnTo>
                  <a:cubicBezTo>
                    <a:pt x="27368" y="54663"/>
                    <a:pt x="27661" y="54495"/>
                    <a:pt x="28118" y="54252"/>
                  </a:cubicBezTo>
                  <a:cubicBezTo>
                    <a:pt x="33472" y="50543"/>
                    <a:pt x="39690" y="47993"/>
                    <a:pt x="46407" y="46962"/>
                  </a:cubicBezTo>
                  <a:cubicBezTo>
                    <a:pt x="47232" y="46770"/>
                    <a:pt x="47997" y="46633"/>
                    <a:pt x="48677" y="46563"/>
                  </a:cubicBezTo>
                  <a:lnTo>
                    <a:pt x="51241" y="46382"/>
                  </a:lnTo>
                  <a:lnTo>
                    <a:pt x="49286"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58"/>
          <p:cNvGrpSpPr/>
          <p:nvPr/>
        </p:nvGrpSpPr>
        <p:grpSpPr>
          <a:xfrm>
            <a:off x="4489605" y="3850853"/>
            <a:ext cx="492652" cy="503348"/>
            <a:chOff x="6039282" y="1042577"/>
            <a:chExt cx="734315" cy="731929"/>
          </a:xfrm>
        </p:grpSpPr>
        <p:sp>
          <p:nvSpPr>
            <p:cNvPr id="1772" name="Google Shape;1772;p58"/>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8"/>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8"/>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8"/>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8"/>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8"/>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8"/>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8"/>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8"/>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8"/>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8"/>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8"/>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8"/>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8"/>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8"/>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8"/>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8"/>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8"/>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8"/>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8"/>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8"/>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58"/>
          <p:cNvGrpSpPr/>
          <p:nvPr/>
        </p:nvGrpSpPr>
        <p:grpSpPr>
          <a:xfrm>
            <a:off x="5130019" y="2346894"/>
            <a:ext cx="483304" cy="504902"/>
            <a:chOff x="1825800" y="1651625"/>
            <a:chExt cx="568125" cy="591775"/>
          </a:xfrm>
        </p:grpSpPr>
        <p:sp>
          <p:nvSpPr>
            <p:cNvPr id="1794" name="Google Shape;1794;p58"/>
            <p:cNvSpPr/>
            <p:nvPr/>
          </p:nvSpPr>
          <p:spPr>
            <a:xfrm>
              <a:off x="1898925" y="1777225"/>
              <a:ext cx="370875" cy="370500"/>
            </a:xfrm>
            <a:custGeom>
              <a:avLst/>
              <a:gdLst/>
              <a:ahLst/>
              <a:cxnLst/>
              <a:rect l="l" t="t" r="r" b="b"/>
              <a:pathLst>
                <a:path w="14835" h="14820" extrusionOk="0">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8"/>
            <p:cNvSpPr/>
            <p:nvPr/>
          </p:nvSpPr>
          <p:spPr>
            <a:xfrm>
              <a:off x="2121325"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8"/>
            <p:cNvSpPr/>
            <p:nvPr/>
          </p:nvSpPr>
          <p:spPr>
            <a:xfrm>
              <a:off x="1825800" y="198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8"/>
            <p:cNvSpPr/>
            <p:nvPr/>
          </p:nvSpPr>
          <p:spPr>
            <a:xfrm>
              <a:off x="2121325" y="198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8"/>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8"/>
            <p:cNvSpPr/>
            <p:nvPr/>
          </p:nvSpPr>
          <p:spPr>
            <a:xfrm>
              <a:off x="1956875" y="1835225"/>
              <a:ext cx="254975" cy="254475"/>
            </a:xfrm>
            <a:custGeom>
              <a:avLst/>
              <a:gdLst/>
              <a:ahLst/>
              <a:cxnLst/>
              <a:rect l="l" t="t" r="r" b="b"/>
              <a:pathLst>
                <a:path w="10199" h="10179" extrusionOk="0">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0" name="Google Shape;1800;p58"/>
          <p:cNvSpPr/>
          <p:nvPr/>
        </p:nvSpPr>
        <p:spPr>
          <a:xfrm>
            <a:off x="7747607" y="3426066"/>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8"/>
          <p:cNvSpPr/>
          <p:nvPr/>
        </p:nvSpPr>
        <p:spPr>
          <a:xfrm>
            <a:off x="8063864" y="3454885"/>
            <a:ext cx="148500" cy="11670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8"/>
          <p:cNvSpPr/>
          <p:nvPr/>
        </p:nvSpPr>
        <p:spPr>
          <a:xfrm>
            <a:off x="7165978" y="2775822"/>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8"/>
          <p:cNvSpPr/>
          <p:nvPr/>
        </p:nvSpPr>
        <p:spPr>
          <a:xfrm flipH="1">
            <a:off x="7473344" y="2775822"/>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mond 5">
            <a:extLst>
              <a:ext uri="{FF2B5EF4-FFF2-40B4-BE49-F238E27FC236}">
                <a16:creationId xmlns:a16="http://schemas.microsoft.com/office/drawing/2014/main" id="{122B28CA-9AB2-407E-942C-B3B362B00452}"/>
              </a:ext>
            </a:extLst>
          </p:cNvPr>
          <p:cNvSpPr/>
          <p:nvPr/>
        </p:nvSpPr>
        <p:spPr>
          <a:xfrm>
            <a:off x="4584053" y="1119115"/>
            <a:ext cx="392362" cy="39352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 name="Isosceles Triangle 51">
            <a:extLst>
              <a:ext uri="{FF2B5EF4-FFF2-40B4-BE49-F238E27FC236}">
                <a16:creationId xmlns:a16="http://schemas.microsoft.com/office/drawing/2014/main" id="{BC0A718C-943D-4C05-AC62-A09C97D9D8BA}"/>
              </a:ext>
            </a:extLst>
          </p:cNvPr>
          <p:cNvSpPr/>
          <p:nvPr/>
        </p:nvSpPr>
        <p:spPr>
          <a:xfrm>
            <a:off x="3954988" y="1172014"/>
            <a:ext cx="392360" cy="287720"/>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5" name="Isosceles Triangle 57">
            <a:extLst>
              <a:ext uri="{FF2B5EF4-FFF2-40B4-BE49-F238E27FC236}">
                <a16:creationId xmlns:a16="http://schemas.microsoft.com/office/drawing/2014/main" id="{B65EDE95-6081-4BF6-A870-3C08F5CE2442}"/>
              </a:ext>
            </a:extLst>
          </p:cNvPr>
          <p:cNvSpPr/>
          <p:nvPr/>
        </p:nvSpPr>
        <p:spPr>
          <a:xfrm>
            <a:off x="4585617" y="3390155"/>
            <a:ext cx="234850" cy="530924"/>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dirty="0"/>
          </a:p>
        </p:txBody>
      </p:sp>
      <p:sp>
        <p:nvSpPr>
          <p:cNvPr id="6" name="Rectangle 7">
            <a:extLst>
              <a:ext uri="{FF2B5EF4-FFF2-40B4-BE49-F238E27FC236}">
                <a16:creationId xmlns:a16="http://schemas.microsoft.com/office/drawing/2014/main" id="{BFB8C0D3-D2F5-4226-8E64-8B1CB7A62836}"/>
              </a:ext>
            </a:extLst>
          </p:cNvPr>
          <p:cNvSpPr/>
          <p:nvPr/>
        </p:nvSpPr>
        <p:spPr>
          <a:xfrm rot="18900000">
            <a:off x="7189301" y="2740919"/>
            <a:ext cx="169248" cy="37704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7" name="Parallelogram 15">
            <a:extLst>
              <a:ext uri="{FF2B5EF4-FFF2-40B4-BE49-F238E27FC236}">
                <a16:creationId xmlns:a16="http://schemas.microsoft.com/office/drawing/2014/main" id="{AB99AFC3-95A6-4B69-BADB-9DC35481D5E3}"/>
              </a:ext>
            </a:extLst>
          </p:cNvPr>
          <p:cNvSpPr/>
          <p:nvPr/>
        </p:nvSpPr>
        <p:spPr>
          <a:xfrm flipH="1">
            <a:off x="3950270" y="3481432"/>
            <a:ext cx="348370" cy="348370"/>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8" name="Freeform 19">
            <a:extLst>
              <a:ext uri="{FF2B5EF4-FFF2-40B4-BE49-F238E27FC236}">
                <a16:creationId xmlns:a16="http://schemas.microsoft.com/office/drawing/2014/main" id="{8CF8BF9D-DC50-4AC5-89F9-9BCE935AF572}"/>
              </a:ext>
            </a:extLst>
          </p:cNvPr>
          <p:cNvSpPr/>
          <p:nvPr/>
        </p:nvSpPr>
        <p:spPr>
          <a:xfrm>
            <a:off x="5809057" y="2731880"/>
            <a:ext cx="345584" cy="340042"/>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9" name="Rectangle 30">
            <a:extLst>
              <a:ext uri="{FF2B5EF4-FFF2-40B4-BE49-F238E27FC236}">
                <a16:creationId xmlns:a16="http://schemas.microsoft.com/office/drawing/2014/main" id="{EA8ED49E-207B-4934-A847-F07D839C22ED}"/>
              </a:ext>
            </a:extLst>
          </p:cNvPr>
          <p:cNvSpPr/>
          <p:nvPr/>
        </p:nvSpPr>
        <p:spPr>
          <a:xfrm>
            <a:off x="8297776" y="2700425"/>
            <a:ext cx="348370" cy="347351"/>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0" name="Rectangle 7">
            <a:extLst>
              <a:ext uri="{FF2B5EF4-FFF2-40B4-BE49-F238E27FC236}">
                <a16:creationId xmlns:a16="http://schemas.microsoft.com/office/drawing/2014/main" id="{867CB37C-E685-46A5-8EC1-EE6BE90FE7DE}"/>
              </a:ext>
            </a:extLst>
          </p:cNvPr>
          <p:cNvSpPr/>
          <p:nvPr/>
        </p:nvSpPr>
        <p:spPr>
          <a:xfrm>
            <a:off x="5213119" y="1139038"/>
            <a:ext cx="353675" cy="353675"/>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1" name="Rectangle 15">
            <a:extLst>
              <a:ext uri="{FF2B5EF4-FFF2-40B4-BE49-F238E27FC236}">
                <a16:creationId xmlns:a16="http://schemas.microsoft.com/office/drawing/2014/main" id="{FFBF4F44-CF87-4831-AADA-6B8424BDEE7D}"/>
              </a:ext>
            </a:extLst>
          </p:cNvPr>
          <p:cNvSpPr/>
          <p:nvPr/>
        </p:nvSpPr>
        <p:spPr>
          <a:xfrm rot="5400000">
            <a:off x="5803264" y="1139036"/>
            <a:ext cx="354146" cy="353676"/>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2" name="Pie 24">
            <a:extLst>
              <a:ext uri="{FF2B5EF4-FFF2-40B4-BE49-F238E27FC236}">
                <a16:creationId xmlns:a16="http://schemas.microsoft.com/office/drawing/2014/main" id="{8E967501-50A9-4C50-80AD-A7C8F39D8F77}"/>
              </a:ext>
            </a:extLst>
          </p:cNvPr>
          <p:cNvSpPr/>
          <p:nvPr/>
        </p:nvSpPr>
        <p:spPr>
          <a:xfrm>
            <a:off x="5107446" y="3464238"/>
            <a:ext cx="384887" cy="382757"/>
          </a:xfrm>
          <a:custGeom>
            <a:avLst/>
            <a:gdLst/>
            <a:ahLst/>
            <a:cxnLst/>
            <a:rect l="l" t="t" r="r" b="b"/>
            <a:pathLst>
              <a:path w="3228711" h="3210836">
                <a:moveTo>
                  <a:pt x="351626" y="695968"/>
                </a:moveTo>
                <a:lnTo>
                  <a:pt x="1548007" y="1678300"/>
                </a:lnTo>
                <a:lnTo>
                  <a:pt x="236194" y="2500159"/>
                </a:lnTo>
                <a:cubicBezTo>
                  <a:pt x="-116985" y="1936431"/>
                  <a:pt x="-70514" y="1210092"/>
                  <a:pt x="351626" y="695968"/>
                </a:cubicBezTo>
                <a:close/>
                <a:moveTo>
                  <a:pt x="1957429" y="262366"/>
                </a:moveTo>
                <a:cubicBezTo>
                  <a:pt x="2634256" y="359480"/>
                  <a:pt x="3156733" y="907132"/>
                  <a:pt x="3221913" y="1587776"/>
                </a:cubicBezTo>
                <a:cubicBezTo>
                  <a:pt x="3287093" y="2268421"/>
                  <a:pt x="2878048" y="2905277"/>
                  <a:pt x="2231953" y="3129078"/>
                </a:cubicBezTo>
                <a:cubicBezTo>
                  <a:pt x="1585858" y="3352879"/>
                  <a:pt x="870522" y="3105497"/>
                  <a:pt x="500715" y="2530372"/>
                </a:cubicBezTo>
                <a:lnTo>
                  <a:pt x="1746987" y="1729019"/>
                </a:lnTo>
                <a:close/>
                <a:moveTo>
                  <a:pt x="1604447" y="200"/>
                </a:moveTo>
                <a:cubicBezTo>
                  <a:pt x="1665125" y="-778"/>
                  <a:pt x="1726175" y="1809"/>
                  <a:pt x="1787307" y="8072"/>
                </a:cubicBezTo>
                <a:lnTo>
                  <a:pt x="1629532" y="1548011"/>
                </a:lnTo>
                <a:lnTo>
                  <a:pt x="483856" y="506987"/>
                </a:lnTo>
                <a:cubicBezTo>
                  <a:pt x="773141" y="188622"/>
                  <a:pt x="1179697" y="7051"/>
                  <a:pt x="1604447" y="2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3" name="Parallelogram 30">
            <a:extLst>
              <a:ext uri="{FF2B5EF4-FFF2-40B4-BE49-F238E27FC236}">
                <a16:creationId xmlns:a16="http://schemas.microsoft.com/office/drawing/2014/main" id="{C00B1057-01CD-4ED5-A06C-5CD54413E8BB}"/>
              </a:ext>
            </a:extLst>
          </p:cNvPr>
          <p:cNvSpPr/>
          <p:nvPr/>
        </p:nvSpPr>
        <p:spPr>
          <a:xfrm flipH="1">
            <a:off x="8278844" y="1895824"/>
            <a:ext cx="386232" cy="387188"/>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4" name="Block Arc 14">
            <a:extLst>
              <a:ext uri="{FF2B5EF4-FFF2-40B4-BE49-F238E27FC236}">
                <a16:creationId xmlns:a16="http://schemas.microsoft.com/office/drawing/2014/main" id="{F600E236-ED1F-4A8A-8C3F-12852B17F925}"/>
              </a:ext>
            </a:extLst>
          </p:cNvPr>
          <p:cNvSpPr/>
          <p:nvPr/>
        </p:nvSpPr>
        <p:spPr>
          <a:xfrm rot="16200000">
            <a:off x="6394019" y="1102959"/>
            <a:ext cx="425550" cy="425831"/>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5" name="Block Arc 41">
            <a:extLst>
              <a:ext uri="{FF2B5EF4-FFF2-40B4-BE49-F238E27FC236}">
                <a16:creationId xmlns:a16="http://schemas.microsoft.com/office/drawing/2014/main" id="{5EA5F8CC-1B5B-4F70-9692-5221A34A013F}"/>
              </a:ext>
            </a:extLst>
          </p:cNvPr>
          <p:cNvSpPr/>
          <p:nvPr/>
        </p:nvSpPr>
        <p:spPr>
          <a:xfrm>
            <a:off x="7056414" y="1068226"/>
            <a:ext cx="354976" cy="495296"/>
          </a:xfrm>
          <a:custGeom>
            <a:avLst/>
            <a:gdLst/>
            <a:ahLst/>
            <a:cxnLst/>
            <a:rect l="l" t="t" r="r" b="b"/>
            <a:pathLst>
              <a:path w="2512265" h="3505352">
                <a:moveTo>
                  <a:pt x="1276582" y="2106401"/>
                </a:moveTo>
                <a:cubicBezTo>
                  <a:pt x="1154832" y="2195007"/>
                  <a:pt x="1018024" y="2262207"/>
                  <a:pt x="871321" y="2302645"/>
                </a:cubicBezTo>
                <a:cubicBezTo>
                  <a:pt x="1041049" y="2346709"/>
                  <a:pt x="1216984" y="2342691"/>
                  <a:pt x="1380867" y="2295542"/>
                </a:cubicBezTo>
                <a:cubicBezTo>
                  <a:pt x="1352791" y="2227964"/>
                  <a:pt x="1317377" y="2164934"/>
                  <a:pt x="1276582" y="2106401"/>
                </a:cubicBezTo>
                <a:close/>
                <a:moveTo>
                  <a:pt x="931061" y="1768598"/>
                </a:moveTo>
                <a:lnTo>
                  <a:pt x="785084" y="2021438"/>
                </a:lnTo>
                <a:lnTo>
                  <a:pt x="684448" y="2196711"/>
                </a:lnTo>
                <a:cubicBezTo>
                  <a:pt x="868931" y="2169533"/>
                  <a:pt x="1041385" y="2098006"/>
                  <a:pt x="1189228" y="1991290"/>
                </a:cubicBezTo>
                <a:cubicBezTo>
                  <a:pt x="1113839" y="1904543"/>
                  <a:pt x="1026949" y="1829435"/>
                  <a:pt x="931061" y="1768598"/>
                </a:cubicBezTo>
                <a:close/>
                <a:moveTo>
                  <a:pt x="1626242" y="1739577"/>
                </a:moveTo>
                <a:cubicBezTo>
                  <a:pt x="1556851" y="1850020"/>
                  <a:pt x="1471526" y="1947792"/>
                  <a:pt x="1374302" y="2030973"/>
                </a:cubicBezTo>
                <a:cubicBezTo>
                  <a:pt x="1422822" y="2099916"/>
                  <a:pt x="1464618" y="2174537"/>
                  <a:pt x="1497466" y="2254701"/>
                </a:cubicBezTo>
                <a:cubicBezTo>
                  <a:pt x="1664534" y="2184833"/>
                  <a:pt x="1813198" y="2068027"/>
                  <a:pt x="1922549" y="1910651"/>
                </a:cubicBezTo>
                <a:close/>
                <a:moveTo>
                  <a:pt x="531158" y="1601275"/>
                </a:moveTo>
                <a:cubicBezTo>
                  <a:pt x="514831" y="1769123"/>
                  <a:pt x="535254" y="1939877"/>
                  <a:pt x="594029" y="2101141"/>
                </a:cubicBezTo>
                <a:lnTo>
                  <a:pt x="822377" y="1705631"/>
                </a:lnTo>
                <a:cubicBezTo>
                  <a:pt x="730789" y="1658398"/>
                  <a:pt x="632873" y="1623335"/>
                  <a:pt x="531158" y="1601275"/>
                </a:cubicBezTo>
                <a:close/>
                <a:moveTo>
                  <a:pt x="270885" y="1572115"/>
                </a:moveTo>
                <a:cubicBezTo>
                  <a:pt x="231457" y="1572339"/>
                  <a:pt x="191799" y="1574812"/>
                  <a:pt x="152057" y="1579894"/>
                </a:cubicBezTo>
                <a:cubicBezTo>
                  <a:pt x="195418" y="1760005"/>
                  <a:pt x="289893" y="1927350"/>
                  <a:pt x="428945" y="2058945"/>
                </a:cubicBezTo>
                <a:cubicBezTo>
                  <a:pt x="384418" y="1901749"/>
                  <a:pt x="371313" y="1738504"/>
                  <a:pt x="388331" y="1577832"/>
                </a:cubicBezTo>
                <a:cubicBezTo>
                  <a:pt x="349511" y="1573916"/>
                  <a:pt x="310313" y="1571891"/>
                  <a:pt x="270885" y="1572115"/>
                </a:cubicBezTo>
                <a:close/>
                <a:moveTo>
                  <a:pt x="1117422" y="1445810"/>
                </a:moveTo>
                <a:lnTo>
                  <a:pt x="992684" y="1661863"/>
                </a:lnTo>
                <a:cubicBezTo>
                  <a:pt x="1102065" y="1730612"/>
                  <a:pt x="1200940" y="1816138"/>
                  <a:pt x="1286200" y="1915345"/>
                </a:cubicBezTo>
                <a:cubicBezTo>
                  <a:pt x="1368713" y="1844119"/>
                  <a:pt x="1441290" y="1760865"/>
                  <a:pt x="1500981" y="1667258"/>
                </a:cubicBezTo>
                <a:close/>
                <a:moveTo>
                  <a:pt x="2092402" y="1221082"/>
                </a:moveTo>
                <a:cubicBezTo>
                  <a:pt x="2001593" y="1234047"/>
                  <a:pt x="1911092" y="1235450"/>
                  <a:pt x="1822337" y="1227227"/>
                </a:cubicBezTo>
                <a:cubicBezTo>
                  <a:pt x="1800443" y="1366691"/>
                  <a:pt x="1756170" y="1503162"/>
                  <a:pt x="1688847" y="1630684"/>
                </a:cubicBezTo>
                <a:lnTo>
                  <a:pt x="1987299" y="1802996"/>
                </a:lnTo>
                <a:cubicBezTo>
                  <a:pt x="2084887" y="1618081"/>
                  <a:pt x="2117858" y="1415133"/>
                  <a:pt x="2092402" y="1221082"/>
                </a:cubicBezTo>
                <a:close/>
                <a:moveTo>
                  <a:pt x="649579" y="1175701"/>
                </a:moveTo>
                <a:cubicBezTo>
                  <a:pt x="600911" y="1272240"/>
                  <a:pt x="566994" y="1374279"/>
                  <a:pt x="548013" y="1478728"/>
                </a:cubicBezTo>
                <a:cubicBezTo>
                  <a:pt x="665588" y="1503392"/>
                  <a:pt x="778659" y="1543786"/>
                  <a:pt x="883938" y="1599004"/>
                </a:cubicBezTo>
                <a:lnTo>
                  <a:pt x="1008644" y="1383007"/>
                </a:lnTo>
                <a:close/>
                <a:moveTo>
                  <a:pt x="1325201" y="1085928"/>
                </a:moveTo>
                <a:lnTo>
                  <a:pt x="1180226" y="1337032"/>
                </a:lnTo>
                <a:lnTo>
                  <a:pt x="1563461" y="1558293"/>
                </a:lnTo>
                <a:cubicBezTo>
                  <a:pt x="1621429" y="1447029"/>
                  <a:pt x="1659763" y="1328223"/>
                  <a:pt x="1679185" y="1206861"/>
                </a:cubicBezTo>
                <a:cubicBezTo>
                  <a:pt x="1555153" y="1183834"/>
                  <a:pt x="1435895" y="1143161"/>
                  <a:pt x="1325201" y="1085928"/>
                </a:cubicBezTo>
                <a:close/>
                <a:moveTo>
                  <a:pt x="216369" y="925587"/>
                </a:moveTo>
                <a:cubicBezTo>
                  <a:pt x="135862" y="1096620"/>
                  <a:pt x="108667" y="1281041"/>
                  <a:pt x="130011" y="1458436"/>
                </a:cubicBezTo>
                <a:cubicBezTo>
                  <a:pt x="222591" y="1446071"/>
                  <a:pt x="314795" y="1446181"/>
                  <a:pt x="405131" y="1455463"/>
                </a:cubicBezTo>
                <a:cubicBezTo>
                  <a:pt x="426945" y="1333935"/>
                  <a:pt x="466667" y="1215249"/>
                  <a:pt x="524206" y="1103317"/>
                </a:cubicBezTo>
                <a:close/>
                <a:moveTo>
                  <a:pt x="943246" y="797103"/>
                </a:moveTo>
                <a:cubicBezTo>
                  <a:pt x="853400" y="873630"/>
                  <a:pt x="774733" y="963960"/>
                  <a:pt x="711316" y="1066306"/>
                </a:cubicBezTo>
                <a:lnTo>
                  <a:pt x="1071447" y="1274228"/>
                </a:lnTo>
                <a:lnTo>
                  <a:pt x="1215869" y="1024081"/>
                </a:lnTo>
                <a:cubicBezTo>
                  <a:pt x="1115458" y="961776"/>
                  <a:pt x="1023809" y="885272"/>
                  <a:pt x="943246" y="797103"/>
                </a:cubicBezTo>
                <a:close/>
                <a:moveTo>
                  <a:pt x="1777831" y="614825"/>
                </a:moveTo>
                <a:cubicBezTo>
                  <a:pt x="1828108" y="774217"/>
                  <a:pt x="1847177" y="940426"/>
                  <a:pt x="1835302" y="1104709"/>
                </a:cubicBezTo>
                <a:cubicBezTo>
                  <a:pt x="1912529" y="1111680"/>
                  <a:pt x="1991200" y="1110618"/>
                  <a:pt x="2070135" y="1099634"/>
                </a:cubicBezTo>
                <a:cubicBezTo>
                  <a:pt x="2023430" y="916066"/>
                  <a:pt x="1923963" y="746103"/>
                  <a:pt x="1777831" y="614825"/>
                </a:cubicBezTo>
                <a:close/>
                <a:moveTo>
                  <a:pt x="1613169" y="587153"/>
                </a:moveTo>
                <a:lnTo>
                  <a:pt x="1386789" y="979253"/>
                </a:lnTo>
                <a:cubicBezTo>
                  <a:pt x="1482593" y="1028182"/>
                  <a:pt x="1585369" y="1063521"/>
                  <a:pt x="1692132" y="1084514"/>
                </a:cubicBezTo>
                <a:cubicBezTo>
                  <a:pt x="1702376" y="916614"/>
                  <a:pt x="1676765" y="746730"/>
                  <a:pt x="1613169" y="587153"/>
                </a:cubicBezTo>
                <a:close/>
                <a:moveTo>
                  <a:pt x="1500307" y="531421"/>
                </a:moveTo>
                <a:cubicBezTo>
                  <a:pt x="1333628" y="560682"/>
                  <a:pt x="1177718" y="626786"/>
                  <a:pt x="1041762" y="721997"/>
                </a:cubicBezTo>
                <a:cubicBezTo>
                  <a:pt x="1111912" y="797410"/>
                  <a:pt x="1191076" y="863204"/>
                  <a:pt x="1277416" y="917480"/>
                </a:cubicBezTo>
                <a:close/>
                <a:moveTo>
                  <a:pt x="708730" y="442269"/>
                </a:moveTo>
                <a:cubicBezTo>
                  <a:pt x="536145" y="518354"/>
                  <a:pt x="384460" y="645249"/>
                  <a:pt x="277225" y="815684"/>
                </a:cubicBezTo>
                <a:lnTo>
                  <a:pt x="586010" y="993961"/>
                </a:lnTo>
                <a:cubicBezTo>
                  <a:pt x="658009" y="876621"/>
                  <a:pt x="747803" y="773217"/>
                  <a:pt x="850548" y="685844"/>
                </a:cubicBezTo>
                <a:cubicBezTo>
                  <a:pt x="795399" y="611028"/>
                  <a:pt x="747545" y="529652"/>
                  <a:pt x="708730" y="442269"/>
                </a:cubicBezTo>
                <a:close/>
                <a:moveTo>
                  <a:pt x="1114411" y="355452"/>
                </a:moveTo>
                <a:cubicBezTo>
                  <a:pt x="1016499" y="355167"/>
                  <a:pt x="919324" y="369705"/>
                  <a:pt x="826255" y="398131"/>
                </a:cubicBezTo>
                <a:cubicBezTo>
                  <a:pt x="858722" y="474940"/>
                  <a:pt x="900618" y="545829"/>
                  <a:pt x="948599" y="611249"/>
                </a:cubicBezTo>
                <a:cubicBezTo>
                  <a:pt x="1085375" y="512974"/>
                  <a:pt x="1240825" y="441488"/>
                  <a:pt x="1406980" y="401715"/>
                </a:cubicBezTo>
                <a:cubicBezTo>
                  <a:pt x="1310969" y="370847"/>
                  <a:pt x="1212322" y="355738"/>
                  <a:pt x="1114411" y="355452"/>
                </a:cubicBezTo>
                <a:close/>
                <a:moveTo>
                  <a:pt x="1776283" y="295101"/>
                </a:moveTo>
                <a:lnTo>
                  <a:pt x="1710896" y="408983"/>
                </a:lnTo>
                <a:cubicBezTo>
                  <a:pt x="2209777" y="726145"/>
                  <a:pt x="2373723" y="1383396"/>
                  <a:pt x="2075153" y="1900534"/>
                </a:cubicBezTo>
                <a:cubicBezTo>
                  <a:pt x="1777480" y="2416119"/>
                  <a:pt x="1129323" y="2603192"/>
                  <a:pt x="606057" y="2333243"/>
                </a:cubicBezTo>
                <a:lnTo>
                  <a:pt x="534769" y="2457402"/>
                </a:lnTo>
                <a:cubicBezTo>
                  <a:pt x="1115347" y="2755664"/>
                  <a:pt x="1834151" y="2554240"/>
                  <a:pt x="2173557" y="1987198"/>
                </a:cubicBezTo>
                <a:cubicBezTo>
                  <a:pt x="2520801" y="1407062"/>
                  <a:pt x="2343129" y="657734"/>
                  <a:pt x="1776283" y="295101"/>
                </a:cubicBezTo>
                <a:close/>
                <a:moveTo>
                  <a:pt x="1831804" y="0"/>
                </a:moveTo>
                <a:cubicBezTo>
                  <a:pt x="1881515" y="0"/>
                  <a:pt x="1921814" y="40299"/>
                  <a:pt x="1921814" y="90010"/>
                </a:cubicBezTo>
                <a:cubicBezTo>
                  <a:pt x="1921814" y="123853"/>
                  <a:pt x="1903137" y="153333"/>
                  <a:pt x="1874873" y="167531"/>
                </a:cubicBezTo>
                <a:cubicBezTo>
                  <a:pt x="2505724" y="579432"/>
                  <a:pt x="2701456" y="1419035"/>
                  <a:pt x="2311836" y="2069966"/>
                </a:cubicBezTo>
                <a:cubicBezTo>
                  <a:pt x="2067801" y="2477672"/>
                  <a:pt x="1650037" y="2717958"/>
                  <a:pt x="1209422" y="2750781"/>
                </a:cubicBezTo>
                <a:lnTo>
                  <a:pt x="1209422" y="3191198"/>
                </a:lnTo>
                <a:cubicBezTo>
                  <a:pt x="1228953" y="3190691"/>
                  <a:pt x="1248332" y="3191937"/>
                  <a:pt x="1267595" y="3193449"/>
                </a:cubicBezTo>
                <a:cubicBezTo>
                  <a:pt x="1660899" y="3224325"/>
                  <a:pt x="1926978" y="3358049"/>
                  <a:pt x="1884661" y="3503570"/>
                </a:cubicBezTo>
                <a:lnTo>
                  <a:pt x="318693" y="3505352"/>
                </a:lnTo>
                <a:cubicBezTo>
                  <a:pt x="273700" y="3359367"/>
                  <a:pt x="539657" y="3224666"/>
                  <a:pt x="934393" y="3193515"/>
                </a:cubicBezTo>
                <a:lnTo>
                  <a:pt x="993398" y="3191208"/>
                </a:lnTo>
                <a:lnTo>
                  <a:pt x="993398" y="2750894"/>
                </a:lnTo>
                <a:cubicBezTo>
                  <a:pt x="812915" y="2737642"/>
                  <a:pt x="632784" y="2688481"/>
                  <a:pt x="463078" y="2601537"/>
                </a:cubicBezTo>
                <a:cubicBezTo>
                  <a:pt x="463677" y="2602537"/>
                  <a:pt x="463694" y="2603560"/>
                  <a:pt x="463694" y="2604587"/>
                </a:cubicBezTo>
                <a:cubicBezTo>
                  <a:pt x="463694" y="2654298"/>
                  <a:pt x="423395" y="2694597"/>
                  <a:pt x="373684" y="2694597"/>
                </a:cubicBezTo>
                <a:cubicBezTo>
                  <a:pt x="323973" y="2694597"/>
                  <a:pt x="283674" y="2654298"/>
                  <a:pt x="283674" y="2604587"/>
                </a:cubicBezTo>
                <a:cubicBezTo>
                  <a:pt x="283674" y="2554876"/>
                  <a:pt x="323973" y="2514577"/>
                  <a:pt x="373684" y="2514577"/>
                </a:cubicBezTo>
                <a:lnTo>
                  <a:pt x="377019" y="2515250"/>
                </a:lnTo>
                <a:lnTo>
                  <a:pt x="511820" y="2280472"/>
                </a:lnTo>
                <a:lnTo>
                  <a:pt x="495824" y="2271237"/>
                </a:lnTo>
                <a:lnTo>
                  <a:pt x="496783" y="2269575"/>
                </a:lnTo>
                <a:cubicBezTo>
                  <a:pt x="34226" y="1964050"/>
                  <a:pt x="-130424" y="1362029"/>
                  <a:pt x="110016" y="864184"/>
                </a:cubicBezTo>
                <a:lnTo>
                  <a:pt x="106296" y="862036"/>
                </a:lnTo>
                <a:lnTo>
                  <a:pt x="148828" y="788370"/>
                </a:lnTo>
                <a:lnTo>
                  <a:pt x="169099" y="753258"/>
                </a:lnTo>
                <a:lnTo>
                  <a:pt x="170873" y="754281"/>
                </a:lnTo>
                <a:cubicBezTo>
                  <a:pt x="475914" y="264737"/>
                  <a:pt x="1106018" y="92008"/>
                  <a:pt x="1617242" y="355196"/>
                </a:cubicBezTo>
                <a:lnTo>
                  <a:pt x="1748044" y="127384"/>
                </a:lnTo>
                <a:lnTo>
                  <a:pt x="1751959" y="129632"/>
                </a:lnTo>
                <a:cubicBezTo>
                  <a:pt x="1745165" y="117975"/>
                  <a:pt x="1741794" y="104386"/>
                  <a:pt x="1741794" y="90010"/>
                </a:cubicBezTo>
                <a:cubicBezTo>
                  <a:pt x="1741794" y="40299"/>
                  <a:pt x="1782093" y="0"/>
                  <a:pt x="18318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6" name="Right Triangle 17">
            <a:extLst>
              <a:ext uri="{FF2B5EF4-FFF2-40B4-BE49-F238E27FC236}">
                <a16:creationId xmlns:a16="http://schemas.microsoft.com/office/drawing/2014/main" id="{E9AA5260-FA85-4483-864B-1596EC0461E0}"/>
              </a:ext>
            </a:extLst>
          </p:cNvPr>
          <p:cNvSpPr/>
          <p:nvPr/>
        </p:nvSpPr>
        <p:spPr>
          <a:xfrm>
            <a:off x="5779309" y="3450719"/>
            <a:ext cx="289343" cy="409794"/>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7" name="Oval 27">
            <a:extLst>
              <a:ext uri="{FF2B5EF4-FFF2-40B4-BE49-F238E27FC236}">
                <a16:creationId xmlns:a16="http://schemas.microsoft.com/office/drawing/2014/main" id="{FFE28AA2-CCAA-46A7-987C-DF71343C876A}"/>
              </a:ext>
            </a:extLst>
          </p:cNvPr>
          <p:cNvSpPr/>
          <p:nvPr/>
        </p:nvSpPr>
        <p:spPr>
          <a:xfrm>
            <a:off x="3313872" y="4101888"/>
            <a:ext cx="307299" cy="584412"/>
          </a:xfrm>
          <a:custGeom>
            <a:avLst/>
            <a:gdLst/>
            <a:ahLst/>
            <a:cxnLst/>
            <a:rect l="l" t="t" r="r" b="b"/>
            <a:pathLst>
              <a:path w="1703664" h="3240001">
                <a:moveTo>
                  <a:pt x="952533" y="2024463"/>
                </a:moveTo>
                <a:lnTo>
                  <a:pt x="856710" y="2024464"/>
                </a:lnTo>
                <a:lnTo>
                  <a:pt x="649879" y="2143878"/>
                </a:lnTo>
                <a:lnTo>
                  <a:pt x="728753" y="2280491"/>
                </a:lnTo>
                <a:lnTo>
                  <a:pt x="800462" y="2239090"/>
                </a:lnTo>
                <a:lnTo>
                  <a:pt x="800462" y="2476837"/>
                </a:lnTo>
                <a:lnTo>
                  <a:pt x="649878" y="2476837"/>
                </a:lnTo>
                <a:lnTo>
                  <a:pt x="649878" y="2634602"/>
                </a:lnTo>
                <a:lnTo>
                  <a:pt x="1067658" y="2634602"/>
                </a:lnTo>
                <a:lnTo>
                  <a:pt x="1067657" y="2476837"/>
                </a:lnTo>
                <a:lnTo>
                  <a:pt x="952532" y="2476837"/>
                </a:lnTo>
                <a:lnTo>
                  <a:pt x="952532" y="2151292"/>
                </a:lnTo>
                <a:lnTo>
                  <a:pt x="952534" y="2151291"/>
                </a:lnTo>
                <a:close/>
                <a:moveTo>
                  <a:pt x="851832" y="1776101"/>
                </a:moveTo>
                <a:cubicBezTo>
                  <a:pt x="1189868" y="1776101"/>
                  <a:pt x="1463900" y="2050133"/>
                  <a:pt x="1463900" y="2388169"/>
                </a:cubicBezTo>
                <a:cubicBezTo>
                  <a:pt x="1463900" y="2726205"/>
                  <a:pt x="1189868" y="3000237"/>
                  <a:pt x="851832" y="3000237"/>
                </a:cubicBezTo>
                <a:cubicBezTo>
                  <a:pt x="513796" y="3000237"/>
                  <a:pt x="239764" y="2726205"/>
                  <a:pt x="239764" y="2388169"/>
                </a:cubicBezTo>
                <a:cubicBezTo>
                  <a:pt x="239764" y="2050133"/>
                  <a:pt x="513796" y="1776101"/>
                  <a:pt x="851832" y="1776101"/>
                </a:cubicBezTo>
                <a:close/>
                <a:moveTo>
                  <a:pt x="851832" y="1689019"/>
                </a:moveTo>
                <a:cubicBezTo>
                  <a:pt x="465702" y="1689019"/>
                  <a:pt x="152682" y="2002039"/>
                  <a:pt x="152682" y="2388169"/>
                </a:cubicBezTo>
                <a:cubicBezTo>
                  <a:pt x="152682" y="2774299"/>
                  <a:pt x="465702" y="3087319"/>
                  <a:pt x="851832" y="3087319"/>
                </a:cubicBezTo>
                <a:cubicBezTo>
                  <a:pt x="1237962" y="3087319"/>
                  <a:pt x="1550982" y="2774299"/>
                  <a:pt x="1550982" y="2388169"/>
                </a:cubicBezTo>
                <a:cubicBezTo>
                  <a:pt x="1550982" y="2002039"/>
                  <a:pt x="1237962" y="1689019"/>
                  <a:pt x="851832" y="1689019"/>
                </a:cubicBezTo>
                <a:close/>
                <a:moveTo>
                  <a:pt x="851832" y="1536337"/>
                </a:moveTo>
                <a:cubicBezTo>
                  <a:pt x="1322286" y="1536337"/>
                  <a:pt x="1703664" y="1917715"/>
                  <a:pt x="1703664" y="2388169"/>
                </a:cubicBezTo>
                <a:cubicBezTo>
                  <a:pt x="1703664" y="2858623"/>
                  <a:pt x="1322286" y="3240001"/>
                  <a:pt x="851832" y="3240001"/>
                </a:cubicBezTo>
                <a:cubicBezTo>
                  <a:pt x="381378" y="3240001"/>
                  <a:pt x="0" y="2858623"/>
                  <a:pt x="0" y="2388169"/>
                </a:cubicBezTo>
                <a:cubicBezTo>
                  <a:pt x="0" y="1917715"/>
                  <a:pt x="381378" y="1536337"/>
                  <a:pt x="851832" y="1536337"/>
                </a:cubicBezTo>
                <a:close/>
                <a:moveTo>
                  <a:pt x="1173126" y="1"/>
                </a:moveTo>
                <a:lnTo>
                  <a:pt x="1383673" y="1"/>
                </a:lnTo>
                <a:lnTo>
                  <a:pt x="1383673" y="954514"/>
                </a:lnTo>
                <a:lnTo>
                  <a:pt x="1173126" y="1187717"/>
                </a:lnTo>
                <a:close/>
                <a:moveTo>
                  <a:pt x="619488" y="0"/>
                </a:moveTo>
                <a:lnTo>
                  <a:pt x="1099698" y="0"/>
                </a:lnTo>
                <a:lnTo>
                  <a:pt x="1099698" y="1265464"/>
                </a:lnTo>
                <a:lnTo>
                  <a:pt x="859593" y="1532640"/>
                </a:lnTo>
                <a:lnTo>
                  <a:pt x="619488" y="1265464"/>
                </a:lnTo>
                <a:close/>
                <a:moveTo>
                  <a:pt x="335512" y="0"/>
                </a:moveTo>
                <a:lnTo>
                  <a:pt x="546059" y="0"/>
                </a:lnTo>
                <a:lnTo>
                  <a:pt x="546059" y="1166181"/>
                </a:lnTo>
                <a:lnTo>
                  <a:pt x="335512" y="92745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8" name="Parallelogram 15">
            <a:extLst>
              <a:ext uri="{FF2B5EF4-FFF2-40B4-BE49-F238E27FC236}">
                <a16:creationId xmlns:a16="http://schemas.microsoft.com/office/drawing/2014/main" id="{B954E96E-3864-454D-803C-ABDF7125E455}"/>
              </a:ext>
            </a:extLst>
          </p:cNvPr>
          <p:cNvSpPr/>
          <p:nvPr/>
        </p:nvSpPr>
        <p:spPr>
          <a:xfrm rot="16200000">
            <a:off x="6402647" y="2658849"/>
            <a:ext cx="449073" cy="486106"/>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19" name="Round Same Side Corner Rectangle 21">
            <a:extLst>
              <a:ext uri="{FF2B5EF4-FFF2-40B4-BE49-F238E27FC236}">
                <a16:creationId xmlns:a16="http://schemas.microsoft.com/office/drawing/2014/main" id="{265E9768-02AA-4C11-A5CB-975C57B27E02}"/>
              </a:ext>
            </a:extLst>
          </p:cNvPr>
          <p:cNvSpPr/>
          <p:nvPr/>
        </p:nvSpPr>
        <p:spPr>
          <a:xfrm rot="10800000">
            <a:off x="6983298" y="1907950"/>
            <a:ext cx="289999" cy="32747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0" name="Oval 26">
            <a:extLst>
              <a:ext uri="{FF2B5EF4-FFF2-40B4-BE49-F238E27FC236}">
                <a16:creationId xmlns:a16="http://schemas.microsoft.com/office/drawing/2014/main" id="{8FA0330E-9932-4527-9428-530734EB80E9}"/>
              </a:ext>
            </a:extLst>
          </p:cNvPr>
          <p:cNvSpPr/>
          <p:nvPr/>
        </p:nvSpPr>
        <p:spPr>
          <a:xfrm>
            <a:off x="5225206" y="2690456"/>
            <a:ext cx="354362" cy="422889"/>
          </a:xfrm>
          <a:custGeom>
            <a:avLst/>
            <a:gdLst/>
            <a:ahLst/>
            <a:cxnLst/>
            <a:rect l="l" t="t" r="r" b="b"/>
            <a:pathLst>
              <a:path w="2543357" h="3035197">
                <a:moveTo>
                  <a:pt x="1932497" y="885460"/>
                </a:moveTo>
                <a:lnTo>
                  <a:pt x="1858608" y="981586"/>
                </a:lnTo>
                <a:cubicBezTo>
                  <a:pt x="2087948" y="1157874"/>
                  <a:pt x="2221364" y="1431493"/>
                  <a:pt x="2219022" y="1720748"/>
                </a:cubicBezTo>
                <a:lnTo>
                  <a:pt x="2340261" y="1721729"/>
                </a:lnTo>
                <a:cubicBezTo>
                  <a:pt x="2342911" y="1394473"/>
                  <a:pt x="2191967" y="1084907"/>
                  <a:pt x="1932497" y="885460"/>
                </a:cubicBezTo>
                <a:close/>
                <a:moveTo>
                  <a:pt x="1028922" y="281987"/>
                </a:moveTo>
                <a:cubicBezTo>
                  <a:pt x="1157068" y="321344"/>
                  <a:pt x="1128134" y="299573"/>
                  <a:pt x="1193247" y="332230"/>
                </a:cubicBezTo>
                <a:cubicBezTo>
                  <a:pt x="1269854" y="451410"/>
                  <a:pt x="1301375" y="602654"/>
                  <a:pt x="1295736" y="739575"/>
                </a:cubicBezTo>
                <a:cubicBezTo>
                  <a:pt x="1418781" y="730097"/>
                  <a:pt x="1391656" y="622269"/>
                  <a:pt x="1842154" y="674175"/>
                </a:cubicBezTo>
                <a:cubicBezTo>
                  <a:pt x="2251963" y="725703"/>
                  <a:pt x="2543357" y="1202505"/>
                  <a:pt x="2543357" y="1911138"/>
                </a:cubicBezTo>
                <a:cubicBezTo>
                  <a:pt x="2543357" y="2619771"/>
                  <a:pt x="2228290" y="3174439"/>
                  <a:pt x="1189012" y="3004227"/>
                </a:cubicBezTo>
                <a:cubicBezTo>
                  <a:pt x="266689" y="3142266"/>
                  <a:pt x="99973" y="2479414"/>
                  <a:pt x="24671" y="2089269"/>
                </a:cubicBezTo>
                <a:cubicBezTo>
                  <a:pt x="-50631" y="1699124"/>
                  <a:pt x="9514" y="922425"/>
                  <a:pt x="737199" y="663358"/>
                </a:cubicBezTo>
                <a:cubicBezTo>
                  <a:pt x="1021153" y="585721"/>
                  <a:pt x="1093645" y="690425"/>
                  <a:pt x="1216376" y="728497"/>
                </a:cubicBezTo>
                <a:cubicBezTo>
                  <a:pt x="1183268" y="569368"/>
                  <a:pt x="1135766" y="458984"/>
                  <a:pt x="1028922" y="281987"/>
                </a:cubicBezTo>
                <a:close/>
                <a:moveTo>
                  <a:pt x="1919942" y="47"/>
                </a:moveTo>
                <a:cubicBezTo>
                  <a:pt x="2086542" y="1491"/>
                  <a:pt x="2263938" y="35583"/>
                  <a:pt x="2350876" y="60453"/>
                </a:cubicBezTo>
                <a:cubicBezTo>
                  <a:pt x="2672784" y="174000"/>
                  <a:pt x="2321773" y="213881"/>
                  <a:pt x="2220060" y="345654"/>
                </a:cubicBezTo>
                <a:cubicBezTo>
                  <a:pt x="2118347" y="477427"/>
                  <a:pt x="2005019" y="609932"/>
                  <a:pt x="1770740" y="609932"/>
                </a:cubicBezTo>
                <a:lnTo>
                  <a:pt x="1326444" y="614956"/>
                </a:lnTo>
                <a:lnTo>
                  <a:pt x="1346541" y="320533"/>
                </a:lnTo>
                <a:cubicBezTo>
                  <a:pt x="1401807" y="115484"/>
                  <a:pt x="1563158" y="44336"/>
                  <a:pt x="1760692" y="11037"/>
                </a:cubicBezTo>
                <a:cubicBezTo>
                  <a:pt x="1810076" y="2712"/>
                  <a:pt x="1864409" y="-434"/>
                  <a:pt x="1919942" y="4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1" name="Freeform 32">
            <a:extLst>
              <a:ext uri="{FF2B5EF4-FFF2-40B4-BE49-F238E27FC236}">
                <a16:creationId xmlns:a16="http://schemas.microsoft.com/office/drawing/2014/main" id="{03B96C20-4C3D-43FE-8C42-FB61CBBA0E4C}"/>
              </a:ext>
            </a:extLst>
          </p:cNvPr>
          <p:cNvSpPr/>
          <p:nvPr/>
        </p:nvSpPr>
        <p:spPr>
          <a:xfrm>
            <a:off x="3270168" y="1110645"/>
            <a:ext cx="448115" cy="410459"/>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2" name="Rounded Rectangle 10">
            <a:extLst>
              <a:ext uri="{FF2B5EF4-FFF2-40B4-BE49-F238E27FC236}">
                <a16:creationId xmlns:a16="http://schemas.microsoft.com/office/drawing/2014/main" id="{D1171F56-6170-4F8E-B8DB-A46B44916B61}"/>
              </a:ext>
            </a:extLst>
          </p:cNvPr>
          <p:cNvSpPr/>
          <p:nvPr/>
        </p:nvSpPr>
        <p:spPr>
          <a:xfrm>
            <a:off x="6400652" y="1886990"/>
            <a:ext cx="279127" cy="369393"/>
          </a:xfrm>
          <a:custGeom>
            <a:avLst/>
            <a:gdLst/>
            <a:ahLst/>
            <a:cxnLst/>
            <a:rect l="l" t="t" r="r" b="b"/>
            <a:pathLst>
              <a:path w="2448272" h="3240000">
                <a:moveTo>
                  <a:pt x="1358676" y="2676152"/>
                </a:moveTo>
                <a:cubicBezTo>
                  <a:pt x="1327753" y="2676152"/>
                  <a:pt x="1302685" y="2701220"/>
                  <a:pt x="1302685" y="2732143"/>
                </a:cubicBezTo>
                <a:lnTo>
                  <a:pt x="1302685" y="2956101"/>
                </a:lnTo>
                <a:cubicBezTo>
                  <a:pt x="1302685" y="2987024"/>
                  <a:pt x="1327753" y="3012092"/>
                  <a:pt x="1358676" y="3012092"/>
                </a:cubicBezTo>
                <a:lnTo>
                  <a:pt x="1582634" y="3012092"/>
                </a:lnTo>
                <a:cubicBezTo>
                  <a:pt x="1613557" y="3012092"/>
                  <a:pt x="1638625" y="2987024"/>
                  <a:pt x="1638625" y="2956101"/>
                </a:cubicBezTo>
                <a:lnTo>
                  <a:pt x="1638625" y="2732143"/>
                </a:lnTo>
                <a:cubicBezTo>
                  <a:pt x="1638625" y="2701220"/>
                  <a:pt x="1613557" y="2676152"/>
                  <a:pt x="1582634" y="2676152"/>
                </a:cubicBezTo>
                <a:close/>
                <a:moveTo>
                  <a:pt x="837062" y="2676152"/>
                </a:moveTo>
                <a:cubicBezTo>
                  <a:pt x="806139" y="2676152"/>
                  <a:pt x="781071" y="2701220"/>
                  <a:pt x="781071" y="2732143"/>
                </a:cubicBezTo>
                <a:lnTo>
                  <a:pt x="781071" y="2956101"/>
                </a:lnTo>
                <a:cubicBezTo>
                  <a:pt x="781071" y="2987024"/>
                  <a:pt x="806139" y="3012092"/>
                  <a:pt x="837062" y="3012092"/>
                </a:cubicBezTo>
                <a:lnTo>
                  <a:pt x="1061020" y="3012092"/>
                </a:lnTo>
                <a:cubicBezTo>
                  <a:pt x="1091943" y="3012092"/>
                  <a:pt x="1117011" y="2987024"/>
                  <a:pt x="1117011" y="2956101"/>
                </a:cubicBezTo>
                <a:lnTo>
                  <a:pt x="1117011" y="2732143"/>
                </a:lnTo>
                <a:cubicBezTo>
                  <a:pt x="1117011" y="2701220"/>
                  <a:pt x="1091943" y="2676152"/>
                  <a:pt x="1061020" y="2676152"/>
                </a:cubicBezTo>
                <a:close/>
                <a:moveTo>
                  <a:pt x="315448" y="2676152"/>
                </a:moveTo>
                <a:cubicBezTo>
                  <a:pt x="284525" y="2676152"/>
                  <a:pt x="259457" y="2701220"/>
                  <a:pt x="259457" y="2732143"/>
                </a:cubicBezTo>
                <a:lnTo>
                  <a:pt x="259457" y="2956101"/>
                </a:lnTo>
                <a:cubicBezTo>
                  <a:pt x="259457" y="2987024"/>
                  <a:pt x="284525" y="3012092"/>
                  <a:pt x="315448" y="3012092"/>
                </a:cubicBezTo>
                <a:lnTo>
                  <a:pt x="539406" y="3012092"/>
                </a:lnTo>
                <a:cubicBezTo>
                  <a:pt x="570329" y="3012092"/>
                  <a:pt x="595397" y="2987024"/>
                  <a:pt x="595397" y="2956101"/>
                </a:cubicBezTo>
                <a:lnTo>
                  <a:pt x="595397" y="2732143"/>
                </a:lnTo>
                <a:cubicBezTo>
                  <a:pt x="595397" y="2701220"/>
                  <a:pt x="570329" y="2676152"/>
                  <a:pt x="539406" y="2676152"/>
                </a:cubicBezTo>
                <a:close/>
                <a:moveTo>
                  <a:pt x="1880291" y="2179832"/>
                </a:moveTo>
                <a:cubicBezTo>
                  <a:pt x="1849368" y="2179832"/>
                  <a:pt x="1824300" y="2204900"/>
                  <a:pt x="1824300" y="2235823"/>
                </a:cubicBezTo>
                <a:lnTo>
                  <a:pt x="1824300" y="2956101"/>
                </a:lnTo>
                <a:cubicBezTo>
                  <a:pt x="1824300" y="2987024"/>
                  <a:pt x="1849368" y="3012092"/>
                  <a:pt x="1880291" y="3012092"/>
                </a:cubicBezTo>
                <a:lnTo>
                  <a:pt x="2104249" y="3012092"/>
                </a:lnTo>
                <a:cubicBezTo>
                  <a:pt x="2135172" y="3012092"/>
                  <a:pt x="2160240" y="2987024"/>
                  <a:pt x="2160240" y="2956101"/>
                </a:cubicBezTo>
                <a:lnTo>
                  <a:pt x="2160240" y="2235823"/>
                </a:lnTo>
                <a:cubicBezTo>
                  <a:pt x="2160240" y="2204900"/>
                  <a:pt x="2135172" y="2179832"/>
                  <a:pt x="2104249" y="2179832"/>
                </a:cubicBezTo>
                <a:close/>
                <a:moveTo>
                  <a:pt x="1358676" y="2179832"/>
                </a:moveTo>
                <a:cubicBezTo>
                  <a:pt x="1327753" y="2179832"/>
                  <a:pt x="1302685" y="2204900"/>
                  <a:pt x="1302685" y="2235823"/>
                </a:cubicBezTo>
                <a:lnTo>
                  <a:pt x="1302685" y="2459781"/>
                </a:lnTo>
                <a:cubicBezTo>
                  <a:pt x="1302685" y="2490704"/>
                  <a:pt x="1327753" y="2515772"/>
                  <a:pt x="1358676" y="2515772"/>
                </a:cubicBezTo>
                <a:lnTo>
                  <a:pt x="1582634" y="2515772"/>
                </a:lnTo>
                <a:cubicBezTo>
                  <a:pt x="1613557" y="2515772"/>
                  <a:pt x="1638625" y="2490704"/>
                  <a:pt x="1638625" y="2459781"/>
                </a:cubicBezTo>
                <a:lnTo>
                  <a:pt x="1638625" y="2235823"/>
                </a:lnTo>
                <a:cubicBezTo>
                  <a:pt x="1638625" y="2204900"/>
                  <a:pt x="1613557" y="2179832"/>
                  <a:pt x="1582634" y="2179832"/>
                </a:cubicBezTo>
                <a:close/>
                <a:moveTo>
                  <a:pt x="837062" y="2179832"/>
                </a:moveTo>
                <a:cubicBezTo>
                  <a:pt x="806139" y="2179832"/>
                  <a:pt x="781071" y="2204900"/>
                  <a:pt x="781071" y="2235823"/>
                </a:cubicBezTo>
                <a:lnTo>
                  <a:pt x="781071" y="2459781"/>
                </a:lnTo>
                <a:cubicBezTo>
                  <a:pt x="781071" y="2490704"/>
                  <a:pt x="806139" y="2515772"/>
                  <a:pt x="837062" y="2515772"/>
                </a:cubicBezTo>
                <a:lnTo>
                  <a:pt x="1061020" y="2515772"/>
                </a:lnTo>
                <a:cubicBezTo>
                  <a:pt x="1091943" y="2515772"/>
                  <a:pt x="1117011" y="2490704"/>
                  <a:pt x="1117011" y="2459781"/>
                </a:cubicBezTo>
                <a:lnTo>
                  <a:pt x="1117011" y="2235823"/>
                </a:lnTo>
                <a:cubicBezTo>
                  <a:pt x="1117011" y="2204900"/>
                  <a:pt x="1091943" y="2179832"/>
                  <a:pt x="1061020" y="2179832"/>
                </a:cubicBezTo>
                <a:close/>
                <a:moveTo>
                  <a:pt x="315448" y="2179832"/>
                </a:moveTo>
                <a:cubicBezTo>
                  <a:pt x="284525" y="2179832"/>
                  <a:pt x="259457" y="2204900"/>
                  <a:pt x="259457" y="2235823"/>
                </a:cubicBezTo>
                <a:lnTo>
                  <a:pt x="259457" y="2459781"/>
                </a:lnTo>
                <a:cubicBezTo>
                  <a:pt x="259457" y="2490704"/>
                  <a:pt x="284525" y="2515772"/>
                  <a:pt x="315448" y="2515772"/>
                </a:cubicBezTo>
                <a:lnTo>
                  <a:pt x="539406" y="2515772"/>
                </a:lnTo>
                <a:cubicBezTo>
                  <a:pt x="570329" y="2515772"/>
                  <a:pt x="595397" y="2490704"/>
                  <a:pt x="595397" y="2459781"/>
                </a:cubicBezTo>
                <a:lnTo>
                  <a:pt x="595397" y="2235823"/>
                </a:lnTo>
                <a:cubicBezTo>
                  <a:pt x="595397" y="2204900"/>
                  <a:pt x="570329" y="2179832"/>
                  <a:pt x="539406" y="2179832"/>
                </a:cubicBezTo>
                <a:close/>
                <a:moveTo>
                  <a:pt x="1880291" y="1683512"/>
                </a:moveTo>
                <a:cubicBezTo>
                  <a:pt x="1849368" y="1683512"/>
                  <a:pt x="1824300" y="1708580"/>
                  <a:pt x="1824300" y="1739503"/>
                </a:cubicBezTo>
                <a:lnTo>
                  <a:pt x="1824300" y="1963461"/>
                </a:lnTo>
                <a:cubicBezTo>
                  <a:pt x="1824300" y="1994384"/>
                  <a:pt x="1849368" y="2019452"/>
                  <a:pt x="1880291" y="2019452"/>
                </a:cubicBezTo>
                <a:lnTo>
                  <a:pt x="2104249" y="2019452"/>
                </a:lnTo>
                <a:cubicBezTo>
                  <a:pt x="2135172" y="2019452"/>
                  <a:pt x="2160240" y="1994384"/>
                  <a:pt x="2160240" y="1963461"/>
                </a:cubicBezTo>
                <a:lnTo>
                  <a:pt x="2160240" y="1739503"/>
                </a:lnTo>
                <a:cubicBezTo>
                  <a:pt x="2160240" y="1708580"/>
                  <a:pt x="2135172" y="1683512"/>
                  <a:pt x="2104249" y="1683512"/>
                </a:cubicBezTo>
                <a:close/>
                <a:moveTo>
                  <a:pt x="1358676" y="1683512"/>
                </a:moveTo>
                <a:cubicBezTo>
                  <a:pt x="1327753" y="1683512"/>
                  <a:pt x="1302685" y="1708580"/>
                  <a:pt x="1302685" y="1739503"/>
                </a:cubicBezTo>
                <a:lnTo>
                  <a:pt x="1302685" y="1963461"/>
                </a:lnTo>
                <a:cubicBezTo>
                  <a:pt x="1302685" y="1994384"/>
                  <a:pt x="1327753" y="2019452"/>
                  <a:pt x="1358676" y="2019452"/>
                </a:cubicBezTo>
                <a:lnTo>
                  <a:pt x="1582634" y="2019452"/>
                </a:lnTo>
                <a:cubicBezTo>
                  <a:pt x="1613557" y="2019452"/>
                  <a:pt x="1638625" y="1994384"/>
                  <a:pt x="1638625" y="1963461"/>
                </a:cubicBezTo>
                <a:lnTo>
                  <a:pt x="1638625" y="1739503"/>
                </a:lnTo>
                <a:cubicBezTo>
                  <a:pt x="1638625" y="1708580"/>
                  <a:pt x="1613557" y="1683512"/>
                  <a:pt x="1582634" y="1683512"/>
                </a:cubicBezTo>
                <a:close/>
                <a:moveTo>
                  <a:pt x="837062" y="1683512"/>
                </a:moveTo>
                <a:cubicBezTo>
                  <a:pt x="806139" y="1683512"/>
                  <a:pt x="781071" y="1708580"/>
                  <a:pt x="781071" y="1739503"/>
                </a:cubicBezTo>
                <a:lnTo>
                  <a:pt x="781071" y="1963461"/>
                </a:lnTo>
                <a:cubicBezTo>
                  <a:pt x="781071" y="1994384"/>
                  <a:pt x="806139" y="2019452"/>
                  <a:pt x="837062" y="2019452"/>
                </a:cubicBezTo>
                <a:lnTo>
                  <a:pt x="1061020" y="2019452"/>
                </a:lnTo>
                <a:cubicBezTo>
                  <a:pt x="1091943" y="2019452"/>
                  <a:pt x="1117011" y="1994384"/>
                  <a:pt x="1117011" y="1963461"/>
                </a:cubicBezTo>
                <a:lnTo>
                  <a:pt x="1117011" y="1739503"/>
                </a:lnTo>
                <a:cubicBezTo>
                  <a:pt x="1117011" y="1708580"/>
                  <a:pt x="1091943" y="1683512"/>
                  <a:pt x="1061020" y="1683512"/>
                </a:cubicBezTo>
                <a:close/>
                <a:moveTo>
                  <a:pt x="315448" y="1683512"/>
                </a:moveTo>
                <a:cubicBezTo>
                  <a:pt x="284525" y="1683512"/>
                  <a:pt x="259457" y="1708580"/>
                  <a:pt x="259457" y="1739503"/>
                </a:cubicBezTo>
                <a:lnTo>
                  <a:pt x="259457" y="1963461"/>
                </a:lnTo>
                <a:cubicBezTo>
                  <a:pt x="259457" y="1994384"/>
                  <a:pt x="284525" y="2019452"/>
                  <a:pt x="315448" y="2019452"/>
                </a:cubicBezTo>
                <a:lnTo>
                  <a:pt x="539406" y="2019452"/>
                </a:lnTo>
                <a:cubicBezTo>
                  <a:pt x="570329" y="2019452"/>
                  <a:pt x="595397" y="1994384"/>
                  <a:pt x="595397" y="1963461"/>
                </a:cubicBezTo>
                <a:lnTo>
                  <a:pt x="595397" y="1739503"/>
                </a:lnTo>
                <a:cubicBezTo>
                  <a:pt x="595397" y="1708580"/>
                  <a:pt x="570329" y="1683512"/>
                  <a:pt x="539406" y="1683512"/>
                </a:cubicBezTo>
                <a:close/>
                <a:moveTo>
                  <a:pt x="1880291" y="1187192"/>
                </a:moveTo>
                <a:cubicBezTo>
                  <a:pt x="1849368" y="1187192"/>
                  <a:pt x="1824300" y="1212260"/>
                  <a:pt x="1824300" y="1243183"/>
                </a:cubicBezTo>
                <a:lnTo>
                  <a:pt x="1824300" y="1467141"/>
                </a:lnTo>
                <a:cubicBezTo>
                  <a:pt x="1824300" y="1498064"/>
                  <a:pt x="1849368" y="1523132"/>
                  <a:pt x="1880291" y="1523132"/>
                </a:cubicBezTo>
                <a:lnTo>
                  <a:pt x="2104249" y="1523132"/>
                </a:lnTo>
                <a:cubicBezTo>
                  <a:pt x="2135172" y="1523132"/>
                  <a:pt x="2160240" y="1498064"/>
                  <a:pt x="2160240" y="1467141"/>
                </a:cubicBezTo>
                <a:lnTo>
                  <a:pt x="2160240" y="1243183"/>
                </a:lnTo>
                <a:cubicBezTo>
                  <a:pt x="2160240" y="1212260"/>
                  <a:pt x="2135172" y="1187192"/>
                  <a:pt x="2104249" y="1187192"/>
                </a:cubicBezTo>
                <a:close/>
                <a:moveTo>
                  <a:pt x="1358676" y="1187192"/>
                </a:moveTo>
                <a:cubicBezTo>
                  <a:pt x="1327753" y="1187192"/>
                  <a:pt x="1302685" y="1212260"/>
                  <a:pt x="1302685" y="1243183"/>
                </a:cubicBezTo>
                <a:lnTo>
                  <a:pt x="1302685" y="1467141"/>
                </a:lnTo>
                <a:cubicBezTo>
                  <a:pt x="1302685" y="1498064"/>
                  <a:pt x="1327753" y="1523132"/>
                  <a:pt x="1358676" y="1523132"/>
                </a:cubicBezTo>
                <a:lnTo>
                  <a:pt x="1582634" y="1523132"/>
                </a:lnTo>
                <a:cubicBezTo>
                  <a:pt x="1613557" y="1523132"/>
                  <a:pt x="1638625" y="1498064"/>
                  <a:pt x="1638625" y="1467141"/>
                </a:cubicBezTo>
                <a:lnTo>
                  <a:pt x="1638625" y="1243183"/>
                </a:lnTo>
                <a:cubicBezTo>
                  <a:pt x="1638625" y="1212260"/>
                  <a:pt x="1613557" y="1187192"/>
                  <a:pt x="1582634" y="1187192"/>
                </a:cubicBezTo>
                <a:close/>
                <a:moveTo>
                  <a:pt x="837062" y="1187192"/>
                </a:moveTo>
                <a:cubicBezTo>
                  <a:pt x="806139" y="1187192"/>
                  <a:pt x="781071" y="1212260"/>
                  <a:pt x="781071" y="1243183"/>
                </a:cubicBezTo>
                <a:lnTo>
                  <a:pt x="781071" y="1467141"/>
                </a:lnTo>
                <a:cubicBezTo>
                  <a:pt x="781071" y="1498064"/>
                  <a:pt x="806139" y="1523132"/>
                  <a:pt x="837062" y="1523132"/>
                </a:cubicBezTo>
                <a:lnTo>
                  <a:pt x="1061020" y="1523132"/>
                </a:lnTo>
                <a:cubicBezTo>
                  <a:pt x="1091943" y="1523132"/>
                  <a:pt x="1117011" y="1498064"/>
                  <a:pt x="1117011" y="1467141"/>
                </a:cubicBezTo>
                <a:lnTo>
                  <a:pt x="1117011" y="1243183"/>
                </a:lnTo>
                <a:cubicBezTo>
                  <a:pt x="1117011" y="1212260"/>
                  <a:pt x="1091943" y="1187192"/>
                  <a:pt x="1061020" y="1187192"/>
                </a:cubicBezTo>
                <a:close/>
                <a:moveTo>
                  <a:pt x="315448" y="1187192"/>
                </a:moveTo>
                <a:cubicBezTo>
                  <a:pt x="284525" y="1187192"/>
                  <a:pt x="259457" y="1212260"/>
                  <a:pt x="259457" y="1243183"/>
                </a:cubicBezTo>
                <a:lnTo>
                  <a:pt x="259457" y="1467141"/>
                </a:lnTo>
                <a:cubicBezTo>
                  <a:pt x="259457" y="1498064"/>
                  <a:pt x="284525" y="1523132"/>
                  <a:pt x="315448" y="1523132"/>
                </a:cubicBezTo>
                <a:lnTo>
                  <a:pt x="539406" y="1523132"/>
                </a:lnTo>
                <a:cubicBezTo>
                  <a:pt x="570329" y="1523132"/>
                  <a:pt x="595397" y="1498064"/>
                  <a:pt x="595397" y="1467141"/>
                </a:cubicBezTo>
                <a:lnTo>
                  <a:pt x="595397" y="1243183"/>
                </a:lnTo>
                <a:cubicBezTo>
                  <a:pt x="595397" y="1212260"/>
                  <a:pt x="570329" y="1187192"/>
                  <a:pt x="539406" y="1187192"/>
                </a:cubicBezTo>
                <a:close/>
                <a:moveTo>
                  <a:pt x="348041" y="163575"/>
                </a:moveTo>
                <a:cubicBezTo>
                  <a:pt x="275130" y="163575"/>
                  <a:pt x="216024" y="222681"/>
                  <a:pt x="216024" y="295592"/>
                </a:cubicBezTo>
                <a:lnTo>
                  <a:pt x="216024" y="823646"/>
                </a:lnTo>
                <a:cubicBezTo>
                  <a:pt x="216024" y="896557"/>
                  <a:pt x="275130" y="955663"/>
                  <a:pt x="348041" y="955663"/>
                </a:cubicBezTo>
                <a:lnTo>
                  <a:pt x="2100231" y="955663"/>
                </a:lnTo>
                <a:cubicBezTo>
                  <a:pt x="2173142" y="955663"/>
                  <a:pt x="2232248" y="896557"/>
                  <a:pt x="2232248" y="823646"/>
                </a:cubicBezTo>
                <a:lnTo>
                  <a:pt x="2232248" y="295592"/>
                </a:lnTo>
                <a:cubicBezTo>
                  <a:pt x="2232248" y="222681"/>
                  <a:pt x="2173142" y="163575"/>
                  <a:pt x="2100231" y="163575"/>
                </a:cubicBezTo>
                <a:close/>
                <a:moveTo>
                  <a:pt x="265172" y="0"/>
                </a:moveTo>
                <a:lnTo>
                  <a:pt x="2183100" y="0"/>
                </a:lnTo>
                <a:cubicBezTo>
                  <a:pt x="2329550" y="0"/>
                  <a:pt x="2448272" y="118722"/>
                  <a:pt x="2448272" y="265172"/>
                </a:cubicBezTo>
                <a:lnTo>
                  <a:pt x="2448272" y="2974828"/>
                </a:lnTo>
                <a:cubicBezTo>
                  <a:pt x="2448272" y="3121278"/>
                  <a:pt x="2329550" y="3240000"/>
                  <a:pt x="2183100" y="3240000"/>
                </a:cubicBezTo>
                <a:lnTo>
                  <a:pt x="265172" y="3240000"/>
                </a:lnTo>
                <a:cubicBezTo>
                  <a:pt x="118722" y="3240000"/>
                  <a:pt x="0" y="3121278"/>
                  <a:pt x="0" y="2974828"/>
                </a:cubicBezTo>
                <a:lnTo>
                  <a:pt x="0" y="265172"/>
                </a:lnTo>
                <a:cubicBezTo>
                  <a:pt x="0" y="118722"/>
                  <a:pt x="118722" y="0"/>
                  <a:pt x="26517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3" name="Rounded Rectangle 32">
            <a:extLst>
              <a:ext uri="{FF2B5EF4-FFF2-40B4-BE49-F238E27FC236}">
                <a16:creationId xmlns:a16="http://schemas.microsoft.com/office/drawing/2014/main" id="{1793664F-3F1E-45A6-8F76-2D7476B42071}"/>
              </a:ext>
            </a:extLst>
          </p:cNvPr>
          <p:cNvSpPr/>
          <p:nvPr/>
        </p:nvSpPr>
        <p:spPr>
          <a:xfrm>
            <a:off x="7634696" y="2717591"/>
            <a:ext cx="368619" cy="368619"/>
          </a:xfrm>
          <a:custGeom>
            <a:avLst/>
            <a:gdLst/>
            <a:ahLst/>
            <a:cxnLst/>
            <a:rect l="l" t="t" r="r" b="b"/>
            <a:pathLst>
              <a:path w="3240000" h="3240000">
                <a:moveTo>
                  <a:pt x="2019696" y="2510955"/>
                </a:moveTo>
                <a:lnTo>
                  <a:pt x="2019696" y="2797359"/>
                </a:lnTo>
                <a:lnTo>
                  <a:pt x="2914589" y="2797359"/>
                </a:lnTo>
                <a:lnTo>
                  <a:pt x="2914589" y="2510955"/>
                </a:lnTo>
                <a:close/>
                <a:moveTo>
                  <a:pt x="2019696" y="2081348"/>
                </a:moveTo>
                <a:lnTo>
                  <a:pt x="2019696" y="2367752"/>
                </a:lnTo>
                <a:lnTo>
                  <a:pt x="2914589" y="2367752"/>
                </a:lnTo>
                <a:lnTo>
                  <a:pt x="2914589" y="2081348"/>
                </a:lnTo>
                <a:close/>
                <a:moveTo>
                  <a:pt x="580710" y="2021703"/>
                </a:moveTo>
                <a:lnTo>
                  <a:pt x="378191" y="2224222"/>
                </a:lnTo>
                <a:lnTo>
                  <a:pt x="593323" y="2439354"/>
                </a:lnTo>
                <a:lnTo>
                  <a:pt x="378191" y="2654485"/>
                </a:lnTo>
                <a:lnTo>
                  <a:pt x="580710" y="2857004"/>
                </a:lnTo>
                <a:lnTo>
                  <a:pt x="795842" y="2641872"/>
                </a:lnTo>
                <a:lnTo>
                  <a:pt x="1010973" y="2857004"/>
                </a:lnTo>
                <a:lnTo>
                  <a:pt x="1213492" y="2654485"/>
                </a:lnTo>
                <a:lnTo>
                  <a:pt x="998360" y="2439354"/>
                </a:lnTo>
                <a:lnTo>
                  <a:pt x="1213492" y="2224222"/>
                </a:lnTo>
                <a:lnTo>
                  <a:pt x="1010973" y="2021703"/>
                </a:lnTo>
                <a:lnTo>
                  <a:pt x="795842" y="2236835"/>
                </a:lnTo>
                <a:close/>
                <a:moveTo>
                  <a:pt x="1656000" y="1656001"/>
                </a:moveTo>
                <a:lnTo>
                  <a:pt x="3240000" y="1656001"/>
                </a:lnTo>
                <a:lnTo>
                  <a:pt x="3240000" y="2699989"/>
                </a:lnTo>
                <a:cubicBezTo>
                  <a:pt x="3240000" y="2998229"/>
                  <a:pt x="2998229" y="3240000"/>
                  <a:pt x="2699989" y="3240000"/>
                </a:cubicBezTo>
                <a:lnTo>
                  <a:pt x="1656000" y="3240000"/>
                </a:lnTo>
                <a:close/>
                <a:moveTo>
                  <a:pt x="0" y="1656001"/>
                </a:moveTo>
                <a:lnTo>
                  <a:pt x="1584000" y="1656001"/>
                </a:lnTo>
                <a:lnTo>
                  <a:pt x="1584000" y="3240000"/>
                </a:lnTo>
                <a:lnTo>
                  <a:pt x="540011" y="3240000"/>
                </a:lnTo>
                <a:cubicBezTo>
                  <a:pt x="241771" y="3240000"/>
                  <a:pt x="0" y="2998229"/>
                  <a:pt x="0" y="2699989"/>
                </a:cubicBezTo>
                <a:close/>
                <a:moveTo>
                  <a:pt x="2467143" y="957859"/>
                </a:moveTo>
                <a:cubicBezTo>
                  <a:pt x="2388055" y="957859"/>
                  <a:pt x="2323941" y="1021973"/>
                  <a:pt x="2323941" y="1101061"/>
                </a:cubicBezTo>
                <a:cubicBezTo>
                  <a:pt x="2323941" y="1180149"/>
                  <a:pt x="2388055" y="1244263"/>
                  <a:pt x="2467143" y="1244263"/>
                </a:cubicBezTo>
                <a:cubicBezTo>
                  <a:pt x="2546231" y="1244263"/>
                  <a:pt x="2610345" y="1180149"/>
                  <a:pt x="2610345" y="1101061"/>
                </a:cubicBezTo>
                <a:cubicBezTo>
                  <a:pt x="2610345" y="1021973"/>
                  <a:pt x="2546231" y="957859"/>
                  <a:pt x="2467143" y="957859"/>
                </a:cubicBezTo>
                <a:close/>
                <a:moveTo>
                  <a:pt x="2019696" y="635775"/>
                </a:moveTo>
                <a:lnTo>
                  <a:pt x="2019696" y="922180"/>
                </a:lnTo>
                <a:lnTo>
                  <a:pt x="2914589" y="922180"/>
                </a:lnTo>
                <a:lnTo>
                  <a:pt x="2914589" y="635775"/>
                </a:lnTo>
                <a:close/>
                <a:moveTo>
                  <a:pt x="652639" y="331531"/>
                </a:moveTo>
                <a:lnTo>
                  <a:pt x="652639" y="635775"/>
                </a:lnTo>
                <a:lnTo>
                  <a:pt x="348395" y="635775"/>
                </a:lnTo>
                <a:lnTo>
                  <a:pt x="348395" y="922180"/>
                </a:lnTo>
                <a:lnTo>
                  <a:pt x="652639" y="922180"/>
                </a:lnTo>
                <a:lnTo>
                  <a:pt x="652639" y="1226424"/>
                </a:lnTo>
                <a:lnTo>
                  <a:pt x="939044" y="1226424"/>
                </a:lnTo>
                <a:lnTo>
                  <a:pt x="939044" y="922180"/>
                </a:lnTo>
                <a:lnTo>
                  <a:pt x="1243288" y="922180"/>
                </a:lnTo>
                <a:lnTo>
                  <a:pt x="1243288" y="635775"/>
                </a:lnTo>
                <a:lnTo>
                  <a:pt x="939044" y="635775"/>
                </a:lnTo>
                <a:lnTo>
                  <a:pt x="939044" y="331531"/>
                </a:lnTo>
                <a:close/>
                <a:moveTo>
                  <a:pt x="2467143" y="313692"/>
                </a:moveTo>
                <a:cubicBezTo>
                  <a:pt x="2388055" y="313692"/>
                  <a:pt x="2323941" y="377806"/>
                  <a:pt x="2323941" y="456894"/>
                </a:cubicBezTo>
                <a:cubicBezTo>
                  <a:pt x="2323941" y="535982"/>
                  <a:pt x="2388055" y="600096"/>
                  <a:pt x="2467143" y="600096"/>
                </a:cubicBezTo>
                <a:cubicBezTo>
                  <a:pt x="2546231" y="600096"/>
                  <a:pt x="2610345" y="535982"/>
                  <a:pt x="2610345" y="456894"/>
                </a:cubicBezTo>
                <a:cubicBezTo>
                  <a:pt x="2610345" y="377806"/>
                  <a:pt x="2546231" y="313692"/>
                  <a:pt x="2467143" y="313692"/>
                </a:cubicBezTo>
                <a:close/>
                <a:moveTo>
                  <a:pt x="540011" y="0"/>
                </a:moveTo>
                <a:lnTo>
                  <a:pt x="2699989" y="0"/>
                </a:lnTo>
                <a:cubicBezTo>
                  <a:pt x="2998229" y="0"/>
                  <a:pt x="3240000" y="241771"/>
                  <a:pt x="3240000" y="540011"/>
                </a:cubicBezTo>
                <a:lnTo>
                  <a:pt x="3240000" y="1584001"/>
                </a:lnTo>
                <a:lnTo>
                  <a:pt x="1656000" y="1584001"/>
                </a:lnTo>
                <a:lnTo>
                  <a:pt x="1656000" y="1"/>
                </a:lnTo>
                <a:lnTo>
                  <a:pt x="1584000" y="1"/>
                </a:lnTo>
                <a:lnTo>
                  <a:pt x="1584000" y="1584001"/>
                </a:lnTo>
                <a:lnTo>
                  <a:pt x="0" y="1584001"/>
                </a:lnTo>
                <a:lnTo>
                  <a:pt x="0" y="540011"/>
                </a:lnTo>
                <a:cubicBezTo>
                  <a:pt x="0" y="241771"/>
                  <a:pt x="241771" y="0"/>
                  <a:pt x="54001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4" name="Trapezoid 13">
            <a:extLst>
              <a:ext uri="{FF2B5EF4-FFF2-40B4-BE49-F238E27FC236}">
                <a16:creationId xmlns:a16="http://schemas.microsoft.com/office/drawing/2014/main" id="{C21A851B-4381-48E6-A25F-3C86B2739CCB}"/>
              </a:ext>
            </a:extLst>
          </p:cNvPr>
          <p:cNvSpPr/>
          <p:nvPr/>
        </p:nvSpPr>
        <p:spPr>
          <a:xfrm>
            <a:off x="3993162" y="1903683"/>
            <a:ext cx="397383" cy="336011"/>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5" name="Rounded Rectangle 7">
            <a:extLst>
              <a:ext uri="{FF2B5EF4-FFF2-40B4-BE49-F238E27FC236}">
                <a16:creationId xmlns:a16="http://schemas.microsoft.com/office/drawing/2014/main" id="{0827724A-968A-4969-B8A2-41B797BC7F8D}"/>
              </a:ext>
            </a:extLst>
          </p:cNvPr>
          <p:cNvSpPr/>
          <p:nvPr/>
        </p:nvSpPr>
        <p:spPr>
          <a:xfrm>
            <a:off x="5893662" y="1895629"/>
            <a:ext cx="203471" cy="352121"/>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6" name="Rectangle 18">
            <a:extLst>
              <a:ext uri="{FF2B5EF4-FFF2-40B4-BE49-F238E27FC236}">
                <a16:creationId xmlns:a16="http://schemas.microsoft.com/office/drawing/2014/main" id="{C3A2C101-F2D9-4C1F-ADCC-CE1E4C9386C1}"/>
              </a:ext>
            </a:extLst>
          </p:cNvPr>
          <p:cNvSpPr/>
          <p:nvPr/>
        </p:nvSpPr>
        <p:spPr>
          <a:xfrm>
            <a:off x="4694064" y="1925382"/>
            <a:ext cx="368291" cy="292615"/>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7" name="Rounded Rectangle 25">
            <a:extLst>
              <a:ext uri="{FF2B5EF4-FFF2-40B4-BE49-F238E27FC236}">
                <a16:creationId xmlns:a16="http://schemas.microsoft.com/office/drawing/2014/main" id="{3847193C-EDBA-45A2-9FE9-1981F147A266}"/>
              </a:ext>
            </a:extLst>
          </p:cNvPr>
          <p:cNvSpPr/>
          <p:nvPr/>
        </p:nvSpPr>
        <p:spPr>
          <a:xfrm>
            <a:off x="5365873" y="1914017"/>
            <a:ext cx="224270" cy="315343"/>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8" name="Chord 14">
            <a:extLst>
              <a:ext uri="{FF2B5EF4-FFF2-40B4-BE49-F238E27FC236}">
                <a16:creationId xmlns:a16="http://schemas.microsoft.com/office/drawing/2014/main" id="{A59F7775-A24D-4A68-9FE5-330ACDD83163}"/>
              </a:ext>
            </a:extLst>
          </p:cNvPr>
          <p:cNvSpPr/>
          <p:nvPr/>
        </p:nvSpPr>
        <p:spPr>
          <a:xfrm>
            <a:off x="4439959" y="4151504"/>
            <a:ext cx="384479" cy="485182"/>
          </a:xfrm>
          <a:custGeom>
            <a:avLst/>
            <a:gdLst/>
            <a:ahLst/>
            <a:cxnLst/>
            <a:rect l="l" t="t" r="r" b="b"/>
            <a:pathLst>
              <a:path w="2120980" h="2676504">
                <a:moveTo>
                  <a:pt x="824057" y="2198115"/>
                </a:moveTo>
                <a:lnTo>
                  <a:pt x="824057" y="2229022"/>
                </a:lnTo>
                <a:lnTo>
                  <a:pt x="751177" y="2229022"/>
                </a:lnTo>
                <a:lnTo>
                  <a:pt x="751177" y="2510330"/>
                </a:lnTo>
                <a:lnTo>
                  <a:pt x="824057" y="2510330"/>
                </a:lnTo>
                <a:lnTo>
                  <a:pt x="824057" y="2541237"/>
                </a:lnTo>
                <a:lnTo>
                  <a:pt x="1298129" y="2541237"/>
                </a:lnTo>
                <a:lnTo>
                  <a:pt x="1298129" y="2510330"/>
                </a:lnTo>
                <a:lnTo>
                  <a:pt x="1371008" y="2510330"/>
                </a:lnTo>
                <a:lnTo>
                  <a:pt x="1371008" y="2229022"/>
                </a:lnTo>
                <a:lnTo>
                  <a:pt x="1298129" y="2229022"/>
                </a:lnTo>
                <a:lnTo>
                  <a:pt x="1298129" y="2198115"/>
                </a:lnTo>
                <a:close/>
                <a:moveTo>
                  <a:pt x="1933495" y="134375"/>
                </a:moveTo>
                <a:cubicBezTo>
                  <a:pt x="1872496" y="128267"/>
                  <a:pt x="1778964" y="206162"/>
                  <a:pt x="1655092" y="316398"/>
                </a:cubicBezTo>
                <a:lnTo>
                  <a:pt x="1655092" y="762581"/>
                </a:lnTo>
                <a:lnTo>
                  <a:pt x="1651862" y="762581"/>
                </a:lnTo>
                <a:cubicBezTo>
                  <a:pt x="1647824" y="843406"/>
                  <a:pt x="1633793" y="920606"/>
                  <a:pt x="1611266" y="992211"/>
                </a:cubicBezTo>
                <a:cubicBezTo>
                  <a:pt x="1739269" y="1047184"/>
                  <a:pt x="1828260" y="986425"/>
                  <a:pt x="1895778" y="900656"/>
                </a:cubicBezTo>
                <a:cubicBezTo>
                  <a:pt x="1964561" y="813279"/>
                  <a:pt x="2016746" y="624382"/>
                  <a:pt x="2016490" y="465292"/>
                </a:cubicBezTo>
                <a:cubicBezTo>
                  <a:pt x="2023696" y="232949"/>
                  <a:pt x="1995287" y="140561"/>
                  <a:pt x="1933495" y="134375"/>
                </a:cubicBezTo>
                <a:close/>
                <a:moveTo>
                  <a:pt x="187485" y="134375"/>
                </a:moveTo>
                <a:cubicBezTo>
                  <a:pt x="125693" y="140561"/>
                  <a:pt x="97284" y="232949"/>
                  <a:pt x="104490" y="465292"/>
                </a:cubicBezTo>
                <a:cubicBezTo>
                  <a:pt x="104234" y="624382"/>
                  <a:pt x="156419" y="813279"/>
                  <a:pt x="225202" y="900656"/>
                </a:cubicBezTo>
                <a:cubicBezTo>
                  <a:pt x="292944" y="986710"/>
                  <a:pt x="382303" y="1047587"/>
                  <a:pt x="511026" y="991745"/>
                </a:cubicBezTo>
                <a:cubicBezTo>
                  <a:pt x="488627" y="920189"/>
                  <a:pt x="474740" y="843131"/>
                  <a:pt x="470841" y="762581"/>
                </a:cubicBezTo>
                <a:lnTo>
                  <a:pt x="467092" y="762581"/>
                </a:lnTo>
                <a:lnTo>
                  <a:pt x="467092" y="317447"/>
                </a:lnTo>
                <a:cubicBezTo>
                  <a:pt x="342616" y="206663"/>
                  <a:pt x="248680" y="128248"/>
                  <a:pt x="187485" y="134375"/>
                </a:cubicBezTo>
                <a:close/>
                <a:moveTo>
                  <a:pt x="171293" y="338"/>
                </a:moveTo>
                <a:cubicBezTo>
                  <a:pt x="267101" y="7324"/>
                  <a:pt x="383647" y="121035"/>
                  <a:pt x="467092" y="183917"/>
                </a:cubicBezTo>
                <a:lnTo>
                  <a:pt x="467092" y="127304"/>
                </a:lnTo>
                <a:cubicBezTo>
                  <a:pt x="446033" y="120339"/>
                  <a:pt x="431092" y="100383"/>
                  <a:pt x="431092" y="76938"/>
                </a:cubicBezTo>
                <a:cubicBezTo>
                  <a:pt x="431092" y="47115"/>
                  <a:pt x="455269" y="22938"/>
                  <a:pt x="485092" y="22938"/>
                </a:cubicBezTo>
                <a:lnTo>
                  <a:pt x="1637092" y="22938"/>
                </a:lnTo>
                <a:cubicBezTo>
                  <a:pt x="1666915" y="22938"/>
                  <a:pt x="1691092" y="47115"/>
                  <a:pt x="1691092" y="76938"/>
                </a:cubicBezTo>
                <a:cubicBezTo>
                  <a:pt x="1691092" y="100383"/>
                  <a:pt x="1676151" y="120339"/>
                  <a:pt x="1655092" y="127304"/>
                </a:cubicBezTo>
                <a:lnTo>
                  <a:pt x="1655092" y="182958"/>
                </a:lnTo>
                <a:cubicBezTo>
                  <a:pt x="1738474" y="119924"/>
                  <a:pt x="1854348" y="7289"/>
                  <a:pt x="1949687" y="338"/>
                </a:cubicBezTo>
                <a:cubicBezTo>
                  <a:pt x="2046947" y="-6754"/>
                  <a:pt x="2122836" y="96139"/>
                  <a:pt x="2120946" y="473736"/>
                </a:cubicBezTo>
                <a:cubicBezTo>
                  <a:pt x="2117166" y="673942"/>
                  <a:pt x="2058714" y="872497"/>
                  <a:pt x="1966316" y="974360"/>
                </a:cubicBezTo>
                <a:cubicBezTo>
                  <a:pt x="1875288" y="1074712"/>
                  <a:pt x="1740706" y="1159472"/>
                  <a:pt x="1574365" y="1087619"/>
                </a:cubicBezTo>
                <a:cubicBezTo>
                  <a:pt x="1498402" y="1256706"/>
                  <a:pt x="1371540" y="1383225"/>
                  <a:pt x="1220432" y="1434843"/>
                </a:cubicBezTo>
                <a:lnTo>
                  <a:pt x="1220432" y="1524098"/>
                </a:lnTo>
                <a:cubicBezTo>
                  <a:pt x="1242816" y="1529237"/>
                  <a:pt x="1259092" y="1549488"/>
                  <a:pt x="1259092" y="1573540"/>
                </a:cubicBezTo>
                <a:lnTo>
                  <a:pt x="1259092" y="1782216"/>
                </a:lnTo>
                <a:cubicBezTo>
                  <a:pt x="1259092" y="1806269"/>
                  <a:pt x="1242816" y="1826519"/>
                  <a:pt x="1220432" y="1831659"/>
                </a:cubicBezTo>
                <a:lnTo>
                  <a:pt x="1220432" y="1899972"/>
                </a:lnTo>
                <a:cubicBezTo>
                  <a:pt x="1220432" y="1908643"/>
                  <a:pt x="1218317" y="1916820"/>
                  <a:pt x="1214011" y="1923722"/>
                </a:cubicBezTo>
                <a:cubicBezTo>
                  <a:pt x="1480406" y="1939701"/>
                  <a:pt x="1673079" y="1996147"/>
                  <a:pt x="1682229" y="2062848"/>
                </a:cubicBezTo>
                <a:lnTo>
                  <a:pt x="1925188" y="2062848"/>
                </a:lnTo>
                <a:lnTo>
                  <a:pt x="1925188" y="2676504"/>
                </a:lnTo>
                <a:lnTo>
                  <a:pt x="196996" y="2676504"/>
                </a:lnTo>
                <a:lnTo>
                  <a:pt x="196996" y="2062848"/>
                </a:lnTo>
                <a:lnTo>
                  <a:pt x="427501" y="2062848"/>
                </a:lnTo>
                <a:cubicBezTo>
                  <a:pt x="436455" y="1995236"/>
                  <a:pt x="634470" y="1937990"/>
                  <a:pt x="907722" y="1923052"/>
                </a:cubicBezTo>
                <a:cubicBezTo>
                  <a:pt x="903729" y="1916275"/>
                  <a:pt x="901752" y="1908354"/>
                  <a:pt x="901752" y="1899972"/>
                </a:cubicBezTo>
                <a:lnTo>
                  <a:pt x="901752" y="1831659"/>
                </a:lnTo>
                <a:cubicBezTo>
                  <a:pt x="879369" y="1826519"/>
                  <a:pt x="863092" y="1806269"/>
                  <a:pt x="863092" y="1782216"/>
                </a:cubicBezTo>
                <a:lnTo>
                  <a:pt x="863092" y="1573540"/>
                </a:lnTo>
                <a:cubicBezTo>
                  <a:pt x="863092" y="1549488"/>
                  <a:pt x="879369" y="1529237"/>
                  <a:pt x="901752" y="1524098"/>
                </a:cubicBezTo>
                <a:lnTo>
                  <a:pt x="901752" y="1435225"/>
                </a:lnTo>
                <a:cubicBezTo>
                  <a:pt x="750211" y="1383280"/>
                  <a:pt x="623484" y="1256276"/>
                  <a:pt x="547795" y="1087211"/>
                </a:cubicBezTo>
                <a:cubicBezTo>
                  <a:pt x="380891" y="1159861"/>
                  <a:pt x="245901" y="1074942"/>
                  <a:pt x="154664" y="974360"/>
                </a:cubicBezTo>
                <a:cubicBezTo>
                  <a:pt x="62266" y="872497"/>
                  <a:pt x="3814" y="673942"/>
                  <a:pt x="34" y="473736"/>
                </a:cubicBezTo>
                <a:cubicBezTo>
                  <a:pt x="-1856" y="96139"/>
                  <a:pt x="74033" y="-6754"/>
                  <a:pt x="171293" y="3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29" name="Rounded Rectangle 6">
            <a:extLst>
              <a:ext uri="{FF2B5EF4-FFF2-40B4-BE49-F238E27FC236}">
                <a16:creationId xmlns:a16="http://schemas.microsoft.com/office/drawing/2014/main" id="{16BDB979-55C0-4408-9E72-2C952D0BBD62}"/>
              </a:ext>
            </a:extLst>
          </p:cNvPr>
          <p:cNvSpPr/>
          <p:nvPr/>
        </p:nvSpPr>
        <p:spPr>
          <a:xfrm>
            <a:off x="3308530" y="1853727"/>
            <a:ext cx="381115" cy="387475"/>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0" name="Oval 66">
            <a:extLst>
              <a:ext uri="{FF2B5EF4-FFF2-40B4-BE49-F238E27FC236}">
                <a16:creationId xmlns:a16="http://schemas.microsoft.com/office/drawing/2014/main" id="{FB0FD3CC-BFDF-47BE-BF96-8EED1C69C9E2}"/>
              </a:ext>
            </a:extLst>
          </p:cNvPr>
          <p:cNvSpPr/>
          <p:nvPr/>
        </p:nvSpPr>
        <p:spPr>
          <a:xfrm rot="20700000">
            <a:off x="4603152" y="2725655"/>
            <a:ext cx="411510" cy="352491"/>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1" name="Isosceles Triangle 13">
            <a:extLst>
              <a:ext uri="{FF2B5EF4-FFF2-40B4-BE49-F238E27FC236}">
                <a16:creationId xmlns:a16="http://schemas.microsoft.com/office/drawing/2014/main" id="{9F6F1126-9411-4A80-8F18-C3D24871E6A1}"/>
              </a:ext>
            </a:extLst>
          </p:cNvPr>
          <p:cNvSpPr/>
          <p:nvPr/>
        </p:nvSpPr>
        <p:spPr>
          <a:xfrm rot="10800000">
            <a:off x="3891165" y="4114458"/>
            <a:ext cx="282411" cy="559276"/>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2" name="Smiley Face 14">
            <a:extLst>
              <a:ext uri="{FF2B5EF4-FFF2-40B4-BE49-F238E27FC236}">
                <a16:creationId xmlns:a16="http://schemas.microsoft.com/office/drawing/2014/main" id="{FF1205A0-2BCA-4696-AAE4-32EDD4BE78D1}"/>
              </a:ext>
            </a:extLst>
          </p:cNvPr>
          <p:cNvSpPr/>
          <p:nvPr/>
        </p:nvSpPr>
        <p:spPr>
          <a:xfrm>
            <a:off x="5712781" y="4184119"/>
            <a:ext cx="419951" cy="419951"/>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3" name="Smiley Face 12">
            <a:extLst>
              <a:ext uri="{FF2B5EF4-FFF2-40B4-BE49-F238E27FC236}">
                <a16:creationId xmlns:a16="http://schemas.microsoft.com/office/drawing/2014/main" id="{68E9DF86-087F-43CD-AA3A-5A41206460B7}"/>
              </a:ext>
            </a:extLst>
          </p:cNvPr>
          <p:cNvSpPr/>
          <p:nvPr/>
        </p:nvSpPr>
        <p:spPr>
          <a:xfrm>
            <a:off x="7620466" y="4184119"/>
            <a:ext cx="419951" cy="419951"/>
          </a:xfrm>
          <a:custGeom>
            <a:avLst/>
            <a:gdLst/>
            <a:ahLst/>
            <a:cxnLst/>
            <a:rect l="l" t="t" r="r" b="b"/>
            <a:pathLst>
              <a:path w="3240000" h="3240000">
                <a:moveTo>
                  <a:pt x="1613470" y="2077417"/>
                </a:moveTo>
                <a:cubicBezTo>
                  <a:pt x="1358886" y="2080042"/>
                  <a:pt x="1130625" y="2234862"/>
                  <a:pt x="1034031" y="2470424"/>
                </a:cubicBezTo>
                <a:lnTo>
                  <a:pt x="1213303" y="2543936"/>
                </a:lnTo>
                <a:cubicBezTo>
                  <a:pt x="1280345" y="2380442"/>
                  <a:pt x="1438772" y="2272988"/>
                  <a:pt x="1615468" y="2271166"/>
                </a:cubicBezTo>
                <a:cubicBezTo>
                  <a:pt x="1792164" y="2269344"/>
                  <a:pt x="1952774" y="2373507"/>
                  <a:pt x="2023173" y="2535584"/>
                </a:cubicBezTo>
                <a:lnTo>
                  <a:pt x="2200891" y="2458391"/>
                </a:lnTo>
                <a:cubicBezTo>
                  <a:pt x="2099460" y="2224871"/>
                  <a:pt x="1868054" y="2074792"/>
                  <a:pt x="1613470" y="2077417"/>
                </a:cubicBez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9" y="72832"/>
                </a:lnTo>
                <a:lnTo>
                  <a:pt x="2250577" y="127308"/>
                </a:lnTo>
                <a:lnTo>
                  <a:pt x="2392188" y="195525"/>
                </a:lnTo>
                <a:lnTo>
                  <a:pt x="2525758" y="276671"/>
                </a:lnTo>
                <a:lnTo>
                  <a:pt x="2650471" y="369929"/>
                </a:lnTo>
                <a:lnTo>
                  <a:pt x="2765513" y="474487"/>
                </a:lnTo>
                <a:lnTo>
                  <a:pt x="2870071" y="589530"/>
                </a:lnTo>
                <a:lnTo>
                  <a:pt x="2963330"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30" y="2525758"/>
                </a:lnTo>
                <a:lnTo>
                  <a:pt x="2870071" y="2650471"/>
                </a:lnTo>
                <a:lnTo>
                  <a:pt x="2765513" y="2765513"/>
                </a:lnTo>
                <a:lnTo>
                  <a:pt x="2650471" y="2870071"/>
                </a:lnTo>
                <a:lnTo>
                  <a:pt x="2525758" y="2963330"/>
                </a:lnTo>
                <a:lnTo>
                  <a:pt x="2392188" y="3044475"/>
                </a:lnTo>
                <a:lnTo>
                  <a:pt x="2250577" y="3112693"/>
                </a:lnTo>
                <a:lnTo>
                  <a:pt x="2101739" y="3167168"/>
                </a:lnTo>
                <a:lnTo>
                  <a:pt x="1946487" y="3207088"/>
                </a:lnTo>
                <a:lnTo>
                  <a:pt x="1785636" y="3231636"/>
                </a:lnTo>
                <a:cubicBezTo>
                  <a:pt x="1731176" y="3237167"/>
                  <a:pt x="1675919" y="3240000"/>
                  <a:pt x="1620000" y="3240000"/>
                </a:cubicBezTo>
                <a:cubicBezTo>
                  <a:pt x="1508163"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4" y="3019536"/>
                  <a:pt x="757335" y="2992442"/>
                  <a:pt x="714243" y="2963330"/>
                </a:cubicBezTo>
                <a:cubicBezTo>
                  <a:pt x="671151" y="2934217"/>
                  <a:pt x="629534" y="2903086"/>
                  <a:pt x="589530" y="2870071"/>
                </a:cubicBezTo>
                <a:cubicBezTo>
                  <a:pt x="549525" y="2837056"/>
                  <a:pt x="511133" y="2802158"/>
                  <a:pt x="474487" y="2765513"/>
                </a:cubicBezTo>
                <a:cubicBezTo>
                  <a:pt x="437842" y="2728868"/>
                  <a:pt x="402944" y="2690475"/>
                  <a:pt x="369930" y="2650471"/>
                </a:cubicBezTo>
                <a:cubicBezTo>
                  <a:pt x="336915" y="2610466"/>
                  <a:pt x="305783" y="2568850"/>
                  <a:pt x="276671" y="2525758"/>
                </a:cubicBezTo>
                <a:cubicBezTo>
                  <a:pt x="247558" y="2482665"/>
                  <a:pt x="220465" y="2438097"/>
                  <a:pt x="195526" y="2392188"/>
                </a:cubicBezTo>
                <a:cubicBezTo>
                  <a:pt x="170586" y="2346280"/>
                  <a:pt x="147802" y="2299031"/>
                  <a:pt x="127308" y="2250577"/>
                </a:cubicBezTo>
                <a:cubicBezTo>
                  <a:pt x="106814" y="2202124"/>
                  <a:pt x="88610" y="2152466"/>
                  <a:pt x="72832" y="2101739"/>
                </a:cubicBezTo>
                <a:cubicBezTo>
                  <a:pt x="57055"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5" y="1188989"/>
                  <a:pt x="72832" y="1138262"/>
                </a:cubicBezTo>
                <a:cubicBezTo>
                  <a:pt x="88610" y="1087535"/>
                  <a:pt x="106814" y="1037877"/>
                  <a:pt x="127308" y="989423"/>
                </a:cubicBezTo>
                <a:cubicBezTo>
                  <a:pt x="147802" y="940970"/>
                  <a:pt x="170586" y="893721"/>
                  <a:pt x="195526" y="847812"/>
                </a:cubicBezTo>
                <a:cubicBezTo>
                  <a:pt x="220465" y="801904"/>
                  <a:pt x="247558" y="757335"/>
                  <a:pt x="276671" y="714243"/>
                </a:cubicBezTo>
                <a:cubicBezTo>
                  <a:pt x="305783" y="671151"/>
                  <a:pt x="336915" y="629534"/>
                  <a:pt x="369930" y="589530"/>
                </a:cubicBezTo>
                <a:cubicBezTo>
                  <a:pt x="402944" y="549525"/>
                  <a:pt x="437842" y="511133"/>
                  <a:pt x="474487" y="474487"/>
                </a:cubicBezTo>
                <a:cubicBezTo>
                  <a:pt x="511133" y="437842"/>
                  <a:pt x="549525" y="402944"/>
                  <a:pt x="589530" y="369929"/>
                </a:cubicBezTo>
                <a:cubicBezTo>
                  <a:pt x="629534" y="336915"/>
                  <a:pt x="671151" y="305783"/>
                  <a:pt x="714243" y="276671"/>
                </a:cubicBezTo>
                <a:cubicBezTo>
                  <a:pt x="757335" y="247558"/>
                  <a:pt x="801904"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4" name="Smiley Face 15">
            <a:extLst>
              <a:ext uri="{FF2B5EF4-FFF2-40B4-BE49-F238E27FC236}">
                <a16:creationId xmlns:a16="http://schemas.microsoft.com/office/drawing/2014/main" id="{017D297E-D614-44F7-847A-9C4AE6BDC85B}"/>
              </a:ext>
            </a:extLst>
          </p:cNvPr>
          <p:cNvSpPr/>
          <p:nvPr/>
        </p:nvSpPr>
        <p:spPr>
          <a:xfrm>
            <a:off x="6351746" y="4186423"/>
            <a:ext cx="415344" cy="415344"/>
          </a:xfrm>
          <a:custGeom>
            <a:avLst/>
            <a:gdLst/>
            <a:ahLst/>
            <a:cxnLst/>
            <a:rect l="l" t="t" r="r" b="b"/>
            <a:pathLst>
              <a:path w="3240000" h="3240000">
                <a:moveTo>
                  <a:pt x="2298433" y="2114441"/>
                </a:moveTo>
                <a:lnTo>
                  <a:pt x="1355104" y="2367205"/>
                </a:lnTo>
                <a:lnTo>
                  <a:pt x="1411009" y="2575845"/>
                </a:lnTo>
                <a:lnTo>
                  <a:pt x="2354338" y="2323081"/>
                </a:lnTo>
                <a:close/>
                <a:moveTo>
                  <a:pt x="2165423" y="986226"/>
                </a:moveTo>
                <a:cubicBezTo>
                  <a:pt x="2072622" y="986226"/>
                  <a:pt x="1997392" y="1061456"/>
                  <a:pt x="1997392" y="1154257"/>
                </a:cubicBezTo>
                <a:cubicBezTo>
                  <a:pt x="1997392" y="1247058"/>
                  <a:pt x="2072622" y="1322288"/>
                  <a:pt x="2165423" y="1322288"/>
                </a:cubicBezTo>
                <a:cubicBezTo>
                  <a:pt x="2258224" y="1322288"/>
                  <a:pt x="2333454" y="1247058"/>
                  <a:pt x="2333454" y="1154257"/>
                </a:cubicBezTo>
                <a:cubicBezTo>
                  <a:pt x="2333454" y="1061456"/>
                  <a:pt x="2258224" y="986226"/>
                  <a:pt x="2165423" y="986226"/>
                </a:cubicBezTo>
                <a:close/>
                <a:moveTo>
                  <a:pt x="1107401" y="986226"/>
                </a:moveTo>
                <a:cubicBezTo>
                  <a:pt x="1014600" y="986226"/>
                  <a:pt x="939370" y="1061456"/>
                  <a:pt x="939370" y="1154257"/>
                </a:cubicBezTo>
                <a:cubicBezTo>
                  <a:pt x="939370" y="1247058"/>
                  <a:pt x="1014600" y="1322288"/>
                  <a:pt x="1107401" y="1322288"/>
                </a:cubicBezTo>
                <a:cubicBezTo>
                  <a:pt x="1200202" y="1322288"/>
                  <a:pt x="1275432" y="1247058"/>
                  <a:pt x="1275432" y="1154257"/>
                </a:cubicBezTo>
                <a:cubicBezTo>
                  <a:pt x="1275432" y="1061456"/>
                  <a:pt x="1200202" y="986226"/>
                  <a:pt x="1107401" y="98622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5" name="Oval 37">
            <a:extLst>
              <a:ext uri="{FF2B5EF4-FFF2-40B4-BE49-F238E27FC236}">
                <a16:creationId xmlns:a16="http://schemas.microsoft.com/office/drawing/2014/main" id="{0FFC1F21-EE7E-434A-9B1C-CF001544E4AB}"/>
              </a:ext>
            </a:extLst>
          </p:cNvPr>
          <p:cNvSpPr/>
          <p:nvPr/>
        </p:nvSpPr>
        <p:spPr>
          <a:xfrm>
            <a:off x="8259432" y="4181568"/>
            <a:ext cx="425054" cy="425054"/>
          </a:xfrm>
          <a:custGeom>
            <a:avLst/>
            <a:gdLst/>
            <a:ahLst/>
            <a:cxnLst/>
            <a:rect l="l" t="t" r="r" b="b"/>
            <a:pathLst>
              <a:path w="3240000" h="3240000">
                <a:moveTo>
                  <a:pt x="2249999" y="2117384"/>
                </a:moveTo>
                <a:lnTo>
                  <a:pt x="990192" y="2131776"/>
                </a:lnTo>
                <a:cubicBezTo>
                  <a:pt x="998682" y="2476365"/>
                  <a:pt x="1282526" y="2750154"/>
                  <a:pt x="1627197" y="2746216"/>
                </a:cubicBezTo>
                <a:cubicBezTo>
                  <a:pt x="1971867" y="2742279"/>
                  <a:pt x="2249383" y="2462077"/>
                  <a:pt x="2249999" y="2117384"/>
                </a:cubicBezTo>
                <a:close/>
                <a:moveTo>
                  <a:pt x="2505352" y="784338"/>
                </a:moveTo>
                <a:lnTo>
                  <a:pt x="1869332" y="1428843"/>
                </a:lnTo>
                <a:lnTo>
                  <a:pt x="2505352" y="1522122"/>
                </a:lnTo>
                <a:lnTo>
                  <a:pt x="2505352" y="1378597"/>
                </a:lnTo>
                <a:lnTo>
                  <a:pt x="2187887" y="1332038"/>
                </a:lnTo>
                <a:lnTo>
                  <a:pt x="2505352" y="1010338"/>
                </a:lnTo>
                <a:close/>
                <a:moveTo>
                  <a:pt x="734649" y="784338"/>
                </a:moveTo>
                <a:lnTo>
                  <a:pt x="734649" y="1010338"/>
                </a:lnTo>
                <a:lnTo>
                  <a:pt x="1052115" y="1332038"/>
                </a:lnTo>
                <a:lnTo>
                  <a:pt x="734649" y="1378597"/>
                </a:lnTo>
                <a:lnTo>
                  <a:pt x="734649" y="1522122"/>
                </a:lnTo>
                <a:lnTo>
                  <a:pt x="1370670" y="1428843"/>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6" name="Smiley Face 14">
            <a:extLst>
              <a:ext uri="{FF2B5EF4-FFF2-40B4-BE49-F238E27FC236}">
                <a16:creationId xmlns:a16="http://schemas.microsoft.com/office/drawing/2014/main" id="{9743F840-9C74-4384-88B7-64E9EAC4DF45}"/>
              </a:ext>
            </a:extLst>
          </p:cNvPr>
          <p:cNvSpPr/>
          <p:nvPr/>
        </p:nvSpPr>
        <p:spPr>
          <a:xfrm>
            <a:off x="6986106" y="4186423"/>
            <a:ext cx="415344" cy="415344"/>
          </a:xfrm>
          <a:custGeom>
            <a:avLst/>
            <a:gdLst/>
            <a:ahLst/>
            <a:cxnLst/>
            <a:rect l="l" t="t" r="r" b="b"/>
            <a:pathLst>
              <a:path w="3240000" h="3240000">
                <a:moveTo>
                  <a:pt x="2026698" y="2215122"/>
                </a:moveTo>
                <a:cubicBezTo>
                  <a:pt x="1959656" y="2378616"/>
                  <a:pt x="1801229" y="2486070"/>
                  <a:pt x="1624533" y="2487892"/>
                </a:cubicBezTo>
                <a:cubicBezTo>
                  <a:pt x="1447837" y="2489714"/>
                  <a:pt x="1287227" y="2385551"/>
                  <a:pt x="1216828" y="2223474"/>
                </a:cubicBezTo>
                <a:lnTo>
                  <a:pt x="1039110" y="2300667"/>
                </a:lnTo>
                <a:cubicBezTo>
                  <a:pt x="1140541" y="2534187"/>
                  <a:pt x="1371947" y="2684266"/>
                  <a:pt x="1626531" y="2681641"/>
                </a:cubicBezTo>
                <a:cubicBezTo>
                  <a:pt x="1881115" y="2679016"/>
                  <a:pt x="2109376" y="2524196"/>
                  <a:pt x="2205970" y="2288634"/>
                </a:cubicBezTo>
                <a:close/>
                <a:moveTo>
                  <a:pt x="937973" y="986566"/>
                </a:moveTo>
                <a:cubicBezTo>
                  <a:pt x="850807" y="983371"/>
                  <a:pt x="762813" y="1002775"/>
                  <a:pt x="683096" y="1045110"/>
                </a:cubicBezTo>
                <a:cubicBezTo>
                  <a:pt x="523662" y="1129780"/>
                  <a:pt x="421680" y="1293248"/>
                  <a:pt x="415731" y="1473672"/>
                </a:cubicBezTo>
                <a:lnTo>
                  <a:pt x="615852" y="1480270"/>
                </a:lnTo>
                <a:cubicBezTo>
                  <a:pt x="619438" y="1371518"/>
                  <a:pt x="680908" y="1272986"/>
                  <a:pt x="777009" y="1221950"/>
                </a:cubicBezTo>
                <a:cubicBezTo>
                  <a:pt x="873110" y="1170914"/>
                  <a:pt x="989166" y="1175167"/>
                  <a:pt x="1081273" y="1233100"/>
                </a:cubicBezTo>
                <a:cubicBezTo>
                  <a:pt x="1173381" y="1291033"/>
                  <a:pt x="1227475" y="1393800"/>
                  <a:pt x="1223091" y="1502523"/>
                </a:cubicBezTo>
                <a:lnTo>
                  <a:pt x="1423160" y="1510590"/>
                </a:lnTo>
                <a:cubicBezTo>
                  <a:pt x="1430433" y="1330214"/>
                  <a:pt x="1340689" y="1159721"/>
                  <a:pt x="1187880" y="1063608"/>
                </a:cubicBezTo>
                <a:cubicBezTo>
                  <a:pt x="1111476" y="1015552"/>
                  <a:pt x="1025138" y="989760"/>
                  <a:pt x="937973" y="986566"/>
                </a:cubicBezTo>
                <a:close/>
                <a:moveTo>
                  <a:pt x="2306124" y="986566"/>
                </a:moveTo>
                <a:cubicBezTo>
                  <a:pt x="2218958" y="983371"/>
                  <a:pt x="2130964" y="1002775"/>
                  <a:pt x="2051247" y="1045110"/>
                </a:cubicBezTo>
                <a:cubicBezTo>
                  <a:pt x="1891813" y="1129780"/>
                  <a:pt x="1789831" y="1293248"/>
                  <a:pt x="1783882" y="1473672"/>
                </a:cubicBezTo>
                <a:lnTo>
                  <a:pt x="1984003" y="1480270"/>
                </a:lnTo>
                <a:cubicBezTo>
                  <a:pt x="1987589" y="1371518"/>
                  <a:pt x="2049059" y="1272986"/>
                  <a:pt x="2145160" y="1221950"/>
                </a:cubicBezTo>
                <a:cubicBezTo>
                  <a:pt x="2241261" y="1170914"/>
                  <a:pt x="2357317" y="1175167"/>
                  <a:pt x="2449424" y="1233100"/>
                </a:cubicBezTo>
                <a:cubicBezTo>
                  <a:pt x="2541532" y="1291033"/>
                  <a:pt x="2595626" y="1393800"/>
                  <a:pt x="2591242" y="1502523"/>
                </a:cubicBezTo>
                <a:lnTo>
                  <a:pt x="2791311" y="1510590"/>
                </a:lnTo>
                <a:cubicBezTo>
                  <a:pt x="2798584" y="1330214"/>
                  <a:pt x="2708840" y="1159721"/>
                  <a:pt x="2556031" y="1063608"/>
                </a:cubicBezTo>
                <a:cubicBezTo>
                  <a:pt x="2479627" y="1015552"/>
                  <a:pt x="2393289" y="989760"/>
                  <a:pt x="2306124" y="986566"/>
                </a:cubicBezTo>
                <a:close/>
                <a:moveTo>
                  <a:pt x="1620000" y="0"/>
                </a:moveTo>
                <a:lnTo>
                  <a:pt x="1785636" y="8364"/>
                </a:lnTo>
                <a:lnTo>
                  <a:pt x="1946487" y="32913"/>
                </a:lnTo>
                <a:lnTo>
                  <a:pt x="2101738" y="72832"/>
                </a:lnTo>
                <a:lnTo>
                  <a:pt x="2250577" y="127308"/>
                </a:lnTo>
                <a:lnTo>
                  <a:pt x="2392188" y="195525"/>
                </a:lnTo>
                <a:lnTo>
                  <a:pt x="2525757" y="276671"/>
                </a:lnTo>
                <a:lnTo>
                  <a:pt x="2650470" y="369929"/>
                </a:lnTo>
                <a:lnTo>
                  <a:pt x="2765513" y="474487"/>
                </a:lnTo>
                <a:lnTo>
                  <a:pt x="2870071" y="589530"/>
                </a:lnTo>
                <a:lnTo>
                  <a:pt x="2963329" y="714243"/>
                </a:lnTo>
                <a:lnTo>
                  <a:pt x="3044475" y="847812"/>
                </a:lnTo>
                <a:lnTo>
                  <a:pt x="3112693" y="989423"/>
                </a:lnTo>
                <a:lnTo>
                  <a:pt x="3167168" y="1138262"/>
                </a:lnTo>
                <a:lnTo>
                  <a:pt x="3207088" y="1293514"/>
                </a:lnTo>
                <a:lnTo>
                  <a:pt x="3231636" y="1454365"/>
                </a:lnTo>
                <a:lnTo>
                  <a:pt x="3240000" y="1620000"/>
                </a:lnTo>
                <a:lnTo>
                  <a:pt x="3231636" y="1785636"/>
                </a:lnTo>
                <a:lnTo>
                  <a:pt x="3207088" y="1946487"/>
                </a:lnTo>
                <a:lnTo>
                  <a:pt x="3167168" y="2101739"/>
                </a:lnTo>
                <a:lnTo>
                  <a:pt x="3112693" y="2250577"/>
                </a:lnTo>
                <a:lnTo>
                  <a:pt x="3044475" y="2392188"/>
                </a:lnTo>
                <a:lnTo>
                  <a:pt x="2963329" y="2525758"/>
                </a:lnTo>
                <a:lnTo>
                  <a:pt x="2870071" y="2650471"/>
                </a:lnTo>
                <a:lnTo>
                  <a:pt x="2765513" y="2765513"/>
                </a:lnTo>
                <a:lnTo>
                  <a:pt x="2650470" y="2870071"/>
                </a:lnTo>
                <a:lnTo>
                  <a:pt x="2525757" y="2963330"/>
                </a:lnTo>
                <a:lnTo>
                  <a:pt x="2392188" y="3044475"/>
                </a:lnTo>
                <a:lnTo>
                  <a:pt x="2250577" y="3112693"/>
                </a:lnTo>
                <a:lnTo>
                  <a:pt x="2101738" y="3167168"/>
                </a:lnTo>
                <a:lnTo>
                  <a:pt x="1946487" y="3207088"/>
                </a:lnTo>
                <a:lnTo>
                  <a:pt x="1785636" y="3231636"/>
                </a:lnTo>
                <a:cubicBezTo>
                  <a:pt x="1731176" y="3237167"/>
                  <a:pt x="1675919" y="3240000"/>
                  <a:pt x="1620000" y="3240000"/>
                </a:cubicBezTo>
                <a:cubicBezTo>
                  <a:pt x="1508162" y="3240000"/>
                  <a:pt x="1398972" y="3228667"/>
                  <a:pt x="1293514" y="3207088"/>
                </a:cubicBezTo>
                <a:cubicBezTo>
                  <a:pt x="1240785" y="3196298"/>
                  <a:pt x="1188989" y="3182946"/>
                  <a:pt x="1138262" y="3167168"/>
                </a:cubicBezTo>
                <a:cubicBezTo>
                  <a:pt x="1087535" y="3151390"/>
                  <a:pt x="1037877" y="3133187"/>
                  <a:pt x="989423" y="3112693"/>
                </a:cubicBezTo>
                <a:cubicBezTo>
                  <a:pt x="940970" y="3092198"/>
                  <a:pt x="893721" y="3069414"/>
                  <a:pt x="847812" y="3044475"/>
                </a:cubicBezTo>
                <a:cubicBezTo>
                  <a:pt x="801903" y="3019536"/>
                  <a:pt x="757335" y="2992442"/>
                  <a:pt x="714243" y="2963330"/>
                </a:cubicBezTo>
                <a:cubicBezTo>
                  <a:pt x="671151" y="2934217"/>
                  <a:pt x="629534" y="2903086"/>
                  <a:pt x="589530" y="2870071"/>
                </a:cubicBezTo>
                <a:cubicBezTo>
                  <a:pt x="549525" y="2837056"/>
                  <a:pt x="511132" y="2802158"/>
                  <a:pt x="474487" y="2765513"/>
                </a:cubicBezTo>
                <a:cubicBezTo>
                  <a:pt x="437842" y="2728868"/>
                  <a:pt x="402944" y="2690475"/>
                  <a:pt x="369929" y="2650471"/>
                </a:cubicBezTo>
                <a:cubicBezTo>
                  <a:pt x="336915" y="2610466"/>
                  <a:pt x="305783" y="2568850"/>
                  <a:pt x="276671" y="2525758"/>
                </a:cubicBezTo>
                <a:cubicBezTo>
                  <a:pt x="247558" y="2482665"/>
                  <a:pt x="220464" y="2438097"/>
                  <a:pt x="195525" y="2392188"/>
                </a:cubicBezTo>
                <a:cubicBezTo>
                  <a:pt x="170586" y="2346280"/>
                  <a:pt x="147802" y="2299031"/>
                  <a:pt x="127308" y="2250577"/>
                </a:cubicBezTo>
                <a:cubicBezTo>
                  <a:pt x="106814" y="2202124"/>
                  <a:pt x="88610" y="2152466"/>
                  <a:pt x="72832" y="2101739"/>
                </a:cubicBezTo>
                <a:cubicBezTo>
                  <a:pt x="57054" y="2051012"/>
                  <a:pt x="43703" y="1999216"/>
                  <a:pt x="32913" y="1946487"/>
                </a:cubicBezTo>
                <a:cubicBezTo>
                  <a:pt x="22123" y="1893758"/>
                  <a:pt x="13895" y="1840095"/>
                  <a:pt x="8364" y="1785636"/>
                </a:cubicBezTo>
                <a:cubicBezTo>
                  <a:pt x="2833" y="1731176"/>
                  <a:pt x="0" y="1675919"/>
                  <a:pt x="0" y="1620000"/>
                </a:cubicBezTo>
                <a:cubicBezTo>
                  <a:pt x="0" y="1508163"/>
                  <a:pt x="11333" y="1398972"/>
                  <a:pt x="32913" y="1293514"/>
                </a:cubicBezTo>
                <a:cubicBezTo>
                  <a:pt x="43703" y="1240785"/>
                  <a:pt x="57054" y="1188989"/>
                  <a:pt x="72832" y="1138262"/>
                </a:cubicBezTo>
                <a:cubicBezTo>
                  <a:pt x="88610" y="1087535"/>
                  <a:pt x="106814" y="1037877"/>
                  <a:pt x="127308" y="989423"/>
                </a:cubicBezTo>
                <a:cubicBezTo>
                  <a:pt x="147802" y="940970"/>
                  <a:pt x="170586" y="893721"/>
                  <a:pt x="195525" y="847812"/>
                </a:cubicBezTo>
                <a:cubicBezTo>
                  <a:pt x="220464" y="801904"/>
                  <a:pt x="247558" y="757335"/>
                  <a:pt x="276671" y="714243"/>
                </a:cubicBezTo>
                <a:cubicBezTo>
                  <a:pt x="305783" y="671151"/>
                  <a:pt x="336915" y="629534"/>
                  <a:pt x="369929" y="589530"/>
                </a:cubicBezTo>
                <a:cubicBezTo>
                  <a:pt x="402944" y="549525"/>
                  <a:pt x="437842" y="511133"/>
                  <a:pt x="474487" y="474487"/>
                </a:cubicBezTo>
                <a:cubicBezTo>
                  <a:pt x="511132" y="437842"/>
                  <a:pt x="549525" y="402944"/>
                  <a:pt x="589530" y="369929"/>
                </a:cubicBezTo>
                <a:cubicBezTo>
                  <a:pt x="629534" y="336915"/>
                  <a:pt x="671151" y="305783"/>
                  <a:pt x="714243" y="276671"/>
                </a:cubicBezTo>
                <a:cubicBezTo>
                  <a:pt x="757335" y="247558"/>
                  <a:pt x="801903" y="220465"/>
                  <a:pt x="847812" y="195525"/>
                </a:cubicBezTo>
                <a:cubicBezTo>
                  <a:pt x="893721" y="170586"/>
                  <a:pt x="940970" y="147802"/>
                  <a:pt x="989423" y="127308"/>
                </a:cubicBezTo>
                <a:cubicBezTo>
                  <a:pt x="1037877" y="106814"/>
                  <a:pt x="1087535" y="88610"/>
                  <a:pt x="1138262" y="72832"/>
                </a:cubicBezTo>
                <a:cubicBezTo>
                  <a:pt x="1188989" y="57054"/>
                  <a:pt x="1240785" y="43703"/>
                  <a:pt x="1293514" y="32913"/>
                </a:cubicBezTo>
                <a:cubicBezTo>
                  <a:pt x="1346243" y="22123"/>
                  <a:pt x="1399905" y="13895"/>
                  <a:pt x="1454365" y="8364"/>
                </a:cubicBezTo>
                <a:cubicBezTo>
                  <a:pt x="1508824" y="2833"/>
                  <a:pt x="1564081" y="0"/>
                  <a:pt x="1620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37" name="Rectangle 16">
            <a:extLst>
              <a:ext uri="{FF2B5EF4-FFF2-40B4-BE49-F238E27FC236}">
                <a16:creationId xmlns:a16="http://schemas.microsoft.com/office/drawing/2014/main" id="{5B226888-7F3B-426E-8871-5C808EB13D94}"/>
              </a:ext>
            </a:extLst>
          </p:cNvPr>
          <p:cNvSpPr/>
          <p:nvPr/>
        </p:nvSpPr>
        <p:spPr>
          <a:xfrm rot="2700000">
            <a:off x="3994273" y="2640113"/>
            <a:ext cx="292043" cy="52357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8" name="Rectangle 9">
            <a:extLst>
              <a:ext uri="{FF2B5EF4-FFF2-40B4-BE49-F238E27FC236}">
                <a16:creationId xmlns:a16="http://schemas.microsoft.com/office/drawing/2014/main" id="{9FE3A765-7A9B-4757-B81E-E8399C3ABFDB}"/>
              </a:ext>
            </a:extLst>
          </p:cNvPr>
          <p:cNvSpPr/>
          <p:nvPr/>
        </p:nvSpPr>
        <p:spPr>
          <a:xfrm>
            <a:off x="3300881" y="2658936"/>
            <a:ext cx="395501" cy="37022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39" name="Round Same Side Corner Rectangle 6">
            <a:extLst>
              <a:ext uri="{FF2B5EF4-FFF2-40B4-BE49-F238E27FC236}">
                <a16:creationId xmlns:a16="http://schemas.microsoft.com/office/drawing/2014/main" id="{80E60C7C-BA73-4DC7-A7DA-3C5AAC9C0258}"/>
              </a:ext>
            </a:extLst>
          </p:cNvPr>
          <p:cNvSpPr/>
          <p:nvPr/>
        </p:nvSpPr>
        <p:spPr>
          <a:xfrm rot="2700000">
            <a:off x="5234271" y="4107361"/>
            <a:ext cx="143041" cy="573467"/>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0" name="Frame 17">
            <a:extLst>
              <a:ext uri="{FF2B5EF4-FFF2-40B4-BE49-F238E27FC236}">
                <a16:creationId xmlns:a16="http://schemas.microsoft.com/office/drawing/2014/main" id="{E0A1A533-3852-4D43-9756-476F6DE265A8}"/>
              </a:ext>
            </a:extLst>
          </p:cNvPr>
          <p:cNvSpPr/>
          <p:nvPr/>
        </p:nvSpPr>
        <p:spPr>
          <a:xfrm>
            <a:off x="3282177" y="3460063"/>
            <a:ext cx="381115" cy="38111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41" name="Rounded Rectangle 5">
            <a:extLst>
              <a:ext uri="{FF2B5EF4-FFF2-40B4-BE49-F238E27FC236}">
                <a16:creationId xmlns:a16="http://schemas.microsoft.com/office/drawing/2014/main" id="{77AB4C7F-FBDB-4A84-8046-ABFD86002274}"/>
              </a:ext>
            </a:extLst>
          </p:cNvPr>
          <p:cNvSpPr/>
          <p:nvPr/>
        </p:nvSpPr>
        <p:spPr>
          <a:xfrm flipH="1">
            <a:off x="7576815" y="1915580"/>
            <a:ext cx="378475" cy="31221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42" name="Teardrop 1">
            <a:extLst>
              <a:ext uri="{FF2B5EF4-FFF2-40B4-BE49-F238E27FC236}">
                <a16:creationId xmlns:a16="http://schemas.microsoft.com/office/drawing/2014/main" id="{97875BC3-C072-465A-890D-8896C5AC3F1D}"/>
              </a:ext>
            </a:extLst>
          </p:cNvPr>
          <p:cNvSpPr/>
          <p:nvPr/>
        </p:nvSpPr>
        <p:spPr>
          <a:xfrm rot="18805991">
            <a:off x="7595020" y="1154511"/>
            <a:ext cx="413882" cy="409565"/>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43" name="Rectangle 130">
            <a:extLst>
              <a:ext uri="{FF2B5EF4-FFF2-40B4-BE49-F238E27FC236}">
                <a16:creationId xmlns:a16="http://schemas.microsoft.com/office/drawing/2014/main" id="{E9B6B015-B344-4B7D-839F-C36C250A2A7C}"/>
              </a:ext>
            </a:extLst>
          </p:cNvPr>
          <p:cNvSpPr/>
          <p:nvPr/>
        </p:nvSpPr>
        <p:spPr>
          <a:xfrm>
            <a:off x="8199615" y="1154561"/>
            <a:ext cx="408433" cy="410287"/>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44" name="Right Triangle 17">
            <a:extLst>
              <a:ext uri="{FF2B5EF4-FFF2-40B4-BE49-F238E27FC236}">
                <a16:creationId xmlns:a16="http://schemas.microsoft.com/office/drawing/2014/main" id="{F92F0EF0-CB3E-43EB-853E-73E8336CE7AF}"/>
              </a:ext>
            </a:extLst>
          </p:cNvPr>
          <p:cNvSpPr>
            <a:spLocks noChangeAspect="1"/>
          </p:cNvSpPr>
          <p:nvPr/>
        </p:nvSpPr>
        <p:spPr>
          <a:xfrm>
            <a:off x="7022605" y="3433520"/>
            <a:ext cx="358611" cy="426993"/>
          </a:xfrm>
          <a:custGeom>
            <a:avLst/>
            <a:gdLst/>
            <a:ahLst/>
            <a:cxnLst/>
            <a:rect l="l" t="t" r="r" b="b"/>
            <a:pathLst>
              <a:path w="2721114" h="3240000">
                <a:moveTo>
                  <a:pt x="1999321" y="2603448"/>
                </a:moveTo>
                <a:lnTo>
                  <a:pt x="1999321" y="2772810"/>
                </a:lnTo>
                <a:lnTo>
                  <a:pt x="2528507" y="2772810"/>
                </a:lnTo>
                <a:lnTo>
                  <a:pt x="2528507" y="2603448"/>
                </a:lnTo>
                <a:close/>
                <a:moveTo>
                  <a:pt x="2263914" y="2230929"/>
                </a:moveTo>
                <a:cubicBezTo>
                  <a:pt x="2516419" y="2230929"/>
                  <a:pt x="2721114" y="2435624"/>
                  <a:pt x="2721114" y="2688129"/>
                </a:cubicBezTo>
                <a:cubicBezTo>
                  <a:pt x="2721114" y="2940634"/>
                  <a:pt x="2516419" y="3145329"/>
                  <a:pt x="2263914" y="3145329"/>
                </a:cubicBezTo>
                <a:cubicBezTo>
                  <a:pt x="2011409" y="3145329"/>
                  <a:pt x="1806714" y="2940634"/>
                  <a:pt x="1806714" y="2688129"/>
                </a:cubicBezTo>
                <a:cubicBezTo>
                  <a:pt x="1806714" y="2435624"/>
                  <a:pt x="2011409" y="2230929"/>
                  <a:pt x="2263914" y="2230929"/>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5" name="Right Triangle 17">
            <a:extLst>
              <a:ext uri="{FF2B5EF4-FFF2-40B4-BE49-F238E27FC236}">
                <a16:creationId xmlns:a16="http://schemas.microsoft.com/office/drawing/2014/main" id="{04D03B8D-FD1D-4E8B-A2C9-9427E5E1E5AA}"/>
              </a:ext>
            </a:extLst>
          </p:cNvPr>
          <p:cNvSpPr>
            <a:spLocks noChangeAspect="1"/>
          </p:cNvSpPr>
          <p:nvPr/>
        </p:nvSpPr>
        <p:spPr>
          <a:xfrm>
            <a:off x="6366323" y="3433520"/>
            <a:ext cx="358611" cy="426993"/>
          </a:xfrm>
          <a:custGeom>
            <a:avLst/>
            <a:gdLst/>
            <a:ahLst/>
            <a:cxnLst/>
            <a:rect l="l" t="t" r="r" b="b"/>
            <a:pathLst>
              <a:path w="2721114" h="3240000">
                <a:moveTo>
                  <a:pt x="2179233" y="2431577"/>
                </a:moveTo>
                <a:lnTo>
                  <a:pt x="2179233" y="2611489"/>
                </a:lnTo>
                <a:lnTo>
                  <a:pt x="1999321" y="2611489"/>
                </a:lnTo>
                <a:lnTo>
                  <a:pt x="1999321" y="2780851"/>
                </a:lnTo>
                <a:lnTo>
                  <a:pt x="2179233" y="2780851"/>
                </a:lnTo>
                <a:lnTo>
                  <a:pt x="2179233" y="2960763"/>
                </a:lnTo>
                <a:lnTo>
                  <a:pt x="2348595" y="2960763"/>
                </a:lnTo>
                <a:lnTo>
                  <a:pt x="2348595" y="2780851"/>
                </a:lnTo>
                <a:lnTo>
                  <a:pt x="2528507" y="2780851"/>
                </a:lnTo>
                <a:lnTo>
                  <a:pt x="2528507" y="2611489"/>
                </a:lnTo>
                <a:lnTo>
                  <a:pt x="2348595" y="2611489"/>
                </a:lnTo>
                <a:lnTo>
                  <a:pt x="2348595" y="24315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6" name="Right Triangle 17">
            <a:extLst>
              <a:ext uri="{FF2B5EF4-FFF2-40B4-BE49-F238E27FC236}">
                <a16:creationId xmlns:a16="http://schemas.microsoft.com/office/drawing/2014/main" id="{D6FC4B86-3F3A-4A88-B834-1CD0447ECAA4}"/>
              </a:ext>
            </a:extLst>
          </p:cNvPr>
          <p:cNvSpPr>
            <a:spLocks noChangeAspect="1"/>
          </p:cNvSpPr>
          <p:nvPr/>
        </p:nvSpPr>
        <p:spPr>
          <a:xfrm>
            <a:off x="7678886" y="3433520"/>
            <a:ext cx="358611" cy="426993"/>
          </a:xfrm>
          <a:custGeom>
            <a:avLst/>
            <a:gdLst/>
            <a:ahLst/>
            <a:cxnLst/>
            <a:rect l="l" t="t" r="r" b="b"/>
            <a:pathLst>
              <a:path w="2721114" h="3240000">
                <a:moveTo>
                  <a:pt x="2136698" y="2449196"/>
                </a:moveTo>
                <a:lnTo>
                  <a:pt x="2016940" y="2568954"/>
                </a:lnTo>
                <a:lnTo>
                  <a:pt x="2144156" y="2696170"/>
                </a:lnTo>
                <a:lnTo>
                  <a:pt x="2016940" y="2823386"/>
                </a:lnTo>
                <a:lnTo>
                  <a:pt x="2136698" y="2943144"/>
                </a:lnTo>
                <a:lnTo>
                  <a:pt x="2263914" y="2815928"/>
                </a:lnTo>
                <a:lnTo>
                  <a:pt x="2391130" y="2943144"/>
                </a:lnTo>
                <a:lnTo>
                  <a:pt x="2510888" y="2823386"/>
                </a:lnTo>
                <a:lnTo>
                  <a:pt x="2383672" y="2696170"/>
                </a:lnTo>
                <a:lnTo>
                  <a:pt x="2510888" y="2568954"/>
                </a:lnTo>
                <a:lnTo>
                  <a:pt x="2391130" y="2449196"/>
                </a:lnTo>
                <a:lnTo>
                  <a:pt x="2263914" y="2576412"/>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7" name="Oval 44">
            <a:extLst>
              <a:ext uri="{FF2B5EF4-FFF2-40B4-BE49-F238E27FC236}">
                <a16:creationId xmlns:a16="http://schemas.microsoft.com/office/drawing/2014/main" id="{D4ADF5FE-FA7B-4B3A-82C1-63641871C257}"/>
              </a:ext>
            </a:extLst>
          </p:cNvPr>
          <p:cNvSpPr>
            <a:spLocks noChangeAspect="1"/>
          </p:cNvSpPr>
          <p:nvPr/>
        </p:nvSpPr>
        <p:spPr>
          <a:xfrm>
            <a:off x="8335167" y="3433520"/>
            <a:ext cx="358611" cy="426993"/>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8" name="Text Placeholder 1">
            <a:extLst>
              <a:ext uri="{FF2B5EF4-FFF2-40B4-BE49-F238E27FC236}">
                <a16:creationId xmlns:a16="http://schemas.microsoft.com/office/drawing/2014/main" id="{4636295F-A4F6-4751-9FF6-2493CA3A60A9}"/>
              </a:ext>
            </a:extLst>
          </p:cNvPr>
          <p:cNvSpPr>
            <a:spLocks noGrp="1"/>
          </p:cNvSpPr>
          <p:nvPr>
            <p:ph type="body" sz="quarter" idx="10"/>
          </p:nvPr>
        </p:nvSpPr>
        <p:spPr>
          <a:xfrm>
            <a:off x="242647" y="92609"/>
            <a:ext cx="8679898" cy="543185"/>
          </a:xfrm>
        </p:spPr>
        <p:txBody>
          <a:bodyPr>
            <a:normAutofit fontScale="92500" lnSpcReduction="10000"/>
          </a:bodyPr>
          <a:lstStyle/>
          <a:p>
            <a:r>
              <a:rPr lang="en-US" dirty="0"/>
              <a:t>Fully Editable Icon Sets: A</a:t>
            </a:r>
          </a:p>
        </p:txBody>
      </p:sp>
    </p:spTree>
    <p:extLst>
      <p:ext uri="{BB962C8B-B14F-4D97-AF65-F5344CB8AC3E}">
        <p14:creationId xmlns:p14="http://schemas.microsoft.com/office/powerpoint/2010/main" val="1919422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Fully Editable Icon Sets: B</a:t>
            </a:r>
          </a:p>
        </p:txBody>
      </p:sp>
      <p:sp>
        <p:nvSpPr>
          <p:cNvPr id="54" name="Freeform 47">
            <a:extLst>
              <a:ext uri="{FF2B5EF4-FFF2-40B4-BE49-F238E27FC236}">
                <a16:creationId xmlns:a16="http://schemas.microsoft.com/office/drawing/2014/main" id="{C23D3A46-4648-419A-831A-39A9EF5FA6C6}"/>
              </a:ext>
            </a:extLst>
          </p:cNvPr>
          <p:cNvSpPr>
            <a:spLocks noChangeAspect="1"/>
          </p:cNvSpPr>
          <p:nvPr/>
        </p:nvSpPr>
        <p:spPr>
          <a:xfrm>
            <a:off x="3323145" y="1057922"/>
            <a:ext cx="397601" cy="397359"/>
          </a:xfrm>
          <a:custGeom>
            <a:avLst/>
            <a:gdLst>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5619 w 1901727"/>
              <a:gd name="connsiteY10" fmla="*/ 633909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7575 w 1901727"/>
              <a:gd name="connsiteY5" fmla="*/ 403907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72451 w 1901727"/>
              <a:gd name="connsiteY4" fmla="*/ 605860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01727"/>
              <a:gd name="connsiteY0" fmla="*/ 0 h 1985875"/>
              <a:gd name="connsiteX1" fmla="*/ 790984 w 1901727"/>
              <a:gd name="connsiteY1" fmla="*/ 0 h 1985875"/>
              <a:gd name="connsiteX2" fmla="*/ 1026596 w 1901727"/>
              <a:gd name="connsiteY2" fmla="*/ 5610 h 1985875"/>
              <a:gd name="connsiteX3" fmla="*/ 1020986 w 1901727"/>
              <a:gd name="connsiteY3" fmla="*/ 493664 h 1985875"/>
              <a:gd name="connsiteX4" fmla="*/ 1155622 w 1901727"/>
              <a:gd name="connsiteY4" fmla="*/ 572201 h 1985875"/>
              <a:gd name="connsiteX5" fmla="*/ 1351965 w 1901727"/>
              <a:gd name="connsiteY5" fmla="*/ 375858 h 1985875"/>
              <a:gd name="connsiteX6" fmla="*/ 1901727 w 1901727"/>
              <a:gd name="connsiteY6" fmla="*/ 1924167 h 1985875"/>
              <a:gd name="connsiteX7" fmla="*/ 992937 w 1901727"/>
              <a:gd name="connsiteY7" fmla="*/ 1480991 h 1985875"/>
              <a:gd name="connsiteX8" fmla="*/ 1054645 w 1901727"/>
              <a:gd name="connsiteY8" fmla="*/ 1121963 h 1985875"/>
              <a:gd name="connsiteX9" fmla="*/ 1088304 w 1901727"/>
              <a:gd name="connsiteY9" fmla="*/ 757325 h 1985875"/>
              <a:gd name="connsiteX10" fmla="*/ 920009 w 1901727"/>
              <a:gd name="connsiteY10" fmla="*/ 611470 h 1985875"/>
              <a:gd name="connsiteX11" fmla="*/ 729276 w 1901727"/>
              <a:gd name="connsiteY11" fmla="*/ 751715 h 1985875"/>
              <a:gd name="connsiteX12" fmla="*/ 740495 w 1901727"/>
              <a:gd name="connsiteY12" fmla="*/ 1161232 h 1985875"/>
              <a:gd name="connsiteX13" fmla="*/ 785374 w 1901727"/>
              <a:gd name="connsiteY13" fmla="*/ 1509040 h 1985875"/>
              <a:gd name="connsiteX14" fmla="*/ 0 w 1901727"/>
              <a:gd name="connsiteY14" fmla="*/ 1985875 h 1985875"/>
              <a:gd name="connsiteX15" fmla="*/ 437565 w 1901727"/>
              <a:gd name="connsiteY15" fmla="*/ 387077 h 1985875"/>
              <a:gd name="connsiteX16" fmla="*/ 650738 w 1901727"/>
              <a:gd name="connsiteY16" fmla="*/ 611470 h 1985875"/>
              <a:gd name="connsiteX17" fmla="*/ 813423 w 1901727"/>
              <a:gd name="connsiteY17" fmla="*/ 499274 h 1985875"/>
              <a:gd name="connsiteX18" fmla="*/ 790984 w 1901727"/>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2424"/>
              <a:gd name="connsiteY0" fmla="*/ 0 h 1985875"/>
              <a:gd name="connsiteX1" fmla="*/ 790984 w 1942424"/>
              <a:gd name="connsiteY1" fmla="*/ 0 h 1985875"/>
              <a:gd name="connsiteX2" fmla="*/ 1026596 w 1942424"/>
              <a:gd name="connsiteY2" fmla="*/ 5610 h 1985875"/>
              <a:gd name="connsiteX3" fmla="*/ 1020986 w 1942424"/>
              <a:gd name="connsiteY3" fmla="*/ 493664 h 1985875"/>
              <a:gd name="connsiteX4" fmla="*/ 1155622 w 1942424"/>
              <a:gd name="connsiteY4" fmla="*/ 572201 h 1985875"/>
              <a:gd name="connsiteX5" fmla="*/ 1351965 w 1942424"/>
              <a:gd name="connsiteY5" fmla="*/ 375858 h 1985875"/>
              <a:gd name="connsiteX6" fmla="*/ 1901727 w 1942424"/>
              <a:gd name="connsiteY6" fmla="*/ 1924167 h 1985875"/>
              <a:gd name="connsiteX7" fmla="*/ 992937 w 1942424"/>
              <a:gd name="connsiteY7" fmla="*/ 1480991 h 1985875"/>
              <a:gd name="connsiteX8" fmla="*/ 1054645 w 1942424"/>
              <a:gd name="connsiteY8" fmla="*/ 1121963 h 1985875"/>
              <a:gd name="connsiteX9" fmla="*/ 1088304 w 1942424"/>
              <a:gd name="connsiteY9" fmla="*/ 757325 h 1985875"/>
              <a:gd name="connsiteX10" fmla="*/ 920009 w 1942424"/>
              <a:gd name="connsiteY10" fmla="*/ 611470 h 1985875"/>
              <a:gd name="connsiteX11" fmla="*/ 729276 w 1942424"/>
              <a:gd name="connsiteY11" fmla="*/ 751715 h 1985875"/>
              <a:gd name="connsiteX12" fmla="*/ 740495 w 1942424"/>
              <a:gd name="connsiteY12" fmla="*/ 1161232 h 1985875"/>
              <a:gd name="connsiteX13" fmla="*/ 785374 w 1942424"/>
              <a:gd name="connsiteY13" fmla="*/ 1509040 h 1985875"/>
              <a:gd name="connsiteX14" fmla="*/ 0 w 1942424"/>
              <a:gd name="connsiteY14" fmla="*/ 1985875 h 1985875"/>
              <a:gd name="connsiteX15" fmla="*/ 437565 w 1942424"/>
              <a:gd name="connsiteY15" fmla="*/ 387077 h 1985875"/>
              <a:gd name="connsiteX16" fmla="*/ 650738 w 1942424"/>
              <a:gd name="connsiteY16" fmla="*/ 611470 h 1985875"/>
              <a:gd name="connsiteX17" fmla="*/ 813423 w 1942424"/>
              <a:gd name="connsiteY17" fmla="*/ 499274 h 1985875"/>
              <a:gd name="connsiteX18" fmla="*/ 790984 w 194242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54645 w 1946874"/>
              <a:gd name="connsiteY8" fmla="*/ 112196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992937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71474 w 1946874"/>
              <a:gd name="connsiteY7" fmla="*/ 1480991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61232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37565 w 1946874"/>
              <a:gd name="connsiteY15" fmla="*/ 387077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790984 w 1946874"/>
              <a:gd name="connsiteY0" fmla="*/ 0 h 1985875"/>
              <a:gd name="connsiteX1" fmla="*/ 790984 w 1946874"/>
              <a:gd name="connsiteY1" fmla="*/ 0 h 1985875"/>
              <a:gd name="connsiteX2" fmla="*/ 1026596 w 1946874"/>
              <a:gd name="connsiteY2" fmla="*/ 5610 h 1985875"/>
              <a:gd name="connsiteX3" fmla="*/ 1020986 w 1946874"/>
              <a:gd name="connsiteY3" fmla="*/ 493664 h 1985875"/>
              <a:gd name="connsiteX4" fmla="*/ 1155622 w 1946874"/>
              <a:gd name="connsiteY4" fmla="*/ 572201 h 1985875"/>
              <a:gd name="connsiteX5" fmla="*/ 1351965 w 1946874"/>
              <a:gd name="connsiteY5" fmla="*/ 375858 h 1985875"/>
              <a:gd name="connsiteX6" fmla="*/ 1901727 w 1946874"/>
              <a:gd name="connsiteY6" fmla="*/ 1924167 h 1985875"/>
              <a:gd name="connsiteX7" fmla="*/ 1054644 w 1946874"/>
              <a:gd name="connsiteY7" fmla="*/ 1486600 h 1985875"/>
              <a:gd name="connsiteX8" fmla="*/ 1037816 w 1946874"/>
              <a:gd name="connsiteY8" fmla="*/ 1144403 h 1985875"/>
              <a:gd name="connsiteX9" fmla="*/ 1088304 w 1946874"/>
              <a:gd name="connsiteY9" fmla="*/ 757325 h 1985875"/>
              <a:gd name="connsiteX10" fmla="*/ 920009 w 1946874"/>
              <a:gd name="connsiteY10" fmla="*/ 611470 h 1985875"/>
              <a:gd name="connsiteX11" fmla="*/ 729276 w 1946874"/>
              <a:gd name="connsiteY11" fmla="*/ 751715 h 1985875"/>
              <a:gd name="connsiteX12" fmla="*/ 740495 w 1946874"/>
              <a:gd name="connsiteY12" fmla="*/ 1161232 h 1985875"/>
              <a:gd name="connsiteX13" fmla="*/ 785374 w 1946874"/>
              <a:gd name="connsiteY13" fmla="*/ 1509040 h 1985875"/>
              <a:gd name="connsiteX14" fmla="*/ 0 w 1946874"/>
              <a:gd name="connsiteY14" fmla="*/ 1985875 h 1985875"/>
              <a:gd name="connsiteX15" fmla="*/ 420736 w 1946874"/>
              <a:gd name="connsiteY15" fmla="*/ 375858 h 1985875"/>
              <a:gd name="connsiteX16" fmla="*/ 650738 w 1946874"/>
              <a:gd name="connsiteY16" fmla="*/ 611470 h 1985875"/>
              <a:gd name="connsiteX17" fmla="*/ 813423 w 1946874"/>
              <a:gd name="connsiteY17" fmla="*/ 499274 h 1985875"/>
              <a:gd name="connsiteX18" fmla="*/ 790984 w 1946874"/>
              <a:gd name="connsiteY18" fmla="*/ 0 h 1985875"/>
              <a:gd name="connsiteX0" fmla="*/ 858302 w 2014192"/>
              <a:gd name="connsiteY0" fmla="*/ 0 h 1958316"/>
              <a:gd name="connsiteX1" fmla="*/ 858302 w 2014192"/>
              <a:gd name="connsiteY1" fmla="*/ 0 h 1958316"/>
              <a:gd name="connsiteX2" fmla="*/ 1093914 w 2014192"/>
              <a:gd name="connsiteY2" fmla="*/ 5610 h 1958316"/>
              <a:gd name="connsiteX3" fmla="*/ 1088304 w 2014192"/>
              <a:gd name="connsiteY3" fmla="*/ 493664 h 1958316"/>
              <a:gd name="connsiteX4" fmla="*/ 1222940 w 2014192"/>
              <a:gd name="connsiteY4" fmla="*/ 572201 h 1958316"/>
              <a:gd name="connsiteX5" fmla="*/ 1419283 w 2014192"/>
              <a:gd name="connsiteY5" fmla="*/ 375858 h 1958316"/>
              <a:gd name="connsiteX6" fmla="*/ 1969045 w 2014192"/>
              <a:gd name="connsiteY6" fmla="*/ 1924167 h 1958316"/>
              <a:gd name="connsiteX7" fmla="*/ 1121962 w 2014192"/>
              <a:gd name="connsiteY7" fmla="*/ 1486600 h 1958316"/>
              <a:gd name="connsiteX8" fmla="*/ 1105134 w 2014192"/>
              <a:gd name="connsiteY8" fmla="*/ 1144403 h 1958316"/>
              <a:gd name="connsiteX9" fmla="*/ 1155622 w 2014192"/>
              <a:gd name="connsiteY9" fmla="*/ 757325 h 1958316"/>
              <a:gd name="connsiteX10" fmla="*/ 987327 w 2014192"/>
              <a:gd name="connsiteY10" fmla="*/ 611470 h 1958316"/>
              <a:gd name="connsiteX11" fmla="*/ 796594 w 2014192"/>
              <a:gd name="connsiteY11" fmla="*/ 751715 h 1958316"/>
              <a:gd name="connsiteX12" fmla="*/ 807813 w 2014192"/>
              <a:gd name="connsiteY12" fmla="*/ 1161232 h 1958316"/>
              <a:gd name="connsiteX13" fmla="*/ 852692 w 2014192"/>
              <a:gd name="connsiteY13" fmla="*/ 1509040 h 1958316"/>
              <a:gd name="connsiteX14" fmla="*/ 0 w 2014192"/>
              <a:gd name="connsiteY14" fmla="*/ 1952216 h 1958316"/>
              <a:gd name="connsiteX15" fmla="*/ 488054 w 2014192"/>
              <a:gd name="connsiteY15" fmla="*/ 375858 h 1958316"/>
              <a:gd name="connsiteX16" fmla="*/ 718056 w 2014192"/>
              <a:gd name="connsiteY16" fmla="*/ 611470 h 1958316"/>
              <a:gd name="connsiteX17" fmla="*/ 880741 w 2014192"/>
              <a:gd name="connsiteY17" fmla="*/ 499274 h 1958316"/>
              <a:gd name="connsiteX18" fmla="*/ 858302 w 2014192"/>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41893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930674 w 2103393"/>
              <a:gd name="connsiteY13" fmla="*/ 1480991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897014 w 2103393"/>
              <a:gd name="connsiteY12" fmla="*/ 1161232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194335 w 2103393"/>
              <a:gd name="connsiteY8" fmla="*/ 1144403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8316"/>
              <a:gd name="connsiteX1" fmla="*/ 947503 w 2103393"/>
              <a:gd name="connsiteY1" fmla="*/ 0 h 1958316"/>
              <a:gd name="connsiteX2" fmla="*/ 1183115 w 2103393"/>
              <a:gd name="connsiteY2" fmla="*/ 5610 h 1958316"/>
              <a:gd name="connsiteX3" fmla="*/ 1177505 w 2103393"/>
              <a:gd name="connsiteY3" fmla="*/ 493664 h 1958316"/>
              <a:gd name="connsiteX4" fmla="*/ 1312141 w 2103393"/>
              <a:gd name="connsiteY4" fmla="*/ 572201 h 1958316"/>
              <a:gd name="connsiteX5" fmla="*/ 1508484 w 2103393"/>
              <a:gd name="connsiteY5" fmla="*/ 375858 h 1958316"/>
              <a:gd name="connsiteX6" fmla="*/ 2058246 w 2103393"/>
              <a:gd name="connsiteY6" fmla="*/ 1924167 h 1958316"/>
              <a:gd name="connsiteX7" fmla="*/ 1211163 w 2103393"/>
              <a:gd name="connsiteY7" fmla="*/ 1486600 h 1958316"/>
              <a:gd name="connsiteX8" fmla="*/ 1227994 w 2103393"/>
              <a:gd name="connsiteY8" fmla="*/ 1194891 h 1958316"/>
              <a:gd name="connsiteX9" fmla="*/ 1244823 w 2103393"/>
              <a:gd name="connsiteY9" fmla="*/ 757325 h 1958316"/>
              <a:gd name="connsiteX10" fmla="*/ 1076528 w 2103393"/>
              <a:gd name="connsiteY10" fmla="*/ 611470 h 1958316"/>
              <a:gd name="connsiteX11" fmla="*/ 885795 w 2103393"/>
              <a:gd name="connsiteY11" fmla="*/ 751715 h 1958316"/>
              <a:gd name="connsiteX12" fmla="*/ 919453 w 2103393"/>
              <a:gd name="connsiteY12" fmla="*/ 1189281 h 1958316"/>
              <a:gd name="connsiteX13" fmla="*/ 891405 w 2103393"/>
              <a:gd name="connsiteY13" fmla="*/ 1509040 h 1958316"/>
              <a:gd name="connsiteX14" fmla="*/ 89201 w 2103393"/>
              <a:gd name="connsiteY14" fmla="*/ 1952216 h 1958316"/>
              <a:gd name="connsiteX15" fmla="*/ 577255 w 2103393"/>
              <a:gd name="connsiteY15" fmla="*/ 375858 h 1958316"/>
              <a:gd name="connsiteX16" fmla="*/ 807257 w 2103393"/>
              <a:gd name="connsiteY16" fmla="*/ 611470 h 1958316"/>
              <a:gd name="connsiteX17" fmla="*/ 969942 w 2103393"/>
              <a:gd name="connsiteY17" fmla="*/ 499274 h 1958316"/>
              <a:gd name="connsiteX18" fmla="*/ 947503 w 2103393"/>
              <a:gd name="connsiteY18" fmla="*/ 0 h 1958316"/>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7994 w 2103393"/>
              <a:gd name="connsiteY8" fmla="*/ 1194891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22384 w 2103393"/>
              <a:gd name="connsiteY8" fmla="*/ 117806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59848"/>
              <a:gd name="connsiteX1" fmla="*/ 947503 w 2103393"/>
              <a:gd name="connsiteY1" fmla="*/ 0 h 1959848"/>
              <a:gd name="connsiteX2" fmla="*/ 1183115 w 2103393"/>
              <a:gd name="connsiteY2" fmla="*/ 5610 h 1959848"/>
              <a:gd name="connsiteX3" fmla="*/ 1177505 w 2103393"/>
              <a:gd name="connsiteY3" fmla="*/ 493664 h 1959848"/>
              <a:gd name="connsiteX4" fmla="*/ 1312141 w 2103393"/>
              <a:gd name="connsiteY4" fmla="*/ 572201 h 1959848"/>
              <a:gd name="connsiteX5" fmla="*/ 1508484 w 2103393"/>
              <a:gd name="connsiteY5" fmla="*/ 375858 h 1959848"/>
              <a:gd name="connsiteX6" fmla="*/ 2058246 w 2103393"/>
              <a:gd name="connsiteY6" fmla="*/ 1924167 h 1959848"/>
              <a:gd name="connsiteX7" fmla="*/ 1211163 w 2103393"/>
              <a:gd name="connsiteY7" fmla="*/ 1486600 h 1959848"/>
              <a:gd name="connsiteX8" fmla="*/ 1205554 w 2103393"/>
              <a:gd name="connsiteY8" fmla="*/ 1200502 h 1959848"/>
              <a:gd name="connsiteX9" fmla="*/ 1244823 w 2103393"/>
              <a:gd name="connsiteY9" fmla="*/ 757325 h 1959848"/>
              <a:gd name="connsiteX10" fmla="*/ 1076528 w 2103393"/>
              <a:gd name="connsiteY10" fmla="*/ 611470 h 1959848"/>
              <a:gd name="connsiteX11" fmla="*/ 885795 w 2103393"/>
              <a:gd name="connsiteY11" fmla="*/ 751715 h 1959848"/>
              <a:gd name="connsiteX12" fmla="*/ 919453 w 2103393"/>
              <a:gd name="connsiteY12" fmla="*/ 1189281 h 1959848"/>
              <a:gd name="connsiteX13" fmla="*/ 891405 w 2103393"/>
              <a:gd name="connsiteY13" fmla="*/ 1509040 h 1959848"/>
              <a:gd name="connsiteX14" fmla="*/ 89201 w 2103393"/>
              <a:gd name="connsiteY14" fmla="*/ 1952216 h 1959848"/>
              <a:gd name="connsiteX15" fmla="*/ 577255 w 2103393"/>
              <a:gd name="connsiteY15" fmla="*/ 375858 h 1959848"/>
              <a:gd name="connsiteX16" fmla="*/ 807257 w 2103393"/>
              <a:gd name="connsiteY16" fmla="*/ 611470 h 1959848"/>
              <a:gd name="connsiteX17" fmla="*/ 969942 w 2103393"/>
              <a:gd name="connsiteY17" fmla="*/ 499274 h 1959848"/>
              <a:gd name="connsiteX18" fmla="*/ 947503 w 2103393"/>
              <a:gd name="connsiteY18" fmla="*/ 0 h 1959848"/>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1617"/>
              <a:gd name="connsiteX1" fmla="*/ 947503 w 2103393"/>
              <a:gd name="connsiteY1" fmla="*/ 0 h 1961617"/>
              <a:gd name="connsiteX2" fmla="*/ 1183115 w 2103393"/>
              <a:gd name="connsiteY2" fmla="*/ 5610 h 1961617"/>
              <a:gd name="connsiteX3" fmla="*/ 1177505 w 2103393"/>
              <a:gd name="connsiteY3" fmla="*/ 493664 h 1961617"/>
              <a:gd name="connsiteX4" fmla="*/ 1312141 w 2103393"/>
              <a:gd name="connsiteY4" fmla="*/ 572201 h 1961617"/>
              <a:gd name="connsiteX5" fmla="*/ 1508484 w 2103393"/>
              <a:gd name="connsiteY5" fmla="*/ 375858 h 1961617"/>
              <a:gd name="connsiteX6" fmla="*/ 2058246 w 2103393"/>
              <a:gd name="connsiteY6" fmla="*/ 1924167 h 1961617"/>
              <a:gd name="connsiteX7" fmla="*/ 1244822 w 2103393"/>
              <a:gd name="connsiteY7" fmla="*/ 1514649 h 1961617"/>
              <a:gd name="connsiteX8" fmla="*/ 1205554 w 2103393"/>
              <a:gd name="connsiteY8" fmla="*/ 1200502 h 1961617"/>
              <a:gd name="connsiteX9" fmla="*/ 1244823 w 2103393"/>
              <a:gd name="connsiteY9" fmla="*/ 757325 h 1961617"/>
              <a:gd name="connsiteX10" fmla="*/ 1076528 w 2103393"/>
              <a:gd name="connsiteY10" fmla="*/ 611470 h 1961617"/>
              <a:gd name="connsiteX11" fmla="*/ 885795 w 2103393"/>
              <a:gd name="connsiteY11" fmla="*/ 751715 h 1961617"/>
              <a:gd name="connsiteX12" fmla="*/ 919453 w 2103393"/>
              <a:gd name="connsiteY12" fmla="*/ 1189281 h 1961617"/>
              <a:gd name="connsiteX13" fmla="*/ 891405 w 2103393"/>
              <a:gd name="connsiteY13" fmla="*/ 1509040 h 1961617"/>
              <a:gd name="connsiteX14" fmla="*/ 89201 w 2103393"/>
              <a:gd name="connsiteY14" fmla="*/ 1952216 h 1961617"/>
              <a:gd name="connsiteX15" fmla="*/ 577255 w 2103393"/>
              <a:gd name="connsiteY15" fmla="*/ 375858 h 1961617"/>
              <a:gd name="connsiteX16" fmla="*/ 807257 w 2103393"/>
              <a:gd name="connsiteY16" fmla="*/ 611470 h 1961617"/>
              <a:gd name="connsiteX17" fmla="*/ 969942 w 2103393"/>
              <a:gd name="connsiteY17" fmla="*/ 499274 h 1961617"/>
              <a:gd name="connsiteX18" fmla="*/ 947503 w 2103393"/>
              <a:gd name="connsiteY18" fmla="*/ 0 h 1961617"/>
              <a:gd name="connsiteX0" fmla="*/ 947503 w 2103393"/>
              <a:gd name="connsiteY0" fmla="*/ 0 h 1963064"/>
              <a:gd name="connsiteX1" fmla="*/ 947503 w 2103393"/>
              <a:gd name="connsiteY1" fmla="*/ 0 h 1963064"/>
              <a:gd name="connsiteX2" fmla="*/ 1183115 w 2103393"/>
              <a:gd name="connsiteY2" fmla="*/ 5610 h 1963064"/>
              <a:gd name="connsiteX3" fmla="*/ 1177505 w 2103393"/>
              <a:gd name="connsiteY3" fmla="*/ 493664 h 1963064"/>
              <a:gd name="connsiteX4" fmla="*/ 1312141 w 2103393"/>
              <a:gd name="connsiteY4" fmla="*/ 572201 h 1963064"/>
              <a:gd name="connsiteX5" fmla="*/ 1508484 w 2103393"/>
              <a:gd name="connsiteY5" fmla="*/ 375858 h 1963064"/>
              <a:gd name="connsiteX6" fmla="*/ 2058246 w 2103393"/>
              <a:gd name="connsiteY6" fmla="*/ 1924167 h 1963064"/>
              <a:gd name="connsiteX7" fmla="*/ 1244822 w 2103393"/>
              <a:gd name="connsiteY7" fmla="*/ 1514649 h 1963064"/>
              <a:gd name="connsiteX8" fmla="*/ 1205554 w 2103393"/>
              <a:gd name="connsiteY8" fmla="*/ 1200502 h 1963064"/>
              <a:gd name="connsiteX9" fmla="*/ 1244823 w 2103393"/>
              <a:gd name="connsiteY9" fmla="*/ 757325 h 1963064"/>
              <a:gd name="connsiteX10" fmla="*/ 1076528 w 2103393"/>
              <a:gd name="connsiteY10" fmla="*/ 611470 h 1963064"/>
              <a:gd name="connsiteX11" fmla="*/ 885795 w 2103393"/>
              <a:gd name="connsiteY11" fmla="*/ 751715 h 1963064"/>
              <a:gd name="connsiteX12" fmla="*/ 919453 w 2103393"/>
              <a:gd name="connsiteY12" fmla="*/ 1189281 h 1963064"/>
              <a:gd name="connsiteX13" fmla="*/ 891405 w 2103393"/>
              <a:gd name="connsiteY13" fmla="*/ 1509040 h 1963064"/>
              <a:gd name="connsiteX14" fmla="*/ 89201 w 2103393"/>
              <a:gd name="connsiteY14" fmla="*/ 1952216 h 1963064"/>
              <a:gd name="connsiteX15" fmla="*/ 577255 w 2103393"/>
              <a:gd name="connsiteY15" fmla="*/ 375858 h 1963064"/>
              <a:gd name="connsiteX16" fmla="*/ 807257 w 2103393"/>
              <a:gd name="connsiteY16" fmla="*/ 611470 h 1963064"/>
              <a:gd name="connsiteX17" fmla="*/ 969942 w 2103393"/>
              <a:gd name="connsiteY17" fmla="*/ 499274 h 1963064"/>
              <a:gd name="connsiteX18" fmla="*/ 947503 w 2103393"/>
              <a:gd name="connsiteY18" fmla="*/ 0 h 1963064"/>
              <a:gd name="connsiteX0" fmla="*/ 947503 w 2103393"/>
              <a:gd name="connsiteY0" fmla="*/ 0 h 1964995"/>
              <a:gd name="connsiteX1" fmla="*/ 947503 w 2103393"/>
              <a:gd name="connsiteY1" fmla="*/ 0 h 1964995"/>
              <a:gd name="connsiteX2" fmla="*/ 1183115 w 2103393"/>
              <a:gd name="connsiteY2" fmla="*/ 5610 h 1964995"/>
              <a:gd name="connsiteX3" fmla="*/ 1177505 w 2103393"/>
              <a:gd name="connsiteY3" fmla="*/ 493664 h 1964995"/>
              <a:gd name="connsiteX4" fmla="*/ 1312141 w 2103393"/>
              <a:gd name="connsiteY4" fmla="*/ 572201 h 1964995"/>
              <a:gd name="connsiteX5" fmla="*/ 1508484 w 2103393"/>
              <a:gd name="connsiteY5" fmla="*/ 375858 h 1964995"/>
              <a:gd name="connsiteX6" fmla="*/ 2058246 w 2103393"/>
              <a:gd name="connsiteY6" fmla="*/ 1924167 h 1964995"/>
              <a:gd name="connsiteX7" fmla="*/ 1244822 w 2103393"/>
              <a:gd name="connsiteY7" fmla="*/ 1514649 h 1964995"/>
              <a:gd name="connsiteX8" fmla="*/ 1205554 w 2103393"/>
              <a:gd name="connsiteY8" fmla="*/ 1200502 h 1964995"/>
              <a:gd name="connsiteX9" fmla="*/ 1244823 w 2103393"/>
              <a:gd name="connsiteY9" fmla="*/ 757325 h 1964995"/>
              <a:gd name="connsiteX10" fmla="*/ 1076528 w 2103393"/>
              <a:gd name="connsiteY10" fmla="*/ 611470 h 1964995"/>
              <a:gd name="connsiteX11" fmla="*/ 885795 w 2103393"/>
              <a:gd name="connsiteY11" fmla="*/ 751715 h 1964995"/>
              <a:gd name="connsiteX12" fmla="*/ 919453 w 2103393"/>
              <a:gd name="connsiteY12" fmla="*/ 1189281 h 1964995"/>
              <a:gd name="connsiteX13" fmla="*/ 891405 w 2103393"/>
              <a:gd name="connsiteY13" fmla="*/ 1509040 h 1964995"/>
              <a:gd name="connsiteX14" fmla="*/ 89201 w 2103393"/>
              <a:gd name="connsiteY14" fmla="*/ 1952216 h 1964995"/>
              <a:gd name="connsiteX15" fmla="*/ 577255 w 2103393"/>
              <a:gd name="connsiteY15" fmla="*/ 375858 h 1964995"/>
              <a:gd name="connsiteX16" fmla="*/ 807257 w 2103393"/>
              <a:gd name="connsiteY16" fmla="*/ 611470 h 1964995"/>
              <a:gd name="connsiteX17" fmla="*/ 969942 w 2103393"/>
              <a:gd name="connsiteY17" fmla="*/ 499274 h 1964995"/>
              <a:gd name="connsiteX18" fmla="*/ 947503 w 2103393"/>
              <a:gd name="connsiteY18" fmla="*/ 0 h 1964995"/>
              <a:gd name="connsiteX0" fmla="*/ 947503 w 2103393"/>
              <a:gd name="connsiteY0" fmla="*/ 13781 h 1978776"/>
              <a:gd name="connsiteX1" fmla="*/ 947503 w 2103393"/>
              <a:gd name="connsiteY1" fmla="*/ 13781 h 1978776"/>
              <a:gd name="connsiteX2" fmla="*/ 1183115 w 2103393"/>
              <a:gd name="connsiteY2" fmla="*/ 19391 h 1978776"/>
              <a:gd name="connsiteX3" fmla="*/ 1177505 w 2103393"/>
              <a:gd name="connsiteY3" fmla="*/ 507445 h 1978776"/>
              <a:gd name="connsiteX4" fmla="*/ 1312141 w 2103393"/>
              <a:gd name="connsiteY4" fmla="*/ 585982 h 1978776"/>
              <a:gd name="connsiteX5" fmla="*/ 1508484 w 2103393"/>
              <a:gd name="connsiteY5" fmla="*/ 389639 h 1978776"/>
              <a:gd name="connsiteX6" fmla="*/ 2058246 w 2103393"/>
              <a:gd name="connsiteY6" fmla="*/ 1937948 h 1978776"/>
              <a:gd name="connsiteX7" fmla="*/ 1244822 w 2103393"/>
              <a:gd name="connsiteY7" fmla="*/ 1528430 h 1978776"/>
              <a:gd name="connsiteX8" fmla="*/ 1205554 w 2103393"/>
              <a:gd name="connsiteY8" fmla="*/ 1214283 h 1978776"/>
              <a:gd name="connsiteX9" fmla="*/ 1244823 w 2103393"/>
              <a:gd name="connsiteY9" fmla="*/ 771106 h 1978776"/>
              <a:gd name="connsiteX10" fmla="*/ 1076528 w 2103393"/>
              <a:gd name="connsiteY10" fmla="*/ 625251 h 1978776"/>
              <a:gd name="connsiteX11" fmla="*/ 885795 w 2103393"/>
              <a:gd name="connsiteY11" fmla="*/ 765496 h 1978776"/>
              <a:gd name="connsiteX12" fmla="*/ 919453 w 2103393"/>
              <a:gd name="connsiteY12" fmla="*/ 1203062 h 1978776"/>
              <a:gd name="connsiteX13" fmla="*/ 891405 w 2103393"/>
              <a:gd name="connsiteY13" fmla="*/ 1522821 h 1978776"/>
              <a:gd name="connsiteX14" fmla="*/ 89201 w 2103393"/>
              <a:gd name="connsiteY14" fmla="*/ 1965997 h 1978776"/>
              <a:gd name="connsiteX15" fmla="*/ 577255 w 2103393"/>
              <a:gd name="connsiteY15" fmla="*/ 389639 h 1978776"/>
              <a:gd name="connsiteX16" fmla="*/ 807257 w 2103393"/>
              <a:gd name="connsiteY16" fmla="*/ 625251 h 1978776"/>
              <a:gd name="connsiteX17" fmla="*/ 969942 w 2103393"/>
              <a:gd name="connsiteY17" fmla="*/ 513055 h 1978776"/>
              <a:gd name="connsiteX18" fmla="*/ 947503 w 2103393"/>
              <a:gd name="connsiteY18" fmla="*/ 13781 h 1978776"/>
              <a:gd name="connsiteX0" fmla="*/ 964333 w 2103393"/>
              <a:gd name="connsiteY0" fmla="*/ 55026 h 1980752"/>
              <a:gd name="connsiteX1" fmla="*/ 947503 w 2103393"/>
              <a:gd name="connsiteY1" fmla="*/ 15757 h 1980752"/>
              <a:gd name="connsiteX2" fmla="*/ 1183115 w 2103393"/>
              <a:gd name="connsiteY2" fmla="*/ 21367 h 1980752"/>
              <a:gd name="connsiteX3" fmla="*/ 1177505 w 2103393"/>
              <a:gd name="connsiteY3" fmla="*/ 509421 h 1980752"/>
              <a:gd name="connsiteX4" fmla="*/ 1312141 w 2103393"/>
              <a:gd name="connsiteY4" fmla="*/ 587958 h 1980752"/>
              <a:gd name="connsiteX5" fmla="*/ 1508484 w 2103393"/>
              <a:gd name="connsiteY5" fmla="*/ 391615 h 1980752"/>
              <a:gd name="connsiteX6" fmla="*/ 2058246 w 2103393"/>
              <a:gd name="connsiteY6" fmla="*/ 1939924 h 1980752"/>
              <a:gd name="connsiteX7" fmla="*/ 1244822 w 2103393"/>
              <a:gd name="connsiteY7" fmla="*/ 1530406 h 1980752"/>
              <a:gd name="connsiteX8" fmla="*/ 1205554 w 2103393"/>
              <a:gd name="connsiteY8" fmla="*/ 1216259 h 1980752"/>
              <a:gd name="connsiteX9" fmla="*/ 1244823 w 2103393"/>
              <a:gd name="connsiteY9" fmla="*/ 773082 h 1980752"/>
              <a:gd name="connsiteX10" fmla="*/ 1076528 w 2103393"/>
              <a:gd name="connsiteY10" fmla="*/ 627227 h 1980752"/>
              <a:gd name="connsiteX11" fmla="*/ 885795 w 2103393"/>
              <a:gd name="connsiteY11" fmla="*/ 767472 h 1980752"/>
              <a:gd name="connsiteX12" fmla="*/ 919453 w 2103393"/>
              <a:gd name="connsiteY12" fmla="*/ 1205038 h 1980752"/>
              <a:gd name="connsiteX13" fmla="*/ 891405 w 2103393"/>
              <a:gd name="connsiteY13" fmla="*/ 1524797 h 1980752"/>
              <a:gd name="connsiteX14" fmla="*/ 89201 w 2103393"/>
              <a:gd name="connsiteY14" fmla="*/ 1967973 h 1980752"/>
              <a:gd name="connsiteX15" fmla="*/ 577255 w 2103393"/>
              <a:gd name="connsiteY15" fmla="*/ 391615 h 1980752"/>
              <a:gd name="connsiteX16" fmla="*/ 807257 w 2103393"/>
              <a:gd name="connsiteY16" fmla="*/ 627227 h 1980752"/>
              <a:gd name="connsiteX17" fmla="*/ 969942 w 2103393"/>
              <a:gd name="connsiteY17" fmla="*/ 515031 h 1980752"/>
              <a:gd name="connsiteX18" fmla="*/ 964333 w 2103393"/>
              <a:gd name="connsiteY18" fmla="*/ 55026 h 1980752"/>
              <a:gd name="connsiteX0" fmla="*/ 913845 w 2103393"/>
              <a:gd name="connsiteY0" fmla="*/ 72662 h 1981559"/>
              <a:gd name="connsiteX1" fmla="*/ 947503 w 2103393"/>
              <a:gd name="connsiteY1" fmla="*/ 16564 h 1981559"/>
              <a:gd name="connsiteX2" fmla="*/ 1183115 w 2103393"/>
              <a:gd name="connsiteY2" fmla="*/ 22174 h 1981559"/>
              <a:gd name="connsiteX3" fmla="*/ 1177505 w 2103393"/>
              <a:gd name="connsiteY3" fmla="*/ 510228 h 1981559"/>
              <a:gd name="connsiteX4" fmla="*/ 1312141 w 2103393"/>
              <a:gd name="connsiteY4" fmla="*/ 588765 h 1981559"/>
              <a:gd name="connsiteX5" fmla="*/ 1508484 w 2103393"/>
              <a:gd name="connsiteY5" fmla="*/ 392422 h 1981559"/>
              <a:gd name="connsiteX6" fmla="*/ 2058246 w 2103393"/>
              <a:gd name="connsiteY6" fmla="*/ 1940731 h 1981559"/>
              <a:gd name="connsiteX7" fmla="*/ 1244822 w 2103393"/>
              <a:gd name="connsiteY7" fmla="*/ 1531213 h 1981559"/>
              <a:gd name="connsiteX8" fmla="*/ 1205554 w 2103393"/>
              <a:gd name="connsiteY8" fmla="*/ 1217066 h 1981559"/>
              <a:gd name="connsiteX9" fmla="*/ 1244823 w 2103393"/>
              <a:gd name="connsiteY9" fmla="*/ 773889 h 1981559"/>
              <a:gd name="connsiteX10" fmla="*/ 1076528 w 2103393"/>
              <a:gd name="connsiteY10" fmla="*/ 628034 h 1981559"/>
              <a:gd name="connsiteX11" fmla="*/ 885795 w 2103393"/>
              <a:gd name="connsiteY11" fmla="*/ 768279 h 1981559"/>
              <a:gd name="connsiteX12" fmla="*/ 919453 w 2103393"/>
              <a:gd name="connsiteY12" fmla="*/ 1205845 h 1981559"/>
              <a:gd name="connsiteX13" fmla="*/ 891405 w 2103393"/>
              <a:gd name="connsiteY13" fmla="*/ 1525604 h 1981559"/>
              <a:gd name="connsiteX14" fmla="*/ 89201 w 2103393"/>
              <a:gd name="connsiteY14" fmla="*/ 1968780 h 1981559"/>
              <a:gd name="connsiteX15" fmla="*/ 577255 w 2103393"/>
              <a:gd name="connsiteY15" fmla="*/ 392422 h 1981559"/>
              <a:gd name="connsiteX16" fmla="*/ 807257 w 2103393"/>
              <a:gd name="connsiteY16" fmla="*/ 628034 h 1981559"/>
              <a:gd name="connsiteX17" fmla="*/ 969942 w 2103393"/>
              <a:gd name="connsiteY17" fmla="*/ 515838 h 1981559"/>
              <a:gd name="connsiteX18" fmla="*/ 913845 w 2103393"/>
              <a:gd name="connsiteY18" fmla="*/ 72662 h 1981559"/>
              <a:gd name="connsiteX0" fmla="*/ 913845 w 2103393"/>
              <a:gd name="connsiteY0" fmla="*/ 103017 h 2011914"/>
              <a:gd name="connsiteX1" fmla="*/ 1003601 w 2103393"/>
              <a:gd name="connsiteY1" fmla="*/ 2040 h 2011914"/>
              <a:gd name="connsiteX2" fmla="*/ 1183115 w 2103393"/>
              <a:gd name="connsiteY2" fmla="*/ 52529 h 2011914"/>
              <a:gd name="connsiteX3" fmla="*/ 1177505 w 2103393"/>
              <a:gd name="connsiteY3" fmla="*/ 540583 h 2011914"/>
              <a:gd name="connsiteX4" fmla="*/ 1312141 w 2103393"/>
              <a:gd name="connsiteY4" fmla="*/ 619120 h 2011914"/>
              <a:gd name="connsiteX5" fmla="*/ 1508484 w 2103393"/>
              <a:gd name="connsiteY5" fmla="*/ 422777 h 2011914"/>
              <a:gd name="connsiteX6" fmla="*/ 2058246 w 2103393"/>
              <a:gd name="connsiteY6" fmla="*/ 1971086 h 2011914"/>
              <a:gd name="connsiteX7" fmla="*/ 1244822 w 2103393"/>
              <a:gd name="connsiteY7" fmla="*/ 1561568 h 2011914"/>
              <a:gd name="connsiteX8" fmla="*/ 1205554 w 2103393"/>
              <a:gd name="connsiteY8" fmla="*/ 1247421 h 2011914"/>
              <a:gd name="connsiteX9" fmla="*/ 1244823 w 2103393"/>
              <a:gd name="connsiteY9" fmla="*/ 804244 h 2011914"/>
              <a:gd name="connsiteX10" fmla="*/ 1076528 w 2103393"/>
              <a:gd name="connsiteY10" fmla="*/ 658389 h 2011914"/>
              <a:gd name="connsiteX11" fmla="*/ 885795 w 2103393"/>
              <a:gd name="connsiteY11" fmla="*/ 798634 h 2011914"/>
              <a:gd name="connsiteX12" fmla="*/ 919453 w 2103393"/>
              <a:gd name="connsiteY12" fmla="*/ 1236200 h 2011914"/>
              <a:gd name="connsiteX13" fmla="*/ 891405 w 2103393"/>
              <a:gd name="connsiteY13" fmla="*/ 1555959 h 2011914"/>
              <a:gd name="connsiteX14" fmla="*/ 89201 w 2103393"/>
              <a:gd name="connsiteY14" fmla="*/ 1999135 h 2011914"/>
              <a:gd name="connsiteX15" fmla="*/ 577255 w 2103393"/>
              <a:gd name="connsiteY15" fmla="*/ 422777 h 2011914"/>
              <a:gd name="connsiteX16" fmla="*/ 807257 w 2103393"/>
              <a:gd name="connsiteY16" fmla="*/ 658389 h 2011914"/>
              <a:gd name="connsiteX17" fmla="*/ 969942 w 2103393"/>
              <a:gd name="connsiteY17" fmla="*/ 546193 h 2011914"/>
              <a:gd name="connsiteX18" fmla="*/ 913845 w 2103393"/>
              <a:gd name="connsiteY18" fmla="*/ 103017 h 2011914"/>
              <a:gd name="connsiteX0" fmla="*/ 930675 w 2103393"/>
              <a:gd name="connsiteY0" fmla="*/ 67702 h 2010258"/>
              <a:gd name="connsiteX1" fmla="*/ 1003601 w 2103393"/>
              <a:gd name="connsiteY1" fmla="*/ 384 h 2010258"/>
              <a:gd name="connsiteX2" fmla="*/ 1183115 w 2103393"/>
              <a:gd name="connsiteY2" fmla="*/ 50873 h 2010258"/>
              <a:gd name="connsiteX3" fmla="*/ 1177505 w 2103393"/>
              <a:gd name="connsiteY3" fmla="*/ 538927 h 2010258"/>
              <a:gd name="connsiteX4" fmla="*/ 1312141 w 2103393"/>
              <a:gd name="connsiteY4" fmla="*/ 617464 h 2010258"/>
              <a:gd name="connsiteX5" fmla="*/ 1508484 w 2103393"/>
              <a:gd name="connsiteY5" fmla="*/ 421121 h 2010258"/>
              <a:gd name="connsiteX6" fmla="*/ 2058246 w 2103393"/>
              <a:gd name="connsiteY6" fmla="*/ 1969430 h 2010258"/>
              <a:gd name="connsiteX7" fmla="*/ 1244822 w 2103393"/>
              <a:gd name="connsiteY7" fmla="*/ 1559912 h 2010258"/>
              <a:gd name="connsiteX8" fmla="*/ 1205554 w 2103393"/>
              <a:gd name="connsiteY8" fmla="*/ 1245765 h 2010258"/>
              <a:gd name="connsiteX9" fmla="*/ 1244823 w 2103393"/>
              <a:gd name="connsiteY9" fmla="*/ 802588 h 2010258"/>
              <a:gd name="connsiteX10" fmla="*/ 1076528 w 2103393"/>
              <a:gd name="connsiteY10" fmla="*/ 656733 h 2010258"/>
              <a:gd name="connsiteX11" fmla="*/ 885795 w 2103393"/>
              <a:gd name="connsiteY11" fmla="*/ 796978 h 2010258"/>
              <a:gd name="connsiteX12" fmla="*/ 919453 w 2103393"/>
              <a:gd name="connsiteY12" fmla="*/ 1234544 h 2010258"/>
              <a:gd name="connsiteX13" fmla="*/ 891405 w 2103393"/>
              <a:gd name="connsiteY13" fmla="*/ 1554303 h 2010258"/>
              <a:gd name="connsiteX14" fmla="*/ 89201 w 2103393"/>
              <a:gd name="connsiteY14" fmla="*/ 1997479 h 2010258"/>
              <a:gd name="connsiteX15" fmla="*/ 577255 w 2103393"/>
              <a:gd name="connsiteY15" fmla="*/ 421121 h 2010258"/>
              <a:gd name="connsiteX16" fmla="*/ 807257 w 2103393"/>
              <a:gd name="connsiteY16" fmla="*/ 656733 h 2010258"/>
              <a:gd name="connsiteX17" fmla="*/ 969942 w 2103393"/>
              <a:gd name="connsiteY17" fmla="*/ 544537 h 2010258"/>
              <a:gd name="connsiteX18" fmla="*/ 930675 w 2103393"/>
              <a:gd name="connsiteY18" fmla="*/ 67702 h 2010258"/>
              <a:gd name="connsiteX0" fmla="*/ 930675 w 2103393"/>
              <a:gd name="connsiteY0" fmla="*/ 69239 h 2011795"/>
              <a:gd name="connsiteX1" fmla="*/ 1183115 w 2103393"/>
              <a:gd name="connsiteY1" fmla="*/ 52410 h 2011795"/>
              <a:gd name="connsiteX2" fmla="*/ 1177505 w 2103393"/>
              <a:gd name="connsiteY2" fmla="*/ 540464 h 2011795"/>
              <a:gd name="connsiteX3" fmla="*/ 1312141 w 2103393"/>
              <a:gd name="connsiteY3" fmla="*/ 619001 h 2011795"/>
              <a:gd name="connsiteX4" fmla="*/ 1508484 w 2103393"/>
              <a:gd name="connsiteY4" fmla="*/ 422658 h 2011795"/>
              <a:gd name="connsiteX5" fmla="*/ 2058246 w 2103393"/>
              <a:gd name="connsiteY5" fmla="*/ 1970967 h 2011795"/>
              <a:gd name="connsiteX6" fmla="*/ 1244822 w 2103393"/>
              <a:gd name="connsiteY6" fmla="*/ 1561449 h 2011795"/>
              <a:gd name="connsiteX7" fmla="*/ 1205554 w 2103393"/>
              <a:gd name="connsiteY7" fmla="*/ 1247302 h 2011795"/>
              <a:gd name="connsiteX8" fmla="*/ 1244823 w 2103393"/>
              <a:gd name="connsiteY8" fmla="*/ 804125 h 2011795"/>
              <a:gd name="connsiteX9" fmla="*/ 1076528 w 2103393"/>
              <a:gd name="connsiteY9" fmla="*/ 658270 h 2011795"/>
              <a:gd name="connsiteX10" fmla="*/ 885795 w 2103393"/>
              <a:gd name="connsiteY10" fmla="*/ 798515 h 2011795"/>
              <a:gd name="connsiteX11" fmla="*/ 919453 w 2103393"/>
              <a:gd name="connsiteY11" fmla="*/ 1236081 h 2011795"/>
              <a:gd name="connsiteX12" fmla="*/ 891405 w 2103393"/>
              <a:gd name="connsiteY12" fmla="*/ 1555840 h 2011795"/>
              <a:gd name="connsiteX13" fmla="*/ 89201 w 2103393"/>
              <a:gd name="connsiteY13" fmla="*/ 1999016 h 2011795"/>
              <a:gd name="connsiteX14" fmla="*/ 577255 w 2103393"/>
              <a:gd name="connsiteY14" fmla="*/ 422658 h 2011795"/>
              <a:gd name="connsiteX15" fmla="*/ 807257 w 2103393"/>
              <a:gd name="connsiteY15" fmla="*/ 658270 h 2011795"/>
              <a:gd name="connsiteX16" fmla="*/ 969942 w 2103393"/>
              <a:gd name="connsiteY16" fmla="*/ 546074 h 2011795"/>
              <a:gd name="connsiteX17" fmla="*/ 930675 w 2103393"/>
              <a:gd name="connsiteY17" fmla="*/ 69239 h 2011795"/>
              <a:gd name="connsiteX0" fmla="*/ 930675 w 2103393"/>
              <a:gd name="connsiteY0" fmla="*/ 63795 h 2006351"/>
              <a:gd name="connsiteX1" fmla="*/ 1183115 w 2103393"/>
              <a:gd name="connsiteY1" fmla="*/ 46966 h 2006351"/>
              <a:gd name="connsiteX2" fmla="*/ 1177505 w 2103393"/>
              <a:gd name="connsiteY2" fmla="*/ 535020 h 2006351"/>
              <a:gd name="connsiteX3" fmla="*/ 1312141 w 2103393"/>
              <a:gd name="connsiteY3" fmla="*/ 613557 h 2006351"/>
              <a:gd name="connsiteX4" fmla="*/ 1508484 w 2103393"/>
              <a:gd name="connsiteY4" fmla="*/ 417214 h 2006351"/>
              <a:gd name="connsiteX5" fmla="*/ 2058246 w 2103393"/>
              <a:gd name="connsiteY5" fmla="*/ 1965523 h 2006351"/>
              <a:gd name="connsiteX6" fmla="*/ 1244822 w 2103393"/>
              <a:gd name="connsiteY6" fmla="*/ 1556005 h 2006351"/>
              <a:gd name="connsiteX7" fmla="*/ 1205554 w 2103393"/>
              <a:gd name="connsiteY7" fmla="*/ 1241858 h 2006351"/>
              <a:gd name="connsiteX8" fmla="*/ 1244823 w 2103393"/>
              <a:gd name="connsiteY8" fmla="*/ 798681 h 2006351"/>
              <a:gd name="connsiteX9" fmla="*/ 1076528 w 2103393"/>
              <a:gd name="connsiteY9" fmla="*/ 652826 h 2006351"/>
              <a:gd name="connsiteX10" fmla="*/ 885795 w 2103393"/>
              <a:gd name="connsiteY10" fmla="*/ 793071 h 2006351"/>
              <a:gd name="connsiteX11" fmla="*/ 919453 w 2103393"/>
              <a:gd name="connsiteY11" fmla="*/ 1230637 h 2006351"/>
              <a:gd name="connsiteX12" fmla="*/ 891405 w 2103393"/>
              <a:gd name="connsiteY12" fmla="*/ 1550396 h 2006351"/>
              <a:gd name="connsiteX13" fmla="*/ 89201 w 2103393"/>
              <a:gd name="connsiteY13" fmla="*/ 1993572 h 2006351"/>
              <a:gd name="connsiteX14" fmla="*/ 577255 w 2103393"/>
              <a:gd name="connsiteY14" fmla="*/ 417214 h 2006351"/>
              <a:gd name="connsiteX15" fmla="*/ 807257 w 2103393"/>
              <a:gd name="connsiteY15" fmla="*/ 652826 h 2006351"/>
              <a:gd name="connsiteX16" fmla="*/ 969942 w 2103393"/>
              <a:gd name="connsiteY16" fmla="*/ 540630 h 2006351"/>
              <a:gd name="connsiteX17" fmla="*/ 930675 w 2103393"/>
              <a:gd name="connsiteY17" fmla="*/ 63795 h 2006351"/>
              <a:gd name="connsiteX0" fmla="*/ 930675 w 2103393"/>
              <a:gd name="connsiteY0" fmla="*/ 51191 h 2016186"/>
              <a:gd name="connsiteX1" fmla="*/ 1183115 w 2103393"/>
              <a:gd name="connsiteY1" fmla="*/ 56801 h 2016186"/>
              <a:gd name="connsiteX2" fmla="*/ 1177505 w 2103393"/>
              <a:gd name="connsiteY2" fmla="*/ 544855 h 2016186"/>
              <a:gd name="connsiteX3" fmla="*/ 1312141 w 2103393"/>
              <a:gd name="connsiteY3" fmla="*/ 623392 h 2016186"/>
              <a:gd name="connsiteX4" fmla="*/ 1508484 w 2103393"/>
              <a:gd name="connsiteY4" fmla="*/ 427049 h 2016186"/>
              <a:gd name="connsiteX5" fmla="*/ 2058246 w 2103393"/>
              <a:gd name="connsiteY5" fmla="*/ 1975358 h 2016186"/>
              <a:gd name="connsiteX6" fmla="*/ 1244822 w 2103393"/>
              <a:gd name="connsiteY6" fmla="*/ 1565840 h 2016186"/>
              <a:gd name="connsiteX7" fmla="*/ 1205554 w 2103393"/>
              <a:gd name="connsiteY7" fmla="*/ 1251693 h 2016186"/>
              <a:gd name="connsiteX8" fmla="*/ 1244823 w 2103393"/>
              <a:gd name="connsiteY8" fmla="*/ 808516 h 2016186"/>
              <a:gd name="connsiteX9" fmla="*/ 1076528 w 2103393"/>
              <a:gd name="connsiteY9" fmla="*/ 662661 h 2016186"/>
              <a:gd name="connsiteX10" fmla="*/ 885795 w 2103393"/>
              <a:gd name="connsiteY10" fmla="*/ 802906 h 2016186"/>
              <a:gd name="connsiteX11" fmla="*/ 919453 w 2103393"/>
              <a:gd name="connsiteY11" fmla="*/ 1240472 h 2016186"/>
              <a:gd name="connsiteX12" fmla="*/ 891405 w 2103393"/>
              <a:gd name="connsiteY12" fmla="*/ 1560231 h 2016186"/>
              <a:gd name="connsiteX13" fmla="*/ 89201 w 2103393"/>
              <a:gd name="connsiteY13" fmla="*/ 2003407 h 2016186"/>
              <a:gd name="connsiteX14" fmla="*/ 577255 w 2103393"/>
              <a:gd name="connsiteY14" fmla="*/ 427049 h 2016186"/>
              <a:gd name="connsiteX15" fmla="*/ 807257 w 2103393"/>
              <a:gd name="connsiteY15" fmla="*/ 662661 h 2016186"/>
              <a:gd name="connsiteX16" fmla="*/ 969942 w 2103393"/>
              <a:gd name="connsiteY16" fmla="*/ 550465 h 2016186"/>
              <a:gd name="connsiteX17" fmla="*/ 930675 w 2103393"/>
              <a:gd name="connsiteY17" fmla="*/ 51191 h 2016186"/>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47103 h 2012098"/>
              <a:gd name="connsiteX1" fmla="*/ 1183115 w 2103393"/>
              <a:gd name="connsiteY1" fmla="*/ 52713 h 2012098"/>
              <a:gd name="connsiteX2" fmla="*/ 1177505 w 2103393"/>
              <a:gd name="connsiteY2" fmla="*/ 540767 h 2012098"/>
              <a:gd name="connsiteX3" fmla="*/ 1312141 w 2103393"/>
              <a:gd name="connsiteY3" fmla="*/ 619304 h 2012098"/>
              <a:gd name="connsiteX4" fmla="*/ 1508484 w 2103393"/>
              <a:gd name="connsiteY4" fmla="*/ 422961 h 2012098"/>
              <a:gd name="connsiteX5" fmla="*/ 2058246 w 2103393"/>
              <a:gd name="connsiteY5" fmla="*/ 1971270 h 2012098"/>
              <a:gd name="connsiteX6" fmla="*/ 1244822 w 2103393"/>
              <a:gd name="connsiteY6" fmla="*/ 1561752 h 2012098"/>
              <a:gd name="connsiteX7" fmla="*/ 1205554 w 2103393"/>
              <a:gd name="connsiteY7" fmla="*/ 1247605 h 2012098"/>
              <a:gd name="connsiteX8" fmla="*/ 1244823 w 2103393"/>
              <a:gd name="connsiteY8" fmla="*/ 804428 h 2012098"/>
              <a:gd name="connsiteX9" fmla="*/ 1076528 w 2103393"/>
              <a:gd name="connsiteY9" fmla="*/ 658573 h 2012098"/>
              <a:gd name="connsiteX10" fmla="*/ 885795 w 2103393"/>
              <a:gd name="connsiteY10" fmla="*/ 798818 h 2012098"/>
              <a:gd name="connsiteX11" fmla="*/ 919453 w 2103393"/>
              <a:gd name="connsiteY11" fmla="*/ 1236384 h 2012098"/>
              <a:gd name="connsiteX12" fmla="*/ 891405 w 2103393"/>
              <a:gd name="connsiteY12" fmla="*/ 1556143 h 2012098"/>
              <a:gd name="connsiteX13" fmla="*/ 89201 w 2103393"/>
              <a:gd name="connsiteY13" fmla="*/ 1999319 h 2012098"/>
              <a:gd name="connsiteX14" fmla="*/ 577255 w 2103393"/>
              <a:gd name="connsiteY14" fmla="*/ 422961 h 2012098"/>
              <a:gd name="connsiteX15" fmla="*/ 807257 w 2103393"/>
              <a:gd name="connsiteY15" fmla="*/ 658573 h 2012098"/>
              <a:gd name="connsiteX16" fmla="*/ 969942 w 2103393"/>
              <a:gd name="connsiteY16" fmla="*/ 546377 h 2012098"/>
              <a:gd name="connsiteX17" fmla="*/ 930675 w 2103393"/>
              <a:gd name="connsiteY17" fmla="*/ 47103 h 2012098"/>
              <a:gd name="connsiteX0" fmla="*/ 930675 w 2103393"/>
              <a:gd name="connsiteY0" fmla="*/ 24191 h 2051098"/>
              <a:gd name="connsiteX1" fmla="*/ 1183115 w 2103393"/>
              <a:gd name="connsiteY1" fmla="*/ 91713 h 2051098"/>
              <a:gd name="connsiteX2" fmla="*/ 1177505 w 2103393"/>
              <a:gd name="connsiteY2" fmla="*/ 579767 h 2051098"/>
              <a:gd name="connsiteX3" fmla="*/ 1312141 w 2103393"/>
              <a:gd name="connsiteY3" fmla="*/ 658304 h 2051098"/>
              <a:gd name="connsiteX4" fmla="*/ 1508484 w 2103393"/>
              <a:gd name="connsiteY4" fmla="*/ 461961 h 2051098"/>
              <a:gd name="connsiteX5" fmla="*/ 2058246 w 2103393"/>
              <a:gd name="connsiteY5" fmla="*/ 2010270 h 2051098"/>
              <a:gd name="connsiteX6" fmla="*/ 1244822 w 2103393"/>
              <a:gd name="connsiteY6" fmla="*/ 1600752 h 2051098"/>
              <a:gd name="connsiteX7" fmla="*/ 1205554 w 2103393"/>
              <a:gd name="connsiteY7" fmla="*/ 1286605 h 2051098"/>
              <a:gd name="connsiteX8" fmla="*/ 1244823 w 2103393"/>
              <a:gd name="connsiteY8" fmla="*/ 843428 h 2051098"/>
              <a:gd name="connsiteX9" fmla="*/ 1076528 w 2103393"/>
              <a:gd name="connsiteY9" fmla="*/ 697573 h 2051098"/>
              <a:gd name="connsiteX10" fmla="*/ 885795 w 2103393"/>
              <a:gd name="connsiteY10" fmla="*/ 837818 h 2051098"/>
              <a:gd name="connsiteX11" fmla="*/ 919453 w 2103393"/>
              <a:gd name="connsiteY11" fmla="*/ 1275384 h 2051098"/>
              <a:gd name="connsiteX12" fmla="*/ 891405 w 2103393"/>
              <a:gd name="connsiteY12" fmla="*/ 1595143 h 2051098"/>
              <a:gd name="connsiteX13" fmla="*/ 89201 w 2103393"/>
              <a:gd name="connsiteY13" fmla="*/ 2038319 h 2051098"/>
              <a:gd name="connsiteX14" fmla="*/ 577255 w 2103393"/>
              <a:gd name="connsiteY14" fmla="*/ 461961 h 2051098"/>
              <a:gd name="connsiteX15" fmla="*/ 807257 w 2103393"/>
              <a:gd name="connsiteY15" fmla="*/ 697573 h 2051098"/>
              <a:gd name="connsiteX16" fmla="*/ 969942 w 2103393"/>
              <a:gd name="connsiteY16" fmla="*/ 585377 h 2051098"/>
              <a:gd name="connsiteX17" fmla="*/ 930675 w 2103393"/>
              <a:gd name="connsiteY17" fmla="*/ 24191 h 2051098"/>
              <a:gd name="connsiteX0" fmla="*/ 930675 w 2103393"/>
              <a:gd name="connsiteY0" fmla="*/ 51153 h 2078060"/>
              <a:gd name="connsiteX1" fmla="*/ 1190398 w 2103393"/>
              <a:gd name="connsiteY1" fmla="*/ 49480 h 2078060"/>
              <a:gd name="connsiteX2" fmla="*/ 1177505 w 2103393"/>
              <a:gd name="connsiteY2" fmla="*/ 606729 h 2078060"/>
              <a:gd name="connsiteX3" fmla="*/ 1312141 w 2103393"/>
              <a:gd name="connsiteY3" fmla="*/ 685266 h 2078060"/>
              <a:gd name="connsiteX4" fmla="*/ 1508484 w 2103393"/>
              <a:gd name="connsiteY4" fmla="*/ 488923 h 2078060"/>
              <a:gd name="connsiteX5" fmla="*/ 2058246 w 2103393"/>
              <a:gd name="connsiteY5" fmla="*/ 2037232 h 2078060"/>
              <a:gd name="connsiteX6" fmla="*/ 1244822 w 2103393"/>
              <a:gd name="connsiteY6" fmla="*/ 1627714 h 2078060"/>
              <a:gd name="connsiteX7" fmla="*/ 1205554 w 2103393"/>
              <a:gd name="connsiteY7" fmla="*/ 1313567 h 2078060"/>
              <a:gd name="connsiteX8" fmla="*/ 1244823 w 2103393"/>
              <a:gd name="connsiteY8" fmla="*/ 870390 h 2078060"/>
              <a:gd name="connsiteX9" fmla="*/ 1076528 w 2103393"/>
              <a:gd name="connsiteY9" fmla="*/ 724535 h 2078060"/>
              <a:gd name="connsiteX10" fmla="*/ 885795 w 2103393"/>
              <a:gd name="connsiteY10" fmla="*/ 864780 h 2078060"/>
              <a:gd name="connsiteX11" fmla="*/ 919453 w 2103393"/>
              <a:gd name="connsiteY11" fmla="*/ 1302346 h 2078060"/>
              <a:gd name="connsiteX12" fmla="*/ 891405 w 2103393"/>
              <a:gd name="connsiteY12" fmla="*/ 1622105 h 2078060"/>
              <a:gd name="connsiteX13" fmla="*/ 89201 w 2103393"/>
              <a:gd name="connsiteY13" fmla="*/ 2065281 h 2078060"/>
              <a:gd name="connsiteX14" fmla="*/ 577255 w 2103393"/>
              <a:gd name="connsiteY14" fmla="*/ 488923 h 2078060"/>
              <a:gd name="connsiteX15" fmla="*/ 807257 w 2103393"/>
              <a:gd name="connsiteY15" fmla="*/ 724535 h 2078060"/>
              <a:gd name="connsiteX16" fmla="*/ 969942 w 2103393"/>
              <a:gd name="connsiteY16" fmla="*/ 612339 h 2078060"/>
              <a:gd name="connsiteX17" fmla="*/ 930675 w 2103393"/>
              <a:gd name="connsiteY17" fmla="*/ 51153 h 2078060"/>
              <a:gd name="connsiteX0" fmla="*/ 930675 w 2103393"/>
              <a:gd name="connsiteY0" fmla="*/ 57180 h 2084087"/>
              <a:gd name="connsiteX1" fmla="*/ 1190398 w 2103393"/>
              <a:gd name="connsiteY1" fmla="*/ 55507 h 2084087"/>
              <a:gd name="connsiteX2" fmla="*/ 1177505 w 2103393"/>
              <a:gd name="connsiteY2" fmla="*/ 612756 h 2084087"/>
              <a:gd name="connsiteX3" fmla="*/ 1312141 w 2103393"/>
              <a:gd name="connsiteY3" fmla="*/ 691293 h 2084087"/>
              <a:gd name="connsiteX4" fmla="*/ 1508484 w 2103393"/>
              <a:gd name="connsiteY4" fmla="*/ 494950 h 2084087"/>
              <a:gd name="connsiteX5" fmla="*/ 2058246 w 2103393"/>
              <a:gd name="connsiteY5" fmla="*/ 2043259 h 2084087"/>
              <a:gd name="connsiteX6" fmla="*/ 1244822 w 2103393"/>
              <a:gd name="connsiteY6" fmla="*/ 1633741 h 2084087"/>
              <a:gd name="connsiteX7" fmla="*/ 1205554 w 2103393"/>
              <a:gd name="connsiteY7" fmla="*/ 1319594 h 2084087"/>
              <a:gd name="connsiteX8" fmla="*/ 1244823 w 2103393"/>
              <a:gd name="connsiteY8" fmla="*/ 876417 h 2084087"/>
              <a:gd name="connsiteX9" fmla="*/ 1076528 w 2103393"/>
              <a:gd name="connsiteY9" fmla="*/ 730562 h 2084087"/>
              <a:gd name="connsiteX10" fmla="*/ 885795 w 2103393"/>
              <a:gd name="connsiteY10" fmla="*/ 870807 h 2084087"/>
              <a:gd name="connsiteX11" fmla="*/ 919453 w 2103393"/>
              <a:gd name="connsiteY11" fmla="*/ 1308373 h 2084087"/>
              <a:gd name="connsiteX12" fmla="*/ 891405 w 2103393"/>
              <a:gd name="connsiteY12" fmla="*/ 1628132 h 2084087"/>
              <a:gd name="connsiteX13" fmla="*/ 89201 w 2103393"/>
              <a:gd name="connsiteY13" fmla="*/ 2071308 h 2084087"/>
              <a:gd name="connsiteX14" fmla="*/ 577255 w 2103393"/>
              <a:gd name="connsiteY14" fmla="*/ 494950 h 2084087"/>
              <a:gd name="connsiteX15" fmla="*/ 807257 w 2103393"/>
              <a:gd name="connsiteY15" fmla="*/ 730562 h 2084087"/>
              <a:gd name="connsiteX16" fmla="*/ 969942 w 2103393"/>
              <a:gd name="connsiteY16" fmla="*/ 618366 h 2084087"/>
              <a:gd name="connsiteX17" fmla="*/ 930675 w 2103393"/>
              <a:gd name="connsiteY17" fmla="*/ 57180 h 2084087"/>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65797 h 2092704"/>
              <a:gd name="connsiteX1" fmla="*/ 1190398 w 2103393"/>
              <a:gd name="connsiteY1" fmla="*/ 64124 h 2092704"/>
              <a:gd name="connsiteX2" fmla="*/ 1177505 w 2103393"/>
              <a:gd name="connsiteY2" fmla="*/ 621373 h 2092704"/>
              <a:gd name="connsiteX3" fmla="*/ 1312141 w 2103393"/>
              <a:gd name="connsiteY3" fmla="*/ 699910 h 2092704"/>
              <a:gd name="connsiteX4" fmla="*/ 1508484 w 2103393"/>
              <a:gd name="connsiteY4" fmla="*/ 503567 h 2092704"/>
              <a:gd name="connsiteX5" fmla="*/ 2058246 w 2103393"/>
              <a:gd name="connsiteY5" fmla="*/ 2051876 h 2092704"/>
              <a:gd name="connsiteX6" fmla="*/ 1244822 w 2103393"/>
              <a:gd name="connsiteY6" fmla="*/ 1642358 h 2092704"/>
              <a:gd name="connsiteX7" fmla="*/ 1205554 w 2103393"/>
              <a:gd name="connsiteY7" fmla="*/ 1328211 h 2092704"/>
              <a:gd name="connsiteX8" fmla="*/ 1244823 w 2103393"/>
              <a:gd name="connsiteY8" fmla="*/ 885034 h 2092704"/>
              <a:gd name="connsiteX9" fmla="*/ 1076528 w 2103393"/>
              <a:gd name="connsiteY9" fmla="*/ 739179 h 2092704"/>
              <a:gd name="connsiteX10" fmla="*/ 885795 w 2103393"/>
              <a:gd name="connsiteY10" fmla="*/ 879424 h 2092704"/>
              <a:gd name="connsiteX11" fmla="*/ 919453 w 2103393"/>
              <a:gd name="connsiteY11" fmla="*/ 1316990 h 2092704"/>
              <a:gd name="connsiteX12" fmla="*/ 891405 w 2103393"/>
              <a:gd name="connsiteY12" fmla="*/ 1636749 h 2092704"/>
              <a:gd name="connsiteX13" fmla="*/ 89201 w 2103393"/>
              <a:gd name="connsiteY13" fmla="*/ 2079925 h 2092704"/>
              <a:gd name="connsiteX14" fmla="*/ 577255 w 2103393"/>
              <a:gd name="connsiteY14" fmla="*/ 503567 h 2092704"/>
              <a:gd name="connsiteX15" fmla="*/ 807257 w 2103393"/>
              <a:gd name="connsiteY15" fmla="*/ 739179 h 2092704"/>
              <a:gd name="connsiteX16" fmla="*/ 969942 w 2103393"/>
              <a:gd name="connsiteY16" fmla="*/ 626983 h 2092704"/>
              <a:gd name="connsiteX17" fmla="*/ 930675 w 2103393"/>
              <a:gd name="connsiteY17" fmla="*/ 65797 h 2092704"/>
              <a:gd name="connsiteX0" fmla="*/ 930675 w 2103393"/>
              <a:gd name="connsiteY0" fmla="*/ 73853 h 2100760"/>
              <a:gd name="connsiteX1" fmla="*/ 1190398 w 2103393"/>
              <a:gd name="connsiteY1" fmla="*/ 72180 h 2100760"/>
              <a:gd name="connsiteX2" fmla="*/ 1177505 w 2103393"/>
              <a:gd name="connsiteY2" fmla="*/ 629429 h 2100760"/>
              <a:gd name="connsiteX3" fmla="*/ 1312141 w 2103393"/>
              <a:gd name="connsiteY3" fmla="*/ 707966 h 2100760"/>
              <a:gd name="connsiteX4" fmla="*/ 1508484 w 2103393"/>
              <a:gd name="connsiteY4" fmla="*/ 511623 h 2100760"/>
              <a:gd name="connsiteX5" fmla="*/ 2058246 w 2103393"/>
              <a:gd name="connsiteY5" fmla="*/ 2059932 h 2100760"/>
              <a:gd name="connsiteX6" fmla="*/ 1244822 w 2103393"/>
              <a:gd name="connsiteY6" fmla="*/ 1650414 h 2100760"/>
              <a:gd name="connsiteX7" fmla="*/ 1205554 w 2103393"/>
              <a:gd name="connsiteY7" fmla="*/ 1336267 h 2100760"/>
              <a:gd name="connsiteX8" fmla="*/ 1244823 w 2103393"/>
              <a:gd name="connsiteY8" fmla="*/ 893090 h 2100760"/>
              <a:gd name="connsiteX9" fmla="*/ 1076528 w 2103393"/>
              <a:gd name="connsiteY9" fmla="*/ 747235 h 2100760"/>
              <a:gd name="connsiteX10" fmla="*/ 885795 w 2103393"/>
              <a:gd name="connsiteY10" fmla="*/ 887480 h 2100760"/>
              <a:gd name="connsiteX11" fmla="*/ 919453 w 2103393"/>
              <a:gd name="connsiteY11" fmla="*/ 1325046 h 2100760"/>
              <a:gd name="connsiteX12" fmla="*/ 891405 w 2103393"/>
              <a:gd name="connsiteY12" fmla="*/ 1644805 h 2100760"/>
              <a:gd name="connsiteX13" fmla="*/ 89201 w 2103393"/>
              <a:gd name="connsiteY13" fmla="*/ 2087981 h 2100760"/>
              <a:gd name="connsiteX14" fmla="*/ 577255 w 2103393"/>
              <a:gd name="connsiteY14" fmla="*/ 511623 h 2100760"/>
              <a:gd name="connsiteX15" fmla="*/ 807257 w 2103393"/>
              <a:gd name="connsiteY15" fmla="*/ 747235 h 2100760"/>
              <a:gd name="connsiteX16" fmla="*/ 969942 w 2103393"/>
              <a:gd name="connsiteY16" fmla="*/ 635039 h 2100760"/>
              <a:gd name="connsiteX17" fmla="*/ 930675 w 2103393"/>
              <a:gd name="connsiteY17" fmla="*/ 73853 h 2100760"/>
              <a:gd name="connsiteX0" fmla="*/ 930675 w 2103393"/>
              <a:gd name="connsiteY0" fmla="*/ 77953 h 2104860"/>
              <a:gd name="connsiteX1" fmla="*/ 1190398 w 2103393"/>
              <a:gd name="connsiteY1" fmla="*/ 76280 h 2104860"/>
              <a:gd name="connsiteX2" fmla="*/ 1177505 w 2103393"/>
              <a:gd name="connsiteY2" fmla="*/ 633529 h 2104860"/>
              <a:gd name="connsiteX3" fmla="*/ 1312141 w 2103393"/>
              <a:gd name="connsiteY3" fmla="*/ 712066 h 2104860"/>
              <a:gd name="connsiteX4" fmla="*/ 1508484 w 2103393"/>
              <a:gd name="connsiteY4" fmla="*/ 515723 h 2104860"/>
              <a:gd name="connsiteX5" fmla="*/ 2058246 w 2103393"/>
              <a:gd name="connsiteY5" fmla="*/ 2064032 h 2104860"/>
              <a:gd name="connsiteX6" fmla="*/ 1244822 w 2103393"/>
              <a:gd name="connsiteY6" fmla="*/ 1654514 h 2104860"/>
              <a:gd name="connsiteX7" fmla="*/ 1205554 w 2103393"/>
              <a:gd name="connsiteY7" fmla="*/ 1340367 h 2104860"/>
              <a:gd name="connsiteX8" fmla="*/ 1244823 w 2103393"/>
              <a:gd name="connsiteY8" fmla="*/ 897190 h 2104860"/>
              <a:gd name="connsiteX9" fmla="*/ 1076528 w 2103393"/>
              <a:gd name="connsiteY9" fmla="*/ 751335 h 2104860"/>
              <a:gd name="connsiteX10" fmla="*/ 885795 w 2103393"/>
              <a:gd name="connsiteY10" fmla="*/ 891580 h 2104860"/>
              <a:gd name="connsiteX11" fmla="*/ 919453 w 2103393"/>
              <a:gd name="connsiteY11" fmla="*/ 1329146 h 2104860"/>
              <a:gd name="connsiteX12" fmla="*/ 891405 w 2103393"/>
              <a:gd name="connsiteY12" fmla="*/ 1648905 h 2104860"/>
              <a:gd name="connsiteX13" fmla="*/ 89201 w 2103393"/>
              <a:gd name="connsiteY13" fmla="*/ 2092081 h 2104860"/>
              <a:gd name="connsiteX14" fmla="*/ 577255 w 2103393"/>
              <a:gd name="connsiteY14" fmla="*/ 515723 h 2104860"/>
              <a:gd name="connsiteX15" fmla="*/ 807257 w 2103393"/>
              <a:gd name="connsiteY15" fmla="*/ 751335 h 2104860"/>
              <a:gd name="connsiteX16" fmla="*/ 969942 w 2103393"/>
              <a:gd name="connsiteY16" fmla="*/ 639139 h 2104860"/>
              <a:gd name="connsiteX17" fmla="*/ 930675 w 2103393"/>
              <a:gd name="connsiteY17" fmla="*/ 77953 h 2104860"/>
              <a:gd name="connsiteX0" fmla="*/ 930675 w 2103393"/>
              <a:gd name="connsiteY0" fmla="*/ 71187 h 2098094"/>
              <a:gd name="connsiteX1" fmla="*/ 1190398 w 2103393"/>
              <a:gd name="connsiteY1" fmla="*/ 69514 h 2098094"/>
              <a:gd name="connsiteX2" fmla="*/ 1177505 w 2103393"/>
              <a:gd name="connsiteY2" fmla="*/ 626763 h 2098094"/>
              <a:gd name="connsiteX3" fmla="*/ 1312141 w 2103393"/>
              <a:gd name="connsiteY3" fmla="*/ 705300 h 2098094"/>
              <a:gd name="connsiteX4" fmla="*/ 1508484 w 2103393"/>
              <a:gd name="connsiteY4" fmla="*/ 508957 h 2098094"/>
              <a:gd name="connsiteX5" fmla="*/ 2058246 w 2103393"/>
              <a:gd name="connsiteY5" fmla="*/ 2057266 h 2098094"/>
              <a:gd name="connsiteX6" fmla="*/ 1244822 w 2103393"/>
              <a:gd name="connsiteY6" fmla="*/ 1647748 h 2098094"/>
              <a:gd name="connsiteX7" fmla="*/ 1205554 w 2103393"/>
              <a:gd name="connsiteY7" fmla="*/ 1333601 h 2098094"/>
              <a:gd name="connsiteX8" fmla="*/ 1244823 w 2103393"/>
              <a:gd name="connsiteY8" fmla="*/ 890424 h 2098094"/>
              <a:gd name="connsiteX9" fmla="*/ 1076528 w 2103393"/>
              <a:gd name="connsiteY9" fmla="*/ 744569 h 2098094"/>
              <a:gd name="connsiteX10" fmla="*/ 885795 w 2103393"/>
              <a:gd name="connsiteY10" fmla="*/ 884814 h 2098094"/>
              <a:gd name="connsiteX11" fmla="*/ 919453 w 2103393"/>
              <a:gd name="connsiteY11" fmla="*/ 1322380 h 2098094"/>
              <a:gd name="connsiteX12" fmla="*/ 891405 w 2103393"/>
              <a:gd name="connsiteY12" fmla="*/ 1642139 h 2098094"/>
              <a:gd name="connsiteX13" fmla="*/ 89201 w 2103393"/>
              <a:gd name="connsiteY13" fmla="*/ 2085315 h 2098094"/>
              <a:gd name="connsiteX14" fmla="*/ 577255 w 2103393"/>
              <a:gd name="connsiteY14" fmla="*/ 508957 h 2098094"/>
              <a:gd name="connsiteX15" fmla="*/ 807257 w 2103393"/>
              <a:gd name="connsiteY15" fmla="*/ 744569 h 2098094"/>
              <a:gd name="connsiteX16" fmla="*/ 969942 w 2103393"/>
              <a:gd name="connsiteY16" fmla="*/ 632373 h 2098094"/>
              <a:gd name="connsiteX17" fmla="*/ 930675 w 2103393"/>
              <a:gd name="connsiteY17" fmla="*/ 71187 h 2098094"/>
              <a:gd name="connsiteX0" fmla="*/ 930675 w 2103393"/>
              <a:gd name="connsiteY0" fmla="*/ 75207 h 2102114"/>
              <a:gd name="connsiteX1" fmla="*/ 1190398 w 2103393"/>
              <a:gd name="connsiteY1" fmla="*/ 73534 h 2102114"/>
              <a:gd name="connsiteX2" fmla="*/ 1177505 w 2103393"/>
              <a:gd name="connsiteY2" fmla="*/ 630783 h 2102114"/>
              <a:gd name="connsiteX3" fmla="*/ 1312141 w 2103393"/>
              <a:gd name="connsiteY3" fmla="*/ 709320 h 2102114"/>
              <a:gd name="connsiteX4" fmla="*/ 1508484 w 2103393"/>
              <a:gd name="connsiteY4" fmla="*/ 512977 h 2102114"/>
              <a:gd name="connsiteX5" fmla="*/ 2058246 w 2103393"/>
              <a:gd name="connsiteY5" fmla="*/ 2061286 h 2102114"/>
              <a:gd name="connsiteX6" fmla="*/ 1244822 w 2103393"/>
              <a:gd name="connsiteY6" fmla="*/ 1651768 h 2102114"/>
              <a:gd name="connsiteX7" fmla="*/ 1205554 w 2103393"/>
              <a:gd name="connsiteY7" fmla="*/ 1337621 h 2102114"/>
              <a:gd name="connsiteX8" fmla="*/ 1244823 w 2103393"/>
              <a:gd name="connsiteY8" fmla="*/ 894444 h 2102114"/>
              <a:gd name="connsiteX9" fmla="*/ 1076528 w 2103393"/>
              <a:gd name="connsiteY9" fmla="*/ 748589 h 2102114"/>
              <a:gd name="connsiteX10" fmla="*/ 885795 w 2103393"/>
              <a:gd name="connsiteY10" fmla="*/ 888834 h 2102114"/>
              <a:gd name="connsiteX11" fmla="*/ 919453 w 2103393"/>
              <a:gd name="connsiteY11" fmla="*/ 1326400 h 2102114"/>
              <a:gd name="connsiteX12" fmla="*/ 891405 w 2103393"/>
              <a:gd name="connsiteY12" fmla="*/ 1646159 h 2102114"/>
              <a:gd name="connsiteX13" fmla="*/ 89201 w 2103393"/>
              <a:gd name="connsiteY13" fmla="*/ 2089335 h 2102114"/>
              <a:gd name="connsiteX14" fmla="*/ 577255 w 2103393"/>
              <a:gd name="connsiteY14" fmla="*/ 512977 h 2102114"/>
              <a:gd name="connsiteX15" fmla="*/ 807257 w 2103393"/>
              <a:gd name="connsiteY15" fmla="*/ 748589 h 2102114"/>
              <a:gd name="connsiteX16" fmla="*/ 969942 w 2103393"/>
              <a:gd name="connsiteY16" fmla="*/ 636393 h 2102114"/>
              <a:gd name="connsiteX17" fmla="*/ 930675 w 2103393"/>
              <a:gd name="connsiteY17" fmla="*/ 75207 h 210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3393" h="2102114">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5" name="Freeform 48">
            <a:extLst>
              <a:ext uri="{FF2B5EF4-FFF2-40B4-BE49-F238E27FC236}">
                <a16:creationId xmlns:a16="http://schemas.microsoft.com/office/drawing/2014/main" id="{67772B45-BD3F-44C4-8C3C-0A45A7F5D7AA}"/>
              </a:ext>
            </a:extLst>
          </p:cNvPr>
          <p:cNvSpPr>
            <a:spLocks noChangeAspect="1"/>
          </p:cNvSpPr>
          <p:nvPr/>
        </p:nvSpPr>
        <p:spPr>
          <a:xfrm>
            <a:off x="3958502" y="1091138"/>
            <a:ext cx="397359" cy="330927"/>
          </a:xfrm>
          <a:custGeom>
            <a:avLst/>
            <a:gdLst/>
            <a:ahLst/>
            <a:cxnLst/>
            <a:rect l="l" t="t" r="r" b="b"/>
            <a:pathLst>
              <a:path w="3240001" h="2698329">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56" name="Freeform 49">
            <a:extLst>
              <a:ext uri="{FF2B5EF4-FFF2-40B4-BE49-F238E27FC236}">
                <a16:creationId xmlns:a16="http://schemas.microsoft.com/office/drawing/2014/main" id="{7993CC28-260D-4BB5-BA6E-195B880D9905}"/>
              </a:ext>
            </a:extLst>
          </p:cNvPr>
          <p:cNvSpPr>
            <a:spLocks noChangeAspect="1"/>
          </p:cNvSpPr>
          <p:nvPr/>
        </p:nvSpPr>
        <p:spPr>
          <a:xfrm>
            <a:off x="5246575" y="1080013"/>
            <a:ext cx="353180" cy="353180"/>
          </a:xfrm>
          <a:custGeom>
            <a:avLst/>
            <a:gdLst>
              <a:gd name="connsiteX0" fmla="*/ 1054645 w 3259303"/>
              <a:gd name="connsiteY0" fmla="*/ 0 h 3248084"/>
              <a:gd name="connsiteX1" fmla="*/ 1469772 w 3259303"/>
              <a:gd name="connsiteY1" fmla="*/ 28049 h 3248084"/>
              <a:gd name="connsiteX2" fmla="*/ 1682945 w 3259303"/>
              <a:gd name="connsiteY2" fmla="*/ 740496 h 3248084"/>
              <a:gd name="connsiteX3" fmla="*/ 2417830 w 3259303"/>
              <a:gd name="connsiteY3" fmla="*/ 566592 h 3248084"/>
              <a:gd name="connsiteX4" fmla="*/ 3259303 w 3259303"/>
              <a:gd name="connsiteY4" fmla="*/ 1834410 h 3248084"/>
              <a:gd name="connsiteX5" fmla="*/ 2311244 w 3259303"/>
              <a:gd name="connsiteY5" fmla="*/ 3113448 h 3248084"/>
              <a:gd name="connsiteX6" fmla="*/ 622689 w 3259303"/>
              <a:gd name="connsiteY6" fmla="*/ 2670273 h 3248084"/>
              <a:gd name="connsiteX7" fmla="*/ 398297 w 3259303"/>
              <a:gd name="connsiteY7" fmla="*/ 3248084 h 3248084"/>
              <a:gd name="connsiteX8" fmla="*/ 0 w 3259303"/>
              <a:gd name="connsiteY8" fmla="*/ 3242474 h 3248084"/>
              <a:gd name="connsiteX9" fmla="*/ 218783 w 3259303"/>
              <a:gd name="connsiteY9" fmla="*/ 2333684 h 3248084"/>
              <a:gd name="connsiteX10" fmla="*/ 1593187 w 3259303"/>
              <a:gd name="connsiteY10" fmla="*/ 1997095 h 3248084"/>
              <a:gd name="connsiteX11" fmla="*/ 1250989 w 3259303"/>
              <a:gd name="connsiteY11" fmla="*/ 964889 h 3248084"/>
              <a:gd name="connsiteX12" fmla="*/ 1054645 w 3259303"/>
              <a:gd name="connsiteY12" fmla="*/ 0 h 3248084"/>
              <a:gd name="connsiteX0" fmla="*/ 1054645 w 3259303"/>
              <a:gd name="connsiteY0" fmla="*/ 0 h 3225645"/>
              <a:gd name="connsiteX1" fmla="*/ 1469772 w 3259303"/>
              <a:gd name="connsiteY1" fmla="*/ 5610 h 3225645"/>
              <a:gd name="connsiteX2" fmla="*/ 1682945 w 3259303"/>
              <a:gd name="connsiteY2" fmla="*/ 718057 h 3225645"/>
              <a:gd name="connsiteX3" fmla="*/ 2417830 w 3259303"/>
              <a:gd name="connsiteY3" fmla="*/ 544153 h 3225645"/>
              <a:gd name="connsiteX4" fmla="*/ 3259303 w 3259303"/>
              <a:gd name="connsiteY4" fmla="*/ 1811971 h 3225645"/>
              <a:gd name="connsiteX5" fmla="*/ 2311244 w 3259303"/>
              <a:gd name="connsiteY5" fmla="*/ 3091009 h 3225645"/>
              <a:gd name="connsiteX6" fmla="*/ 622689 w 3259303"/>
              <a:gd name="connsiteY6" fmla="*/ 2647834 h 3225645"/>
              <a:gd name="connsiteX7" fmla="*/ 398297 w 3259303"/>
              <a:gd name="connsiteY7" fmla="*/ 3225645 h 3225645"/>
              <a:gd name="connsiteX8" fmla="*/ 0 w 3259303"/>
              <a:gd name="connsiteY8" fmla="*/ 3220035 h 3225645"/>
              <a:gd name="connsiteX9" fmla="*/ 218783 w 3259303"/>
              <a:gd name="connsiteY9" fmla="*/ 2311245 h 3225645"/>
              <a:gd name="connsiteX10" fmla="*/ 1593187 w 3259303"/>
              <a:gd name="connsiteY10" fmla="*/ 1974656 h 3225645"/>
              <a:gd name="connsiteX11" fmla="*/ 1250989 w 3259303"/>
              <a:gd name="connsiteY11" fmla="*/ 942450 h 3225645"/>
              <a:gd name="connsiteX12" fmla="*/ 1054645 w 3259303"/>
              <a:gd name="connsiteY12" fmla="*/ 0 h 3225645"/>
              <a:gd name="connsiteX0" fmla="*/ 1054645 w 3259303"/>
              <a:gd name="connsiteY0" fmla="*/ 0 h 3242475"/>
              <a:gd name="connsiteX1" fmla="*/ 1469772 w 3259303"/>
              <a:gd name="connsiteY1" fmla="*/ 22440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54645 w 3259303"/>
              <a:gd name="connsiteY0" fmla="*/ 0 h 3242475"/>
              <a:gd name="connsiteX1" fmla="*/ 1464162 w 3259303"/>
              <a:gd name="connsiteY1" fmla="*/ 1 h 3242475"/>
              <a:gd name="connsiteX2" fmla="*/ 1682945 w 3259303"/>
              <a:gd name="connsiteY2" fmla="*/ 734887 h 3242475"/>
              <a:gd name="connsiteX3" fmla="*/ 2417830 w 3259303"/>
              <a:gd name="connsiteY3" fmla="*/ 560983 h 3242475"/>
              <a:gd name="connsiteX4" fmla="*/ 3259303 w 3259303"/>
              <a:gd name="connsiteY4" fmla="*/ 1828801 h 3242475"/>
              <a:gd name="connsiteX5" fmla="*/ 2311244 w 3259303"/>
              <a:gd name="connsiteY5" fmla="*/ 3107839 h 3242475"/>
              <a:gd name="connsiteX6" fmla="*/ 622689 w 3259303"/>
              <a:gd name="connsiteY6" fmla="*/ 2664664 h 3242475"/>
              <a:gd name="connsiteX7" fmla="*/ 398297 w 3259303"/>
              <a:gd name="connsiteY7" fmla="*/ 3242475 h 3242475"/>
              <a:gd name="connsiteX8" fmla="*/ 0 w 3259303"/>
              <a:gd name="connsiteY8" fmla="*/ 3236865 h 3242475"/>
              <a:gd name="connsiteX9" fmla="*/ 218783 w 3259303"/>
              <a:gd name="connsiteY9" fmla="*/ 2328075 h 3242475"/>
              <a:gd name="connsiteX10" fmla="*/ 1593187 w 3259303"/>
              <a:gd name="connsiteY10" fmla="*/ 1991486 h 3242475"/>
              <a:gd name="connsiteX11" fmla="*/ 1250989 w 3259303"/>
              <a:gd name="connsiteY11" fmla="*/ 959280 h 3242475"/>
              <a:gd name="connsiteX12" fmla="*/ 1054645 w 3259303"/>
              <a:gd name="connsiteY12" fmla="*/ 0 h 3242475"/>
              <a:gd name="connsiteX0" fmla="*/ 1065864 w 3259303"/>
              <a:gd name="connsiteY0" fmla="*/ 5609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5609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218783 w 3259303"/>
              <a:gd name="connsiteY9" fmla="*/ 2328074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37566 w 3259303"/>
              <a:gd name="connsiteY9" fmla="*/ 2260757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93187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65864 w 3259303"/>
              <a:gd name="connsiteY0" fmla="*/ 16828 h 3242474"/>
              <a:gd name="connsiteX1" fmla="*/ 1464162 w 3259303"/>
              <a:gd name="connsiteY1" fmla="*/ 0 h 3242474"/>
              <a:gd name="connsiteX2" fmla="*/ 1682945 w 3259303"/>
              <a:gd name="connsiteY2" fmla="*/ 734886 h 3242474"/>
              <a:gd name="connsiteX3" fmla="*/ 2417830 w 3259303"/>
              <a:gd name="connsiteY3" fmla="*/ 560982 h 3242474"/>
              <a:gd name="connsiteX4" fmla="*/ 3259303 w 3259303"/>
              <a:gd name="connsiteY4" fmla="*/ 1828800 h 3242474"/>
              <a:gd name="connsiteX5" fmla="*/ 2311244 w 3259303"/>
              <a:gd name="connsiteY5" fmla="*/ 3107838 h 3242474"/>
              <a:gd name="connsiteX6" fmla="*/ 622689 w 3259303"/>
              <a:gd name="connsiteY6" fmla="*/ 2664663 h 3242474"/>
              <a:gd name="connsiteX7" fmla="*/ 398297 w 3259303"/>
              <a:gd name="connsiteY7" fmla="*/ 3242474 h 3242474"/>
              <a:gd name="connsiteX8" fmla="*/ 0 w 3259303"/>
              <a:gd name="connsiteY8" fmla="*/ 3236864 h 3242474"/>
              <a:gd name="connsiteX9" fmla="*/ 448785 w 3259303"/>
              <a:gd name="connsiteY9" fmla="*/ 2232708 h 3242474"/>
              <a:gd name="connsiteX10" fmla="*/ 1576358 w 3259303"/>
              <a:gd name="connsiteY10" fmla="*/ 1991485 h 3242474"/>
              <a:gd name="connsiteX11" fmla="*/ 1250989 w 3259303"/>
              <a:gd name="connsiteY11" fmla="*/ 959279 h 3242474"/>
              <a:gd name="connsiteX12" fmla="*/ 1065864 w 3259303"/>
              <a:gd name="connsiteY12" fmla="*/ 16828 h 3242474"/>
              <a:gd name="connsiteX0" fmla="*/ 1004156 w 3197595"/>
              <a:gd name="connsiteY0" fmla="*/ 16828 h 3242474"/>
              <a:gd name="connsiteX1" fmla="*/ 1402454 w 3197595"/>
              <a:gd name="connsiteY1" fmla="*/ 0 h 3242474"/>
              <a:gd name="connsiteX2" fmla="*/ 1621237 w 3197595"/>
              <a:gd name="connsiteY2" fmla="*/ 734886 h 3242474"/>
              <a:gd name="connsiteX3" fmla="*/ 2356122 w 3197595"/>
              <a:gd name="connsiteY3" fmla="*/ 560982 h 3242474"/>
              <a:gd name="connsiteX4" fmla="*/ 3197595 w 3197595"/>
              <a:gd name="connsiteY4" fmla="*/ 1828800 h 3242474"/>
              <a:gd name="connsiteX5" fmla="*/ 2249536 w 3197595"/>
              <a:gd name="connsiteY5" fmla="*/ 3107838 h 3242474"/>
              <a:gd name="connsiteX6" fmla="*/ 560981 w 3197595"/>
              <a:gd name="connsiteY6" fmla="*/ 2664663 h 3242474"/>
              <a:gd name="connsiteX7" fmla="*/ 336589 w 3197595"/>
              <a:gd name="connsiteY7" fmla="*/ 3242474 h 3242474"/>
              <a:gd name="connsiteX8" fmla="*/ 0 w 3197595"/>
              <a:gd name="connsiteY8" fmla="*/ 3236864 h 3242474"/>
              <a:gd name="connsiteX9" fmla="*/ 387077 w 3197595"/>
              <a:gd name="connsiteY9" fmla="*/ 2232708 h 3242474"/>
              <a:gd name="connsiteX10" fmla="*/ 1514650 w 3197595"/>
              <a:gd name="connsiteY10" fmla="*/ 1991485 h 3242474"/>
              <a:gd name="connsiteX11" fmla="*/ 1189281 w 3197595"/>
              <a:gd name="connsiteY11" fmla="*/ 959279 h 3242474"/>
              <a:gd name="connsiteX12" fmla="*/ 1004156 w 3197595"/>
              <a:gd name="connsiteY12" fmla="*/ 16828 h 3242474"/>
              <a:gd name="connsiteX0" fmla="*/ 1011476 w 3204915"/>
              <a:gd name="connsiteY0" fmla="*/ 16828 h 3242474"/>
              <a:gd name="connsiteX1" fmla="*/ 1409774 w 3204915"/>
              <a:gd name="connsiteY1" fmla="*/ 0 h 3242474"/>
              <a:gd name="connsiteX2" fmla="*/ 1628557 w 3204915"/>
              <a:gd name="connsiteY2" fmla="*/ 734886 h 3242474"/>
              <a:gd name="connsiteX3" fmla="*/ 2363442 w 3204915"/>
              <a:gd name="connsiteY3" fmla="*/ 560982 h 3242474"/>
              <a:gd name="connsiteX4" fmla="*/ 3204915 w 3204915"/>
              <a:gd name="connsiteY4" fmla="*/ 1828800 h 3242474"/>
              <a:gd name="connsiteX5" fmla="*/ 2256856 w 3204915"/>
              <a:gd name="connsiteY5" fmla="*/ 3107838 h 3242474"/>
              <a:gd name="connsiteX6" fmla="*/ 568301 w 3204915"/>
              <a:gd name="connsiteY6" fmla="*/ 2664663 h 3242474"/>
              <a:gd name="connsiteX7" fmla="*/ 343909 w 3204915"/>
              <a:gd name="connsiteY7" fmla="*/ 3242474 h 3242474"/>
              <a:gd name="connsiteX8" fmla="*/ 7320 w 3204915"/>
              <a:gd name="connsiteY8" fmla="*/ 3236864 h 3242474"/>
              <a:gd name="connsiteX9" fmla="*/ 394397 w 3204915"/>
              <a:gd name="connsiteY9" fmla="*/ 2232708 h 3242474"/>
              <a:gd name="connsiteX10" fmla="*/ 1521970 w 3204915"/>
              <a:gd name="connsiteY10" fmla="*/ 1991485 h 3242474"/>
              <a:gd name="connsiteX11" fmla="*/ 1196601 w 3204915"/>
              <a:gd name="connsiteY11" fmla="*/ 959279 h 3242474"/>
              <a:gd name="connsiteX12" fmla="*/ 1011476 w 3204915"/>
              <a:gd name="connsiteY12" fmla="*/ 16828 h 3242474"/>
              <a:gd name="connsiteX0" fmla="*/ 1007292 w 3200731"/>
              <a:gd name="connsiteY0" fmla="*/ 16828 h 3242474"/>
              <a:gd name="connsiteX1" fmla="*/ 1405590 w 3200731"/>
              <a:gd name="connsiteY1" fmla="*/ 0 h 3242474"/>
              <a:gd name="connsiteX2" fmla="*/ 1624373 w 3200731"/>
              <a:gd name="connsiteY2" fmla="*/ 734886 h 3242474"/>
              <a:gd name="connsiteX3" fmla="*/ 2359258 w 3200731"/>
              <a:gd name="connsiteY3" fmla="*/ 560982 h 3242474"/>
              <a:gd name="connsiteX4" fmla="*/ 3200731 w 3200731"/>
              <a:gd name="connsiteY4" fmla="*/ 1828800 h 3242474"/>
              <a:gd name="connsiteX5" fmla="*/ 2252672 w 3200731"/>
              <a:gd name="connsiteY5" fmla="*/ 3107838 h 3242474"/>
              <a:gd name="connsiteX6" fmla="*/ 564117 w 3200731"/>
              <a:gd name="connsiteY6" fmla="*/ 2664663 h 3242474"/>
              <a:gd name="connsiteX7" fmla="*/ 339725 w 3200731"/>
              <a:gd name="connsiteY7" fmla="*/ 3242474 h 3242474"/>
              <a:gd name="connsiteX8" fmla="*/ 3136 w 3200731"/>
              <a:gd name="connsiteY8" fmla="*/ 3236864 h 3242474"/>
              <a:gd name="connsiteX9" fmla="*/ 390213 w 3200731"/>
              <a:gd name="connsiteY9" fmla="*/ 2232708 h 3242474"/>
              <a:gd name="connsiteX10" fmla="*/ 1517786 w 3200731"/>
              <a:gd name="connsiteY10" fmla="*/ 1991485 h 3242474"/>
              <a:gd name="connsiteX11" fmla="*/ 1192417 w 3200731"/>
              <a:gd name="connsiteY11" fmla="*/ 959279 h 3242474"/>
              <a:gd name="connsiteX12" fmla="*/ 1007292 w 3200731"/>
              <a:gd name="connsiteY12" fmla="*/ 16828 h 3242474"/>
              <a:gd name="connsiteX0" fmla="*/ 1051443 w 3244882"/>
              <a:gd name="connsiteY0" fmla="*/ 16828 h 3242474"/>
              <a:gd name="connsiteX1" fmla="*/ 1449741 w 3244882"/>
              <a:gd name="connsiteY1" fmla="*/ 0 h 3242474"/>
              <a:gd name="connsiteX2" fmla="*/ 1668524 w 3244882"/>
              <a:gd name="connsiteY2" fmla="*/ 734886 h 3242474"/>
              <a:gd name="connsiteX3" fmla="*/ 2403409 w 3244882"/>
              <a:gd name="connsiteY3" fmla="*/ 560982 h 3242474"/>
              <a:gd name="connsiteX4" fmla="*/ 3244882 w 3244882"/>
              <a:gd name="connsiteY4" fmla="*/ 1828800 h 3242474"/>
              <a:gd name="connsiteX5" fmla="*/ 2296823 w 3244882"/>
              <a:gd name="connsiteY5" fmla="*/ 3107838 h 3242474"/>
              <a:gd name="connsiteX6" fmla="*/ 608268 w 3244882"/>
              <a:gd name="connsiteY6" fmla="*/ 2664663 h 3242474"/>
              <a:gd name="connsiteX7" fmla="*/ 383876 w 3244882"/>
              <a:gd name="connsiteY7" fmla="*/ 3242474 h 3242474"/>
              <a:gd name="connsiteX8" fmla="*/ 2408 w 3244882"/>
              <a:gd name="connsiteY8" fmla="*/ 3236864 h 3242474"/>
              <a:gd name="connsiteX9" fmla="*/ 434364 w 3244882"/>
              <a:gd name="connsiteY9" fmla="*/ 2232708 h 3242474"/>
              <a:gd name="connsiteX10" fmla="*/ 1561937 w 3244882"/>
              <a:gd name="connsiteY10" fmla="*/ 1991485 h 3242474"/>
              <a:gd name="connsiteX11" fmla="*/ 1236568 w 3244882"/>
              <a:gd name="connsiteY11" fmla="*/ 959279 h 3242474"/>
              <a:gd name="connsiteX12" fmla="*/ 1051443 w 3244882"/>
              <a:gd name="connsiteY12" fmla="*/ 16828 h 3242474"/>
              <a:gd name="connsiteX0" fmla="*/ 1049313 w 3242752"/>
              <a:gd name="connsiteY0" fmla="*/ 16828 h 3242474"/>
              <a:gd name="connsiteX1" fmla="*/ 1447611 w 3242752"/>
              <a:gd name="connsiteY1" fmla="*/ 0 h 3242474"/>
              <a:gd name="connsiteX2" fmla="*/ 1666394 w 3242752"/>
              <a:gd name="connsiteY2" fmla="*/ 734886 h 3242474"/>
              <a:gd name="connsiteX3" fmla="*/ 2401279 w 3242752"/>
              <a:gd name="connsiteY3" fmla="*/ 560982 h 3242474"/>
              <a:gd name="connsiteX4" fmla="*/ 3242752 w 3242752"/>
              <a:gd name="connsiteY4" fmla="*/ 1828800 h 3242474"/>
              <a:gd name="connsiteX5" fmla="*/ 2294693 w 3242752"/>
              <a:gd name="connsiteY5" fmla="*/ 3107838 h 3242474"/>
              <a:gd name="connsiteX6" fmla="*/ 606138 w 3242752"/>
              <a:gd name="connsiteY6" fmla="*/ 2664663 h 3242474"/>
              <a:gd name="connsiteX7" fmla="*/ 381746 w 3242752"/>
              <a:gd name="connsiteY7" fmla="*/ 3242474 h 3242474"/>
              <a:gd name="connsiteX8" fmla="*/ 278 w 3242752"/>
              <a:gd name="connsiteY8" fmla="*/ 3236864 h 3242474"/>
              <a:gd name="connsiteX9" fmla="*/ 432234 w 3242752"/>
              <a:gd name="connsiteY9" fmla="*/ 2232708 h 3242474"/>
              <a:gd name="connsiteX10" fmla="*/ 1559807 w 3242752"/>
              <a:gd name="connsiteY10" fmla="*/ 1991485 h 3242474"/>
              <a:gd name="connsiteX11" fmla="*/ 1234438 w 3242752"/>
              <a:gd name="connsiteY11" fmla="*/ 959279 h 3242474"/>
              <a:gd name="connsiteX12" fmla="*/ 1049313 w 3242752"/>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294415 w 3242474"/>
              <a:gd name="connsiteY5" fmla="*/ 3107838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242474"/>
              <a:gd name="connsiteY0" fmla="*/ 16828 h 3242474"/>
              <a:gd name="connsiteX1" fmla="*/ 1447333 w 3242474"/>
              <a:gd name="connsiteY1" fmla="*/ 0 h 3242474"/>
              <a:gd name="connsiteX2" fmla="*/ 1666116 w 3242474"/>
              <a:gd name="connsiteY2" fmla="*/ 734886 h 3242474"/>
              <a:gd name="connsiteX3" fmla="*/ 2401001 w 3242474"/>
              <a:gd name="connsiteY3" fmla="*/ 560982 h 3242474"/>
              <a:gd name="connsiteX4" fmla="*/ 3242474 w 3242474"/>
              <a:gd name="connsiteY4" fmla="*/ 1828800 h 3242474"/>
              <a:gd name="connsiteX5" fmla="*/ 2300025 w 3242474"/>
              <a:gd name="connsiteY5" fmla="*/ 3046130 h 3242474"/>
              <a:gd name="connsiteX6" fmla="*/ 605860 w 3242474"/>
              <a:gd name="connsiteY6" fmla="*/ 2664663 h 3242474"/>
              <a:gd name="connsiteX7" fmla="*/ 381468 w 3242474"/>
              <a:gd name="connsiteY7" fmla="*/ 3242474 h 3242474"/>
              <a:gd name="connsiteX8" fmla="*/ 0 w 3242474"/>
              <a:gd name="connsiteY8" fmla="*/ 3236864 h 3242474"/>
              <a:gd name="connsiteX9" fmla="*/ 431956 w 3242474"/>
              <a:gd name="connsiteY9" fmla="*/ 2232708 h 3242474"/>
              <a:gd name="connsiteX10" fmla="*/ 1559529 w 3242474"/>
              <a:gd name="connsiteY10" fmla="*/ 1991485 h 3242474"/>
              <a:gd name="connsiteX11" fmla="*/ 1234160 w 3242474"/>
              <a:gd name="connsiteY11" fmla="*/ 959279 h 3242474"/>
              <a:gd name="connsiteX12" fmla="*/ 1049035 w 3242474"/>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186376"/>
              <a:gd name="connsiteY0" fmla="*/ 16828 h 3242474"/>
              <a:gd name="connsiteX1" fmla="*/ 1447333 w 3186376"/>
              <a:gd name="connsiteY1" fmla="*/ 0 h 3242474"/>
              <a:gd name="connsiteX2" fmla="*/ 1666116 w 3186376"/>
              <a:gd name="connsiteY2" fmla="*/ 734886 h 3242474"/>
              <a:gd name="connsiteX3" fmla="*/ 2401001 w 3186376"/>
              <a:gd name="connsiteY3" fmla="*/ 560982 h 3242474"/>
              <a:gd name="connsiteX4" fmla="*/ 3186376 w 3186376"/>
              <a:gd name="connsiteY4" fmla="*/ 1828800 h 3242474"/>
              <a:gd name="connsiteX5" fmla="*/ 2300025 w 3186376"/>
              <a:gd name="connsiteY5" fmla="*/ 3046130 h 3242474"/>
              <a:gd name="connsiteX6" fmla="*/ 605860 w 3186376"/>
              <a:gd name="connsiteY6" fmla="*/ 2664663 h 3242474"/>
              <a:gd name="connsiteX7" fmla="*/ 381468 w 3186376"/>
              <a:gd name="connsiteY7" fmla="*/ 3242474 h 3242474"/>
              <a:gd name="connsiteX8" fmla="*/ 0 w 3186376"/>
              <a:gd name="connsiteY8" fmla="*/ 3236864 h 3242474"/>
              <a:gd name="connsiteX9" fmla="*/ 431956 w 3186376"/>
              <a:gd name="connsiteY9" fmla="*/ 2232708 h 3242474"/>
              <a:gd name="connsiteX10" fmla="*/ 1559529 w 3186376"/>
              <a:gd name="connsiteY10" fmla="*/ 1991485 h 3242474"/>
              <a:gd name="connsiteX11" fmla="*/ 1234160 w 3186376"/>
              <a:gd name="connsiteY11" fmla="*/ 959279 h 3242474"/>
              <a:gd name="connsiteX12" fmla="*/ 1049035 w 318637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23190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431956 w 3203206"/>
              <a:gd name="connsiteY9" fmla="*/ 223270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431956 w 3175157"/>
              <a:gd name="connsiteY9" fmla="*/ 223270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175157"/>
              <a:gd name="connsiteY0" fmla="*/ 16828 h 3242474"/>
              <a:gd name="connsiteX1" fmla="*/ 1447333 w 3175157"/>
              <a:gd name="connsiteY1" fmla="*/ 0 h 3242474"/>
              <a:gd name="connsiteX2" fmla="*/ 1666116 w 3175157"/>
              <a:gd name="connsiteY2" fmla="*/ 734886 h 3242474"/>
              <a:gd name="connsiteX3" fmla="*/ 2401001 w 3175157"/>
              <a:gd name="connsiteY3" fmla="*/ 560982 h 3242474"/>
              <a:gd name="connsiteX4" fmla="*/ 3175157 w 3175157"/>
              <a:gd name="connsiteY4" fmla="*/ 1834409 h 3242474"/>
              <a:gd name="connsiteX5" fmla="*/ 2300025 w 3175157"/>
              <a:gd name="connsiteY5" fmla="*/ 3046130 h 3242474"/>
              <a:gd name="connsiteX6" fmla="*/ 605860 w 3175157"/>
              <a:gd name="connsiteY6" fmla="*/ 2664663 h 3242474"/>
              <a:gd name="connsiteX7" fmla="*/ 381468 w 3175157"/>
              <a:gd name="connsiteY7" fmla="*/ 3242474 h 3242474"/>
              <a:gd name="connsiteX8" fmla="*/ 0 w 3175157"/>
              <a:gd name="connsiteY8" fmla="*/ 3236864 h 3242474"/>
              <a:gd name="connsiteX9" fmla="*/ 516103 w 3175157"/>
              <a:gd name="connsiteY9" fmla="*/ 2249538 h 3242474"/>
              <a:gd name="connsiteX10" fmla="*/ 1559529 w 3175157"/>
              <a:gd name="connsiteY10" fmla="*/ 1991485 h 3242474"/>
              <a:gd name="connsiteX11" fmla="*/ 1234160 w 3175157"/>
              <a:gd name="connsiteY11" fmla="*/ 959279 h 3242474"/>
              <a:gd name="connsiteX12" fmla="*/ 1049035 w 3175157"/>
              <a:gd name="connsiteY12" fmla="*/ 16828 h 3242474"/>
              <a:gd name="connsiteX0" fmla="*/ 1049035 w 3203206"/>
              <a:gd name="connsiteY0" fmla="*/ 16828 h 3242474"/>
              <a:gd name="connsiteX1" fmla="*/ 1447333 w 3203206"/>
              <a:gd name="connsiteY1" fmla="*/ 0 h 3242474"/>
              <a:gd name="connsiteX2" fmla="*/ 1666116 w 3203206"/>
              <a:gd name="connsiteY2" fmla="*/ 734886 h 3242474"/>
              <a:gd name="connsiteX3" fmla="*/ 2401001 w 3203206"/>
              <a:gd name="connsiteY3" fmla="*/ 560982 h 3242474"/>
              <a:gd name="connsiteX4" fmla="*/ 3203206 w 3203206"/>
              <a:gd name="connsiteY4" fmla="*/ 1834409 h 3242474"/>
              <a:gd name="connsiteX5" fmla="*/ 2300025 w 3203206"/>
              <a:gd name="connsiteY5" fmla="*/ 3046130 h 3242474"/>
              <a:gd name="connsiteX6" fmla="*/ 605860 w 3203206"/>
              <a:gd name="connsiteY6" fmla="*/ 2664663 h 3242474"/>
              <a:gd name="connsiteX7" fmla="*/ 381468 w 3203206"/>
              <a:gd name="connsiteY7" fmla="*/ 3242474 h 3242474"/>
              <a:gd name="connsiteX8" fmla="*/ 0 w 3203206"/>
              <a:gd name="connsiteY8" fmla="*/ 3236864 h 3242474"/>
              <a:gd name="connsiteX9" fmla="*/ 516103 w 3203206"/>
              <a:gd name="connsiteY9" fmla="*/ 2249538 h 3242474"/>
              <a:gd name="connsiteX10" fmla="*/ 1559529 w 3203206"/>
              <a:gd name="connsiteY10" fmla="*/ 1991485 h 3242474"/>
              <a:gd name="connsiteX11" fmla="*/ 1234160 w 3203206"/>
              <a:gd name="connsiteY11" fmla="*/ 959279 h 3242474"/>
              <a:gd name="connsiteX12" fmla="*/ 1049035 w 3203206"/>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 name="connsiteX0" fmla="*/ 1049035 w 3203570"/>
              <a:gd name="connsiteY0" fmla="*/ 16828 h 3242474"/>
              <a:gd name="connsiteX1" fmla="*/ 1447333 w 3203570"/>
              <a:gd name="connsiteY1" fmla="*/ 0 h 3242474"/>
              <a:gd name="connsiteX2" fmla="*/ 1666116 w 3203570"/>
              <a:gd name="connsiteY2" fmla="*/ 734886 h 3242474"/>
              <a:gd name="connsiteX3" fmla="*/ 2401001 w 3203570"/>
              <a:gd name="connsiteY3" fmla="*/ 560982 h 3242474"/>
              <a:gd name="connsiteX4" fmla="*/ 3203206 w 3203570"/>
              <a:gd name="connsiteY4" fmla="*/ 1834409 h 3242474"/>
              <a:gd name="connsiteX5" fmla="*/ 2300025 w 3203570"/>
              <a:gd name="connsiteY5" fmla="*/ 3046130 h 3242474"/>
              <a:gd name="connsiteX6" fmla="*/ 605860 w 3203570"/>
              <a:gd name="connsiteY6" fmla="*/ 2664663 h 3242474"/>
              <a:gd name="connsiteX7" fmla="*/ 381468 w 3203570"/>
              <a:gd name="connsiteY7" fmla="*/ 3242474 h 3242474"/>
              <a:gd name="connsiteX8" fmla="*/ 0 w 3203570"/>
              <a:gd name="connsiteY8" fmla="*/ 3236864 h 3242474"/>
              <a:gd name="connsiteX9" fmla="*/ 516103 w 3203570"/>
              <a:gd name="connsiteY9" fmla="*/ 2249538 h 3242474"/>
              <a:gd name="connsiteX10" fmla="*/ 1559529 w 3203570"/>
              <a:gd name="connsiteY10" fmla="*/ 1991485 h 3242474"/>
              <a:gd name="connsiteX11" fmla="*/ 1234160 w 3203570"/>
              <a:gd name="connsiteY11" fmla="*/ 959279 h 3242474"/>
              <a:gd name="connsiteX12" fmla="*/ 1049035 w 3203570"/>
              <a:gd name="connsiteY12" fmla="*/ 16828 h 324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70" h="3242474">
                <a:moveTo>
                  <a:pt x="1049035" y="16828"/>
                </a:moveTo>
                <a:lnTo>
                  <a:pt x="1447333" y="0"/>
                </a:lnTo>
                <a:cubicBezTo>
                  <a:pt x="1441724" y="284231"/>
                  <a:pt x="1413674" y="613340"/>
                  <a:pt x="1666116" y="734886"/>
                </a:cubicBezTo>
                <a:cubicBezTo>
                  <a:pt x="1888639" y="783504"/>
                  <a:pt x="1937256" y="473095"/>
                  <a:pt x="2401001" y="560982"/>
                </a:cubicBezTo>
                <a:cubicBezTo>
                  <a:pt x="2875965" y="635779"/>
                  <a:pt x="3216295" y="1035945"/>
                  <a:pt x="3203206" y="1834409"/>
                </a:cubicBezTo>
                <a:cubicBezTo>
                  <a:pt x="3175156" y="2587994"/>
                  <a:pt x="2844177" y="2814257"/>
                  <a:pt x="2300025" y="3046130"/>
                </a:cubicBezTo>
                <a:cubicBezTo>
                  <a:pt x="1406194" y="3347190"/>
                  <a:pt x="820903" y="2705801"/>
                  <a:pt x="605860" y="2664663"/>
                </a:cubicBezTo>
                <a:cubicBezTo>
                  <a:pt x="379598" y="2621655"/>
                  <a:pt x="355288" y="2954503"/>
                  <a:pt x="381468" y="3242474"/>
                </a:cubicBezTo>
                <a:lnTo>
                  <a:pt x="0" y="3236864"/>
                </a:lnTo>
                <a:cubicBezTo>
                  <a:pt x="9350" y="2823607"/>
                  <a:pt x="-31788" y="2191567"/>
                  <a:pt x="516103" y="2249538"/>
                </a:cubicBezTo>
                <a:cubicBezTo>
                  <a:pt x="918138" y="2305637"/>
                  <a:pt x="1303347" y="2423441"/>
                  <a:pt x="1559529" y="1991485"/>
                </a:cubicBezTo>
                <a:cubicBezTo>
                  <a:pt x="1720344" y="1686686"/>
                  <a:pt x="1701645" y="1337006"/>
                  <a:pt x="1234160" y="959279"/>
                </a:cubicBezTo>
                <a:cubicBezTo>
                  <a:pt x="1155622" y="891961"/>
                  <a:pt x="981717" y="516102"/>
                  <a:pt x="1049035" y="168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57" name="Freeform 50">
            <a:extLst>
              <a:ext uri="{FF2B5EF4-FFF2-40B4-BE49-F238E27FC236}">
                <a16:creationId xmlns:a16="http://schemas.microsoft.com/office/drawing/2014/main" id="{605A5CD8-DE95-4E92-98B2-C8DFAA6AF85E}"/>
              </a:ext>
            </a:extLst>
          </p:cNvPr>
          <p:cNvSpPr>
            <a:spLocks noChangeAspect="1"/>
          </p:cNvSpPr>
          <p:nvPr/>
        </p:nvSpPr>
        <p:spPr>
          <a:xfrm>
            <a:off x="4586990" y="1088828"/>
            <a:ext cx="397359" cy="335547"/>
          </a:xfrm>
          <a:custGeom>
            <a:avLst/>
            <a:gdLst/>
            <a:ahLst/>
            <a:cxnLst/>
            <a:rect l="l" t="t" r="r" b="b"/>
            <a:pathLst>
              <a:path w="3213653" h="2719059">
                <a:moveTo>
                  <a:pt x="1378151" y="1333546"/>
                </a:moveTo>
                <a:cubicBezTo>
                  <a:pt x="1319627" y="1375402"/>
                  <a:pt x="1250513" y="1400241"/>
                  <a:pt x="1177640" y="1404742"/>
                </a:cubicBezTo>
                <a:cubicBezTo>
                  <a:pt x="1183273" y="1421668"/>
                  <a:pt x="1185388" y="1439329"/>
                  <a:pt x="1185029" y="1457608"/>
                </a:cubicBezTo>
                <a:lnTo>
                  <a:pt x="1182201" y="1517198"/>
                </a:lnTo>
                <a:cubicBezTo>
                  <a:pt x="1256472" y="1514781"/>
                  <a:pt x="1326341" y="1484168"/>
                  <a:pt x="1378151" y="1432005"/>
                </a:cubicBezTo>
                <a:close/>
                <a:moveTo>
                  <a:pt x="1765736" y="0"/>
                </a:moveTo>
                <a:cubicBezTo>
                  <a:pt x="1820598" y="0"/>
                  <a:pt x="1865072" y="44474"/>
                  <a:pt x="1865072" y="99336"/>
                </a:cubicBezTo>
                <a:lnTo>
                  <a:pt x="1865072" y="1145199"/>
                </a:lnTo>
                <a:cubicBezTo>
                  <a:pt x="1927584" y="1198906"/>
                  <a:pt x="2002197" y="1234373"/>
                  <a:pt x="2081262" y="1252128"/>
                </a:cubicBezTo>
                <a:cubicBezTo>
                  <a:pt x="2096727" y="1219747"/>
                  <a:pt x="2112543" y="1186289"/>
                  <a:pt x="2123992" y="1149920"/>
                </a:cubicBezTo>
                <a:cubicBezTo>
                  <a:pt x="1899600" y="1041464"/>
                  <a:pt x="1832282" y="585198"/>
                  <a:pt x="1933258" y="437473"/>
                </a:cubicBezTo>
                <a:cubicBezTo>
                  <a:pt x="2028156" y="327848"/>
                  <a:pt x="2131647" y="265468"/>
                  <a:pt x="2345195" y="261608"/>
                </a:cubicBezTo>
                <a:cubicBezTo>
                  <a:pt x="2375702" y="261056"/>
                  <a:pt x="2408455" y="261699"/>
                  <a:pt x="2443750" y="263569"/>
                </a:cubicBezTo>
                <a:cubicBezTo>
                  <a:pt x="2954244" y="291618"/>
                  <a:pt x="3189856" y="886259"/>
                  <a:pt x="3206686" y="1323824"/>
                </a:cubicBezTo>
                <a:cubicBezTo>
                  <a:pt x="3247823" y="2015701"/>
                  <a:pt x="3103839" y="2270013"/>
                  <a:pt x="2853267" y="2462617"/>
                </a:cubicBezTo>
                <a:cubicBezTo>
                  <a:pt x="2511068" y="2735627"/>
                  <a:pt x="2157650" y="2470097"/>
                  <a:pt x="2084722" y="2170906"/>
                </a:cubicBezTo>
                <a:cubicBezTo>
                  <a:pt x="2058544" y="2038140"/>
                  <a:pt x="2127730" y="1922204"/>
                  <a:pt x="2202528" y="1800658"/>
                </a:cubicBezTo>
                <a:lnTo>
                  <a:pt x="2143866" y="1730900"/>
                </a:lnTo>
                <a:cubicBezTo>
                  <a:pt x="2096151" y="1741682"/>
                  <a:pt x="2046910" y="1746675"/>
                  <a:pt x="1997032" y="1746402"/>
                </a:cubicBezTo>
                <a:lnTo>
                  <a:pt x="1887189" y="1736891"/>
                </a:lnTo>
                <a:lnTo>
                  <a:pt x="1887189" y="2619722"/>
                </a:lnTo>
                <a:cubicBezTo>
                  <a:pt x="1887189" y="2674584"/>
                  <a:pt x="1842715" y="2719058"/>
                  <a:pt x="1787853" y="2719058"/>
                </a:cubicBezTo>
                <a:cubicBezTo>
                  <a:pt x="1732991" y="2719058"/>
                  <a:pt x="1688517" y="2674584"/>
                  <a:pt x="1688517" y="2619722"/>
                </a:cubicBezTo>
                <a:lnTo>
                  <a:pt x="1688517" y="1730093"/>
                </a:lnTo>
                <a:cubicBezTo>
                  <a:pt x="1688517" y="1710960"/>
                  <a:pt x="1693926" y="1693091"/>
                  <a:pt x="1704798" y="1678857"/>
                </a:cubicBezTo>
                <a:cubicBezTo>
                  <a:pt x="1659024" y="1659660"/>
                  <a:pt x="1616387" y="1633873"/>
                  <a:pt x="1576823" y="1603655"/>
                </a:cubicBezTo>
                <a:lnTo>
                  <a:pt x="1576823" y="2619723"/>
                </a:lnTo>
                <a:cubicBezTo>
                  <a:pt x="1576823" y="2674585"/>
                  <a:pt x="1532349" y="2719059"/>
                  <a:pt x="1477487" y="2719059"/>
                </a:cubicBezTo>
                <a:cubicBezTo>
                  <a:pt x="1422625" y="2719059"/>
                  <a:pt x="1378151" y="2674585"/>
                  <a:pt x="1378151" y="2619723"/>
                </a:cubicBezTo>
                <a:lnTo>
                  <a:pt x="1378151" y="1615564"/>
                </a:lnTo>
                <a:cubicBezTo>
                  <a:pt x="1313743" y="1650180"/>
                  <a:pt x="1240907" y="1668612"/>
                  <a:pt x="1165758" y="1668570"/>
                </a:cubicBezTo>
                <a:lnTo>
                  <a:pt x="1143358" y="1665899"/>
                </a:lnTo>
                <a:cubicBezTo>
                  <a:pt x="1108602" y="1733381"/>
                  <a:pt x="1056017" y="1769960"/>
                  <a:pt x="1011125" y="1833465"/>
                </a:cubicBezTo>
                <a:cubicBezTo>
                  <a:pt x="1085923" y="1955011"/>
                  <a:pt x="1155109" y="2070947"/>
                  <a:pt x="1128931" y="2203713"/>
                </a:cubicBezTo>
                <a:cubicBezTo>
                  <a:pt x="1056003" y="2502904"/>
                  <a:pt x="702585" y="2768434"/>
                  <a:pt x="360386" y="2495424"/>
                </a:cubicBezTo>
                <a:cubicBezTo>
                  <a:pt x="109814" y="2302820"/>
                  <a:pt x="-34170" y="2048508"/>
                  <a:pt x="6967" y="1356631"/>
                </a:cubicBezTo>
                <a:cubicBezTo>
                  <a:pt x="23797" y="919066"/>
                  <a:pt x="259409" y="324425"/>
                  <a:pt x="769903" y="296376"/>
                </a:cubicBezTo>
                <a:cubicBezTo>
                  <a:pt x="805198" y="294506"/>
                  <a:pt x="837951" y="293863"/>
                  <a:pt x="868458" y="294415"/>
                </a:cubicBezTo>
                <a:cubicBezTo>
                  <a:pt x="1082006" y="298276"/>
                  <a:pt x="1185497" y="360655"/>
                  <a:pt x="1280395" y="470280"/>
                </a:cubicBezTo>
                <a:cubicBezTo>
                  <a:pt x="1381371" y="618005"/>
                  <a:pt x="1314053" y="1074271"/>
                  <a:pt x="1089661" y="1182727"/>
                </a:cubicBezTo>
                <a:cubicBezTo>
                  <a:pt x="1098183" y="1209798"/>
                  <a:pt x="1109125" y="1235256"/>
                  <a:pt x="1120578" y="1259840"/>
                </a:cubicBezTo>
                <a:cubicBezTo>
                  <a:pt x="1123656" y="1260899"/>
                  <a:pt x="1126770" y="1260948"/>
                  <a:pt x="1129891" y="1260950"/>
                </a:cubicBezTo>
                <a:cubicBezTo>
                  <a:pt x="1227949" y="1261006"/>
                  <a:pt x="1320161" y="1214330"/>
                  <a:pt x="1378151" y="1135267"/>
                </a:cubicBezTo>
                <a:lnTo>
                  <a:pt x="1378151" y="118395"/>
                </a:lnTo>
                <a:cubicBezTo>
                  <a:pt x="1378151" y="63533"/>
                  <a:pt x="1422625" y="19059"/>
                  <a:pt x="1477487" y="19059"/>
                </a:cubicBezTo>
                <a:cubicBezTo>
                  <a:pt x="1532349" y="19059"/>
                  <a:pt x="1576823" y="63533"/>
                  <a:pt x="1576823" y="118395"/>
                </a:cubicBezTo>
                <a:lnTo>
                  <a:pt x="1576823" y="1413063"/>
                </a:lnTo>
                <a:cubicBezTo>
                  <a:pt x="1680597" y="1536757"/>
                  <a:pt x="1834575" y="1607590"/>
                  <a:pt x="1997786" y="1608484"/>
                </a:cubicBezTo>
                <a:lnTo>
                  <a:pt x="2057480" y="1605248"/>
                </a:lnTo>
                <a:cubicBezTo>
                  <a:pt x="2038910" y="1561698"/>
                  <a:pt x="2027992" y="1505121"/>
                  <a:pt x="2028624" y="1424801"/>
                </a:cubicBezTo>
                <a:lnTo>
                  <a:pt x="2034537" y="1382501"/>
                </a:lnTo>
                <a:cubicBezTo>
                  <a:pt x="1972012" y="1367348"/>
                  <a:pt x="1912047" y="1342676"/>
                  <a:pt x="1856155" y="1310037"/>
                </a:cubicBezTo>
                <a:cubicBezTo>
                  <a:pt x="1840993" y="1344880"/>
                  <a:pt x="1806188" y="1369059"/>
                  <a:pt x="1765736" y="1369059"/>
                </a:cubicBezTo>
                <a:cubicBezTo>
                  <a:pt x="1710874" y="1369059"/>
                  <a:pt x="1666400" y="1324585"/>
                  <a:pt x="1666400" y="1269723"/>
                </a:cubicBezTo>
                <a:lnTo>
                  <a:pt x="1666400" y="99336"/>
                </a:lnTo>
                <a:cubicBezTo>
                  <a:pt x="1666400" y="44474"/>
                  <a:pt x="1710874" y="0"/>
                  <a:pt x="176573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58" name="Teardrop 9">
            <a:extLst>
              <a:ext uri="{FF2B5EF4-FFF2-40B4-BE49-F238E27FC236}">
                <a16:creationId xmlns:a16="http://schemas.microsoft.com/office/drawing/2014/main" id="{4408BA9B-C6A7-4C33-9FEA-0E214549F256}"/>
              </a:ext>
            </a:extLst>
          </p:cNvPr>
          <p:cNvSpPr>
            <a:spLocks noChangeAspect="1"/>
          </p:cNvSpPr>
          <p:nvPr/>
        </p:nvSpPr>
        <p:spPr>
          <a:xfrm rot="18900000">
            <a:off x="5880567" y="1856358"/>
            <a:ext cx="384658" cy="328295"/>
          </a:xfrm>
          <a:custGeom>
            <a:avLst/>
            <a:gdLst/>
            <a:ahLst/>
            <a:cxnLst/>
            <a:rect l="l" t="t" r="r" b="b"/>
            <a:pathLst>
              <a:path w="3552042" h="3031575">
                <a:moveTo>
                  <a:pt x="1499560" y="1284945"/>
                </a:moveTo>
                <a:lnTo>
                  <a:pt x="1272419" y="1057805"/>
                </a:lnTo>
                <a:lnTo>
                  <a:pt x="1054631" y="1275593"/>
                </a:lnTo>
                <a:lnTo>
                  <a:pt x="836843" y="1057805"/>
                </a:lnTo>
                <a:lnTo>
                  <a:pt x="609703" y="1284945"/>
                </a:lnTo>
                <a:lnTo>
                  <a:pt x="827491" y="1502733"/>
                </a:lnTo>
                <a:lnTo>
                  <a:pt x="609703" y="1720522"/>
                </a:lnTo>
                <a:lnTo>
                  <a:pt x="836843" y="1947662"/>
                </a:lnTo>
                <a:lnTo>
                  <a:pt x="1054631" y="1729874"/>
                </a:lnTo>
                <a:lnTo>
                  <a:pt x="1272419" y="1947662"/>
                </a:lnTo>
                <a:lnTo>
                  <a:pt x="1499560" y="1720522"/>
                </a:lnTo>
                <a:lnTo>
                  <a:pt x="1281771" y="1502733"/>
                </a:lnTo>
                <a:close/>
                <a:moveTo>
                  <a:pt x="3552042" y="1021270"/>
                </a:moveTo>
                <a:cubicBezTo>
                  <a:pt x="3346428" y="1488389"/>
                  <a:pt x="3240687" y="1885112"/>
                  <a:pt x="3146822" y="2229032"/>
                </a:cubicBezTo>
                <a:cubicBezTo>
                  <a:pt x="3047091" y="2666397"/>
                  <a:pt x="2787512" y="3031575"/>
                  <a:pt x="2344279" y="3031575"/>
                </a:cubicBezTo>
                <a:cubicBezTo>
                  <a:pt x="1991740" y="3031575"/>
                  <a:pt x="1692293" y="2804263"/>
                  <a:pt x="1587926" y="2487045"/>
                </a:cubicBezTo>
                <a:cubicBezTo>
                  <a:pt x="1859795" y="2308350"/>
                  <a:pt x="2033031" y="1980125"/>
                  <a:pt x="2117061" y="1611614"/>
                </a:cubicBezTo>
                <a:cubicBezTo>
                  <a:pt x="2127904" y="1571883"/>
                  <a:pt x="2138872" y="1531598"/>
                  <a:pt x="2150086" y="1490753"/>
                </a:cubicBezTo>
                <a:cubicBezTo>
                  <a:pt x="2212338" y="1465032"/>
                  <a:pt x="2277652" y="1444164"/>
                  <a:pt x="2344279" y="1426490"/>
                </a:cubicBezTo>
                <a:cubicBezTo>
                  <a:pt x="2764465" y="1315024"/>
                  <a:pt x="3073190" y="1226884"/>
                  <a:pt x="3552042" y="1021270"/>
                </a:cubicBezTo>
                <a:close/>
                <a:moveTo>
                  <a:pt x="2557365" y="0"/>
                </a:moveTo>
                <a:cubicBezTo>
                  <a:pt x="2295797" y="594236"/>
                  <a:pt x="2161281" y="1098917"/>
                  <a:pt x="2041873" y="1536428"/>
                </a:cubicBezTo>
                <a:cubicBezTo>
                  <a:pt x="1915003" y="2092812"/>
                  <a:pt x="1584785" y="2557364"/>
                  <a:pt x="1020937" y="2557364"/>
                </a:cubicBezTo>
                <a:cubicBezTo>
                  <a:pt x="457089" y="2557364"/>
                  <a:pt x="0" y="2100276"/>
                  <a:pt x="0" y="1536428"/>
                </a:cubicBezTo>
                <a:cubicBezTo>
                  <a:pt x="0" y="972580"/>
                  <a:pt x="475939" y="660066"/>
                  <a:pt x="1020937" y="515492"/>
                </a:cubicBezTo>
                <a:cubicBezTo>
                  <a:pt x="1555467" y="373694"/>
                  <a:pt x="1948204" y="261568"/>
                  <a:pt x="255736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9" name="Freeform 97">
            <a:extLst>
              <a:ext uri="{FF2B5EF4-FFF2-40B4-BE49-F238E27FC236}">
                <a16:creationId xmlns:a16="http://schemas.microsoft.com/office/drawing/2014/main" id="{EC2CC9E2-613C-4C7C-AA96-FC8E238EAB9F}"/>
              </a:ext>
            </a:extLst>
          </p:cNvPr>
          <p:cNvSpPr>
            <a:spLocks noChangeAspect="1"/>
          </p:cNvSpPr>
          <p:nvPr/>
        </p:nvSpPr>
        <p:spPr>
          <a:xfrm>
            <a:off x="6420607" y="1083113"/>
            <a:ext cx="464330" cy="346977"/>
          </a:xfrm>
          <a:custGeom>
            <a:avLst/>
            <a:gdLst/>
            <a:ahLst/>
            <a:cxnLst/>
            <a:rect l="l" t="t" r="r" b="b"/>
            <a:pathLst>
              <a:path w="3246245" h="2425805">
                <a:moveTo>
                  <a:pt x="2545666" y="706851"/>
                </a:moveTo>
                <a:cubicBezTo>
                  <a:pt x="2704742" y="706851"/>
                  <a:pt x="2833698" y="835807"/>
                  <a:pt x="2833698" y="994883"/>
                </a:cubicBezTo>
                <a:cubicBezTo>
                  <a:pt x="2833698" y="1153959"/>
                  <a:pt x="2704742" y="1282915"/>
                  <a:pt x="2545666" y="1282915"/>
                </a:cubicBezTo>
                <a:cubicBezTo>
                  <a:pt x="2386590" y="1282915"/>
                  <a:pt x="2257634" y="1153959"/>
                  <a:pt x="2257634" y="994883"/>
                </a:cubicBezTo>
                <a:cubicBezTo>
                  <a:pt x="2257634" y="835807"/>
                  <a:pt x="2386590" y="706851"/>
                  <a:pt x="2545666" y="706851"/>
                </a:cubicBezTo>
                <a:close/>
                <a:moveTo>
                  <a:pt x="700580" y="706851"/>
                </a:moveTo>
                <a:cubicBezTo>
                  <a:pt x="859656" y="706851"/>
                  <a:pt x="988612" y="835807"/>
                  <a:pt x="988612" y="994883"/>
                </a:cubicBezTo>
                <a:cubicBezTo>
                  <a:pt x="988612" y="1153959"/>
                  <a:pt x="859656" y="1282915"/>
                  <a:pt x="700580" y="1282915"/>
                </a:cubicBezTo>
                <a:cubicBezTo>
                  <a:pt x="541504" y="1282915"/>
                  <a:pt x="412548" y="1153959"/>
                  <a:pt x="412548" y="994883"/>
                </a:cubicBezTo>
                <a:cubicBezTo>
                  <a:pt x="412548" y="835807"/>
                  <a:pt x="541504" y="706851"/>
                  <a:pt x="700580" y="706851"/>
                </a:cubicBezTo>
                <a:close/>
                <a:moveTo>
                  <a:pt x="1619971" y="0"/>
                </a:moveTo>
                <a:cubicBezTo>
                  <a:pt x="1621025" y="5"/>
                  <a:pt x="1622076" y="12"/>
                  <a:pt x="1623123" y="141"/>
                </a:cubicBezTo>
                <a:cubicBezTo>
                  <a:pt x="1624170" y="12"/>
                  <a:pt x="1625221" y="5"/>
                  <a:pt x="1626275" y="0"/>
                </a:cubicBezTo>
                <a:lnTo>
                  <a:pt x="1626274" y="282"/>
                </a:lnTo>
                <a:cubicBezTo>
                  <a:pt x="1966825" y="4283"/>
                  <a:pt x="1974816" y="220494"/>
                  <a:pt x="2177568" y="171426"/>
                </a:cubicBezTo>
                <a:cubicBezTo>
                  <a:pt x="2600959" y="50212"/>
                  <a:pt x="2963165" y="85364"/>
                  <a:pt x="3172404" y="310875"/>
                </a:cubicBezTo>
                <a:cubicBezTo>
                  <a:pt x="3300075" y="473051"/>
                  <a:pt x="3301971" y="794993"/>
                  <a:pt x="2851767" y="1164523"/>
                </a:cubicBezTo>
                <a:cubicBezTo>
                  <a:pt x="2918303" y="1029844"/>
                  <a:pt x="2927052" y="857771"/>
                  <a:pt x="2799829" y="746887"/>
                </a:cubicBezTo>
                <a:cubicBezTo>
                  <a:pt x="3115459" y="786295"/>
                  <a:pt x="3165949" y="533368"/>
                  <a:pt x="3049873" y="419809"/>
                </a:cubicBezTo>
                <a:cubicBezTo>
                  <a:pt x="2811516" y="207658"/>
                  <a:pt x="2338612" y="298041"/>
                  <a:pt x="2253222" y="493802"/>
                </a:cubicBezTo>
                <a:cubicBezTo>
                  <a:pt x="2139861" y="783555"/>
                  <a:pt x="2165869" y="1185485"/>
                  <a:pt x="2076302" y="1369861"/>
                </a:cubicBezTo>
                <a:cubicBezTo>
                  <a:pt x="1906668" y="1634081"/>
                  <a:pt x="1716639" y="1881305"/>
                  <a:pt x="1713569" y="2080938"/>
                </a:cubicBezTo>
                <a:cubicBezTo>
                  <a:pt x="1706472" y="2158984"/>
                  <a:pt x="1709123" y="2405980"/>
                  <a:pt x="1625847" y="2423204"/>
                </a:cubicBezTo>
                <a:cubicBezTo>
                  <a:pt x="1625847" y="2424071"/>
                  <a:pt x="1625843" y="2424938"/>
                  <a:pt x="1625839" y="2425805"/>
                </a:cubicBezTo>
                <a:lnTo>
                  <a:pt x="1623123" y="2424507"/>
                </a:lnTo>
                <a:lnTo>
                  <a:pt x="1620407" y="2425805"/>
                </a:lnTo>
                <a:cubicBezTo>
                  <a:pt x="1620403" y="2424938"/>
                  <a:pt x="1620399" y="2424071"/>
                  <a:pt x="1620399" y="2423204"/>
                </a:cubicBezTo>
                <a:cubicBezTo>
                  <a:pt x="1537123" y="2405980"/>
                  <a:pt x="1539774" y="2158984"/>
                  <a:pt x="1532677" y="2080938"/>
                </a:cubicBezTo>
                <a:cubicBezTo>
                  <a:pt x="1529607" y="1881305"/>
                  <a:pt x="1339578" y="1634081"/>
                  <a:pt x="1169944" y="1369861"/>
                </a:cubicBezTo>
                <a:cubicBezTo>
                  <a:pt x="1080377" y="1185485"/>
                  <a:pt x="1106385" y="783555"/>
                  <a:pt x="993024" y="493802"/>
                </a:cubicBezTo>
                <a:cubicBezTo>
                  <a:pt x="907634" y="298041"/>
                  <a:pt x="434730" y="207658"/>
                  <a:pt x="196373" y="419809"/>
                </a:cubicBezTo>
                <a:cubicBezTo>
                  <a:pt x="80297" y="533368"/>
                  <a:pt x="130787" y="786295"/>
                  <a:pt x="446417" y="746887"/>
                </a:cubicBezTo>
                <a:cubicBezTo>
                  <a:pt x="319194" y="857771"/>
                  <a:pt x="327943" y="1029844"/>
                  <a:pt x="394479" y="1164523"/>
                </a:cubicBezTo>
                <a:cubicBezTo>
                  <a:pt x="-55725" y="794993"/>
                  <a:pt x="-53829" y="473051"/>
                  <a:pt x="73842" y="310875"/>
                </a:cubicBezTo>
                <a:cubicBezTo>
                  <a:pt x="283081" y="85364"/>
                  <a:pt x="645287" y="50212"/>
                  <a:pt x="1068678" y="171426"/>
                </a:cubicBezTo>
                <a:cubicBezTo>
                  <a:pt x="1271430" y="220494"/>
                  <a:pt x="1279421" y="4283"/>
                  <a:pt x="1619972" y="2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0" name="Donut 22">
            <a:extLst>
              <a:ext uri="{FF2B5EF4-FFF2-40B4-BE49-F238E27FC236}">
                <a16:creationId xmlns:a16="http://schemas.microsoft.com/office/drawing/2014/main" id="{CE7A0D83-9523-4EB8-8677-1D7D4415C973}"/>
              </a:ext>
            </a:extLst>
          </p:cNvPr>
          <p:cNvSpPr>
            <a:spLocks noChangeAspect="1"/>
          </p:cNvSpPr>
          <p:nvPr/>
        </p:nvSpPr>
        <p:spPr>
          <a:xfrm>
            <a:off x="7708072" y="1154838"/>
            <a:ext cx="397359" cy="203528"/>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61" name="Freeform 99">
            <a:extLst>
              <a:ext uri="{FF2B5EF4-FFF2-40B4-BE49-F238E27FC236}">
                <a16:creationId xmlns:a16="http://schemas.microsoft.com/office/drawing/2014/main" id="{6EFBEDF3-F563-421B-9E3D-7024636F370F}"/>
              </a:ext>
            </a:extLst>
          </p:cNvPr>
          <p:cNvSpPr>
            <a:spLocks noChangeAspect="1"/>
          </p:cNvSpPr>
          <p:nvPr/>
        </p:nvSpPr>
        <p:spPr>
          <a:xfrm>
            <a:off x="5927108" y="1074186"/>
            <a:ext cx="291575" cy="364831"/>
          </a:xfrm>
          <a:custGeom>
            <a:avLst/>
            <a:gdLst/>
            <a:ahLst/>
            <a:cxnLst/>
            <a:rect l="l" t="t" r="r" b="b"/>
            <a:pathLst>
              <a:path w="2427821" h="3249943">
                <a:moveTo>
                  <a:pt x="1783445" y="477276"/>
                </a:moveTo>
                <a:cubicBezTo>
                  <a:pt x="1867295" y="479049"/>
                  <a:pt x="1940306" y="495815"/>
                  <a:pt x="1995323" y="528655"/>
                </a:cubicBezTo>
                <a:cubicBezTo>
                  <a:pt x="2375187" y="892595"/>
                  <a:pt x="1478983" y="963108"/>
                  <a:pt x="1620010" y="1047270"/>
                </a:cubicBezTo>
                <a:cubicBezTo>
                  <a:pt x="1920260" y="1267909"/>
                  <a:pt x="2179568" y="1563610"/>
                  <a:pt x="2275102" y="1879783"/>
                </a:cubicBezTo>
                <a:cubicBezTo>
                  <a:pt x="2386559" y="2264195"/>
                  <a:pt x="2620845" y="2969329"/>
                  <a:pt x="2118153" y="3196792"/>
                </a:cubicBezTo>
                <a:cubicBezTo>
                  <a:pt x="862559" y="3474297"/>
                  <a:pt x="146052" y="2612212"/>
                  <a:pt x="9574" y="1838839"/>
                </a:cubicBezTo>
                <a:cubicBezTo>
                  <a:pt x="-38192" y="1613652"/>
                  <a:pt x="98284" y="1313401"/>
                  <a:pt x="296177" y="1170100"/>
                </a:cubicBezTo>
                <a:cubicBezTo>
                  <a:pt x="391711" y="1081390"/>
                  <a:pt x="330296" y="876673"/>
                  <a:pt x="323472" y="671956"/>
                </a:cubicBezTo>
                <a:cubicBezTo>
                  <a:pt x="296177" y="474063"/>
                  <a:pt x="760199" y="351234"/>
                  <a:pt x="664666" y="1211043"/>
                </a:cubicBezTo>
                <a:cubicBezTo>
                  <a:pt x="853176" y="743465"/>
                  <a:pt x="1420091" y="469595"/>
                  <a:pt x="1783445" y="477276"/>
                </a:cubicBezTo>
                <a:close/>
                <a:moveTo>
                  <a:pt x="1024970" y="33"/>
                </a:moveTo>
                <a:cubicBezTo>
                  <a:pt x="1115949" y="3590"/>
                  <a:pt x="1140206" y="286408"/>
                  <a:pt x="1176458" y="269348"/>
                </a:cubicBezTo>
                <a:cubicBezTo>
                  <a:pt x="1251521" y="278446"/>
                  <a:pt x="1265168" y="21414"/>
                  <a:pt x="1401646" y="44160"/>
                </a:cubicBezTo>
                <a:cubicBezTo>
                  <a:pt x="1469884" y="71456"/>
                  <a:pt x="1374351" y="221581"/>
                  <a:pt x="1360703" y="310292"/>
                </a:cubicBezTo>
                <a:lnTo>
                  <a:pt x="1517652" y="453593"/>
                </a:lnTo>
                <a:cubicBezTo>
                  <a:pt x="974016" y="540030"/>
                  <a:pt x="901229" y="790238"/>
                  <a:pt x="753379" y="951737"/>
                </a:cubicBezTo>
                <a:lnTo>
                  <a:pt x="705610" y="644662"/>
                </a:lnTo>
                <a:lnTo>
                  <a:pt x="787497" y="521832"/>
                </a:lnTo>
                <a:cubicBezTo>
                  <a:pt x="712435" y="433122"/>
                  <a:pt x="446303" y="364883"/>
                  <a:pt x="562310" y="255701"/>
                </a:cubicBezTo>
                <a:cubicBezTo>
                  <a:pt x="739730" y="98751"/>
                  <a:pt x="862560" y="337587"/>
                  <a:pt x="1012685" y="378530"/>
                </a:cubicBezTo>
                <a:cubicBezTo>
                  <a:pt x="1010410" y="253426"/>
                  <a:pt x="796596" y="101025"/>
                  <a:pt x="1005861" y="3217"/>
                </a:cubicBezTo>
                <a:cubicBezTo>
                  <a:pt x="1012543" y="800"/>
                  <a:pt x="1018905" y="-204"/>
                  <a:pt x="1024970" y="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2" name="Oval 10">
            <a:extLst>
              <a:ext uri="{FF2B5EF4-FFF2-40B4-BE49-F238E27FC236}">
                <a16:creationId xmlns:a16="http://schemas.microsoft.com/office/drawing/2014/main" id="{8624E4A5-1602-4F93-B497-F8D7323B39B1}"/>
              </a:ext>
            </a:extLst>
          </p:cNvPr>
          <p:cNvSpPr/>
          <p:nvPr/>
        </p:nvSpPr>
        <p:spPr>
          <a:xfrm>
            <a:off x="7095227" y="1074949"/>
            <a:ext cx="364990" cy="363305"/>
          </a:xfrm>
          <a:custGeom>
            <a:avLst/>
            <a:gdLst/>
            <a:ahLst/>
            <a:cxnLst/>
            <a:rect l="l" t="t" r="r" b="b"/>
            <a:pathLst>
              <a:path w="3229769" h="3214867">
                <a:moveTo>
                  <a:pt x="388922" y="0"/>
                </a:moveTo>
                <a:cubicBezTo>
                  <a:pt x="481031" y="0"/>
                  <a:pt x="564991" y="34887"/>
                  <a:pt x="627459" y="93109"/>
                </a:cubicBezTo>
                <a:cubicBezTo>
                  <a:pt x="689927" y="34887"/>
                  <a:pt x="773888" y="0"/>
                  <a:pt x="865996" y="0"/>
                </a:cubicBezTo>
                <a:cubicBezTo>
                  <a:pt x="958105" y="0"/>
                  <a:pt x="1042065" y="34887"/>
                  <a:pt x="1104533" y="93109"/>
                </a:cubicBezTo>
                <a:cubicBezTo>
                  <a:pt x="1167001" y="34887"/>
                  <a:pt x="1250962" y="0"/>
                  <a:pt x="1343070" y="0"/>
                </a:cubicBezTo>
                <a:cubicBezTo>
                  <a:pt x="1435179" y="0"/>
                  <a:pt x="1519139" y="34887"/>
                  <a:pt x="1581607" y="93109"/>
                </a:cubicBezTo>
                <a:cubicBezTo>
                  <a:pt x="1644075" y="34887"/>
                  <a:pt x="1728036" y="0"/>
                  <a:pt x="1820144" y="0"/>
                </a:cubicBezTo>
                <a:cubicBezTo>
                  <a:pt x="1912253" y="0"/>
                  <a:pt x="1996213" y="34887"/>
                  <a:pt x="2058681" y="93109"/>
                </a:cubicBezTo>
                <a:cubicBezTo>
                  <a:pt x="2121149" y="34887"/>
                  <a:pt x="2205110" y="0"/>
                  <a:pt x="2297218" y="0"/>
                </a:cubicBezTo>
                <a:cubicBezTo>
                  <a:pt x="2389326" y="0"/>
                  <a:pt x="2473286" y="34887"/>
                  <a:pt x="2535755" y="93108"/>
                </a:cubicBezTo>
                <a:cubicBezTo>
                  <a:pt x="2598223" y="34887"/>
                  <a:pt x="2682183" y="0"/>
                  <a:pt x="2774291" y="0"/>
                </a:cubicBezTo>
                <a:cubicBezTo>
                  <a:pt x="2971429" y="0"/>
                  <a:pt x="3131241" y="159812"/>
                  <a:pt x="3131241" y="356950"/>
                </a:cubicBezTo>
                <a:cubicBezTo>
                  <a:pt x="3131241" y="414550"/>
                  <a:pt x="3117598" y="468963"/>
                  <a:pt x="3092026" y="516460"/>
                </a:cubicBezTo>
                <a:cubicBezTo>
                  <a:pt x="3176259" y="580602"/>
                  <a:pt x="3229769" y="682177"/>
                  <a:pt x="3229769" y="796250"/>
                </a:cubicBezTo>
                <a:cubicBezTo>
                  <a:pt x="3229769" y="902465"/>
                  <a:pt x="3183377" y="997845"/>
                  <a:pt x="3108820" y="1062184"/>
                </a:cubicBezTo>
                <a:cubicBezTo>
                  <a:pt x="3183377" y="1126523"/>
                  <a:pt x="3229769" y="1221903"/>
                  <a:pt x="3229769" y="1328118"/>
                </a:cubicBezTo>
                <a:cubicBezTo>
                  <a:pt x="3229769" y="1434333"/>
                  <a:pt x="3183377" y="1529713"/>
                  <a:pt x="3108820" y="1594052"/>
                </a:cubicBezTo>
                <a:cubicBezTo>
                  <a:pt x="3183377" y="1658391"/>
                  <a:pt x="3229769" y="1753771"/>
                  <a:pt x="3229769" y="1859986"/>
                </a:cubicBezTo>
                <a:cubicBezTo>
                  <a:pt x="3229769" y="2057124"/>
                  <a:pt x="3069957" y="2216936"/>
                  <a:pt x="2872819" y="2216936"/>
                </a:cubicBezTo>
                <a:lnTo>
                  <a:pt x="2849067" y="2214542"/>
                </a:lnTo>
                <a:cubicBezTo>
                  <a:pt x="2790894" y="2329236"/>
                  <a:pt x="2671548" y="2406987"/>
                  <a:pt x="2534043" y="2406987"/>
                </a:cubicBezTo>
                <a:cubicBezTo>
                  <a:pt x="2483158" y="2406987"/>
                  <a:pt x="2434760" y="2396340"/>
                  <a:pt x="2391120" y="2376775"/>
                </a:cubicBezTo>
                <a:cubicBezTo>
                  <a:pt x="2326908" y="2456876"/>
                  <a:pt x="2228003" y="2507238"/>
                  <a:pt x="2117336" y="2507238"/>
                </a:cubicBezTo>
                <a:lnTo>
                  <a:pt x="2081608" y="2503636"/>
                </a:lnTo>
                <a:cubicBezTo>
                  <a:pt x="2058765" y="2546355"/>
                  <a:pt x="2027330" y="2583686"/>
                  <a:pt x="1987704" y="2611019"/>
                </a:cubicBezTo>
                <a:cubicBezTo>
                  <a:pt x="2049806" y="2674751"/>
                  <a:pt x="2087711" y="2761907"/>
                  <a:pt x="2087711" y="2857917"/>
                </a:cubicBezTo>
                <a:cubicBezTo>
                  <a:pt x="2087711" y="3055055"/>
                  <a:pt x="1927899" y="3214867"/>
                  <a:pt x="1730761" y="3214867"/>
                </a:cubicBezTo>
                <a:cubicBezTo>
                  <a:pt x="1533623" y="3214867"/>
                  <a:pt x="1373811" y="3055055"/>
                  <a:pt x="1373811" y="2857917"/>
                </a:cubicBezTo>
                <a:cubicBezTo>
                  <a:pt x="1373811" y="2743560"/>
                  <a:pt x="1427588" y="2641764"/>
                  <a:pt x="1512161" y="2577627"/>
                </a:cubicBezTo>
                <a:cubicBezTo>
                  <a:pt x="1450743" y="2514125"/>
                  <a:pt x="1413385" y="2427536"/>
                  <a:pt x="1413385" y="2332221"/>
                </a:cubicBezTo>
                <a:cubicBezTo>
                  <a:pt x="1413385" y="2135083"/>
                  <a:pt x="1573197" y="1975271"/>
                  <a:pt x="1770335" y="1975271"/>
                </a:cubicBezTo>
                <a:lnTo>
                  <a:pt x="1806063" y="1978873"/>
                </a:lnTo>
                <a:cubicBezTo>
                  <a:pt x="1865384" y="1867935"/>
                  <a:pt x="1982649" y="1793338"/>
                  <a:pt x="2117336" y="1793338"/>
                </a:cubicBezTo>
                <a:cubicBezTo>
                  <a:pt x="2168221" y="1793338"/>
                  <a:pt x="2216619" y="1803986"/>
                  <a:pt x="2260259" y="1823550"/>
                </a:cubicBezTo>
                <a:cubicBezTo>
                  <a:pt x="2324471" y="1743450"/>
                  <a:pt x="2423376" y="1693087"/>
                  <a:pt x="2534043" y="1693087"/>
                </a:cubicBezTo>
                <a:lnTo>
                  <a:pt x="2557875" y="1695490"/>
                </a:lnTo>
                <a:cubicBezTo>
                  <a:pt x="2576891" y="1656391"/>
                  <a:pt x="2604151" y="1622242"/>
                  <a:pt x="2636819" y="1594052"/>
                </a:cubicBezTo>
                <a:cubicBezTo>
                  <a:pt x="2562261" y="1529713"/>
                  <a:pt x="2515869" y="1434333"/>
                  <a:pt x="2515869" y="1328118"/>
                </a:cubicBezTo>
                <a:cubicBezTo>
                  <a:pt x="2515869" y="1221903"/>
                  <a:pt x="2562261" y="1126523"/>
                  <a:pt x="2636819" y="1062184"/>
                </a:cubicBezTo>
                <a:cubicBezTo>
                  <a:pt x="2562261" y="997845"/>
                  <a:pt x="2515869" y="902465"/>
                  <a:pt x="2515869" y="796250"/>
                </a:cubicBezTo>
                <a:cubicBezTo>
                  <a:pt x="2515869" y="738650"/>
                  <a:pt x="2529512" y="684237"/>
                  <a:pt x="2555084" y="636740"/>
                </a:cubicBezTo>
                <a:lnTo>
                  <a:pt x="2537209" y="619592"/>
                </a:lnTo>
                <a:cubicBezTo>
                  <a:pt x="2474524" y="678496"/>
                  <a:pt x="2390006" y="713900"/>
                  <a:pt x="2297218" y="713900"/>
                </a:cubicBezTo>
                <a:cubicBezTo>
                  <a:pt x="2205110" y="713900"/>
                  <a:pt x="2121149" y="679013"/>
                  <a:pt x="2058681" y="620791"/>
                </a:cubicBezTo>
                <a:cubicBezTo>
                  <a:pt x="1996213" y="679013"/>
                  <a:pt x="1912253" y="713900"/>
                  <a:pt x="1820144" y="713900"/>
                </a:cubicBezTo>
                <a:cubicBezTo>
                  <a:pt x="1728036" y="713900"/>
                  <a:pt x="1644075" y="679013"/>
                  <a:pt x="1581607" y="620791"/>
                </a:cubicBezTo>
                <a:cubicBezTo>
                  <a:pt x="1519139" y="679013"/>
                  <a:pt x="1435179" y="713900"/>
                  <a:pt x="1343070" y="713900"/>
                </a:cubicBezTo>
                <a:cubicBezTo>
                  <a:pt x="1250962" y="713900"/>
                  <a:pt x="1167001" y="679013"/>
                  <a:pt x="1104533" y="620791"/>
                </a:cubicBezTo>
                <a:cubicBezTo>
                  <a:pt x="1042065" y="679013"/>
                  <a:pt x="958105" y="713900"/>
                  <a:pt x="865996" y="713900"/>
                </a:cubicBezTo>
                <a:cubicBezTo>
                  <a:pt x="773370" y="713900"/>
                  <a:pt x="688985" y="678620"/>
                  <a:pt x="626352" y="619878"/>
                </a:cubicBezTo>
                <a:cubicBezTo>
                  <a:pt x="623659" y="623930"/>
                  <a:pt x="620064" y="626957"/>
                  <a:pt x="616405" y="629911"/>
                </a:cubicBezTo>
                <a:cubicBezTo>
                  <a:pt x="686492" y="694366"/>
                  <a:pt x="729886" y="786957"/>
                  <a:pt x="729886" y="889683"/>
                </a:cubicBezTo>
                <a:cubicBezTo>
                  <a:pt x="729886" y="993972"/>
                  <a:pt x="685162" y="1087815"/>
                  <a:pt x="613058" y="1152216"/>
                </a:cubicBezTo>
                <a:cubicBezTo>
                  <a:pt x="675622" y="1216104"/>
                  <a:pt x="713900" y="1303645"/>
                  <a:pt x="713900" y="1400126"/>
                </a:cubicBezTo>
                <a:cubicBezTo>
                  <a:pt x="713900" y="1487795"/>
                  <a:pt x="682295" y="1568081"/>
                  <a:pt x="628622" y="1629172"/>
                </a:cubicBezTo>
                <a:cubicBezTo>
                  <a:pt x="691419" y="1693140"/>
                  <a:pt x="729886" y="1780874"/>
                  <a:pt x="729886" y="1877593"/>
                </a:cubicBezTo>
                <a:cubicBezTo>
                  <a:pt x="729886" y="2034043"/>
                  <a:pt x="629234" y="2166985"/>
                  <a:pt x="488639" y="2213706"/>
                </a:cubicBezTo>
                <a:lnTo>
                  <a:pt x="488639" y="2375547"/>
                </a:lnTo>
                <a:cubicBezTo>
                  <a:pt x="488639" y="2448277"/>
                  <a:pt x="429679" y="2507237"/>
                  <a:pt x="356949" y="2507237"/>
                </a:cubicBezTo>
                <a:cubicBezTo>
                  <a:pt x="284219" y="2507237"/>
                  <a:pt x="225259" y="2448277"/>
                  <a:pt x="225259" y="2375547"/>
                </a:cubicBezTo>
                <a:lnTo>
                  <a:pt x="225259" y="2201750"/>
                </a:lnTo>
                <a:cubicBezTo>
                  <a:pt x="101654" y="2146256"/>
                  <a:pt x="15986" y="2021929"/>
                  <a:pt x="15986" y="1877593"/>
                </a:cubicBezTo>
                <a:cubicBezTo>
                  <a:pt x="15986" y="1789924"/>
                  <a:pt x="47591" y="1709638"/>
                  <a:pt x="101264" y="1648547"/>
                </a:cubicBezTo>
                <a:cubicBezTo>
                  <a:pt x="38467" y="1584579"/>
                  <a:pt x="0" y="1496845"/>
                  <a:pt x="0" y="1400126"/>
                </a:cubicBezTo>
                <a:cubicBezTo>
                  <a:pt x="0" y="1295837"/>
                  <a:pt x="44724" y="1201994"/>
                  <a:pt x="116828" y="1137593"/>
                </a:cubicBezTo>
                <a:cubicBezTo>
                  <a:pt x="54264" y="1073704"/>
                  <a:pt x="15986" y="986164"/>
                  <a:pt x="15986" y="889683"/>
                </a:cubicBezTo>
                <a:cubicBezTo>
                  <a:pt x="15986" y="779482"/>
                  <a:pt x="65925" y="680945"/>
                  <a:pt x="145453" y="616722"/>
                </a:cubicBezTo>
                <a:cubicBezTo>
                  <a:pt x="75366" y="552267"/>
                  <a:pt x="31972" y="459676"/>
                  <a:pt x="31972" y="356950"/>
                </a:cubicBezTo>
                <a:cubicBezTo>
                  <a:pt x="31972" y="159812"/>
                  <a:pt x="191784" y="0"/>
                  <a:pt x="38892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3" name="Freeform 101">
            <a:extLst>
              <a:ext uri="{FF2B5EF4-FFF2-40B4-BE49-F238E27FC236}">
                <a16:creationId xmlns:a16="http://schemas.microsoft.com/office/drawing/2014/main" id="{398DE87D-E996-4168-8931-FBF1633FDCD5}"/>
              </a:ext>
            </a:extLst>
          </p:cNvPr>
          <p:cNvSpPr/>
          <p:nvPr/>
        </p:nvSpPr>
        <p:spPr>
          <a:xfrm>
            <a:off x="8385402" y="1114467"/>
            <a:ext cx="213518" cy="284272"/>
          </a:xfrm>
          <a:custGeom>
            <a:avLst/>
            <a:gdLst>
              <a:gd name="connsiteX0" fmla="*/ 143301 w 1910686"/>
              <a:gd name="connsiteY0" fmla="*/ 0 h 3268639"/>
              <a:gd name="connsiteX1" fmla="*/ 0 w 1910686"/>
              <a:gd name="connsiteY1" fmla="*/ 1705970 h 3268639"/>
              <a:gd name="connsiteX2" fmla="*/ 436728 w 1910686"/>
              <a:gd name="connsiteY2" fmla="*/ 3268639 h 3268639"/>
              <a:gd name="connsiteX3" fmla="*/ 928047 w 1910686"/>
              <a:gd name="connsiteY3" fmla="*/ 1944806 h 3268639"/>
              <a:gd name="connsiteX4" fmla="*/ 1364776 w 1910686"/>
              <a:gd name="connsiteY4" fmla="*/ 3268639 h 3268639"/>
              <a:gd name="connsiteX5" fmla="*/ 1910686 w 1910686"/>
              <a:gd name="connsiteY5" fmla="*/ 1726442 h 3268639"/>
              <a:gd name="connsiteX6" fmla="*/ 1603612 w 1910686"/>
              <a:gd name="connsiteY6" fmla="*/ 6824 h 3268639"/>
              <a:gd name="connsiteX7" fmla="*/ 1521725 w 1910686"/>
              <a:gd name="connsiteY7" fmla="*/ 20472 h 3268639"/>
              <a:gd name="connsiteX8" fmla="*/ 907576 w 1910686"/>
              <a:gd name="connsiteY8" fmla="*/ 163773 h 3268639"/>
              <a:gd name="connsiteX9" fmla="*/ 143301 w 1910686"/>
              <a:gd name="connsiteY9" fmla="*/ 0 h 3268639"/>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143301 w 1910686"/>
              <a:gd name="connsiteY0" fmla="*/ 27296 h 3261815"/>
              <a:gd name="connsiteX1" fmla="*/ 0 w 1910686"/>
              <a:gd name="connsiteY1" fmla="*/ 1699146 h 3261815"/>
              <a:gd name="connsiteX2" fmla="*/ 436728 w 1910686"/>
              <a:gd name="connsiteY2" fmla="*/ 3261815 h 3261815"/>
              <a:gd name="connsiteX3" fmla="*/ 928047 w 1910686"/>
              <a:gd name="connsiteY3" fmla="*/ 1937982 h 3261815"/>
              <a:gd name="connsiteX4" fmla="*/ 1364776 w 1910686"/>
              <a:gd name="connsiteY4" fmla="*/ 3261815 h 3261815"/>
              <a:gd name="connsiteX5" fmla="*/ 1910686 w 1910686"/>
              <a:gd name="connsiteY5" fmla="*/ 1719618 h 3261815"/>
              <a:gd name="connsiteX6" fmla="*/ 1603612 w 1910686"/>
              <a:gd name="connsiteY6" fmla="*/ 0 h 3261815"/>
              <a:gd name="connsiteX7" fmla="*/ 1521725 w 1910686"/>
              <a:gd name="connsiteY7" fmla="*/ 13648 h 3261815"/>
              <a:gd name="connsiteX8" fmla="*/ 907576 w 1910686"/>
              <a:gd name="connsiteY8" fmla="*/ 156949 h 3261815"/>
              <a:gd name="connsiteX9" fmla="*/ 143301 w 1910686"/>
              <a:gd name="connsiteY9" fmla="*/ 27296 h 3261815"/>
              <a:gd name="connsiteX0" fmla="*/ 326627 w 2094012"/>
              <a:gd name="connsiteY0" fmla="*/ 27296 h 3261815"/>
              <a:gd name="connsiteX1" fmla="*/ 183326 w 2094012"/>
              <a:gd name="connsiteY1" fmla="*/ 1699146 h 3261815"/>
              <a:gd name="connsiteX2" fmla="*/ 620054 w 2094012"/>
              <a:gd name="connsiteY2" fmla="*/ 3261815 h 3261815"/>
              <a:gd name="connsiteX3" fmla="*/ 1111373 w 2094012"/>
              <a:gd name="connsiteY3" fmla="*/ 1937982 h 3261815"/>
              <a:gd name="connsiteX4" fmla="*/ 1548102 w 2094012"/>
              <a:gd name="connsiteY4" fmla="*/ 3261815 h 3261815"/>
              <a:gd name="connsiteX5" fmla="*/ 2094012 w 2094012"/>
              <a:gd name="connsiteY5" fmla="*/ 1719618 h 3261815"/>
              <a:gd name="connsiteX6" fmla="*/ 1786938 w 2094012"/>
              <a:gd name="connsiteY6" fmla="*/ 0 h 3261815"/>
              <a:gd name="connsiteX7" fmla="*/ 1705051 w 2094012"/>
              <a:gd name="connsiteY7" fmla="*/ 13648 h 3261815"/>
              <a:gd name="connsiteX8" fmla="*/ 1090902 w 2094012"/>
              <a:gd name="connsiteY8" fmla="*/ 156949 h 3261815"/>
              <a:gd name="connsiteX9" fmla="*/ 326627 w 2094012"/>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402442 w 2169827"/>
              <a:gd name="connsiteY0" fmla="*/ 27296 h 3261815"/>
              <a:gd name="connsiteX1" fmla="*/ 259141 w 2169827"/>
              <a:gd name="connsiteY1" fmla="*/ 1699146 h 3261815"/>
              <a:gd name="connsiteX2" fmla="*/ 695869 w 2169827"/>
              <a:gd name="connsiteY2" fmla="*/ 3261815 h 3261815"/>
              <a:gd name="connsiteX3" fmla="*/ 1187188 w 2169827"/>
              <a:gd name="connsiteY3" fmla="*/ 1937982 h 3261815"/>
              <a:gd name="connsiteX4" fmla="*/ 1623917 w 2169827"/>
              <a:gd name="connsiteY4" fmla="*/ 3261815 h 3261815"/>
              <a:gd name="connsiteX5" fmla="*/ 2169827 w 2169827"/>
              <a:gd name="connsiteY5" fmla="*/ 1719618 h 3261815"/>
              <a:gd name="connsiteX6" fmla="*/ 1862753 w 2169827"/>
              <a:gd name="connsiteY6" fmla="*/ 0 h 3261815"/>
              <a:gd name="connsiteX7" fmla="*/ 1780866 w 2169827"/>
              <a:gd name="connsiteY7" fmla="*/ 13648 h 3261815"/>
              <a:gd name="connsiteX8" fmla="*/ 1166717 w 2169827"/>
              <a:gd name="connsiteY8" fmla="*/ 156949 h 3261815"/>
              <a:gd name="connsiteX9" fmla="*/ 402442 w 2169827"/>
              <a:gd name="connsiteY9" fmla="*/ 27296 h 3261815"/>
              <a:gd name="connsiteX0" fmla="*/ 377501 w 2144886"/>
              <a:gd name="connsiteY0" fmla="*/ 27296 h 3261815"/>
              <a:gd name="connsiteX1" fmla="*/ 295615 w 2144886"/>
              <a:gd name="connsiteY1" fmla="*/ 1774209 h 3261815"/>
              <a:gd name="connsiteX2" fmla="*/ 670928 w 2144886"/>
              <a:gd name="connsiteY2" fmla="*/ 3261815 h 3261815"/>
              <a:gd name="connsiteX3" fmla="*/ 1162247 w 2144886"/>
              <a:gd name="connsiteY3" fmla="*/ 1937982 h 3261815"/>
              <a:gd name="connsiteX4" fmla="*/ 1598976 w 2144886"/>
              <a:gd name="connsiteY4" fmla="*/ 3261815 h 3261815"/>
              <a:gd name="connsiteX5" fmla="*/ 2144886 w 2144886"/>
              <a:gd name="connsiteY5" fmla="*/ 1719618 h 3261815"/>
              <a:gd name="connsiteX6" fmla="*/ 1837812 w 2144886"/>
              <a:gd name="connsiteY6" fmla="*/ 0 h 3261815"/>
              <a:gd name="connsiteX7" fmla="*/ 1755925 w 2144886"/>
              <a:gd name="connsiteY7" fmla="*/ 13648 h 3261815"/>
              <a:gd name="connsiteX8" fmla="*/ 1141776 w 2144886"/>
              <a:gd name="connsiteY8" fmla="*/ 156949 h 3261815"/>
              <a:gd name="connsiteX9" fmla="*/ 377501 w 2144886"/>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08239 w 2175624"/>
              <a:gd name="connsiteY0" fmla="*/ 27296 h 3261815"/>
              <a:gd name="connsiteX1" fmla="*/ 326353 w 2175624"/>
              <a:gd name="connsiteY1" fmla="*/ 1774209 h 3261815"/>
              <a:gd name="connsiteX2" fmla="*/ 701666 w 2175624"/>
              <a:gd name="connsiteY2" fmla="*/ 3261815 h 3261815"/>
              <a:gd name="connsiteX3" fmla="*/ 1192985 w 2175624"/>
              <a:gd name="connsiteY3" fmla="*/ 1937982 h 3261815"/>
              <a:gd name="connsiteX4" fmla="*/ 1629714 w 2175624"/>
              <a:gd name="connsiteY4" fmla="*/ 3261815 h 3261815"/>
              <a:gd name="connsiteX5" fmla="*/ 2175624 w 2175624"/>
              <a:gd name="connsiteY5" fmla="*/ 1719618 h 3261815"/>
              <a:gd name="connsiteX6" fmla="*/ 1868550 w 2175624"/>
              <a:gd name="connsiteY6" fmla="*/ 0 h 3261815"/>
              <a:gd name="connsiteX7" fmla="*/ 1786663 w 2175624"/>
              <a:gd name="connsiteY7" fmla="*/ 13648 h 3261815"/>
              <a:gd name="connsiteX8" fmla="*/ 1172514 w 2175624"/>
              <a:gd name="connsiteY8" fmla="*/ 156949 h 3261815"/>
              <a:gd name="connsiteX9" fmla="*/ 408239 w 2175624"/>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195900 w 2178539"/>
              <a:gd name="connsiteY3" fmla="*/ 1937982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32629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680396 w 2178539"/>
              <a:gd name="connsiteY4" fmla="*/ 3261815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78539"/>
              <a:gd name="connsiteY0" fmla="*/ 27296 h 3261815"/>
              <a:gd name="connsiteX1" fmla="*/ 322444 w 2178539"/>
              <a:gd name="connsiteY1" fmla="*/ 1801504 h 3261815"/>
              <a:gd name="connsiteX2" fmla="*/ 704581 w 2178539"/>
              <a:gd name="connsiteY2" fmla="*/ 3261815 h 3261815"/>
              <a:gd name="connsiteX3" fmla="*/ 1216372 w 2178539"/>
              <a:gd name="connsiteY3" fmla="*/ 1951629 h 3261815"/>
              <a:gd name="connsiteX4" fmla="*/ 1707692 w 2178539"/>
              <a:gd name="connsiteY4" fmla="*/ 3254991 h 3261815"/>
              <a:gd name="connsiteX5" fmla="*/ 2178539 w 2178539"/>
              <a:gd name="connsiteY5" fmla="*/ 1719618 h 3261815"/>
              <a:gd name="connsiteX6" fmla="*/ 1871465 w 2178539"/>
              <a:gd name="connsiteY6" fmla="*/ 0 h 3261815"/>
              <a:gd name="connsiteX7" fmla="*/ 1789578 w 2178539"/>
              <a:gd name="connsiteY7" fmla="*/ 13648 h 3261815"/>
              <a:gd name="connsiteX8" fmla="*/ 1175429 w 2178539"/>
              <a:gd name="connsiteY8" fmla="*/ 156949 h 3261815"/>
              <a:gd name="connsiteX9" fmla="*/ 411154 w 2178539"/>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144420"/>
              <a:gd name="connsiteY0" fmla="*/ 27296 h 3261815"/>
              <a:gd name="connsiteX1" fmla="*/ 322444 w 2144420"/>
              <a:gd name="connsiteY1" fmla="*/ 1801504 h 3261815"/>
              <a:gd name="connsiteX2" fmla="*/ 704581 w 2144420"/>
              <a:gd name="connsiteY2" fmla="*/ 3261815 h 3261815"/>
              <a:gd name="connsiteX3" fmla="*/ 1216372 w 2144420"/>
              <a:gd name="connsiteY3" fmla="*/ 1951629 h 3261815"/>
              <a:gd name="connsiteX4" fmla="*/ 1707692 w 2144420"/>
              <a:gd name="connsiteY4" fmla="*/ 3254991 h 3261815"/>
              <a:gd name="connsiteX5" fmla="*/ 2144420 w 2144420"/>
              <a:gd name="connsiteY5" fmla="*/ 1753737 h 3261815"/>
              <a:gd name="connsiteX6" fmla="*/ 1871465 w 2144420"/>
              <a:gd name="connsiteY6" fmla="*/ 0 h 3261815"/>
              <a:gd name="connsiteX7" fmla="*/ 1789578 w 2144420"/>
              <a:gd name="connsiteY7" fmla="*/ 13648 h 3261815"/>
              <a:gd name="connsiteX8" fmla="*/ 1175429 w 2144420"/>
              <a:gd name="connsiteY8" fmla="*/ 156949 h 3261815"/>
              <a:gd name="connsiteX9" fmla="*/ 411154 w 2144420"/>
              <a:gd name="connsiteY9" fmla="*/ 27296 h 3261815"/>
              <a:gd name="connsiteX0" fmla="*/ 411154 w 2205171"/>
              <a:gd name="connsiteY0" fmla="*/ 27296 h 3261815"/>
              <a:gd name="connsiteX1" fmla="*/ 322444 w 2205171"/>
              <a:gd name="connsiteY1" fmla="*/ 1801504 h 3261815"/>
              <a:gd name="connsiteX2" fmla="*/ 704581 w 2205171"/>
              <a:gd name="connsiteY2" fmla="*/ 3261815 h 3261815"/>
              <a:gd name="connsiteX3" fmla="*/ 1216372 w 2205171"/>
              <a:gd name="connsiteY3" fmla="*/ 1951629 h 3261815"/>
              <a:gd name="connsiteX4" fmla="*/ 1707692 w 2205171"/>
              <a:gd name="connsiteY4" fmla="*/ 3254991 h 3261815"/>
              <a:gd name="connsiteX5" fmla="*/ 2144420 w 2205171"/>
              <a:gd name="connsiteY5" fmla="*/ 1753737 h 3261815"/>
              <a:gd name="connsiteX6" fmla="*/ 1871465 w 2205171"/>
              <a:gd name="connsiteY6" fmla="*/ 0 h 3261815"/>
              <a:gd name="connsiteX7" fmla="*/ 1789578 w 2205171"/>
              <a:gd name="connsiteY7" fmla="*/ 13648 h 3261815"/>
              <a:gd name="connsiteX8" fmla="*/ 1175429 w 2205171"/>
              <a:gd name="connsiteY8" fmla="*/ 156949 h 3261815"/>
              <a:gd name="connsiteX9" fmla="*/ 411154 w 2205171"/>
              <a:gd name="connsiteY9" fmla="*/ 27296 h 3261815"/>
              <a:gd name="connsiteX0" fmla="*/ 411154 w 2145061"/>
              <a:gd name="connsiteY0" fmla="*/ 23869 h 3258388"/>
              <a:gd name="connsiteX1" fmla="*/ 322444 w 2145061"/>
              <a:gd name="connsiteY1" fmla="*/ 1798077 h 3258388"/>
              <a:gd name="connsiteX2" fmla="*/ 704581 w 2145061"/>
              <a:gd name="connsiteY2" fmla="*/ 3258388 h 3258388"/>
              <a:gd name="connsiteX3" fmla="*/ 1216372 w 2145061"/>
              <a:gd name="connsiteY3" fmla="*/ 1948202 h 3258388"/>
              <a:gd name="connsiteX4" fmla="*/ 1707692 w 2145061"/>
              <a:gd name="connsiteY4" fmla="*/ 3251564 h 3258388"/>
              <a:gd name="connsiteX5" fmla="*/ 2144420 w 2145061"/>
              <a:gd name="connsiteY5" fmla="*/ 1750310 h 3258388"/>
              <a:gd name="connsiteX6" fmla="*/ 1789578 w 2145061"/>
              <a:gd name="connsiteY6" fmla="*/ 10221 h 3258388"/>
              <a:gd name="connsiteX7" fmla="*/ 1175429 w 2145061"/>
              <a:gd name="connsiteY7" fmla="*/ 153522 h 3258388"/>
              <a:gd name="connsiteX8" fmla="*/ 411154 w 2145061"/>
              <a:gd name="connsiteY8" fmla="*/ 23869 h 3258388"/>
              <a:gd name="connsiteX0" fmla="*/ 411154 w 2146076"/>
              <a:gd name="connsiteY0" fmla="*/ 23869 h 3258388"/>
              <a:gd name="connsiteX1" fmla="*/ 322444 w 2146076"/>
              <a:gd name="connsiteY1" fmla="*/ 1798077 h 3258388"/>
              <a:gd name="connsiteX2" fmla="*/ 704581 w 2146076"/>
              <a:gd name="connsiteY2" fmla="*/ 3258388 h 3258388"/>
              <a:gd name="connsiteX3" fmla="*/ 1216372 w 2146076"/>
              <a:gd name="connsiteY3" fmla="*/ 1948202 h 3258388"/>
              <a:gd name="connsiteX4" fmla="*/ 1707692 w 2146076"/>
              <a:gd name="connsiteY4" fmla="*/ 3251564 h 3258388"/>
              <a:gd name="connsiteX5" fmla="*/ 2144420 w 2146076"/>
              <a:gd name="connsiteY5" fmla="*/ 1750310 h 3258388"/>
              <a:gd name="connsiteX6" fmla="*/ 1926056 w 2146076"/>
              <a:gd name="connsiteY6" fmla="*/ 17045 h 3258388"/>
              <a:gd name="connsiteX7" fmla="*/ 1175429 w 2146076"/>
              <a:gd name="connsiteY7" fmla="*/ 153522 h 3258388"/>
              <a:gd name="connsiteX8" fmla="*/ 411154 w 2146076"/>
              <a:gd name="connsiteY8" fmla="*/ 23869 h 3258388"/>
              <a:gd name="connsiteX0" fmla="*/ 411154 w 2374416"/>
              <a:gd name="connsiteY0" fmla="*/ 23869 h 3258388"/>
              <a:gd name="connsiteX1" fmla="*/ 322444 w 2374416"/>
              <a:gd name="connsiteY1" fmla="*/ 1798077 h 3258388"/>
              <a:gd name="connsiteX2" fmla="*/ 704581 w 2374416"/>
              <a:gd name="connsiteY2" fmla="*/ 3258388 h 3258388"/>
              <a:gd name="connsiteX3" fmla="*/ 1216372 w 2374416"/>
              <a:gd name="connsiteY3" fmla="*/ 1948202 h 3258388"/>
              <a:gd name="connsiteX4" fmla="*/ 1707692 w 2374416"/>
              <a:gd name="connsiteY4" fmla="*/ 3251564 h 3258388"/>
              <a:gd name="connsiteX5" fmla="*/ 2144420 w 2374416"/>
              <a:gd name="connsiteY5" fmla="*/ 1750310 h 3258388"/>
              <a:gd name="connsiteX6" fmla="*/ 1926056 w 2374416"/>
              <a:gd name="connsiteY6" fmla="*/ 17045 h 3258388"/>
              <a:gd name="connsiteX7" fmla="*/ 1175429 w 2374416"/>
              <a:gd name="connsiteY7" fmla="*/ 153522 h 3258388"/>
              <a:gd name="connsiteX8" fmla="*/ 411154 w 2374416"/>
              <a:gd name="connsiteY8" fmla="*/ 23869 h 3258388"/>
              <a:gd name="connsiteX0" fmla="*/ 411154 w 2441693"/>
              <a:gd name="connsiteY0" fmla="*/ 23869 h 3258388"/>
              <a:gd name="connsiteX1" fmla="*/ 322444 w 2441693"/>
              <a:gd name="connsiteY1" fmla="*/ 1798077 h 3258388"/>
              <a:gd name="connsiteX2" fmla="*/ 704581 w 2441693"/>
              <a:gd name="connsiteY2" fmla="*/ 3258388 h 3258388"/>
              <a:gd name="connsiteX3" fmla="*/ 1216372 w 2441693"/>
              <a:gd name="connsiteY3" fmla="*/ 1948202 h 3258388"/>
              <a:gd name="connsiteX4" fmla="*/ 1707692 w 2441693"/>
              <a:gd name="connsiteY4" fmla="*/ 3251564 h 3258388"/>
              <a:gd name="connsiteX5" fmla="*/ 2144420 w 2441693"/>
              <a:gd name="connsiteY5" fmla="*/ 1750310 h 3258388"/>
              <a:gd name="connsiteX6" fmla="*/ 1926056 w 2441693"/>
              <a:gd name="connsiteY6" fmla="*/ 17045 h 3258388"/>
              <a:gd name="connsiteX7" fmla="*/ 1175429 w 2441693"/>
              <a:gd name="connsiteY7" fmla="*/ 153522 h 3258388"/>
              <a:gd name="connsiteX8" fmla="*/ 411154 w 2441693"/>
              <a:gd name="connsiteY8" fmla="*/ 23869 h 3258388"/>
              <a:gd name="connsiteX0" fmla="*/ 411154 w 2377348"/>
              <a:gd name="connsiteY0" fmla="*/ 23869 h 3258388"/>
              <a:gd name="connsiteX1" fmla="*/ 322444 w 2377348"/>
              <a:gd name="connsiteY1" fmla="*/ 1798077 h 3258388"/>
              <a:gd name="connsiteX2" fmla="*/ 704581 w 2377348"/>
              <a:gd name="connsiteY2" fmla="*/ 3258388 h 3258388"/>
              <a:gd name="connsiteX3" fmla="*/ 1216372 w 2377348"/>
              <a:gd name="connsiteY3" fmla="*/ 1948202 h 3258388"/>
              <a:gd name="connsiteX4" fmla="*/ 1707692 w 2377348"/>
              <a:gd name="connsiteY4" fmla="*/ 3251564 h 3258388"/>
              <a:gd name="connsiteX5" fmla="*/ 2144420 w 2377348"/>
              <a:gd name="connsiteY5" fmla="*/ 1750310 h 3258388"/>
              <a:gd name="connsiteX6" fmla="*/ 1926056 w 2377348"/>
              <a:gd name="connsiteY6" fmla="*/ 17045 h 3258388"/>
              <a:gd name="connsiteX7" fmla="*/ 1175429 w 2377348"/>
              <a:gd name="connsiteY7" fmla="*/ 153522 h 3258388"/>
              <a:gd name="connsiteX8" fmla="*/ 411154 w 2377348"/>
              <a:gd name="connsiteY8" fmla="*/ 23869 h 3258388"/>
              <a:gd name="connsiteX0" fmla="*/ 411154 w 2424220"/>
              <a:gd name="connsiteY0" fmla="*/ 23869 h 3258388"/>
              <a:gd name="connsiteX1" fmla="*/ 322444 w 2424220"/>
              <a:gd name="connsiteY1" fmla="*/ 1798077 h 3258388"/>
              <a:gd name="connsiteX2" fmla="*/ 704581 w 2424220"/>
              <a:gd name="connsiteY2" fmla="*/ 3258388 h 3258388"/>
              <a:gd name="connsiteX3" fmla="*/ 1216372 w 2424220"/>
              <a:gd name="connsiteY3" fmla="*/ 1948202 h 3258388"/>
              <a:gd name="connsiteX4" fmla="*/ 1707692 w 2424220"/>
              <a:gd name="connsiteY4" fmla="*/ 3251564 h 3258388"/>
              <a:gd name="connsiteX5" fmla="*/ 2144420 w 2424220"/>
              <a:gd name="connsiteY5" fmla="*/ 1750310 h 3258388"/>
              <a:gd name="connsiteX6" fmla="*/ 1926056 w 2424220"/>
              <a:gd name="connsiteY6" fmla="*/ 17045 h 3258388"/>
              <a:gd name="connsiteX7" fmla="*/ 1175429 w 2424220"/>
              <a:gd name="connsiteY7" fmla="*/ 153522 h 3258388"/>
              <a:gd name="connsiteX8" fmla="*/ 411154 w 2424220"/>
              <a:gd name="connsiteY8" fmla="*/ 23869 h 3258388"/>
              <a:gd name="connsiteX0" fmla="*/ 411154 w 2449010"/>
              <a:gd name="connsiteY0" fmla="*/ 23869 h 3258388"/>
              <a:gd name="connsiteX1" fmla="*/ 322444 w 2449010"/>
              <a:gd name="connsiteY1" fmla="*/ 1798077 h 3258388"/>
              <a:gd name="connsiteX2" fmla="*/ 704581 w 2449010"/>
              <a:gd name="connsiteY2" fmla="*/ 3258388 h 3258388"/>
              <a:gd name="connsiteX3" fmla="*/ 1216372 w 2449010"/>
              <a:gd name="connsiteY3" fmla="*/ 1948202 h 3258388"/>
              <a:gd name="connsiteX4" fmla="*/ 1707692 w 2449010"/>
              <a:gd name="connsiteY4" fmla="*/ 3251564 h 3258388"/>
              <a:gd name="connsiteX5" fmla="*/ 2144420 w 2449010"/>
              <a:gd name="connsiteY5" fmla="*/ 1750310 h 3258388"/>
              <a:gd name="connsiteX6" fmla="*/ 1926056 w 2449010"/>
              <a:gd name="connsiteY6" fmla="*/ 17045 h 3258388"/>
              <a:gd name="connsiteX7" fmla="*/ 1175429 w 2449010"/>
              <a:gd name="connsiteY7" fmla="*/ 153522 h 3258388"/>
              <a:gd name="connsiteX8" fmla="*/ 411154 w 2449010"/>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 name="connsiteX0" fmla="*/ 411154 w 2433593"/>
              <a:gd name="connsiteY0" fmla="*/ 23869 h 3258388"/>
              <a:gd name="connsiteX1" fmla="*/ 322444 w 2433593"/>
              <a:gd name="connsiteY1" fmla="*/ 1798077 h 3258388"/>
              <a:gd name="connsiteX2" fmla="*/ 704581 w 2433593"/>
              <a:gd name="connsiteY2" fmla="*/ 3258388 h 3258388"/>
              <a:gd name="connsiteX3" fmla="*/ 1216372 w 2433593"/>
              <a:gd name="connsiteY3" fmla="*/ 1948202 h 3258388"/>
              <a:gd name="connsiteX4" fmla="*/ 1707692 w 2433593"/>
              <a:gd name="connsiteY4" fmla="*/ 3251564 h 3258388"/>
              <a:gd name="connsiteX5" fmla="*/ 2144420 w 2433593"/>
              <a:gd name="connsiteY5" fmla="*/ 1750310 h 3258388"/>
              <a:gd name="connsiteX6" fmla="*/ 1926056 w 2433593"/>
              <a:gd name="connsiteY6" fmla="*/ 17045 h 3258388"/>
              <a:gd name="connsiteX7" fmla="*/ 1175429 w 2433593"/>
              <a:gd name="connsiteY7" fmla="*/ 153522 h 3258388"/>
              <a:gd name="connsiteX8" fmla="*/ 411154 w 2433593"/>
              <a:gd name="connsiteY8" fmla="*/ 23869 h 32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593" h="3258388">
                <a:moveTo>
                  <a:pt x="411154" y="23869"/>
                </a:moveTo>
                <a:cubicBezTo>
                  <a:pt x="-257586" y="355964"/>
                  <a:pt x="22194" y="1036078"/>
                  <a:pt x="322444" y="1798077"/>
                </a:cubicBezTo>
                <a:cubicBezTo>
                  <a:pt x="338366" y="2660163"/>
                  <a:pt x="545357" y="3249289"/>
                  <a:pt x="704581" y="3258388"/>
                </a:cubicBezTo>
                <a:cubicBezTo>
                  <a:pt x="1018479" y="3247015"/>
                  <a:pt x="779644" y="1925457"/>
                  <a:pt x="1216372" y="1948202"/>
                </a:cubicBezTo>
                <a:cubicBezTo>
                  <a:pt x="1580313" y="1945929"/>
                  <a:pt x="1473406" y="3281133"/>
                  <a:pt x="1707692" y="3251564"/>
                </a:cubicBezTo>
                <a:cubicBezTo>
                  <a:pt x="2048886" y="3121910"/>
                  <a:pt x="2001118" y="2180214"/>
                  <a:pt x="2144420" y="1750310"/>
                </a:cubicBezTo>
                <a:cubicBezTo>
                  <a:pt x="2451495" y="1080432"/>
                  <a:pt x="2681232" y="64812"/>
                  <a:pt x="1926056" y="17045"/>
                </a:cubicBezTo>
                <a:lnTo>
                  <a:pt x="1175429" y="153522"/>
                </a:lnTo>
                <a:cubicBezTo>
                  <a:pt x="920671" y="110304"/>
                  <a:pt x="679560" y="-62566"/>
                  <a:pt x="411154" y="238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64" name="Group 102">
            <a:extLst>
              <a:ext uri="{FF2B5EF4-FFF2-40B4-BE49-F238E27FC236}">
                <a16:creationId xmlns:a16="http://schemas.microsoft.com/office/drawing/2014/main" id="{3B22177F-3D45-4A9B-976C-0E5FC31B92C4}"/>
              </a:ext>
            </a:extLst>
          </p:cNvPr>
          <p:cNvGrpSpPr>
            <a:grpSpLocks noChangeAspect="1"/>
          </p:cNvGrpSpPr>
          <p:nvPr/>
        </p:nvGrpSpPr>
        <p:grpSpPr>
          <a:xfrm>
            <a:off x="6530620" y="1821826"/>
            <a:ext cx="244301" cy="397359"/>
            <a:chOff x="2071598" y="2060848"/>
            <a:chExt cx="1917605" cy="3137144"/>
          </a:xfrm>
          <a:solidFill>
            <a:schemeClr val="accent4"/>
          </a:solidFill>
        </p:grpSpPr>
        <p:sp>
          <p:nvSpPr>
            <p:cNvPr id="65" name="Freeform 103">
              <a:extLst>
                <a:ext uri="{FF2B5EF4-FFF2-40B4-BE49-F238E27FC236}">
                  <a16:creationId xmlns:a16="http://schemas.microsoft.com/office/drawing/2014/main" id="{45551A25-8F0E-4347-975E-A924A7130E47}"/>
                </a:ext>
              </a:extLst>
            </p:cNvPr>
            <p:cNvSpPr/>
            <p:nvPr/>
          </p:nvSpPr>
          <p:spPr>
            <a:xfrm>
              <a:off x="2483768" y="206084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6" name="Freeform 104">
              <a:extLst>
                <a:ext uri="{FF2B5EF4-FFF2-40B4-BE49-F238E27FC236}">
                  <a16:creationId xmlns:a16="http://schemas.microsoft.com/office/drawing/2014/main" id="{1D56ED84-718A-4F64-9201-3371A122B353}"/>
                </a:ext>
              </a:extLst>
            </p:cNvPr>
            <p:cNvSpPr/>
            <p:nvPr/>
          </p:nvSpPr>
          <p:spPr>
            <a:xfrm rot="21253755">
              <a:off x="2170737" y="2710023"/>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7" name="Freeform 105">
              <a:extLst>
                <a:ext uri="{FF2B5EF4-FFF2-40B4-BE49-F238E27FC236}">
                  <a16:creationId xmlns:a16="http://schemas.microsoft.com/office/drawing/2014/main" id="{C13BBB19-70FE-4952-97D0-FDEBC2A1BBF6}"/>
                </a:ext>
              </a:extLst>
            </p:cNvPr>
            <p:cNvSpPr/>
            <p:nvPr/>
          </p:nvSpPr>
          <p:spPr>
            <a:xfrm rot="20634645">
              <a:off x="2071598" y="3466865"/>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8" name="Freeform 106">
              <a:extLst>
                <a:ext uri="{FF2B5EF4-FFF2-40B4-BE49-F238E27FC236}">
                  <a16:creationId xmlns:a16="http://schemas.microsoft.com/office/drawing/2014/main" id="{7ABD01DA-F7D7-478D-A532-2A1B78A013CF}"/>
                </a:ext>
              </a:extLst>
            </p:cNvPr>
            <p:cNvSpPr/>
            <p:nvPr/>
          </p:nvSpPr>
          <p:spPr>
            <a:xfrm rot="19632933">
              <a:off x="2257651" y="4182238"/>
              <a:ext cx="1505435" cy="1015754"/>
            </a:xfrm>
            <a:custGeom>
              <a:avLst/>
              <a:gdLst>
                <a:gd name="connsiteX0" fmla="*/ 812042 w 1535373"/>
                <a:gd name="connsiteY0" fmla="*/ 211541 h 921224"/>
                <a:gd name="connsiteX1" fmla="*/ 184245 w 1535373"/>
                <a:gd name="connsiteY1" fmla="*/ 0 h 921224"/>
                <a:gd name="connsiteX2" fmla="*/ 143301 w 1535373"/>
                <a:gd name="connsiteY2" fmla="*/ 293427 h 921224"/>
                <a:gd name="connsiteX3" fmla="*/ 0 w 1535373"/>
                <a:gd name="connsiteY3" fmla="*/ 477672 h 921224"/>
                <a:gd name="connsiteX4" fmla="*/ 600501 w 1535373"/>
                <a:gd name="connsiteY4" fmla="*/ 764275 h 921224"/>
                <a:gd name="connsiteX5" fmla="*/ 709684 w 1535373"/>
                <a:gd name="connsiteY5" fmla="*/ 655093 h 921224"/>
                <a:gd name="connsiteX6" fmla="*/ 887104 w 1535373"/>
                <a:gd name="connsiteY6" fmla="*/ 702860 h 921224"/>
                <a:gd name="connsiteX7" fmla="*/ 1201003 w 1535373"/>
                <a:gd name="connsiteY7" fmla="*/ 921224 h 921224"/>
                <a:gd name="connsiteX8" fmla="*/ 1535373 w 1535373"/>
                <a:gd name="connsiteY8" fmla="*/ 825690 h 921224"/>
                <a:gd name="connsiteX9" fmla="*/ 1201003 w 1535373"/>
                <a:gd name="connsiteY9" fmla="*/ 689212 h 921224"/>
                <a:gd name="connsiteX10" fmla="*/ 1262418 w 1535373"/>
                <a:gd name="connsiteY10" fmla="*/ 457200 h 921224"/>
                <a:gd name="connsiteX11" fmla="*/ 996287 w 1535373"/>
                <a:gd name="connsiteY11" fmla="*/ 348018 h 921224"/>
                <a:gd name="connsiteX12" fmla="*/ 921224 w 1535373"/>
                <a:gd name="connsiteY12" fmla="*/ 457200 h 921224"/>
                <a:gd name="connsiteX13" fmla="*/ 777922 w 1535373"/>
                <a:gd name="connsiteY13" fmla="*/ 395785 h 921224"/>
                <a:gd name="connsiteX14" fmla="*/ 812042 w 1535373"/>
                <a:gd name="connsiteY14" fmla="*/ 211541 h 921224"/>
                <a:gd name="connsiteX0" fmla="*/ 812042 w 1535373"/>
                <a:gd name="connsiteY0" fmla="*/ 191663 h 901346"/>
                <a:gd name="connsiteX1" fmla="*/ 208099 w 1535373"/>
                <a:gd name="connsiteY1" fmla="*/ 0 h 901346"/>
                <a:gd name="connsiteX2" fmla="*/ 143301 w 1535373"/>
                <a:gd name="connsiteY2" fmla="*/ 273549 h 901346"/>
                <a:gd name="connsiteX3" fmla="*/ 0 w 1535373"/>
                <a:gd name="connsiteY3" fmla="*/ 457794 h 901346"/>
                <a:gd name="connsiteX4" fmla="*/ 600501 w 1535373"/>
                <a:gd name="connsiteY4" fmla="*/ 744397 h 901346"/>
                <a:gd name="connsiteX5" fmla="*/ 709684 w 1535373"/>
                <a:gd name="connsiteY5" fmla="*/ 635215 h 901346"/>
                <a:gd name="connsiteX6" fmla="*/ 887104 w 1535373"/>
                <a:gd name="connsiteY6" fmla="*/ 682982 h 901346"/>
                <a:gd name="connsiteX7" fmla="*/ 1201003 w 1535373"/>
                <a:gd name="connsiteY7" fmla="*/ 901346 h 901346"/>
                <a:gd name="connsiteX8" fmla="*/ 1535373 w 1535373"/>
                <a:gd name="connsiteY8" fmla="*/ 805812 h 901346"/>
                <a:gd name="connsiteX9" fmla="*/ 1201003 w 1535373"/>
                <a:gd name="connsiteY9" fmla="*/ 669334 h 901346"/>
                <a:gd name="connsiteX10" fmla="*/ 1262418 w 1535373"/>
                <a:gd name="connsiteY10" fmla="*/ 437322 h 901346"/>
                <a:gd name="connsiteX11" fmla="*/ 996287 w 1535373"/>
                <a:gd name="connsiteY11" fmla="*/ 328140 h 901346"/>
                <a:gd name="connsiteX12" fmla="*/ 921224 w 1535373"/>
                <a:gd name="connsiteY12" fmla="*/ 437322 h 901346"/>
                <a:gd name="connsiteX13" fmla="*/ 777922 w 1535373"/>
                <a:gd name="connsiteY13" fmla="*/ 375907 h 901346"/>
                <a:gd name="connsiteX14" fmla="*/ 812042 w 1535373"/>
                <a:gd name="connsiteY14" fmla="*/ 191663 h 901346"/>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43301 w 1535373"/>
                <a:gd name="connsiteY2" fmla="*/ 286235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812042 w 1535373"/>
                <a:gd name="connsiteY0" fmla="*/ 204349 h 914032"/>
                <a:gd name="connsiteX1" fmla="*/ 208099 w 1535373"/>
                <a:gd name="connsiteY1" fmla="*/ 12686 h 914032"/>
                <a:gd name="connsiteX2" fmla="*/ 159203 w 1535373"/>
                <a:gd name="connsiteY2" fmla="*/ 306113 h 914032"/>
                <a:gd name="connsiteX3" fmla="*/ 0 w 1535373"/>
                <a:gd name="connsiteY3" fmla="*/ 470480 h 914032"/>
                <a:gd name="connsiteX4" fmla="*/ 600501 w 1535373"/>
                <a:gd name="connsiteY4" fmla="*/ 757083 h 914032"/>
                <a:gd name="connsiteX5" fmla="*/ 709684 w 1535373"/>
                <a:gd name="connsiteY5" fmla="*/ 647901 h 914032"/>
                <a:gd name="connsiteX6" fmla="*/ 887104 w 1535373"/>
                <a:gd name="connsiteY6" fmla="*/ 695668 h 914032"/>
                <a:gd name="connsiteX7" fmla="*/ 1201003 w 1535373"/>
                <a:gd name="connsiteY7" fmla="*/ 914032 h 914032"/>
                <a:gd name="connsiteX8" fmla="*/ 1535373 w 1535373"/>
                <a:gd name="connsiteY8" fmla="*/ 818498 h 914032"/>
                <a:gd name="connsiteX9" fmla="*/ 1201003 w 1535373"/>
                <a:gd name="connsiteY9" fmla="*/ 682020 h 914032"/>
                <a:gd name="connsiteX10" fmla="*/ 1262418 w 1535373"/>
                <a:gd name="connsiteY10" fmla="*/ 450008 h 914032"/>
                <a:gd name="connsiteX11" fmla="*/ 996287 w 1535373"/>
                <a:gd name="connsiteY11" fmla="*/ 340826 h 914032"/>
                <a:gd name="connsiteX12" fmla="*/ 921224 w 1535373"/>
                <a:gd name="connsiteY12" fmla="*/ 450008 h 914032"/>
                <a:gd name="connsiteX13" fmla="*/ 777922 w 1535373"/>
                <a:gd name="connsiteY13" fmla="*/ 388593 h 914032"/>
                <a:gd name="connsiteX14" fmla="*/ 812042 w 1535373"/>
                <a:gd name="connsiteY14" fmla="*/ 204349 h 914032"/>
                <a:gd name="connsiteX0" fmla="*/ 788188 w 1511519"/>
                <a:gd name="connsiteY0" fmla="*/ 204349 h 914032"/>
                <a:gd name="connsiteX1" fmla="*/ 184245 w 1511519"/>
                <a:gd name="connsiteY1" fmla="*/ 12686 h 914032"/>
                <a:gd name="connsiteX2" fmla="*/ 135349 w 1511519"/>
                <a:gd name="connsiteY2" fmla="*/ 306113 h 914032"/>
                <a:gd name="connsiteX3" fmla="*/ 0 w 1511519"/>
                <a:gd name="connsiteY3" fmla="*/ 518188 h 914032"/>
                <a:gd name="connsiteX4" fmla="*/ 576647 w 1511519"/>
                <a:gd name="connsiteY4" fmla="*/ 757083 h 914032"/>
                <a:gd name="connsiteX5" fmla="*/ 685830 w 1511519"/>
                <a:gd name="connsiteY5" fmla="*/ 647901 h 914032"/>
                <a:gd name="connsiteX6" fmla="*/ 863250 w 1511519"/>
                <a:gd name="connsiteY6" fmla="*/ 695668 h 914032"/>
                <a:gd name="connsiteX7" fmla="*/ 1177149 w 1511519"/>
                <a:gd name="connsiteY7" fmla="*/ 914032 h 914032"/>
                <a:gd name="connsiteX8" fmla="*/ 1511519 w 1511519"/>
                <a:gd name="connsiteY8" fmla="*/ 818498 h 914032"/>
                <a:gd name="connsiteX9" fmla="*/ 1177149 w 1511519"/>
                <a:gd name="connsiteY9" fmla="*/ 682020 h 914032"/>
                <a:gd name="connsiteX10" fmla="*/ 1238564 w 1511519"/>
                <a:gd name="connsiteY10" fmla="*/ 450008 h 914032"/>
                <a:gd name="connsiteX11" fmla="*/ 972433 w 1511519"/>
                <a:gd name="connsiteY11" fmla="*/ 340826 h 914032"/>
                <a:gd name="connsiteX12" fmla="*/ 897370 w 1511519"/>
                <a:gd name="connsiteY12" fmla="*/ 450008 h 914032"/>
                <a:gd name="connsiteX13" fmla="*/ 754068 w 1511519"/>
                <a:gd name="connsiteY13" fmla="*/ 388593 h 914032"/>
                <a:gd name="connsiteX14" fmla="*/ 788188 w 1511519"/>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2902 w 1526233"/>
                <a:gd name="connsiteY0" fmla="*/ 204349 h 914032"/>
                <a:gd name="connsiteX1" fmla="*/ 198959 w 1526233"/>
                <a:gd name="connsiteY1" fmla="*/ 12686 h 914032"/>
                <a:gd name="connsiteX2" fmla="*/ 150063 w 1526233"/>
                <a:gd name="connsiteY2" fmla="*/ 306113 h 914032"/>
                <a:gd name="connsiteX3" fmla="*/ 14714 w 1526233"/>
                <a:gd name="connsiteY3" fmla="*/ 518188 h 914032"/>
                <a:gd name="connsiteX4" fmla="*/ 591361 w 1526233"/>
                <a:gd name="connsiteY4" fmla="*/ 757083 h 914032"/>
                <a:gd name="connsiteX5" fmla="*/ 700544 w 1526233"/>
                <a:gd name="connsiteY5" fmla="*/ 647901 h 914032"/>
                <a:gd name="connsiteX6" fmla="*/ 877964 w 1526233"/>
                <a:gd name="connsiteY6" fmla="*/ 695668 h 914032"/>
                <a:gd name="connsiteX7" fmla="*/ 1191863 w 1526233"/>
                <a:gd name="connsiteY7" fmla="*/ 914032 h 914032"/>
                <a:gd name="connsiteX8" fmla="*/ 1526233 w 1526233"/>
                <a:gd name="connsiteY8" fmla="*/ 818498 h 914032"/>
                <a:gd name="connsiteX9" fmla="*/ 1191863 w 1526233"/>
                <a:gd name="connsiteY9" fmla="*/ 682020 h 914032"/>
                <a:gd name="connsiteX10" fmla="*/ 1253278 w 1526233"/>
                <a:gd name="connsiteY10" fmla="*/ 450008 h 914032"/>
                <a:gd name="connsiteX11" fmla="*/ 987147 w 1526233"/>
                <a:gd name="connsiteY11" fmla="*/ 340826 h 914032"/>
                <a:gd name="connsiteX12" fmla="*/ 912084 w 1526233"/>
                <a:gd name="connsiteY12" fmla="*/ 450008 h 914032"/>
                <a:gd name="connsiteX13" fmla="*/ 768782 w 1526233"/>
                <a:gd name="connsiteY13" fmla="*/ 388593 h 914032"/>
                <a:gd name="connsiteX14" fmla="*/ 802902 w 1526233"/>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588668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52279 w 1523540"/>
                <a:gd name="connsiteY4" fmla="*/ 757083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697851 w 1523540"/>
                <a:gd name="connsiteY5" fmla="*/ 647901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75271 w 1523540"/>
                <a:gd name="connsiteY6" fmla="*/ 695668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14032"/>
                <a:gd name="connsiteX1" fmla="*/ 196266 w 1523540"/>
                <a:gd name="connsiteY1" fmla="*/ 12686 h 914032"/>
                <a:gd name="connsiteX2" fmla="*/ 147370 w 1523540"/>
                <a:gd name="connsiteY2" fmla="*/ 306113 h 914032"/>
                <a:gd name="connsiteX3" fmla="*/ 12021 w 1523540"/>
                <a:gd name="connsiteY3" fmla="*/ 518188 h 914032"/>
                <a:gd name="connsiteX4" fmla="*/ 636377 w 1523540"/>
                <a:gd name="connsiteY4" fmla="*/ 741181 h 914032"/>
                <a:gd name="connsiteX5" fmla="*/ 705803 w 1523540"/>
                <a:gd name="connsiteY5" fmla="*/ 624047 h 914032"/>
                <a:gd name="connsiteX6" fmla="*/ 859369 w 1523540"/>
                <a:gd name="connsiteY6" fmla="*/ 679765 h 914032"/>
                <a:gd name="connsiteX7" fmla="*/ 1189170 w 1523540"/>
                <a:gd name="connsiteY7" fmla="*/ 914032 h 914032"/>
                <a:gd name="connsiteX8" fmla="*/ 1523540 w 1523540"/>
                <a:gd name="connsiteY8" fmla="*/ 818498 h 914032"/>
                <a:gd name="connsiteX9" fmla="*/ 1189170 w 1523540"/>
                <a:gd name="connsiteY9" fmla="*/ 682020 h 914032"/>
                <a:gd name="connsiteX10" fmla="*/ 1250585 w 1523540"/>
                <a:gd name="connsiteY10" fmla="*/ 450008 h 914032"/>
                <a:gd name="connsiteX11" fmla="*/ 984454 w 1523540"/>
                <a:gd name="connsiteY11" fmla="*/ 340826 h 914032"/>
                <a:gd name="connsiteX12" fmla="*/ 909391 w 1523540"/>
                <a:gd name="connsiteY12" fmla="*/ 450008 h 914032"/>
                <a:gd name="connsiteX13" fmla="*/ 766089 w 1523540"/>
                <a:gd name="connsiteY13" fmla="*/ 388593 h 914032"/>
                <a:gd name="connsiteX14" fmla="*/ 800209 w 1523540"/>
                <a:gd name="connsiteY14" fmla="*/ 204349 h 914032"/>
                <a:gd name="connsiteX0" fmla="*/ 800209 w 1523540"/>
                <a:gd name="connsiteY0" fmla="*/ 204349 h 982628"/>
                <a:gd name="connsiteX1" fmla="*/ 196266 w 1523540"/>
                <a:gd name="connsiteY1" fmla="*/ 12686 h 982628"/>
                <a:gd name="connsiteX2" fmla="*/ 147370 w 1523540"/>
                <a:gd name="connsiteY2" fmla="*/ 306113 h 982628"/>
                <a:gd name="connsiteX3" fmla="*/ 12021 w 1523540"/>
                <a:gd name="connsiteY3" fmla="*/ 518188 h 982628"/>
                <a:gd name="connsiteX4" fmla="*/ 636377 w 1523540"/>
                <a:gd name="connsiteY4" fmla="*/ 741181 h 982628"/>
                <a:gd name="connsiteX5" fmla="*/ 705803 w 1523540"/>
                <a:gd name="connsiteY5" fmla="*/ 624047 h 982628"/>
                <a:gd name="connsiteX6" fmla="*/ 859369 w 1523540"/>
                <a:gd name="connsiteY6" fmla="*/ 679765 h 982628"/>
                <a:gd name="connsiteX7" fmla="*/ 1189170 w 1523540"/>
                <a:gd name="connsiteY7" fmla="*/ 914032 h 982628"/>
                <a:gd name="connsiteX8" fmla="*/ 1523540 w 1523540"/>
                <a:gd name="connsiteY8" fmla="*/ 818498 h 982628"/>
                <a:gd name="connsiteX9" fmla="*/ 1189170 w 1523540"/>
                <a:gd name="connsiteY9" fmla="*/ 682020 h 982628"/>
                <a:gd name="connsiteX10" fmla="*/ 1250585 w 1523540"/>
                <a:gd name="connsiteY10" fmla="*/ 450008 h 982628"/>
                <a:gd name="connsiteX11" fmla="*/ 984454 w 1523540"/>
                <a:gd name="connsiteY11" fmla="*/ 340826 h 982628"/>
                <a:gd name="connsiteX12" fmla="*/ 909391 w 1523540"/>
                <a:gd name="connsiteY12" fmla="*/ 450008 h 982628"/>
                <a:gd name="connsiteX13" fmla="*/ 766089 w 1523540"/>
                <a:gd name="connsiteY13" fmla="*/ 388593 h 982628"/>
                <a:gd name="connsiteX14" fmla="*/ 800209 w 1523540"/>
                <a:gd name="connsiteY14" fmla="*/ 204349 h 982628"/>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89170 w 1554538"/>
                <a:gd name="connsiteY9" fmla="*/ 682020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54538"/>
                <a:gd name="connsiteY0" fmla="*/ 204349 h 982009"/>
                <a:gd name="connsiteX1" fmla="*/ 196266 w 1554538"/>
                <a:gd name="connsiteY1" fmla="*/ 12686 h 982009"/>
                <a:gd name="connsiteX2" fmla="*/ 147370 w 1554538"/>
                <a:gd name="connsiteY2" fmla="*/ 306113 h 982009"/>
                <a:gd name="connsiteX3" fmla="*/ 12021 w 1554538"/>
                <a:gd name="connsiteY3" fmla="*/ 518188 h 982009"/>
                <a:gd name="connsiteX4" fmla="*/ 636377 w 1554538"/>
                <a:gd name="connsiteY4" fmla="*/ 741181 h 982009"/>
                <a:gd name="connsiteX5" fmla="*/ 705803 w 1554538"/>
                <a:gd name="connsiteY5" fmla="*/ 624047 h 982009"/>
                <a:gd name="connsiteX6" fmla="*/ 859369 w 1554538"/>
                <a:gd name="connsiteY6" fmla="*/ 679765 h 982009"/>
                <a:gd name="connsiteX7" fmla="*/ 1189170 w 1554538"/>
                <a:gd name="connsiteY7" fmla="*/ 914032 h 982009"/>
                <a:gd name="connsiteX8" fmla="*/ 1523540 w 1554538"/>
                <a:gd name="connsiteY8" fmla="*/ 818498 h 982009"/>
                <a:gd name="connsiteX9" fmla="*/ 1173267 w 1554538"/>
                <a:gd name="connsiteY9" fmla="*/ 634312 h 982009"/>
                <a:gd name="connsiteX10" fmla="*/ 1250585 w 1554538"/>
                <a:gd name="connsiteY10" fmla="*/ 450008 h 982009"/>
                <a:gd name="connsiteX11" fmla="*/ 984454 w 1554538"/>
                <a:gd name="connsiteY11" fmla="*/ 340826 h 982009"/>
                <a:gd name="connsiteX12" fmla="*/ 909391 w 1554538"/>
                <a:gd name="connsiteY12" fmla="*/ 450008 h 982009"/>
                <a:gd name="connsiteX13" fmla="*/ 766089 w 1554538"/>
                <a:gd name="connsiteY13" fmla="*/ 388593 h 982009"/>
                <a:gd name="connsiteX14" fmla="*/ 800209 w 1554538"/>
                <a:gd name="connsiteY14" fmla="*/ 204349 h 982009"/>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42543"/>
                <a:gd name="connsiteY0" fmla="*/ 204349 h 976908"/>
                <a:gd name="connsiteX1" fmla="*/ 196266 w 1542543"/>
                <a:gd name="connsiteY1" fmla="*/ 12686 h 976908"/>
                <a:gd name="connsiteX2" fmla="*/ 147370 w 1542543"/>
                <a:gd name="connsiteY2" fmla="*/ 306113 h 976908"/>
                <a:gd name="connsiteX3" fmla="*/ 12021 w 1542543"/>
                <a:gd name="connsiteY3" fmla="*/ 518188 h 976908"/>
                <a:gd name="connsiteX4" fmla="*/ 636377 w 1542543"/>
                <a:gd name="connsiteY4" fmla="*/ 741181 h 976908"/>
                <a:gd name="connsiteX5" fmla="*/ 705803 w 1542543"/>
                <a:gd name="connsiteY5" fmla="*/ 624047 h 976908"/>
                <a:gd name="connsiteX6" fmla="*/ 859369 w 1542543"/>
                <a:gd name="connsiteY6" fmla="*/ 679765 h 976908"/>
                <a:gd name="connsiteX7" fmla="*/ 1189170 w 1542543"/>
                <a:gd name="connsiteY7" fmla="*/ 914032 h 976908"/>
                <a:gd name="connsiteX8" fmla="*/ 1507637 w 1542543"/>
                <a:gd name="connsiteY8" fmla="*/ 786693 h 976908"/>
                <a:gd name="connsiteX9" fmla="*/ 1173267 w 1542543"/>
                <a:gd name="connsiteY9" fmla="*/ 634312 h 976908"/>
                <a:gd name="connsiteX10" fmla="*/ 1250585 w 1542543"/>
                <a:gd name="connsiteY10" fmla="*/ 450008 h 976908"/>
                <a:gd name="connsiteX11" fmla="*/ 984454 w 1542543"/>
                <a:gd name="connsiteY11" fmla="*/ 340826 h 976908"/>
                <a:gd name="connsiteX12" fmla="*/ 909391 w 1542543"/>
                <a:gd name="connsiteY12" fmla="*/ 450008 h 976908"/>
                <a:gd name="connsiteX13" fmla="*/ 766089 w 1542543"/>
                <a:gd name="connsiteY13" fmla="*/ 388593 h 976908"/>
                <a:gd name="connsiteX14" fmla="*/ 800209 w 1542543"/>
                <a:gd name="connsiteY14" fmla="*/ 204349 h 976908"/>
                <a:gd name="connsiteX0" fmla="*/ 800209 w 1522966"/>
                <a:gd name="connsiteY0" fmla="*/ 204349 h 975249"/>
                <a:gd name="connsiteX1" fmla="*/ 196266 w 1522966"/>
                <a:gd name="connsiteY1" fmla="*/ 12686 h 975249"/>
                <a:gd name="connsiteX2" fmla="*/ 147370 w 1522966"/>
                <a:gd name="connsiteY2" fmla="*/ 306113 h 975249"/>
                <a:gd name="connsiteX3" fmla="*/ 12021 w 1522966"/>
                <a:gd name="connsiteY3" fmla="*/ 518188 h 975249"/>
                <a:gd name="connsiteX4" fmla="*/ 636377 w 1522966"/>
                <a:gd name="connsiteY4" fmla="*/ 741181 h 975249"/>
                <a:gd name="connsiteX5" fmla="*/ 705803 w 1522966"/>
                <a:gd name="connsiteY5" fmla="*/ 624047 h 975249"/>
                <a:gd name="connsiteX6" fmla="*/ 859369 w 1522966"/>
                <a:gd name="connsiteY6" fmla="*/ 679765 h 975249"/>
                <a:gd name="connsiteX7" fmla="*/ 1189170 w 1522966"/>
                <a:gd name="connsiteY7" fmla="*/ 914032 h 975249"/>
                <a:gd name="connsiteX8" fmla="*/ 1507637 w 1522966"/>
                <a:gd name="connsiteY8" fmla="*/ 786693 h 975249"/>
                <a:gd name="connsiteX9" fmla="*/ 1173267 w 1522966"/>
                <a:gd name="connsiteY9" fmla="*/ 634312 h 975249"/>
                <a:gd name="connsiteX10" fmla="*/ 1250585 w 1522966"/>
                <a:gd name="connsiteY10" fmla="*/ 450008 h 975249"/>
                <a:gd name="connsiteX11" fmla="*/ 984454 w 1522966"/>
                <a:gd name="connsiteY11" fmla="*/ 340826 h 975249"/>
                <a:gd name="connsiteX12" fmla="*/ 909391 w 1522966"/>
                <a:gd name="connsiteY12" fmla="*/ 450008 h 975249"/>
                <a:gd name="connsiteX13" fmla="*/ 766089 w 1522966"/>
                <a:gd name="connsiteY13" fmla="*/ 388593 h 975249"/>
                <a:gd name="connsiteX14" fmla="*/ 800209 w 1522966"/>
                <a:gd name="connsiteY14" fmla="*/ 204349 h 975249"/>
                <a:gd name="connsiteX0" fmla="*/ 800209 w 1538655"/>
                <a:gd name="connsiteY0" fmla="*/ 204349 h 976321"/>
                <a:gd name="connsiteX1" fmla="*/ 196266 w 1538655"/>
                <a:gd name="connsiteY1" fmla="*/ 12686 h 976321"/>
                <a:gd name="connsiteX2" fmla="*/ 147370 w 1538655"/>
                <a:gd name="connsiteY2" fmla="*/ 306113 h 976321"/>
                <a:gd name="connsiteX3" fmla="*/ 12021 w 1538655"/>
                <a:gd name="connsiteY3" fmla="*/ 518188 h 976321"/>
                <a:gd name="connsiteX4" fmla="*/ 636377 w 1538655"/>
                <a:gd name="connsiteY4" fmla="*/ 741181 h 976321"/>
                <a:gd name="connsiteX5" fmla="*/ 705803 w 1538655"/>
                <a:gd name="connsiteY5" fmla="*/ 624047 h 976321"/>
                <a:gd name="connsiteX6" fmla="*/ 859369 w 1538655"/>
                <a:gd name="connsiteY6" fmla="*/ 679765 h 976321"/>
                <a:gd name="connsiteX7" fmla="*/ 1189170 w 1538655"/>
                <a:gd name="connsiteY7" fmla="*/ 914032 h 976321"/>
                <a:gd name="connsiteX8" fmla="*/ 1507637 w 1538655"/>
                <a:gd name="connsiteY8" fmla="*/ 786693 h 976321"/>
                <a:gd name="connsiteX9" fmla="*/ 1173267 w 1538655"/>
                <a:gd name="connsiteY9" fmla="*/ 634312 h 976321"/>
                <a:gd name="connsiteX10" fmla="*/ 1250585 w 1538655"/>
                <a:gd name="connsiteY10" fmla="*/ 450008 h 976321"/>
                <a:gd name="connsiteX11" fmla="*/ 984454 w 1538655"/>
                <a:gd name="connsiteY11" fmla="*/ 340826 h 976321"/>
                <a:gd name="connsiteX12" fmla="*/ 909391 w 1538655"/>
                <a:gd name="connsiteY12" fmla="*/ 450008 h 976321"/>
                <a:gd name="connsiteX13" fmla="*/ 766089 w 1538655"/>
                <a:gd name="connsiteY13" fmla="*/ 388593 h 976321"/>
                <a:gd name="connsiteX14" fmla="*/ 800209 w 1538655"/>
                <a:gd name="connsiteY14" fmla="*/ 204349 h 976321"/>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84454 w 1556774"/>
                <a:gd name="connsiteY11" fmla="*/ 340826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50008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56774"/>
                <a:gd name="connsiteY0" fmla="*/ 204349 h 981339"/>
                <a:gd name="connsiteX1" fmla="*/ 196266 w 1556774"/>
                <a:gd name="connsiteY1" fmla="*/ 12686 h 981339"/>
                <a:gd name="connsiteX2" fmla="*/ 147370 w 1556774"/>
                <a:gd name="connsiteY2" fmla="*/ 306113 h 981339"/>
                <a:gd name="connsiteX3" fmla="*/ 12021 w 1556774"/>
                <a:gd name="connsiteY3" fmla="*/ 518188 h 981339"/>
                <a:gd name="connsiteX4" fmla="*/ 636377 w 1556774"/>
                <a:gd name="connsiteY4" fmla="*/ 741181 h 981339"/>
                <a:gd name="connsiteX5" fmla="*/ 705803 w 1556774"/>
                <a:gd name="connsiteY5" fmla="*/ 624047 h 981339"/>
                <a:gd name="connsiteX6" fmla="*/ 859369 w 1556774"/>
                <a:gd name="connsiteY6" fmla="*/ 679765 h 981339"/>
                <a:gd name="connsiteX7" fmla="*/ 1189170 w 1556774"/>
                <a:gd name="connsiteY7" fmla="*/ 914032 h 981339"/>
                <a:gd name="connsiteX8" fmla="*/ 1507637 w 1556774"/>
                <a:gd name="connsiteY8" fmla="*/ 786693 h 981339"/>
                <a:gd name="connsiteX9" fmla="*/ 1173267 w 1556774"/>
                <a:gd name="connsiteY9" fmla="*/ 634312 h 981339"/>
                <a:gd name="connsiteX10" fmla="*/ 1250585 w 1556774"/>
                <a:gd name="connsiteY10" fmla="*/ 438081 h 981339"/>
                <a:gd name="connsiteX11" fmla="*/ 964576 w 1556774"/>
                <a:gd name="connsiteY11" fmla="*/ 344802 h 981339"/>
                <a:gd name="connsiteX12" fmla="*/ 909391 w 1556774"/>
                <a:gd name="connsiteY12" fmla="*/ 450008 h 981339"/>
                <a:gd name="connsiteX13" fmla="*/ 766089 w 1556774"/>
                <a:gd name="connsiteY13" fmla="*/ 388593 h 981339"/>
                <a:gd name="connsiteX14" fmla="*/ 800209 w 1556774"/>
                <a:gd name="connsiteY14" fmla="*/ 204349 h 981339"/>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527868"/>
                <a:gd name="connsiteY0" fmla="*/ 204349 h 975126"/>
                <a:gd name="connsiteX1" fmla="*/ 196266 w 1527868"/>
                <a:gd name="connsiteY1" fmla="*/ 12686 h 975126"/>
                <a:gd name="connsiteX2" fmla="*/ 147370 w 1527868"/>
                <a:gd name="connsiteY2" fmla="*/ 306113 h 975126"/>
                <a:gd name="connsiteX3" fmla="*/ 12021 w 1527868"/>
                <a:gd name="connsiteY3" fmla="*/ 518188 h 975126"/>
                <a:gd name="connsiteX4" fmla="*/ 636377 w 1527868"/>
                <a:gd name="connsiteY4" fmla="*/ 741181 h 975126"/>
                <a:gd name="connsiteX5" fmla="*/ 705803 w 1527868"/>
                <a:gd name="connsiteY5" fmla="*/ 624047 h 975126"/>
                <a:gd name="connsiteX6" fmla="*/ 859369 w 1527868"/>
                <a:gd name="connsiteY6" fmla="*/ 679765 h 975126"/>
                <a:gd name="connsiteX7" fmla="*/ 1189170 w 1527868"/>
                <a:gd name="connsiteY7" fmla="*/ 914032 h 975126"/>
                <a:gd name="connsiteX8" fmla="*/ 1467881 w 1527868"/>
                <a:gd name="connsiteY8" fmla="*/ 742961 h 975126"/>
                <a:gd name="connsiteX9" fmla="*/ 1173267 w 1527868"/>
                <a:gd name="connsiteY9" fmla="*/ 634312 h 975126"/>
                <a:gd name="connsiteX10" fmla="*/ 1250585 w 1527868"/>
                <a:gd name="connsiteY10" fmla="*/ 438081 h 975126"/>
                <a:gd name="connsiteX11" fmla="*/ 964576 w 1527868"/>
                <a:gd name="connsiteY11" fmla="*/ 344802 h 975126"/>
                <a:gd name="connsiteX12" fmla="*/ 909391 w 1527868"/>
                <a:gd name="connsiteY12" fmla="*/ 450008 h 975126"/>
                <a:gd name="connsiteX13" fmla="*/ 766089 w 1527868"/>
                <a:gd name="connsiteY13" fmla="*/ 388593 h 975126"/>
                <a:gd name="connsiteX14" fmla="*/ 800209 w 1527868"/>
                <a:gd name="connsiteY14" fmla="*/ 204349 h 975126"/>
                <a:gd name="connsiteX0" fmla="*/ 800209 w 1499884"/>
                <a:gd name="connsiteY0" fmla="*/ 204349 h 986483"/>
                <a:gd name="connsiteX1" fmla="*/ 196266 w 1499884"/>
                <a:gd name="connsiteY1" fmla="*/ 12686 h 986483"/>
                <a:gd name="connsiteX2" fmla="*/ 147370 w 1499884"/>
                <a:gd name="connsiteY2" fmla="*/ 306113 h 986483"/>
                <a:gd name="connsiteX3" fmla="*/ 12021 w 1499884"/>
                <a:gd name="connsiteY3" fmla="*/ 518188 h 986483"/>
                <a:gd name="connsiteX4" fmla="*/ 636377 w 1499884"/>
                <a:gd name="connsiteY4" fmla="*/ 741181 h 986483"/>
                <a:gd name="connsiteX5" fmla="*/ 705803 w 1499884"/>
                <a:gd name="connsiteY5" fmla="*/ 624047 h 986483"/>
                <a:gd name="connsiteX6" fmla="*/ 859369 w 1499884"/>
                <a:gd name="connsiteY6" fmla="*/ 679765 h 986483"/>
                <a:gd name="connsiteX7" fmla="*/ 1189170 w 1499884"/>
                <a:gd name="connsiteY7" fmla="*/ 914032 h 986483"/>
                <a:gd name="connsiteX8" fmla="*/ 1467881 w 1499884"/>
                <a:gd name="connsiteY8" fmla="*/ 742961 h 986483"/>
                <a:gd name="connsiteX9" fmla="*/ 1173267 w 1499884"/>
                <a:gd name="connsiteY9" fmla="*/ 634312 h 986483"/>
                <a:gd name="connsiteX10" fmla="*/ 1250585 w 1499884"/>
                <a:gd name="connsiteY10" fmla="*/ 438081 h 986483"/>
                <a:gd name="connsiteX11" fmla="*/ 964576 w 1499884"/>
                <a:gd name="connsiteY11" fmla="*/ 344802 h 986483"/>
                <a:gd name="connsiteX12" fmla="*/ 909391 w 1499884"/>
                <a:gd name="connsiteY12" fmla="*/ 450008 h 986483"/>
                <a:gd name="connsiteX13" fmla="*/ 766089 w 1499884"/>
                <a:gd name="connsiteY13" fmla="*/ 388593 h 986483"/>
                <a:gd name="connsiteX14" fmla="*/ 800209 w 1499884"/>
                <a:gd name="connsiteY14" fmla="*/ 204349 h 986483"/>
                <a:gd name="connsiteX0" fmla="*/ 800209 w 1505435"/>
                <a:gd name="connsiteY0" fmla="*/ 204349 h 1015754"/>
                <a:gd name="connsiteX1" fmla="*/ 196266 w 1505435"/>
                <a:gd name="connsiteY1" fmla="*/ 12686 h 1015754"/>
                <a:gd name="connsiteX2" fmla="*/ 147370 w 1505435"/>
                <a:gd name="connsiteY2" fmla="*/ 306113 h 1015754"/>
                <a:gd name="connsiteX3" fmla="*/ 12021 w 1505435"/>
                <a:gd name="connsiteY3" fmla="*/ 518188 h 1015754"/>
                <a:gd name="connsiteX4" fmla="*/ 636377 w 1505435"/>
                <a:gd name="connsiteY4" fmla="*/ 741181 h 1015754"/>
                <a:gd name="connsiteX5" fmla="*/ 705803 w 1505435"/>
                <a:gd name="connsiteY5" fmla="*/ 624047 h 1015754"/>
                <a:gd name="connsiteX6" fmla="*/ 859369 w 1505435"/>
                <a:gd name="connsiteY6" fmla="*/ 679765 h 1015754"/>
                <a:gd name="connsiteX7" fmla="*/ 1189170 w 1505435"/>
                <a:gd name="connsiteY7" fmla="*/ 914032 h 1015754"/>
                <a:gd name="connsiteX8" fmla="*/ 1467881 w 1505435"/>
                <a:gd name="connsiteY8" fmla="*/ 742961 h 1015754"/>
                <a:gd name="connsiteX9" fmla="*/ 1173267 w 1505435"/>
                <a:gd name="connsiteY9" fmla="*/ 634312 h 1015754"/>
                <a:gd name="connsiteX10" fmla="*/ 1250585 w 1505435"/>
                <a:gd name="connsiteY10" fmla="*/ 438081 h 1015754"/>
                <a:gd name="connsiteX11" fmla="*/ 964576 w 1505435"/>
                <a:gd name="connsiteY11" fmla="*/ 344802 h 1015754"/>
                <a:gd name="connsiteX12" fmla="*/ 909391 w 1505435"/>
                <a:gd name="connsiteY12" fmla="*/ 450008 h 1015754"/>
                <a:gd name="connsiteX13" fmla="*/ 766089 w 1505435"/>
                <a:gd name="connsiteY13" fmla="*/ 388593 h 1015754"/>
                <a:gd name="connsiteX14" fmla="*/ 800209 w 1505435"/>
                <a:gd name="connsiteY14" fmla="*/ 204349 h 10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5435" h="1015754">
                  <a:moveTo>
                    <a:pt x="800209" y="204349"/>
                  </a:moveTo>
                  <a:cubicBezTo>
                    <a:pt x="598895" y="140461"/>
                    <a:pt x="302164" y="-50647"/>
                    <a:pt x="196266" y="12686"/>
                  </a:cubicBezTo>
                  <a:cubicBezTo>
                    <a:pt x="103106" y="72064"/>
                    <a:pt x="168969" y="214930"/>
                    <a:pt x="147370" y="306113"/>
                  </a:cubicBezTo>
                  <a:cubicBezTo>
                    <a:pt x="102254" y="376805"/>
                    <a:pt x="-42253" y="455447"/>
                    <a:pt x="12021" y="518188"/>
                  </a:cubicBezTo>
                  <a:cubicBezTo>
                    <a:pt x="164480" y="669383"/>
                    <a:pt x="559454" y="713233"/>
                    <a:pt x="636377" y="741181"/>
                  </a:cubicBezTo>
                  <a:cubicBezTo>
                    <a:pt x="696624" y="733941"/>
                    <a:pt x="677361" y="671042"/>
                    <a:pt x="705803" y="624047"/>
                  </a:cubicBezTo>
                  <a:lnTo>
                    <a:pt x="859369" y="679765"/>
                  </a:lnTo>
                  <a:cubicBezTo>
                    <a:pt x="850034" y="889051"/>
                    <a:pt x="1063333" y="847870"/>
                    <a:pt x="1189170" y="914032"/>
                  </a:cubicBezTo>
                  <a:cubicBezTo>
                    <a:pt x="1618678" y="1176386"/>
                    <a:pt x="1495571" y="862271"/>
                    <a:pt x="1467881" y="742961"/>
                  </a:cubicBezTo>
                  <a:cubicBezTo>
                    <a:pt x="1356424" y="685542"/>
                    <a:pt x="1304603" y="671853"/>
                    <a:pt x="1173267" y="634312"/>
                  </a:cubicBezTo>
                  <a:cubicBezTo>
                    <a:pt x="1199040" y="568902"/>
                    <a:pt x="1292398" y="479637"/>
                    <a:pt x="1250585" y="438081"/>
                  </a:cubicBezTo>
                  <a:cubicBezTo>
                    <a:pt x="1165850" y="405662"/>
                    <a:pt x="1045335" y="381196"/>
                    <a:pt x="964576" y="344802"/>
                  </a:cubicBezTo>
                  <a:cubicBezTo>
                    <a:pt x="930279" y="379871"/>
                    <a:pt x="927786" y="414939"/>
                    <a:pt x="909391" y="450008"/>
                  </a:cubicBezTo>
                  <a:lnTo>
                    <a:pt x="766089" y="388593"/>
                  </a:lnTo>
                  <a:lnTo>
                    <a:pt x="800209" y="2043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69" name="Freeform 107">
            <a:extLst>
              <a:ext uri="{FF2B5EF4-FFF2-40B4-BE49-F238E27FC236}">
                <a16:creationId xmlns:a16="http://schemas.microsoft.com/office/drawing/2014/main" id="{5F7DADB8-BA7C-4AE5-BF1E-BC82543D1EA9}"/>
              </a:ext>
            </a:extLst>
          </p:cNvPr>
          <p:cNvSpPr>
            <a:spLocks noChangeAspect="1"/>
          </p:cNvSpPr>
          <p:nvPr/>
        </p:nvSpPr>
        <p:spPr>
          <a:xfrm>
            <a:off x="7214011" y="1821826"/>
            <a:ext cx="127421" cy="397359"/>
          </a:xfrm>
          <a:custGeom>
            <a:avLst/>
            <a:gdLst>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98902"/>
              <a:gd name="connsiteY0" fmla="*/ 1331843 h 2449001"/>
              <a:gd name="connsiteX1" fmla="*/ 541938 w 798902"/>
              <a:gd name="connsiteY1" fmla="*/ 1379551 h 2449001"/>
              <a:gd name="connsiteX2" fmla="*/ 780476 w 798902"/>
              <a:gd name="connsiteY2" fmla="*/ 1375575 h 2449001"/>
              <a:gd name="connsiteX3" fmla="*/ 625426 w 798902"/>
              <a:gd name="connsiteY3" fmla="*/ 1741335 h 2449001"/>
              <a:gd name="connsiteX4" fmla="*/ 609523 w 798902"/>
              <a:gd name="connsiteY4" fmla="*/ 2441050 h 2449001"/>
              <a:gd name="connsiteX5" fmla="*/ 319301 w 798902"/>
              <a:gd name="connsiteY5" fmla="*/ 2445025 h 2449001"/>
              <a:gd name="connsiteX6" fmla="*/ 211958 w 798902"/>
              <a:gd name="connsiteY6" fmla="*/ 1673750 h 2449001"/>
              <a:gd name="connsiteX7" fmla="*/ 207983 w 798902"/>
              <a:gd name="connsiteY7" fmla="*/ 2441050 h 2449001"/>
              <a:gd name="connsiteX8" fmla="*/ 136421 w 798902"/>
              <a:gd name="connsiteY8" fmla="*/ 2449001 h 2449001"/>
              <a:gd name="connsiteX9" fmla="*/ 5224 w 798902"/>
              <a:gd name="connsiteY9" fmla="*/ 1701579 h 2449001"/>
              <a:gd name="connsiteX10" fmla="*/ 37029 w 798902"/>
              <a:gd name="connsiteY10" fmla="*/ 1582309 h 2449001"/>
              <a:gd name="connsiteX11" fmla="*/ 76786 w 798902"/>
              <a:gd name="connsiteY11" fmla="*/ 1566407 h 2449001"/>
              <a:gd name="connsiteX12" fmla="*/ 89266 w 798902"/>
              <a:gd name="connsiteY12" fmla="*/ 1389262 h 2449001"/>
              <a:gd name="connsiteX13" fmla="*/ 339179 w 798902"/>
              <a:gd name="connsiteY13" fmla="*/ 1375575 h 2449001"/>
              <a:gd name="connsiteX14" fmla="*/ 430619 w 798902"/>
              <a:gd name="connsiteY14" fmla="*/ 1331843 h 2449001"/>
              <a:gd name="connsiteX15" fmla="*/ 243762 w 798902"/>
              <a:gd name="connsiteY15" fmla="*/ 0 h 2449001"/>
              <a:gd name="connsiteX16" fmla="*/ 557838 w 798902"/>
              <a:gd name="connsiteY16" fmla="*/ 0 h 2449001"/>
              <a:gd name="connsiteX17" fmla="*/ 689036 w 798902"/>
              <a:gd name="connsiteY17" fmla="*/ 962108 h 2449001"/>
              <a:gd name="connsiteX18" fmla="*/ 724816 w 798902"/>
              <a:gd name="connsiteY18" fmla="*/ 1307990 h 2449001"/>
              <a:gd name="connsiteX19" fmla="*/ 414715 w 798902"/>
              <a:gd name="connsiteY19" fmla="*/ 1268233 h 2449001"/>
              <a:gd name="connsiteX20" fmla="*/ 104615 w 798902"/>
              <a:gd name="connsiteY20" fmla="*/ 1288111 h 2449001"/>
              <a:gd name="connsiteX21" fmla="*/ 124493 w 798902"/>
              <a:gd name="connsiteY21" fmla="*/ 1017766 h 2449001"/>
              <a:gd name="connsiteX22" fmla="*/ 243762 w 798902"/>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619 w 784764"/>
              <a:gd name="connsiteY0" fmla="*/ 1331843 h 2449001"/>
              <a:gd name="connsiteX1" fmla="*/ 541938 w 784764"/>
              <a:gd name="connsiteY1" fmla="*/ 1379551 h 2449001"/>
              <a:gd name="connsiteX2" fmla="*/ 763368 w 784764"/>
              <a:gd name="connsiteY2" fmla="*/ 1406369 h 2449001"/>
              <a:gd name="connsiteX3" fmla="*/ 625426 w 784764"/>
              <a:gd name="connsiteY3" fmla="*/ 1741335 h 2449001"/>
              <a:gd name="connsiteX4" fmla="*/ 609523 w 784764"/>
              <a:gd name="connsiteY4" fmla="*/ 2441050 h 2449001"/>
              <a:gd name="connsiteX5" fmla="*/ 319301 w 784764"/>
              <a:gd name="connsiteY5" fmla="*/ 2445025 h 2449001"/>
              <a:gd name="connsiteX6" fmla="*/ 211958 w 784764"/>
              <a:gd name="connsiteY6" fmla="*/ 1673750 h 2449001"/>
              <a:gd name="connsiteX7" fmla="*/ 207983 w 784764"/>
              <a:gd name="connsiteY7" fmla="*/ 2441050 h 2449001"/>
              <a:gd name="connsiteX8" fmla="*/ 136421 w 784764"/>
              <a:gd name="connsiteY8" fmla="*/ 2449001 h 2449001"/>
              <a:gd name="connsiteX9" fmla="*/ 5224 w 784764"/>
              <a:gd name="connsiteY9" fmla="*/ 1701579 h 2449001"/>
              <a:gd name="connsiteX10" fmla="*/ 37029 w 784764"/>
              <a:gd name="connsiteY10" fmla="*/ 1582309 h 2449001"/>
              <a:gd name="connsiteX11" fmla="*/ 76786 w 784764"/>
              <a:gd name="connsiteY11" fmla="*/ 1566407 h 2449001"/>
              <a:gd name="connsiteX12" fmla="*/ 89266 w 784764"/>
              <a:gd name="connsiteY12" fmla="*/ 1389262 h 2449001"/>
              <a:gd name="connsiteX13" fmla="*/ 339179 w 784764"/>
              <a:gd name="connsiteY13" fmla="*/ 1375575 h 2449001"/>
              <a:gd name="connsiteX14" fmla="*/ 430619 w 784764"/>
              <a:gd name="connsiteY14" fmla="*/ 1331843 h 2449001"/>
              <a:gd name="connsiteX15" fmla="*/ 243762 w 784764"/>
              <a:gd name="connsiteY15" fmla="*/ 0 h 2449001"/>
              <a:gd name="connsiteX16" fmla="*/ 557838 w 784764"/>
              <a:gd name="connsiteY16" fmla="*/ 0 h 2449001"/>
              <a:gd name="connsiteX17" fmla="*/ 689036 w 784764"/>
              <a:gd name="connsiteY17" fmla="*/ 962108 h 2449001"/>
              <a:gd name="connsiteX18" fmla="*/ 724816 w 784764"/>
              <a:gd name="connsiteY18" fmla="*/ 1307990 h 2449001"/>
              <a:gd name="connsiteX19" fmla="*/ 414715 w 784764"/>
              <a:gd name="connsiteY19" fmla="*/ 1268233 h 2449001"/>
              <a:gd name="connsiteX20" fmla="*/ 104615 w 784764"/>
              <a:gd name="connsiteY20" fmla="*/ 1288111 h 2449001"/>
              <a:gd name="connsiteX21" fmla="*/ 124493 w 784764"/>
              <a:gd name="connsiteY21" fmla="*/ 1017766 h 2449001"/>
              <a:gd name="connsiteX22" fmla="*/ 243762 w 784764"/>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30997 w 785142"/>
              <a:gd name="connsiteY0" fmla="*/ 1331843 h 2449001"/>
              <a:gd name="connsiteX1" fmla="*/ 542316 w 785142"/>
              <a:gd name="connsiteY1" fmla="*/ 1379551 h 2449001"/>
              <a:gd name="connsiteX2" fmla="*/ 763746 w 785142"/>
              <a:gd name="connsiteY2" fmla="*/ 1406369 h 2449001"/>
              <a:gd name="connsiteX3" fmla="*/ 625804 w 785142"/>
              <a:gd name="connsiteY3" fmla="*/ 1741335 h 2449001"/>
              <a:gd name="connsiteX4" fmla="*/ 609901 w 785142"/>
              <a:gd name="connsiteY4" fmla="*/ 2441050 h 2449001"/>
              <a:gd name="connsiteX5" fmla="*/ 319679 w 785142"/>
              <a:gd name="connsiteY5" fmla="*/ 2445025 h 2449001"/>
              <a:gd name="connsiteX6" fmla="*/ 212336 w 785142"/>
              <a:gd name="connsiteY6" fmla="*/ 1673750 h 2449001"/>
              <a:gd name="connsiteX7" fmla="*/ 208361 w 785142"/>
              <a:gd name="connsiteY7" fmla="*/ 2441050 h 2449001"/>
              <a:gd name="connsiteX8" fmla="*/ 136799 w 785142"/>
              <a:gd name="connsiteY8" fmla="*/ 2449001 h 2449001"/>
              <a:gd name="connsiteX9" fmla="*/ 5602 w 785142"/>
              <a:gd name="connsiteY9" fmla="*/ 1701579 h 2449001"/>
              <a:gd name="connsiteX10" fmla="*/ 37407 w 785142"/>
              <a:gd name="connsiteY10" fmla="*/ 1582309 h 2449001"/>
              <a:gd name="connsiteX11" fmla="*/ 101115 w 785142"/>
              <a:gd name="connsiteY11" fmla="*/ 1597201 h 2449001"/>
              <a:gd name="connsiteX12" fmla="*/ 89644 w 785142"/>
              <a:gd name="connsiteY12" fmla="*/ 1389262 h 2449001"/>
              <a:gd name="connsiteX13" fmla="*/ 339557 w 785142"/>
              <a:gd name="connsiteY13" fmla="*/ 1375575 h 2449001"/>
              <a:gd name="connsiteX14" fmla="*/ 430997 w 785142"/>
              <a:gd name="connsiteY14" fmla="*/ 1331843 h 2449001"/>
              <a:gd name="connsiteX15" fmla="*/ 244140 w 785142"/>
              <a:gd name="connsiteY15" fmla="*/ 0 h 2449001"/>
              <a:gd name="connsiteX16" fmla="*/ 558216 w 785142"/>
              <a:gd name="connsiteY16" fmla="*/ 0 h 2449001"/>
              <a:gd name="connsiteX17" fmla="*/ 689414 w 785142"/>
              <a:gd name="connsiteY17" fmla="*/ 962108 h 2449001"/>
              <a:gd name="connsiteX18" fmla="*/ 725194 w 785142"/>
              <a:gd name="connsiteY18" fmla="*/ 1307990 h 2449001"/>
              <a:gd name="connsiteX19" fmla="*/ 415093 w 785142"/>
              <a:gd name="connsiteY19" fmla="*/ 1268233 h 2449001"/>
              <a:gd name="connsiteX20" fmla="*/ 104993 w 785142"/>
              <a:gd name="connsiteY20" fmla="*/ 1288111 h 2449001"/>
              <a:gd name="connsiteX21" fmla="*/ 124871 w 785142"/>
              <a:gd name="connsiteY21" fmla="*/ 1017766 h 2449001"/>
              <a:gd name="connsiteX22" fmla="*/ 244140 w 785142"/>
              <a:gd name="connsiteY22" fmla="*/ 0 h 2449001"/>
              <a:gd name="connsiteX0" fmla="*/ 425685 w 779830"/>
              <a:gd name="connsiteY0" fmla="*/ 1331843 h 2449001"/>
              <a:gd name="connsiteX1" fmla="*/ 537004 w 779830"/>
              <a:gd name="connsiteY1" fmla="*/ 1379551 h 2449001"/>
              <a:gd name="connsiteX2" fmla="*/ 758434 w 779830"/>
              <a:gd name="connsiteY2" fmla="*/ 1406369 h 2449001"/>
              <a:gd name="connsiteX3" fmla="*/ 620492 w 779830"/>
              <a:gd name="connsiteY3" fmla="*/ 1741335 h 2449001"/>
              <a:gd name="connsiteX4" fmla="*/ 604589 w 779830"/>
              <a:gd name="connsiteY4" fmla="*/ 2441050 h 2449001"/>
              <a:gd name="connsiteX5" fmla="*/ 314367 w 779830"/>
              <a:gd name="connsiteY5" fmla="*/ 2445025 h 2449001"/>
              <a:gd name="connsiteX6" fmla="*/ 207024 w 779830"/>
              <a:gd name="connsiteY6" fmla="*/ 1673750 h 2449001"/>
              <a:gd name="connsiteX7" fmla="*/ 203049 w 779830"/>
              <a:gd name="connsiteY7" fmla="*/ 2441050 h 2449001"/>
              <a:gd name="connsiteX8" fmla="*/ 131487 w 779830"/>
              <a:gd name="connsiteY8" fmla="*/ 2449001 h 2449001"/>
              <a:gd name="connsiteX9" fmla="*/ 290 w 779830"/>
              <a:gd name="connsiteY9" fmla="*/ 1701579 h 2449001"/>
              <a:gd name="connsiteX10" fmla="*/ 95803 w 779830"/>
              <a:gd name="connsiteY10" fmla="*/ 1597201 h 2449001"/>
              <a:gd name="connsiteX11" fmla="*/ 84332 w 779830"/>
              <a:gd name="connsiteY11" fmla="*/ 1389262 h 2449001"/>
              <a:gd name="connsiteX12" fmla="*/ 334245 w 779830"/>
              <a:gd name="connsiteY12" fmla="*/ 1375575 h 2449001"/>
              <a:gd name="connsiteX13" fmla="*/ 425685 w 779830"/>
              <a:gd name="connsiteY13" fmla="*/ 1331843 h 2449001"/>
              <a:gd name="connsiteX14" fmla="*/ 238828 w 779830"/>
              <a:gd name="connsiteY14" fmla="*/ 0 h 2449001"/>
              <a:gd name="connsiteX15" fmla="*/ 552904 w 779830"/>
              <a:gd name="connsiteY15" fmla="*/ 0 h 2449001"/>
              <a:gd name="connsiteX16" fmla="*/ 684102 w 779830"/>
              <a:gd name="connsiteY16" fmla="*/ 962108 h 2449001"/>
              <a:gd name="connsiteX17" fmla="*/ 719882 w 779830"/>
              <a:gd name="connsiteY17" fmla="*/ 1307990 h 2449001"/>
              <a:gd name="connsiteX18" fmla="*/ 409781 w 779830"/>
              <a:gd name="connsiteY18" fmla="*/ 1268233 h 2449001"/>
              <a:gd name="connsiteX19" fmla="*/ 99681 w 779830"/>
              <a:gd name="connsiteY19" fmla="*/ 1288111 h 2449001"/>
              <a:gd name="connsiteX20" fmla="*/ 119559 w 779830"/>
              <a:gd name="connsiteY20" fmla="*/ 1017766 h 2449001"/>
              <a:gd name="connsiteX21" fmla="*/ 238828 w 779830"/>
              <a:gd name="connsiteY21" fmla="*/ 0 h 2449001"/>
              <a:gd name="connsiteX0" fmla="*/ 425766 w 779911"/>
              <a:gd name="connsiteY0" fmla="*/ 1331843 h 2449001"/>
              <a:gd name="connsiteX1" fmla="*/ 537085 w 779911"/>
              <a:gd name="connsiteY1" fmla="*/ 1379551 h 2449001"/>
              <a:gd name="connsiteX2" fmla="*/ 758515 w 779911"/>
              <a:gd name="connsiteY2" fmla="*/ 1406369 h 2449001"/>
              <a:gd name="connsiteX3" fmla="*/ 620573 w 779911"/>
              <a:gd name="connsiteY3" fmla="*/ 1741335 h 2449001"/>
              <a:gd name="connsiteX4" fmla="*/ 604670 w 779911"/>
              <a:gd name="connsiteY4" fmla="*/ 2441050 h 2449001"/>
              <a:gd name="connsiteX5" fmla="*/ 314448 w 779911"/>
              <a:gd name="connsiteY5" fmla="*/ 2445025 h 2449001"/>
              <a:gd name="connsiteX6" fmla="*/ 207105 w 779911"/>
              <a:gd name="connsiteY6" fmla="*/ 1673750 h 2449001"/>
              <a:gd name="connsiteX7" fmla="*/ 203130 w 779911"/>
              <a:gd name="connsiteY7" fmla="*/ 2441050 h 2449001"/>
              <a:gd name="connsiteX8" fmla="*/ 131568 w 779911"/>
              <a:gd name="connsiteY8" fmla="*/ 2449001 h 2449001"/>
              <a:gd name="connsiteX9" fmla="*/ 371 w 779911"/>
              <a:gd name="connsiteY9" fmla="*/ 1701579 h 2449001"/>
              <a:gd name="connsiteX10" fmla="*/ 95884 w 779911"/>
              <a:gd name="connsiteY10" fmla="*/ 1597201 h 2449001"/>
              <a:gd name="connsiteX11" fmla="*/ 84413 w 779911"/>
              <a:gd name="connsiteY11" fmla="*/ 1389262 h 2449001"/>
              <a:gd name="connsiteX12" fmla="*/ 334326 w 779911"/>
              <a:gd name="connsiteY12" fmla="*/ 1375575 h 2449001"/>
              <a:gd name="connsiteX13" fmla="*/ 425766 w 779911"/>
              <a:gd name="connsiteY13" fmla="*/ 1331843 h 2449001"/>
              <a:gd name="connsiteX14" fmla="*/ 238909 w 779911"/>
              <a:gd name="connsiteY14" fmla="*/ 0 h 2449001"/>
              <a:gd name="connsiteX15" fmla="*/ 552985 w 779911"/>
              <a:gd name="connsiteY15" fmla="*/ 0 h 2449001"/>
              <a:gd name="connsiteX16" fmla="*/ 684183 w 779911"/>
              <a:gd name="connsiteY16" fmla="*/ 962108 h 2449001"/>
              <a:gd name="connsiteX17" fmla="*/ 719963 w 779911"/>
              <a:gd name="connsiteY17" fmla="*/ 1307990 h 2449001"/>
              <a:gd name="connsiteX18" fmla="*/ 409862 w 779911"/>
              <a:gd name="connsiteY18" fmla="*/ 1268233 h 2449001"/>
              <a:gd name="connsiteX19" fmla="*/ 99762 w 779911"/>
              <a:gd name="connsiteY19" fmla="*/ 1288111 h 2449001"/>
              <a:gd name="connsiteX20" fmla="*/ 119640 w 779911"/>
              <a:gd name="connsiteY20" fmla="*/ 1017766 h 2449001"/>
              <a:gd name="connsiteX21" fmla="*/ 238909 w 779911"/>
              <a:gd name="connsiteY21" fmla="*/ 0 h 2449001"/>
              <a:gd name="connsiteX0" fmla="*/ 425696 w 779841"/>
              <a:gd name="connsiteY0" fmla="*/ 1331843 h 2449001"/>
              <a:gd name="connsiteX1" fmla="*/ 537015 w 779841"/>
              <a:gd name="connsiteY1" fmla="*/ 1379551 h 2449001"/>
              <a:gd name="connsiteX2" fmla="*/ 758445 w 779841"/>
              <a:gd name="connsiteY2" fmla="*/ 1406369 h 2449001"/>
              <a:gd name="connsiteX3" fmla="*/ 620503 w 779841"/>
              <a:gd name="connsiteY3" fmla="*/ 1741335 h 2449001"/>
              <a:gd name="connsiteX4" fmla="*/ 604600 w 779841"/>
              <a:gd name="connsiteY4" fmla="*/ 2441050 h 2449001"/>
              <a:gd name="connsiteX5" fmla="*/ 314378 w 779841"/>
              <a:gd name="connsiteY5" fmla="*/ 2445025 h 2449001"/>
              <a:gd name="connsiteX6" fmla="*/ 207035 w 779841"/>
              <a:gd name="connsiteY6" fmla="*/ 1673750 h 2449001"/>
              <a:gd name="connsiteX7" fmla="*/ 203060 w 779841"/>
              <a:gd name="connsiteY7" fmla="*/ 2441050 h 2449001"/>
              <a:gd name="connsiteX8" fmla="*/ 131498 w 779841"/>
              <a:gd name="connsiteY8" fmla="*/ 2449001 h 2449001"/>
              <a:gd name="connsiteX9" fmla="*/ 301 w 779841"/>
              <a:gd name="connsiteY9" fmla="*/ 1701579 h 2449001"/>
              <a:gd name="connsiteX10" fmla="*/ 95814 w 779841"/>
              <a:gd name="connsiteY10" fmla="*/ 1597201 h 2449001"/>
              <a:gd name="connsiteX11" fmla="*/ 84343 w 779841"/>
              <a:gd name="connsiteY11" fmla="*/ 1389262 h 2449001"/>
              <a:gd name="connsiteX12" fmla="*/ 334256 w 779841"/>
              <a:gd name="connsiteY12" fmla="*/ 1375575 h 2449001"/>
              <a:gd name="connsiteX13" fmla="*/ 425696 w 779841"/>
              <a:gd name="connsiteY13" fmla="*/ 1331843 h 2449001"/>
              <a:gd name="connsiteX14" fmla="*/ 238839 w 779841"/>
              <a:gd name="connsiteY14" fmla="*/ 0 h 2449001"/>
              <a:gd name="connsiteX15" fmla="*/ 552915 w 779841"/>
              <a:gd name="connsiteY15" fmla="*/ 0 h 2449001"/>
              <a:gd name="connsiteX16" fmla="*/ 684113 w 779841"/>
              <a:gd name="connsiteY16" fmla="*/ 962108 h 2449001"/>
              <a:gd name="connsiteX17" fmla="*/ 719893 w 779841"/>
              <a:gd name="connsiteY17" fmla="*/ 1307990 h 2449001"/>
              <a:gd name="connsiteX18" fmla="*/ 409792 w 779841"/>
              <a:gd name="connsiteY18" fmla="*/ 1268233 h 2449001"/>
              <a:gd name="connsiteX19" fmla="*/ 99692 w 779841"/>
              <a:gd name="connsiteY19" fmla="*/ 1288111 h 2449001"/>
              <a:gd name="connsiteX20" fmla="*/ 119570 w 779841"/>
              <a:gd name="connsiteY20" fmla="*/ 1017766 h 2449001"/>
              <a:gd name="connsiteX21" fmla="*/ 238839 w 779841"/>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19570 w 794874"/>
              <a:gd name="connsiteY20" fmla="*/ 1017766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38839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38839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52915 w 794874"/>
              <a:gd name="connsiteY15" fmla="*/ 0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4874"/>
              <a:gd name="connsiteY0" fmla="*/ 1331843 h 2449001"/>
              <a:gd name="connsiteX1" fmla="*/ 537015 w 794874"/>
              <a:gd name="connsiteY1" fmla="*/ 1379551 h 2449001"/>
              <a:gd name="connsiteX2" fmla="*/ 758445 w 794874"/>
              <a:gd name="connsiteY2" fmla="*/ 1406369 h 2449001"/>
              <a:gd name="connsiteX3" fmla="*/ 620503 w 794874"/>
              <a:gd name="connsiteY3" fmla="*/ 1741335 h 2449001"/>
              <a:gd name="connsiteX4" fmla="*/ 604600 w 794874"/>
              <a:gd name="connsiteY4" fmla="*/ 2441050 h 2449001"/>
              <a:gd name="connsiteX5" fmla="*/ 314378 w 794874"/>
              <a:gd name="connsiteY5" fmla="*/ 2445025 h 2449001"/>
              <a:gd name="connsiteX6" fmla="*/ 207035 w 794874"/>
              <a:gd name="connsiteY6" fmla="*/ 1673750 h 2449001"/>
              <a:gd name="connsiteX7" fmla="*/ 203060 w 794874"/>
              <a:gd name="connsiteY7" fmla="*/ 2441050 h 2449001"/>
              <a:gd name="connsiteX8" fmla="*/ 131498 w 794874"/>
              <a:gd name="connsiteY8" fmla="*/ 2449001 h 2449001"/>
              <a:gd name="connsiteX9" fmla="*/ 301 w 794874"/>
              <a:gd name="connsiteY9" fmla="*/ 1701579 h 2449001"/>
              <a:gd name="connsiteX10" fmla="*/ 95814 w 794874"/>
              <a:gd name="connsiteY10" fmla="*/ 1597201 h 2449001"/>
              <a:gd name="connsiteX11" fmla="*/ 84343 w 794874"/>
              <a:gd name="connsiteY11" fmla="*/ 1389262 h 2449001"/>
              <a:gd name="connsiteX12" fmla="*/ 334256 w 794874"/>
              <a:gd name="connsiteY12" fmla="*/ 1375575 h 2449001"/>
              <a:gd name="connsiteX13" fmla="*/ 425696 w 794874"/>
              <a:gd name="connsiteY13" fmla="*/ 1331843 h 2449001"/>
              <a:gd name="connsiteX14" fmla="*/ 218310 w 794874"/>
              <a:gd name="connsiteY14" fmla="*/ 0 h 2449001"/>
              <a:gd name="connsiteX15" fmla="*/ 570023 w 794874"/>
              <a:gd name="connsiteY15" fmla="*/ 3422 h 2449001"/>
              <a:gd name="connsiteX16" fmla="*/ 684113 w 794874"/>
              <a:gd name="connsiteY16" fmla="*/ 962108 h 2449001"/>
              <a:gd name="connsiteX17" fmla="*/ 719893 w 794874"/>
              <a:gd name="connsiteY17" fmla="*/ 1307990 h 2449001"/>
              <a:gd name="connsiteX18" fmla="*/ 409792 w 794874"/>
              <a:gd name="connsiteY18" fmla="*/ 1268233 h 2449001"/>
              <a:gd name="connsiteX19" fmla="*/ 99692 w 794874"/>
              <a:gd name="connsiteY19" fmla="*/ 1288111 h 2449001"/>
              <a:gd name="connsiteX20" fmla="*/ 133257 w 794874"/>
              <a:gd name="connsiteY20" fmla="*/ 945913 h 2449001"/>
              <a:gd name="connsiteX21" fmla="*/ 218310 w 794874"/>
              <a:gd name="connsiteY21" fmla="*/ 0 h 2449001"/>
              <a:gd name="connsiteX0" fmla="*/ 425696 w 791314"/>
              <a:gd name="connsiteY0" fmla="*/ 1331843 h 2449001"/>
              <a:gd name="connsiteX1" fmla="*/ 537015 w 791314"/>
              <a:gd name="connsiteY1" fmla="*/ 1379551 h 2449001"/>
              <a:gd name="connsiteX2" fmla="*/ 758445 w 791314"/>
              <a:gd name="connsiteY2" fmla="*/ 1406369 h 2449001"/>
              <a:gd name="connsiteX3" fmla="*/ 620503 w 791314"/>
              <a:gd name="connsiteY3" fmla="*/ 1741335 h 2449001"/>
              <a:gd name="connsiteX4" fmla="*/ 604600 w 791314"/>
              <a:gd name="connsiteY4" fmla="*/ 2441050 h 2449001"/>
              <a:gd name="connsiteX5" fmla="*/ 314378 w 791314"/>
              <a:gd name="connsiteY5" fmla="*/ 2445025 h 2449001"/>
              <a:gd name="connsiteX6" fmla="*/ 207035 w 791314"/>
              <a:gd name="connsiteY6" fmla="*/ 1673750 h 2449001"/>
              <a:gd name="connsiteX7" fmla="*/ 203060 w 791314"/>
              <a:gd name="connsiteY7" fmla="*/ 2441050 h 2449001"/>
              <a:gd name="connsiteX8" fmla="*/ 131498 w 791314"/>
              <a:gd name="connsiteY8" fmla="*/ 2449001 h 2449001"/>
              <a:gd name="connsiteX9" fmla="*/ 301 w 791314"/>
              <a:gd name="connsiteY9" fmla="*/ 1701579 h 2449001"/>
              <a:gd name="connsiteX10" fmla="*/ 95814 w 791314"/>
              <a:gd name="connsiteY10" fmla="*/ 1597201 h 2449001"/>
              <a:gd name="connsiteX11" fmla="*/ 84343 w 791314"/>
              <a:gd name="connsiteY11" fmla="*/ 1389262 h 2449001"/>
              <a:gd name="connsiteX12" fmla="*/ 334256 w 791314"/>
              <a:gd name="connsiteY12" fmla="*/ 1375575 h 2449001"/>
              <a:gd name="connsiteX13" fmla="*/ 425696 w 791314"/>
              <a:gd name="connsiteY13" fmla="*/ 1331843 h 2449001"/>
              <a:gd name="connsiteX14" fmla="*/ 218310 w 791314"/>
              <a:gd name="connsiteY14" fmla="*/ 0 h 2449001"/>
              <a:gd name="connsiteX15" fmla="*/ 570023 w 791314"/>
              <a:gd name="connsiteY15" fmla="*/ 3422 h 2449001"/>
              <a:gd name="connsiteX16" fmla="*/ 677271 w 791314"/>
              <a:gd name="connsiteY16" fmla="*/ 938156 h 2449001"/>
              <a:gd name="connsiteX17" fmla="*/ 719893 w 791314"/>
              <a:gd name="connsiteY17" fmla="*/ 1307990 h 2449001"/>
              <a:gd name="connsiteX18" fmla="*/ 409792 w 791314"/>
              <a:gd name="connsiteY18" fmla="*/ 1268233 h 2449001"/>
              <a:gd name="connsiteX19" fmla="*/ 99692 w 791314"/>
              <a:gd name="connsiteY19" fmla="*/ 1288111 h 2449001"/>
              <a:gd name="connsiteX20" fmla="*/ 133257 w 791314"/>
              <a:gd name="connsiteY20" fmla="*/ 945913 h 2449001"/>
              <a:gd name="connsiteX21" fmla="*/ 218310 w 791314"/>
              <a:gd name="connsiteY21" fmla="*/ 0 h 2449001"/>
              <a:gd name="connsiteX0" fmla="*/ 425696 w 791740"/>
              <a:gd name="connsiteY0" fmla="*/ 1331843 h 2449001"/>
              <a:gd name="connsiteX1" fmla="*/ 537015 w 791740"/>
              <a:gd name="connsiteY1" fmla="*/ 1379551 h 2449001"/>
              <a:gd name="connsiteX2" fmla="*/ 775553 w 791740"/>
              <a:gd name="connsiteY2" fmla="*/ 1406369 h 2449001"/>
              <a:gd name="connsiteX3" fmla="*/ 620503 w 791740"/>
              <a:gd name="connsiteY3" fmla="*/ 1741335 h 2449001"/>
              <a:gd name="connsiteX4" fmla="*/ 604600 w 791740"/>
              <a:gd name="connsiteY4" fmla="*/ 2441050 h 2449001"/>
              <a:gd name="connsiteX5" fmla="*/ 314378 w 791740"/>
              <a:gd name="connsiteY5" fmla="*/ 2445025 h 2449001"/>
              <a:gd name="connsiteX6" fmla="*/ 207035 w 791740"/>
              <a:gd name="connsiteY6" fmla="*/ 1673750 h 2449001"/>
              <a:gd name="connsiteX7" fmla="*/ 203060 w 791740"/>
              <a:gd name="connsiteY7" fmla="*/ 2441050 h 2449001"/>
              <a:gd name="connsiteX8" fmla="*/ 131498 w 791740"/>
              <a:gd name="connsiteY8" fmla="*/ 2449001 h 2449001"/>
              <a:gd name="connsiteX9" fmla="*/ 301 w 791740"/>
              <a:gd name="connsiteY9" fmla="*/ 1701579 h 2449001"/>
              <a:gd name="connsiteX10" fmla="*/ 95814 w 791740"/>
              <a:gd name="connsiteY10" fmla="*/ 1597201 h 2449001"/>
              <a:gd name="connsiteX11" fmla="*/ 84343 w 791740"/>
              <a:gd name="connsiteY11" fmla="*/ 1389262 h 2449001"/>
              <a:gd name="connsiteX12" fmla="*/ 334256 w 791740"/>
              <a:gd name="connsiteY12" fmla="*/ 1375575 h 2449001"/>
              <a:gd name="connsiteX13" fmla="*/ 425696 w 791740"/>
              <a:gd name="connsiteY13" fmla="*/ 1331843 h 2449001"/>
              <a:gd name="connsiteX14" fmla="*/ 218310 w 791740"/>
              <a:gd name="connsiteY14" fmla="*/ 0 h 2449001"/>
              <a:gd name="connsiteX15" fmla="*/ 570023 w 791740"/>
              <a:gd name="connsiteY15" fmla="*/ 3422 h 2449001"/>
              <a:gd name="connsiteX16" fmla="*/ 677271 w 791740"/>
              <a:gd name="connsiteY16" fmla="*/ 938156 h 2449001"/>
              <a:gd name="connsiteX17" fmla="*/ 719893 w 791740"/>
              <a:gd name="connsiteY17" fmla="*/ 1307990 h 2449001"/>
              <a:gd name="connsiteX18" fmla="*/ 409792 w 791740"/>
              <a:gd name="connsiteY18" fmla="*/ 1268233 h 2449001"/>
              <a:gd name="connsiteX19" fmla="*/ 99692 w 791740"/>
              <a:gd name="connsiteY19" fmla="*/ 1288111 h 2449001"/>
              <a:gd name="connsiteX20" fmla="*/ 133257 w 791740"/>
              <a:gd name="connsiteY20" fmla="*/ 945913 h 2449001"/>
              <a:gd name="connsiteX21" fmla="*/ 218310 w 791740"/>
              <a:gd name="connsiteY21" fmla="*/ 0 h 2449001"/>
              <a:gd name="connsiteX0" fmla="*/ 425696 w 798638"/>
              <a:gd name="connsiteY0" fmla="*/ 1331843 h 2449001"/>
              <a:gd name="connsiteX1" fmla="*/ 537015 w 798638"/>
              <a:gd name="connsiteY1" fmla="*/ 1379551 h 2449001"/>
              <a:gd name="connsiteX2" fmla="*/ 775553 w 798638"/>
              <a:gd name="connsiteY2" fmla="*/ 1406369 h 2449001"/>
              <a:gd name="connsiteX3" fmla="*/ 620503 w 798638"/>
              <a:gd name="connsiteY3" fmla="*/ 1741335 h 2449001"/>
              <a:gd name="connsiteX4" fmla="*/ 604600 w 798638"/>
              <a:gd name="connsiteY4" fmla="*/ 2441050 h 2449001"/>
              <a:gd name="connsiteX5" fmla="*/ 314378 w 798638"/>
              <a:gd name="connsiteY5" fmla="*/ 2445025 h 2449001"/>
              <a:gd name="connsiteX6" fmla="*/ 207035 w 798638"/>
              <a:gd name="connsiteY6" fmla="*/ 1673750 h 2449001"/>
              <a:gd name="connsiteX7" fmla="*/ 203060 w 798638"/>
              <a:gd name="connsiteY7" fmla="*/ 2441050 h 2449001"/>
              <a:gd name="connsiteX8" fmla="*/ 131498 w 798638"/>
              <a:gd name="connsiteY8" fmla="*/ 2449001 h 2449001"/>
              <a:gd name="connsiteX9" fmla="*/ 301 w 798638"/>
              <a:gd name="connsiteY9" fmla="*/ 1701579 h 2449001"/>
              <a:gd name="connsiteX10" fmla="*/ 95814 w 798638"/>
              <a:gd name="connsiteY10" fmla="*/ 1597201 h 2449001"/>
              <a:gd name="connsiteX11" fmla="*/ 84343 w 798638"/>
              <a:gd name="connsiteY11" fmla="*/ 1389262 h 2449001"/>
              <a:gd name="connsiteX12" fmla="*/ 334256 w 798638"/>
              <a:gd name="connsiteY12" fmla="*/ 1375575 h 2449001"/>
              <a:gd name="connsiteX13" fmla="*/ 425696 w 798638"/>
              <a:gd name="connsiteY13" fmla="*/ 1331843 h 2449001"/>
              <a:gd name="connsiteX14" fmla="*/ 218310 w 798638"/>
              <a:gd name="connsiteY14" fmla="*/ 0 h 2449001"/>
              <a:gd name="connsiteX15" fmla="*/ 570023 w 798638"/>
              <a:gd name="connsiteY15" fmla="*/ 3422 h 2449001"/>
              <a:gd name="connsiteX16" fmla="*/ 677271 w 798638"/>
              <a:gd name="connsiteY16" fmla="*/ 938156 h 2449001"/>
              <a:gd name="connsiteX17" fmla="*/ 719893 w 798638"/>
              <a:gd name="connsiteY17" fmla="*/ 1307990 h 2449001"/>
              <a:gd name="connsiteX18" fmla="*/ 409792 w 798638"/>
              <a:gd name="connsiteY18" fmla="*/ 1268233 h 2449001"/>
              <a:gd name="connsiteX19" fmla="*/ 99692 w 798638"/>
              <a:gd name="connsiteY19" fmla="*/ 1288111 h 2449001"/>
              <a:gd name="connsiteX20" fmla="*/ 133257 w 798638"/>
              <a:gd name="connsiteY20" fmla="*/ 945913 h 2449001"/>
              <a:gd name="connsiteX21" fmla="*/ 218310 w 798638"/>
              <a:gd name="connsiteY21" fmla="*/ 0 h 2449001"/>
              <a:gd name="connsiteX0" fmla="*/ 425696 w 798137"/>
              <a:gd name="connsiteY0" fmla="*/ 1331843 h 2449001"/>
              <a:gd name="connsiteX1" fmla="*/ 537015 w 798137"/>
              <a:gd name="connsiteY1" fmla="*/ 1379551 h 2449001"/>
              <a:gd name="connsiteX2" fmla="*/ 775553 w 798137"/>
              <a:gd name="connsiteY2" fmla="*/ 1406369 h 2449001"/>
              <a:gd name="connsiteX3" fmla="*/ 613659 w 798137"/>
              <a:gd name="connsiteY3" fmla="*/ 1785816 h 2449001"/>
              <a:gd name="connsiteX4" fmla="*/ 604600 w 798137"/>
              <a:gd name="connsiteY4" fmla="*/ 2441050 h 2449001"/>
              <a:gd name="connsiteX5" fmla="*/ 314378 w 798137"/>
              <a:gd name="connsiteY5" fmla="*/ 2445025 h 2449001"/>
              <a:gd name="connsiteX6" fmla="*/ 207035 w 798137"/>
              <a:gd name="connsiteY6" fmla="*/ 1673750 h 2449001"/>
              <a:gd name="connsiteX7" fmla="*/ 203060 w 798137"/>
              <a:gd name="connsiteY7" fmla="*/ 2441050 h 2449001"/>
              <a:gd name="connsiteX8" fmla="*/ 131498 w 798137"/>
              <a:gd name="connsiteY8" fmla="*/ 2449001 h 2449001"/>
              <a:gd name="connsiteX9" fmla="*/ 301 w 798137"/>
              <a:gd name="connsiteY9" fmla="*/ 1701579 h 2449001"/>
              <a:gd name="connsiteX10" fmla="*/ 95814 w 798137"/>
              <a:gd name="connsiteY10" fmla="*/ 1597201 h 2449001"/>
              <a:gd name="connsiteX11" fmla="*/ 84343 w 798137"/>
              <a:gd name="connsiteY11" fmla="*/ 1389262 h 2449001"/>
              <a:gd name="connsiteX12" fmla="*/ 334256 w 798137"/>
              <a:gd name="connsiteY12" fmla="*/ 1375575 h 2449001"/>
              <a:gd name="connsiteX13" fmla="*/ 425696 w 798137"/>
              <a:gd name="connsiteY13" fmla="*/ 1331843 h 2449001"/>
              <a:gd name="connsiteX14" fmla="*/ 218310 w 798137"/>
              <a:gd name="connsiteY14" fmla="*/ 0 h 2449001"/>
              <a:gd name="connsiteX15" fmla="*/ 570023 w 798137"/>
              <a:gd name="connsiteY15" fmla="*/ 3422 h 2449001"/>
              <a:gd name="connsiteX16" fmla="*/ 677271 w 798137"/>
              <a:gd name="connsiteY16" fmla="*/ 938156 h 2449001"/>
              <a:gd name="connsiteX17" fmla="*/ 719893 w 798137"/>
              <a:gd name="connsiteY17" fmla="*/ 1307990 h 2449001"/>
              <a:gd name="connsiteX18" fmla="*/ 409792 w 798137"/>
              <a:gd name="connsiteY18" fmla="*/ 1268233 h 2449001"/>
              <a:gd name="connsiteX19" fmla="*/ 99692 w 798137"/>
              <a:gd name="connsiteY19" fmla="*/ 1288111 h 2449001"/>
              <a:gd name="connsiteX20" fmla="*/ 133257 w 798137"/>
              <a:gd name="connsiteY20" fmla="*/ 945913 h 2449001"/>
              <a:gd name="connsiteX21" fmla="*/ 218310 w 798137"/>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07035 w 797686"/>
              <a:gd name="connsiteY6" fmla="*/ 1673750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13878 w 797686"/>
              <a:gd name="connsiteY6" fmla="*/ 1707967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96 w 797686"/>
              <a:gd name="connsiteY0" fmla="*/ 1331843 h 2449001"/>
              <a:gd name="connsiteX1" fmla="*/ 537015 w 797686"/>
              <a:gd name="connsiteY1" fmla="*/ 1379551 h 2449001"/>
              <a:gd name="connsiteX2" fmla="*/ 775553 w 797686"/>
              <a:gd name="connsiteY2" fmla="*/ 1406369 h 2449001"/>
              <a:gd name="connsiteX3" fmla="*/ 613659 w 797686"/>
              <a:gd name="connsiteY3" fmla="*/ 1785816 h 2449001"/>
              <a:gd name="connsiteX4" fmla="*/ 604600 w 797686"/>
              <a:gd name="connsiteY4" fmla="*/ 2441050 h 2449001"/>
              <a:gd name="connsiteX5" fmla="*/ 314378 w 797686"/>
              <a:gd name="connsiteY5" fmla="*/ 2445025 h 2449001"/>
              <a:gd name="connsiteX6" fmla="*/ 224143 w 797686"/>
              <a:gd name="connsiteY6" fmla="*/ 1721654 h 2449001"/>
              <a:gd name="connsiteX7" fmla="*/ 203060 w 797686"/>
              <a:gd name="connsiteY7" fmla="*/ 2441050 h 2449001"/>
              <a:gd name="connsiteX8" fmla="*/ 131498 w 797686"/>
              <a:gd name="connsiteY8" fmla="*/ 2449001 h 2449001"/>
              <a:gd name="connsiteX9" fmla="*/ 301 w 797686"/>
              <a:gd name="connsiteY9" fmla="*/ 1701579 h 2449001"/>
              <a:gd name="connsiteX10" fmla="*/ 95814 w 797686"/>
              <a:gd name="connsiteY10" fmla="*/ 1597201 h 2449001"/>
              <a:gd name="connsiteX11" fmla="*/ 84343 w 797686"/>
              <a:gd name="connsiteY11" fmla="*/ 1389262 h 2449001"/>
              <a:gd name="connsiteX12" fmla="*/ 334256 w 797686"/>
              <a:gd name="connsiteY12" fmla="*/ 1375575 h 2449001"/>
              <a:gd name="connsiteX13" fmla="*/ 425696 w 797686"/>
              <a:gd name="connsiteY13" fmla="*/ 1331843 h 2449001"/>
              <a:gd name="connsiteX14" fmla="*/ 218310 w 797686"/>
              <a:gd name="connsiteY14" fmla="*/ 0 h 2449001"/>
              <a:gd name="connsiteX15" fmla="*/ 570023 w 797686"/>
              <a:gd name="connsiteY15" fmla="*/ 3422 h 2449001"/>
              <a:gd name="connsiteX16" fmla="*/ 677271 w 797686"/>
              <a:gd name="connsiteY16" fmla="*/ 938156 h 2449001"/>
              <a:gd name="connsiteX17" fmla="*/ 719893 w 797686"/>
              <a:gd name="connsiteY17" fmla="*/ 1307990 h 2449001"/>
              <a:gd name="connsiteX18" fmla="*/ 409792 w 797686"/>
              <a:gd name="connsiteY18" fmla="*/ 1268233 h 2449001"/>
              <a:gd name="connsiteX19" fmla="*/ 99692 w 797686"/>
              <a:gd name="connsiteY19" fmla="*/ 1288111 h 2449001"/>
              <a:gd name="connsiteX20" fmla="*/ 133257 w 797686"/>
              <a:gd name="connsiteY20" fmla="*/ 945913 h 2449001"/>
              <a:gd name="connsiteX21" fmla="*/ 218310 w 797686"/>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25647 w 797637"/>
              <a:gd name="connsiteY0" fmla="*/ 1331843 h 2449001"/>
              <a:gd name="connsiteX1" fmla="*/ 536966 w 797637"/>
              <a:gd name="connsiteY1" fmla="*/ 1379551 h 2449001"/>
              <a:gd name="connsiteX2" fmla="*/ 775504 w 797637"/>
              <a:gd name="connsiteY2" fmla="*/ 1406369 h 2449001"/>
              <a:gd name="connsiteX3" fmla="*/ 613610 w 797637"/>
              <a:gd name="connsiteY3" fmla="*/ 1785816 h 2449001"/>
              <a:gd name="connsiteX4" fmla="*/ 604551 w 797637"/>
              <a:gd name="connsiteY4" fmla="*/ 2441050 h 2449001"/>
              <a:gd name="connsiteX5" fmla="*/ 314329 w 797637"/>
              <a:gd name="connsiteY5" fmla="*/ 2445025 h 2449001"/>
              <a:gd name="connsiteX6" fmla="*/ 224094 w 797637"/>
              <a:gd name="connsiteY6" fmla="*/ 1721654 h 2449001"/>
              <a:gd name="connsiteX7" fmla="*/ 203011 w 797637"/>
              <a:gd name="connsiteY7" fmla="*/ 2441050 h 2449001"/>
              <a:gd name="connsiteX8" fmla="*/ 131449 w 797637"/>
              <a:gd name="connsiteY8" fmla="*/ 2449001 h 2449001"/>
              <a:gd name="connsiteX9" fmla="*/ 252 w 797637"/>
              <a:gd name="connsiteY9" fmla="*/ 1701579 h 2449001"/>
              <a:gd name="connsiteX10" fmla="*/ 112873 w 797637"/>
              <a:gd name="connsiteY10" fmla="*/ 1641682 h 2449001"/>
              <a:gd name="connsiteX11" fmla="*/ 84294 w 797637"/>
              <a:gd name="connsiteY11" fmla="*/ 1389262 h 2449001"/>
              <a:gd name="connsiteX12" fmla="*/ 334207 w 797637"/>
              <a:gd name="connsiteY12" fmla="*/ 1375575 h 2449001"/>
              <a:gd name="connsiteX13" fmla="*/ 425647 w 797637"/>
              <a:gd name="connsiteY13" fmla="*/ 1331843 h 2449001"/>
              <a:gd name="connsiteX14" fmla="*/ 218261 w 797637"/>
              <a:gd name="connsiteY14" fmla="*/ 0 h 2449001"/>
              <a:gd name="connsiteX15" fmla="*/ 569974 w 797637"/>
              <a:gd name="connsiteY15" fmla="*/ 3422 h 2449001"/>
              <a:gd name="connsiteX16" fmla="*/ 677222 w 797637"/>
              <a:gd name="connsiteY16" fmla="*/ 938156 h 2449001"/>
              <a:gd name="connsiteX17" fmla="*/ 719844 w 797637"/>
              <a:gd name="connsiteY17" fmla="*/ 1307990 h 2449001"/>
              <a:gd name="connsiteX18" fmla="*/ 409743 w 797637"/>
              <a:gd name="connsiteY18" fmla="*/ 1268233 h 2449001"/>
              <a:gd name="connsiteX19" fmla="*/ 99643 w 797637"/>
              <a:gd name="connsiteY19" fmla="*/ 1288111 h 2449001"/>
              <a:gd name="connsiteX20" fmla="*/ 133208 w 797637"/>
              <a:gd name="connsiteY20" fmla="*/ 945913 h 2449001"/>
              <a:gd name="connsiteX21" fmla="*/ 218261 w 797637"/>
              <a:gd name="connsiteY21" fmla="*/ 0 h 2449001"/>
              <a:gd name="connsiteX0" fmla="*/ 405179 w 777169"/>
              <a:gd name="connsiteY0" fmla="*/ 1331843 h 2449001"/>
              <a:gd name="connsiteX1" fmla="*/ 516498 w 777169"/>
              <a:gd name="connsiteY1" fmla="*/ 1379551 h 2449001"/>
              <a:gd name="connsiteX2" fmla="*/ 755036 w 777169"/>
              <a:gd name="connsiteY2" fmla="*/ 1406369 h 2449001"/>
              <a:gd name="connsiteX3" fmla="*/ 593142 w 777169"/>
              <a:gd name="connsiteY3" fmla="*/ 1785816 h 2449001"/>
              <a:gd name="connsiteX4" fmla="*/ 584083 w 777169"/>
              <a:gd name="connsiteY4" fmla="*/ 2441050 h 2449001"/>
              <a:gd name="connsiteX5" fmla="*/ 293861 w 777169"/>
              <a:gd name="connsiteY5" fmla="*/ 2445025 h 2449001"/>
              <a:gd name="connsiteX6" fmla="*/ 203626 w 777169"/>
              <a:gd name="connsiteY6" fmla="*/ 1721654 h 2449001"/>
              <a:gd name="connsiteX7" fmla="*/ 182543 w 777169"/>
              <a:gd name="connsiteY7" fmla="*/ 2441050 h 2449001"/>
              <a:gd name="connsiteX8" fmla="*/ 110981 w 777169"/>
              <a:gd name="connsiteY8" fmla="*/ 2449001 h 2449001"/>
              <a:gd name="connsiteX9" fmla="*/ 313 w 777169"/>
              <a:gd name="connsiteY9" fmla="*/ 1749481 h 2449001"/>
              <a:gd name="connsiteX10" fmla="*/ 92405 w 777169"/>
              <a:gd name="connsiteY10" fmla="*/ 1641682 h 2449001"/>
              <a:gd name="connsiteX11" fmla="*/ 63826 w 777169"/>
              <a:gd name="connsiteY11" fmla="*/ 1389262 h 2449001"/>
              <a:gd name="connsiteX12" fmla="*/ 313739 w 777169"/>
              <a:gd name="connsiteY12" fmla="*/ 1375575 h 2449001"/>
              <a:gd name="connsiteX13" fmla="*/ 405179 w 777169"/>
              <a:gd name="connsiteY13" fmla="*/ 1331843 h 2449001"/>
              <a:gd name="connsiteX14" fmla="*/ 197793 w 777169"/>
              <a:gd name="connsiteY14" fmla="*/ 0 h 2449001"/>
              <a:gd name="connsiteX15" fmla="*/ 549506 w 777169"/>
              <a:gd name="connsiteY15" fmla="*/ 3422 h 2449001"/>
              <a:gd name="connsiteX16" fmla="*/ 656754 w 777169"/>
              <a:gd name="connsiteY16" fmla="*/ 938156 h 2449001"/>
              <a:gd name="connsiteX17" fmla="*/ 699376 w 777169"/>
              <a:gd name="connsiteY17" fmla="*/ 1307990 h 2449001"/>
              <a:gd name="connsiteX18" fmla="*/ 389275 w 777169"/>
              <a:gd name="connsiteY18" fmla="*/ 1268233 h 2449001"/>
              <a:gd name="connsiteX19" fmla="*/ 79175 w 777169"/>
              <a:gd name="connsiteY19" fmla="*/ 1288111 h 2449001"/>
              <a:gd name="connsiteX20" fmla="*/ 112740 w 777169"/>
              <a:gd name="connsiteY20" fmla="*/ 945913 h 2449001"/>
              <a:gd name="connsiteX21" fmla="*/ 197793 w 777169"/>
              <a:gd name="connsiteY21" fmla="*/ 0 h 2449001"/>
              <a:gd name="connsiteX0" fmla="*/ 413332 w 785322"/>
              <a:gd name="connsiteY0" fmla="*/ 1331843 h 2449001"/>
              <a:gd name="connsiteX1" fmla="*/ 524651 w 785322"/>
              <a:gd name="connsiteY1" fmla="*/ 1379551 h 2449001"/>
              <a:gd name="connsiteX2" fmla="*/ 763189 w 785322"/>
              <a:gd name="connsiteY2" fmla="*/ 1406369 h 2449001"/>
              <a:gd name="connsiteX3" fmla="*/ 601295 w 785322"/>
              <a:gd name="connsiteY3" fmla="*/ 1785816 h 2449001"/>
              <a:gd name="connsiteX4" fmla="*/ 592236 w 785322"/>
              <a:gd name="connsiteY4" fmla="*/ 2441050 h 2449001"/>
              <a:gd name="connsiteX5" fmla="*/ 302014 w 785322"/>
              <a:gd name="connsiteY5" fmla="*/ 2445025 h 2449001"/>
              <a:gd name="connsiteX6" fmla="*/ 211779 w 785322"/>
              <a:gd name="connsiteY6" fmla="*/ 1721654 h 2449001"/>
              <a:gd name="connsiteX7" fmla="*/ 190696 w 785322"/>
              <a:gd name="connsiteY7" fmla="*/ 2441050 h 2449001"/>
              <a:gd name="connsiteX8" fmla="*/ 119134 w 785322"/>
              <a:gd name="connsiteY8" fmla="*/ 2449001 h 2449001"/>
              <a:gd name="connsiteX9" fmla="*/ 8466 w 785322"/>
              <a:gd name="connsiteY9" fmla="*/ 1749481 h 2449001"/>
              <a:gd name="connsiteX10" fmla="*/ 100558 w 785322"/>
              <a:gd name="connsiteY10" fmla="*/ 1641682 h 2449001"/>
              <a:gd name="connsiteX11" fmla="*/ 71979 w 785322"/>
              <a:gd name="connsiteY11" fmla="*/ 1389262 h 2449001"/>
              <a:gd name="connsiteX12" fmla="*/ 321892 w 785322"/>
              <a:gd name="connsiteY12" fmla="*/ 1375575 h 2449001"/>
              <a:gd name="connsiteX13" fmla="*/ 413332 w 785322"/>
              <a:gd name="connsiteY13" fmla="*/ 1331843 h 2449001"/>
              <a:gd name="connsiteX14" fmla="*/ 205946 w 785322"/>
              <a:gd name="connsiteY14" fmla="*/ 0 h 2449001"/>
              <a:gd name="connsiteX15" fmla="*/ 557659 w 785322"/>
              <a:gd name="connsiteY15" fmla="*/ 3422 h 2449001"/>
              <a:gd name="connsiteX16" fmla="*/ 664907 w 785322"/>
              <a:gd name="connsiteY16" fmla="*/ 938156 h 2449001"/>
              <a:gd name="connsiteX17" fmla="*/ 707529 w 785322"/>
              <a:gd name="connsiteY17" fmla="*/ 1307990 h 2449001"/>
              <a:gd name="connsiteX18" fmla="*/ 397428 w 785322"/>
              <a:gd name="connsiteY18" fmla="*/ 1268233 h 2449001"/>
              <a:gd name="connsiteX19" fmla="*/ 87328 w 785322"/>
              <a:gd name="connsiteY19" fmla="*/ 1288111 h 2449001"/>
              <a:gd name="connsiteX20" fmla="*/ 120893 w 785322"/>
              <a:gd name="connsiteY20" fmla="*/ 945913 h 2449001"/>
              <a:gd name="connsiteX21" fmla="*/ 205946 w 785322"/>
              <a:gd name="connsiteY21" fmla="*/ 0 h 24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5322" h="2449001">
                <a:moveTo>
                  <a:pt x="413332" y="1331843"/>
                </a:moveTo>
                <a:cubicBezTo>
                  <a:pt x="470316" y="1339795"/>
                  <a:pt x="487545" y="1363648"/>
                  <a:pt x="524651" y="1379551"/>
                </a:cubicBezTo>
                <a:cubicBezTo>
                  <a:pt x="598461" y="1388490"/>
                  <a:pt x="730438" y="1342684"/>
                  <a:pt x="763189" y="1406369"/>
                </a:cubicBezTo>
                <a:cubicBezTo>
                  <a:pt x="860365" y="1644887"/>
                  <a:pt x="606378" y="1660931"/>
                  <a:pt x="601295" y="1785816"/>
                </a:cubicBezTo>
                <a:cubicBezTo>
                  <a:pt x="592018" y="1995200"/>
                  <a:pt x="585610" y="2024932"/>
                  <a:pt x="592236" y="2441050"/>
                </a:cubicBezTo>
                <a:lnTo>
                  <a:pt x="302014" y="2445025"/>
                </a:lnTo>
                <a:cubicBezTo>
                  <a:pt x="266233" y="2198535"/>
                  <a:pt x="340856" y="1660357"/>
                  <a:pt x="211779" y="1721654"/>
                </a:cubicBezTo>
                <a:cubicBezTo>
                  <a:pt x="170697" y="1762736"/>
                  <a:pt x="192021" y="2185283"/>
                  <a:pt x="190696" y="2441050"/>
                </a:cubicBezTo>
                <a:cubicBezTo>
                  <a:pt x="146301" y="2445688"/>
                  <a:pt x="179432" y="2445688"/>
                  <a:pt x="119134" y="2449001"/>
                </a:cubicBezTo>
                <a:cubicBezTo>
                  <a:pt x="103231" y="1623390"/>
                  <a:pt x="60150" y="1875377"/>
                  <a:pt x="8466" y="1749481"/>
                </a:cubicBezTo>
                <a:cubicBezTo>
                  <a:pt x="-31697" y="1604092"/>
                  <a:pt x="83130" y="1642413"/>
                  <a:pt x="100558" y="1641682"/>
                </a:cubicBezTo>
                <a:cubicBezTo>
                  <a:pt x="5622" y="1561516"/>
                  <a:pt x="-3874" y="1450657"/>
                  <a:pt x="71979" y="1389262"/>
                </a:cubicBezTo>
                <a:cubicBezTo>
                  <a:pt x="119567" y="1358010"/>
                  <a:pt x="239728" y="1375575"/>
                  <a:pt x="321892" y="1375575"/>
                </a:cubicBezTo>
                <a:cubicBezTo>
                  <a:pt x="347071" y="1360998"/>
                  <a:pt x="364299" y="1334493"/>
                  <a:pt x="413332" y="1331843"/>
                </a:cubicBezTo>
                <a:close/>
                <a:moveTo>
                  <a:pt x="205946" y="0"/>
                </a:moveTo>
                <a:lnTo>
                  <a:pt x="557659" y="3422"/>
                </a:lnTo>
                <a:cubicBezTo>
                  <a:pt x="580863" y="327547"/>
                  <a:pt x="489978" y="820211"/>
                  <a:pt x="664907" y="938156"/>
                </a:cubicBezTo>
                <a:cubicBezTo>
                  <a:pt x="834535" y="1061401"/>
                  <a:pt x="785141" y="1256861"/>
                  <a:pt x="707529" y="1307990"/>
                </a:cubicBezTo>
                <a:cubicBezTo>
                  <a:pt x="596211" y="1362324"/>
                  <a:pt x="496819" y="1313291"/>
                  <a:pt x="397428" y="1268233"/>
                </a:cubicBezTo>
                <a:cubicBezTo>
                  <a:pt x="324542" y="1317265"/>
                  <a:pt x="192020" y="1358347"/>
                  <a:pt x="87328" y="1288111"/>
                </a:cubicBezTo>
                <a:cubicBezTo>
                  <a:pt x="-33267" y="1184744"/>
                  <a:pt x="58608" y="985670"/>
                  <a:pt x="120893" y="945913"/>
                </a:cubicBezTo>
                <a:cubicBezTo>
                  <a:pt x="259584" y="846619"/>
                  <a:pt x="211126" y="365206"/>
                  <a:pt x="20594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0" name="Freeform 108">
            <a:extLst>
              <a:ext uri="{FF2B5EF4-FFF2-40B4-BE49-F238E27FC236}">
                <a16:creationId xmlns:a16="http://schemas.microsoft.com/office/drawing/2014/main" id="{6A02011B-41CE-4E20-9214-001F7D847E12}"/>
              </a:ext>
            </a:extLst>
          </p:cNvPr>
          <p:cNvSpPr/>
          <p:nvPr/>
        </p:nvSpPr>
        <p:spPr>
          <a:xfrm>
            <a:off x="4597476" y="1812547"/>
            <a:ext cx="376393" cy="415916"/>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1" name="Oval 8">
            <a:extLst>
              <a:ext uri="{FF2B5EF4-FFF2-40B4-BE49-F238E27FC236}">
                <a16:creationId xmlns:a16="http://schemas.microsoft.com/office/drawing/2014/main" id="{E3D5639C-49CF-43D9-965F-7653D69F451F}"/>
              </a:ext>
            </a:extLst>
          </p:cNvPr>
          <p:cNvSpPr/>
          <p:nvPr/>
        </p:nvSpPr>
        <p:spPr>
          <a:xfrm>
            <a:off x="5225481" y="1821804"/>
            <a:ext cx="395364" cy="397403"/>
          </a:xfrm>
          <a:custGeom>
            <a:avLst/>
            <a:gdLst/>
            <a:ahLst/>
            <a:cxnLst/>
            <a:rect l="l" t="t" r="r" b="b"/>
            <a:pathLst>
              <a:path w="3068057" h="3083879">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72" name="Group 110">
            <a:extLst>
              <a:ext uri="{FF2B5EF4-FFF2-40B4-BE49-F238E27FC236}">
                <a16:creationId xmlns:a16="http://schemas.microsoft.com/office/drawing/2014/main" id="{D519BD50-C580-4623-8810-E04695FA5F45}"/>
              </a:ext>
            </a:extLst>
          </p:cNvPr>
          <p:cNvGrpSpPr/>
          <p:nvPr/>
        </p:nvGrpSpPr>
        <p:grpSpPr>
          <a:xfrm>
            <a:off x="3968986" y="1812547"/>
            <a:ext cx="376393" cy="415916"/>
            <a:chOff x="4835382" y="73243"/>
            <a:chExt cx="2920830" cy="3227535"/>
          </a:xfrm>
          <a:solidFill>
            <a:schemeClr val="accent4"/>
          </a:solidFill>
        </p:grpSpPr>
        <p:sp>
          <p:nvSpPr>
            <p:cNvPr id="73" name="Freeform 111">
              <a:extLst>
                <a:ext uri="{FF2B5EF4-FFF2-40B4-BE49-F238E27FC236}">
                  <a16:creationId xmlns:a16="http://schemas.microsoft.com/office/drawing/2014/main" id="{BBCCCC44-B257-423A-BB40-01303C1A40E8}"/>
                </a:ext>
              </a:extLst>
            </p:cNvPr>
            <p:cNvSpPr/>
            <p:nvPr/>
          </p:nvSpPr>
          <p:spPr>
            <a:xfrm>
              <a:off x="4835382" y="73243"/>
              <a:ext cx="2920830" cy="3227535"/>
            </a:xfrm>
            <a:custGeom>
              <a:avLst/>
              <a:gdLst>
                <a:gd name="connsiteX0" fmla="*/ 3030279 w 4784651"/>
                <a:gd name="connsiteY0" fmla="*/ 0 h 5890437"/>
                <a:gd name="connsiteX1" fmla="*/ 765544 w 4784651"/>
                <a:gd name="connsiteY1" fmla="*/ 1935126 h 5890437"/>
                <a:gd name="connsiteX2" fmla="*/ 0 w 4784651"/>
                <a:gd name="connsiteY2" fmla="*/ 3051544 h 5890437"/>
                <a:gd name="connsiteX3" fmla="*/ 510363 w 4784651"/>
                <a:gd name="connsiteY3" fmla="*/ 3327991 h 5890437"/>
                <a:gd name="connsiteX4" fmla="*/ 297711 w 4784651"/>
                <a:gd name="connsiteY4" fmla="*/ 3657600 h 5890437"/>
                <a:gd name="connsiteX5" fmla="*/ 489097 w 4784651"/>
                <a:gd name="connsiteY5" fmla="*/ 3870251 h 5890437"/>
                <a:gd name="connsiteX6" fmla="*/ 372139 w 4784651"/>
                <a:gd name="connsiteY6" fmla="*/ 4061637 h 5890437"/>
                <a:gd name="connsiteX7" fmla="*/ 563525 w 4784651"/>
                <a:gd name="connsiteY7" fmla="*/ 4316819 h 5890437"/>
                <a:gd name="connsiteX8" fmla="*/ 499730 w 4784651"/>
                <a:gd name="connsiteY8" fmla="*/ 4976037 h 5890437"/>
                <a:gd name="connsiteX9" fmla="*/ 1754372 w 4784651"/>
                <a:gd name="connsiteY9" fmla="*/ 5199321 h 5890437"/>
                <a:gd name="connsiteX10" fmla="*/ 1945758 w 4784651"/>
                <a:gd name="connsiteY10" fmla="*/ 5890437 h 5890437"/>
                <a:gd name="connsiteX11" fmla="*/ 4784651 w 4784651"/>
                <a:gd name="connsiteY11" fmla="*/ 5858540 h 5890437"/>
                <a:gd name="connsiteX12" fmla="*/ 4561367 w 4784651"/>
                <a:gd name="connsiteY12" fmla="*/ 4189228 h 5890437"/>
                <a:gd name="connsiteX13" fmla="*/ 3030279 w 4784651"/>
                <a:gd name="connsiteY13" fmla="*/ 0 h 5890437"/>
                <a:gd name="connsiteX0" fmla="*/ 3030279 w 4784651"/>
                <a:gd name="connsiteY0" fmla="*/ 114 h 5890551"/>
                <a:gd name="connsiteX1" fmla="*/ 765544 w 4784651"/>
                <a:gd name="connsiteY1" fmla="*/ 1935240 h 5890551"/>
                <a:gd name="connsiteX2" fmla="*/ 0 w 4784651"/>
                <a:gd name="connsiteY2" fmla="*/ 3051658 h 5890551"/>
                <a:gd name="connsiteX3" fmla="*/ 510363 w 4784651"/>
                <a:gd name="connsiteY3" fmla="*/ 3328105 h 5890551"/>
                <a:gd name="connsiteX4" fmla="*/ 297711 w 4784651"/>
                <a:gd name="connsiteY4" fmla="*/ 3657714 h 5890551"/>
                <a:gd name="connsiteX5" fmla="*/ 489097 w 4784651"/>
                <a:gd name="connsiteY5" fmla="*/ 3870365 h 5890551"/>
                <a:gd name="connsiteX6" fmla="*/ 372139 w 4784651"/>
                <a:gd name="connsiteY6" fmla="*/ 4061751 h 5890551"/>
                <a:gd name="connsiteX7" fmla="*/ 563525 w 4784651"/>
                <a:gd name="connsiteY7" fmla="*/ 4316933 h 5890551"/>
                <a:gd name="connsiteX8" fmla="*/ 499730 w 4784651"/>
                <a:gd name="connsiteY8" fmla="*/ 4976151 h 5890551"/>
                <a:gd name="connsiteX9" fmla="*/ 1754372 w 4784651"/>
                <a:gd name="connsiteY9" fmla="*/ 5199435 h 5890551"/>
                <a:gd name="connsiteX10" fmla="*/ 1945758 w 4784651"/>
                <a:gd name="connsiteY10" fmla="*/ 5890551 h 5890551"/>
                <a:gd name="connsiteX11" fmla="*/ 4784651 w 4784651"/>
                <a:gd name="connsiteY11" fmla="*/ 5858654 h 5890551"/>
                <a:gd name="connsiteX12" fmla="*/ 4561367 w 4784651"/>
                <a:gd name="connsiteY12" fmla="*/ 4189342 h 5890551"/>
                <a:gd name="connsiteX13" fmla="*/ 3030279 w 4784651"/>
                <a:gd name="connsiteY13" fmla="*/ 114 h 5890551"/>
                <a:gd name="connsiteX0" fmla="*/ 3030279 w 4784651"/>
                <a:gd name="connsiteY0" fmla="*/ 398 h 5890835"/>
                <a:gd name="connsiteX1" fmla="*/ 765544 w 4784651"/>
                <a:gd name="connsiteY1" fmla="*/ 1935524 h 5890835"/>
                <a:gd name="connsiteX2" fmla="*/ 0 w 4784651"/>
                <a:gd name="connsiteY2" fmla="*/ 3051942 h 5890835"/>
                <a:gd name="connsiteX3" fmla="*/ 510363 w 4784651"/>
                <a:gd name="connsiteY3" fmla="*/ 3328389 h 5890835"/>
                <a:gd name="connsiteX4" fmla="*/ 297711 w 4784651"/>
                <a:gd name="connsiteY4" fmla="*/ 3657998 h 5890835"/>
                <a:gd name="connsiteX5" fmla="*/ 489097 w 4784651"/>
                <a:gd name="connsiteY5" fmla="*/ 3870649 h 5890835"/>
                <a:gd name="connsiteX6" fmla="*/ 372139 w 4784651"/>
                <a:gd name="connsiteY6" fmla="*/ 4062035 h 5890835"/>
                <a:gd name="connsiteX7" fmla="*/ 563525 w 4784651"/>
                <a:gd name="connsiteY7" fmla="*/ 4317217 h 5890835"/>
                <a:gd name="connsiteX8" fmla="*/ 499730 w 4784651"/>
                <a:gd name="connsiteY8" fmla="*/ 4976435 h 5890835"/>
                <a:gd name="connsiteX9" fmla="*/ 1754372 w 4784651"/>
                <a:gd name="connsiteY9" fmla="*/ 5199719 h 5890835"/>
                <a:gd name="connsiteX10" fmla="*/ 1945758 w 4784651"/>
                <a:gd name="connsiteY10" fmla="*/ 5890835 h 5890835"/>
                <a:gd name="connsiteX11" fmla="*/ 4784651 w 4784651"/>
                <a:gd name="connsiteY11" fmla="*/ 5858938 h 5890835"/>
                <a:gd name="connsiteX12" fmla="*/ 4561367 w 4784651"/>
                <a:gd name="connsiteY12" fmla="*/ 4189626 h 5890835"/>
                <a:gd name="connsiteX13" fmla="*/ 3030279 w 4784651"/>
                <a:gd name="connsiteY13" fmla="*/ 398 h 5890835"/>
                <a:gd name="connsiteX0" fmla="*/ 3030279 w 5042277"/>
                <a:gd name="connsiteY0" fmla="*/ 663 h 5891100"/>
                <a:gd name="connsiteX1" fmla="*/ 765544 w 5042277"/>
                <a:gd name="connsiteY1" fmla="*/ 1935789 h 5891100"/>
                <a:gd name="connsiteX2" fmla="*/ 0 w 5042277"/>
                <a:gd name="connsiteY2" fmla="*/ 3052207 h 5891100"/>
                <a:gd name="connsiteX3" fmla="*/ 510363 w 5042277"/>
                <a:gd name="connsiteY3" fmla="*/ 3328654 h 5891100"/>
                <a:gd name="connsiteX4" fmla="*/ 297711 w 5042277"/>
                <a:gd name="connsiteY4" fmla="*/ 3658263 h 5891100"/>
                <a:gd name="connsiteX5" fmla="*/ 489097 w 5042277"/>
                <a:gd name="connsiteY5" fmla="*/ 3870914 h 5891100"/>
                <a:gd name="connsiteX6" fmla="*/ 372139 w 5042277"/>
                <a:gd name="connsiteY6" fmla="*/ 4062300 h 5891100"/>
                <a:gd name="connsiteX7" fmla="*/ 563525 w 5042277"/>
                <a:gd name="connsiteY7" fmla="*/ 4317482 h 5891100"/>
                <a:gd name="connsiteX8" fmla="*/ 499730 w 5042277"/>
                <a:gd name="connsiteY8" fmla="*/ 4976700 h 5891100"/>
                <a:gd name="connsiteX9" fmla="*/ 1754372 w 5042277"/>
                <a:gd name="connsiteY9" fmla="*/ 5199984 h 5891100"/>
                <a:gd name="connsiteX10" fmla="*/ 1945758 w 5042277"/>
                <a:gd name="connsiteY10" fmla="*/ 5891100 h 5891100"/>
                <a:gd name="connsiteX11" fmla="*/ 4784651 w 5042277"/>
                <a:gd name="connsiteY11" fmla="*/ 5859203 h 5891100"/>
                <a:gd name="connsiteX12" fmla="*/ 4561367 w 5042277"/>
                <a:gd name="connsiteY12" fmla="*/ 4189891 h 5891100"/>
                <a:gd name="connsiteX13" fmla="*/ 3030279 w 5042277"/>
                <a:gd name="connsiteY13" fmla="*/ 663 h 5891100"/>
                <a:gd name="connsiteX0" fmla="*/ 3030279 w 5316637"/>
                <a:gd name="connsiteY0" fmla="*/ 1079 h 5891516"/>
                <a:gd name="connsiteX1" fmla="*/ 765544 w 5316637"/>
                <a:gd name="connsiteY1" fmla="*/ 1936205 h 5891516"/>
                <a:gd name="connsiteX2" fmla="*/ 0 w 5316637"/>
                <a:gd name="connsiteY2" fmla="*/ 3052623 h 5891516"/>
                <a:gd name="connsiteX3" fmla="*/ 510363 w 5316637"/>
                <a:gd name="connsiteY3" fmla="*/ 3329070 h 5891516"/>
                <a:gd name="connsiteX4" fmla="*/ 297711 w 5316637"/>
                <a:gd name="connsiteY4" fmla="*/ 3658679 h 5891516"/>
                <a:gd name="connsiteX5" fmla="*/ 489097 w 5316637"/>
                <a:gd name="connsiteY5" fmla="*/ 3871330 h 5891516"/>
                <a:gd name="connsiteX6" fmla="*/ 372139 w 5316637"/>
                <a:gd name="connsiteY6" fmla="*/ 4062716 h 5891516"/>
                <a:gd name="connsiteX7" fmla="*/ 563525 w 5316637"/>
                <a:gd name="connsiteY7" fmla="*/ 4317898 h 5891516"/>
                <a:gd name="connsiteX8" fmla="*/ 499730 w 5316637"/>
                <a:gd name="connsiteY8" fmla="*/ 4977116 h 5891516"/>
                <a:gd name="connsiteX9" fmla="*/ 1754372 w 5316637"/>
                <a:gd name="connsiteY9" fmla="*/ 5200400 h 5891516"/>
                <a:gd name="connsiteX10" fmla="*/ 1945758 w 5316637"/>
                <a:gd name="connsiteY10" fmla="*/ 5891516 h 5891516"/>
                <a:gd name="connsiteX11" fmla="*/ 4784651 w 5316637"/>
                <a:gd name="connsiteY11" fmla="*/ 5859619 h 5891516"/>
                <a:gd name="connsiteX12" fmla="*/ 4890977 w 5316637"/>
                <a:gd name="connsiteY12" fmla="*/ 3520456 h 5891516"/>
                <a:gd name="connsiteX13" fmla="*/ 3030279 w 5316637"/>
                <a:gd name="connsiteY13" fmla="*/ 1079 h 5891516"/>
                <a:gd name="connsiteX0" fmla="*/ 3030279 w 5338934"/>
                <a:gd name="connsiteY0" fmla="*/ 561 h 5890998"/>
                <a:gd name="connsiteX1" fmla="*/ 765544 w 5338934"/>
                <a:gd name="connsiteY1" fmla="*/ 1935687 h 5890998"/>
                <a:gd name="connsiteX2" fmla="*/ 0 w 5338934"/>
                <a:gd name="connsiteY2" fmla="*/ 3052105 h 5890998"/>
                <a:gd name="connsiteX3" fmla="*/ 510363 w 5338934"/>
                <a:gd name="connsiteY3" fmla="*/ 3328552 h 5890998"/>
                <a:gd name="connsiteX4" fmla="*/ 297711 w 5338934"/>
                <a:gd name="connsiteY4" fmla="*/ 3658161 h 5890998"/>
                <a:gd name="connsiteX5" fmla="*/ 489097 w 5338934"/>
                <a:gd name="connsiteY5" fmla="*/ 3870812 h 5890998"/>
                <a:gd name="connsiteX6" fmla="*/ 372139 w 5338934"/>
                <a:gd name="connsiteY6" fmla="*/ 4062198 h 5890998"/>
                <a:gd name="connsiteX7" fmla="*/ 563525 w 5338934"/>
                <a:gd name="connsiteY7" fmla="*/ 4317380 h 5890998"/>
                <a:gd name="connsiteX8" fmla="*/ 499730 w 5338934"/>
                <a:gd name="connsiteY8" fmla="*/ 4976598 h 5890998"/>
                <a:gd name="connsiteX9" fmla="*/ 1754372 w 5338934"/>
                <a:gd name="connsiteY9" fmla="*/ 5199882 h 5890998"/>
                <a:gd name="connsiteX10" fmla="*/ 1945758 w 5338934"/>
                <a:gd name="connsiteY10" fmla="*/ 5890998 h 5890998"/>
                <a:gd name="connsiteX11" fmla="*/ 4784651 w 5338934"/>
                <a:gd name="connsiteY11" fmla="*/ 5859101 h 5890998"/>
                <a:gd name="connsiteX12" fmla="*/ 4890977 w 5338934"/>
                <a:gd name="connsiteY12" fmla="*/ 3519938 h 5890998"/>
                <a:gd name="connsiteX13" fmla="*/ 3030279 w 5338934"/>
                <a:gd name="connsiteY13" fmla="*/ 561 h 5890998"/>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15 h 5890552"/>
                <a:gd name="connsiteX1" fmla="*/ 765544 w 5381346"/>
                <a:gd name="connsiteY1" fmla="*/ 1935241 h 5890552"/>
                <a:gd name="connsiteX2" fmla="*/ 0 w 5381346"/>
                <a:gd name="connsiteY2" fmla="*/ 3051659 h 5890552"/>
                <a:gd name="connsiteX3" fmla="*/ 510363 w 5381346"/>
                <a:gd name="connsiteY3" fmla="*/ 3328106 h 5890552"/>
                <a:gd name="connsiteX4" fmla="*/ 297711 w 5381346"/>
                <a:gd name="connsiteY4" fmla="*/ 3657715 h 5890552"/>
                <a:gd name="connsiteX5" fmla="*/ 489097 w 5381346"/>
                <a:gd name="connsiteY5" fmla="*/ 3870366 h 5890552"/>
                <a:gd name="connsiteX6" fmla="*/ 372139 w 5381346"/>
                <a:gd name="connsiteY6" fmla="*/ 4061752 h 5890552"/>
                <a:gd name="connsiteX7" fmla="*/ 563525 w 5381346"/>
                <a:gd name="connsiteY7" fmla="*/ 4316934 h 5890552"/>
                <a:gd name="connsiteX8" fmla="*/ 499730 w 5381346"/>
                <a:gd name="connsiteY8" fmla="*/ 4976152 h 5890552"/>
                <a:gd name="connsiteX9" fmla="*/ 1754372 w 5381346"/>
                <a:gd name="connsiteY9" fmla="*/ 5199436 h 5890552"/>
                <a:gd name="connsiteX10" fmla="*/ 1945758 w 5381346"/>
                <a:gd name="connsiteY10" fmla="*/ 5890552 h 5890552"/>
                <a:gd name="connsiteX11" fmla="*/ 4784651 w 5381346"/>
                <a:gd name="connsiteY11" fmla="*/ 5858655 h 5890552"/>
                <a:gd name="connsiteX12" fmla="*/ 4890977 w 5381346"/>
                <a:gd name="connsiteY12" fmla="*/ 3519492 h 5890552"/>
                <a:gd name="connsiteX13" fmla="*/ 3030279 w 5381346"/>
                <a:gd name="connsiteY13" fmla="*/ 115 h 5890552"/>
                <a:gd name="connsiteX0" fmla="*/ 3030279 w 5381346"/>
                <a:gd name="connsiteY0" fmla="*/ 175 h 5890612"/>
                <a:gd name="connsiteX1" fmla="*/ 765544 w 5381346"/>
                <a:gd name="connsiteY1" fmla="*/ 1935301 h 5890612"/>
                <a:gd name="connsiteX2" fmla="*/ 0 w 5381346"/>
                <a:gd name="connsiteY2" fmla="*/ 3051719 h 5890612"/>
                <a:gd name="connsiteX3" fmla="*/ 510363 w 5381346"/>
                <a:gd name="connsiteY3" fmla="*/ 3328166 h 5890612"/>
                <a:gd name="connsiteX4" fmla="*/ 297711 w 5381346"/>
                <a:gd name="connsiteY4" fmla="*/ 3657775 h 5890612"/>
                <a:gd name="connsiteX5" fmla="*/ 489097 w 5381346"/>
                <a:gd name="connsiteY5" fmla="*/ 3870426 h 5890612"/>
                <a:gd name="connsiteX6" fmla="*/ 372139 w 5381346"/>
                <a:gd name="connsiteY6" fmla="*/ 4061812 h 5890612"/>
                <a:gd name="connsiteX7" fmla="*/ 563525 w 5381346"/>
                <a:gd name="connsiteY7" fmla="*/ 4316994 h 5890612"/>
                <a:gd name="connsiteX8" fmla="*/ 499730 w 5381346"/>
                <a:gd name="connsiteY8" fmla="*/ 4976212 h 5890612"/>
                <a:gd name="connsiteX9" fmla="*/ 1754372 w 5381346"/>
                <a:gd name="connsiteY9" fmla="*/ 5199496 h 5890612"/>
                <a:gd name="connsiteX10" fmla="*/ 1945758 w 5381346"/>
                <a:gd name="connsiteY10" fmla="*/ 5890612 h 5890612"/>
                <a:gd name="connsiteX11" fmla="*/ 4784651 w 5381346"/>
                <a:gd name="connsiteY11" fmla="*/ 5858715 h 5890612"/>
                <a:gd name="connsiteX12" fmla="*/ 4890977 w 5381346"/>
                <a:gd name="connsiteY12" fmla="*/ 3519552 h 5890612"/>
                <a:gd name="connsiteX13" fmla="*/ 3030279 w 5381346"/>
                <a:gd name="connsiteY13" fmla="*/ 175 h 5890612"/>
                <a:gd name="connsiteX0" fmla="*/ 3030279 w 5381346"/>
                <a:gd name="connsiteY0" fmla="*/ 1733 h 5892170"/>
                <a:gd name="connsiteX1" fmla="*/ 0 w 5381346"/>
                <a:gd name="connsiteY1" fmla="*/ 3053277 h 5892170"/>
                <a:gd name="connsiteX2" fmla="*/ 510363 w 5381346"/>
                <a:gd name="connsiteY2" fmla="*/ 3329724 h 5892170"/>
                <a:gd name="connsiteX3" fmla="*/ 297711 w 5381346"/>
                <a:gd name="connsiteY3" fmla="*/ 3659333 h 5892170"/>
                <a:gd name="connsiteX4" fmla="*/ 489097 w 5381346"/>
                <a:gd name="connsiteY4" fmla="*/ 3871984 h 5892170"/>
                <a:gd name="connsiteX5" fmla="*/ 372139 w 5381346"/>
                <a:gd name="connsiteY5" fmla="*/ 4063370 h 5892170"/>
                <a:gd name="connsiteX6" fmla="*/ 563525 w 5381346"/>
                <a:gd name="connsiteY6" fmla="*/ 4318552 h 5892170"/>
                <a:gd name="connsiteX7" fmla="*/ 499730 w 5381346"/>
                <a:gd name="connsiteY7" fmla="*/ 4977770 h 5892170"/>
                <a:gd name="connsiteX8" fmla="*/ 1754372 w 5381346"/>
                <a:gd name="connsiteY8" fmla="*/ 5201054 h 5892170"/>
                <a:gd name="connsiteX9" fmla="*/ 1945758 w 5381346"/>
                <a:gd name="connsiteY9" fmla="*/ 5892170 h 5892170"/>
                <a:gd name="connsiteX10" fmla="*/ 4784651 w 5381346"/>
                <a:gd name="connsiteY10" fmla="*/ 5860273 h 5892170"/>
                <a:gd name="connsiteX11" fmla="*/ 4890977 w 5381346"/>
                <a:gd name="connsiteY11" fmla="*/ 3521110 h 5892170"/>
                <a:gd name="connsiteX12" fmla="*/ 3030279 w 5381346"/>
                <a:gd name="connsiteY12" fmla="*/ 1733 h 5892170"/>
                <a:gd name="connsiteX0" fmla="*/ 3030279 w 5381346"/>
                <a:gd name="connsiteY0" fmla="*/ 4 h 5890441"/>
                <a:gd name="connsiteX1" fmla="*/ 0 w 5381346"/>
                <a:gd name="connsiteY1" fmla="*/ 3051548 h 5890441"/>
                <a:gd name="connsiteX2" fmla="*/ 510363 w 5381346"/>
                <a:gd name="connsiteY2" fmla="*/ 3327995 h 5890441"/>
                <a:gd name="connsiteX3" fmla="*/ 297711 w 5381346"/>
                <a:gd name="connsiteY3" fmla="*/ 3657604 h 5890441"/>
                <a:gd name="connsiteX4" fmla="*/ 489097 w 5381346"/>
                <a:gd name="connsiteY4" fmla="*/ 3870255 h 5890441"/>
                <a:gd name="connsiteX5" fmla="*/ 372139 w 5381346"/>
                <a:gd name="connsiteY5" fmla="*/ 4061641 h 5890441"/>
                <a:gd name="connsiteX6" fmla="*/ 563525 w 5381346"/>
                <a:gd name="connsiteY6" fmla="*/ 4316823 h 5890441"/>
                <a:gd name="connsiteX7" fmla="*/ 499730 w 5381346"/>
                <a:gd name="connsiteY7" fmla="*/ 4976041 h 5890441"/>
                <a:gd name="connsiteX8" fmla="*/ 1754372 w 5381346"/>
                <a:gd name="connsiteY8" fmla="*/ 5199325 h 5890441"/>
                <a:gd name="connsiteX9" fmla="*/ 1945758 w 5381346"/>
                <a:gd name="connsiteY9" fmla="*/ 5890441 h 5890441"/>
                <a:gd name="connsiteX10" fmla="*/ 4784651 w 5381346"/>
                <a:gd name="connsiteY10" fmla="*/ 5858544 h 5890441"/>
                <a:gd name="connsiteX11" fmla="*/ 4890977 w 5381346"/>
                <a:gd name="connsiteY11" fmla="*/ 3519381 h 5890441"/>
                <a:gd name="connsiteX12" fmla="*/ 3030279 w 5381346"/>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40277 w 5391344"/>
                <a:gd name="connsiteY0" fmla="*/ 4 h 5890441"/>
                <a:gd name="connsiteX1" fmla="*/ 9998 w 5391344"/>
                <a:gd name="connsiteY1" fmla="*/ 3051548 h 5890441"/>
                <a:gd name="connsiteX2" fmla="*/ 520361 w 5391344"/>
                <a:gd name="connsiteY2" fmla="*/ 3327995 h 5890441"/>
                <a:gd name="connsiteX3" fmla="*/ 307709 w 5391344"/>
                <a:gd name="connsiteY3" fmla="*/ 3657604 h 5890441"/>
                <a:gd name="connsiteX4" fmla="*/ 499095 w 5391344"/>
                <a:gd name="connsiteY4" fmla="*/ 3870255 h 5890441"/>
                <a:gd name="connsiteX5" fmla="*/ 382137 w 5391344"/>
                <a:gd name="connsiteY5" fmla="*/ 4061641 h 5890441"/>
                <a:gd name="connsiteX6" fmla="*/ 573523 w 5391344"/>
                <a:gd name="connsiteY6" fmla="*/ 4316823 h 5890441"/>
                <a:gd name="connsiteX7" fmla="*/ 509728 w 5391344"/>
                <a:gd name="connsiteY7" fmla="*/ 4976041 h 5890441"/>
                <a:gd name="connsiteX8" fmla="*/ 1764370 w 5391344"/>
                <a:gd name="connsiteY8" fmla="*/ 5199325 h 5890441"/>
                <a:gd name="connsiteX9" fmla="*/ 1955756 w 5391344"/>
                <a:gd name="connsiteY9" fmla="*/ 5890441 h 5890441"/>
                <a:gd name="connsiteX10" fmla="*/ 4794649 w 5391344"/>
                <a:gd name="connsiteY10" fmla="*/ 5858544 h 5890441"/>
                <a:gd name="connsiteX11" fmla="*/ 4900975 w 5391344"/>
                <a:gd name="connsiteY11" fmla="*/ 3519381 h 5890441"/>
                <a:gd name="connsiteX12" fmla="*/ 3040277 w 5391344"/>
                <a:gd name="connsiteY12" fmla="*/ 4 h 5890441"/>
                <a:gd name="connsiteX0" fmla="*/ 3030279 w 5381346"/>
                <a:gd name="connsiteY0" fmla="*/ 92120 h 5982557"/>
                <a:gd name="connsiteX1" fmla="*/ 914399 w 5381346"/>
                <a:gd name="connsiteY1" fmla="*/ 1187274 h 5982557"/>
                <a:gd name="connsiteX2" fmla="*/ 0 w 5381346"/>
                <a:gd name="connsiteY2" fmla="*/ 3143664 h 5982557"/>
                <a:gd name="connsiteX3" fmla="*/ 510363 w 5381346"/>
                <a:gd name="connsiteY3" fmla="*/ 3420111 h 5982557"/>
                <a:gd name="connsiteX4" fmla="*/ 297711 w 5381346"/>
                <a:gd name="connsiteY4" fmla="*/ 3749720 h 5982557"/>
                <a:gd name="connsiteX5" fmla="*/ 489097 w 5381346"/>
                <a:gd name="connsiteY5" fmla="*/ 3962371 h 5982557"/>
                <a:gd name="connsiteX6" fmla="*/ 372139 w 5381346"/>
                <a:gd name="connsiteY6" fmla="*/ 4153757 h 5982557"/>
                <a:gd name="connsiteX7" fmla="*/ 563525 w 5381346"/>
                <a:gd name="connsiteY7" fmla="*/ 4408939 h 5982557"/>
                <a:gd name="connsiteX8" fmla="*/ 499730 w 5381346"/>
                <a:gd name="connsiteY8" fmla="*/ 5068157 h 5982557"/>
                <a:gd name="connsiteX9" fmla="*/ 1754372 w 5381346"/>
                <a:gd name="connsiteY9" fmla="*/ 5291441 h 5982557"/>
                <a:gd name="connsiteX10" fmla="*/ 1945758 w 5381346"/>
                <a:gd name="connsiteY10" fmla="*/ 5982557 h 5982557"/>
                <a:gd name="connsiteX11" fmla="*/ 4784651 w 5381346"/>
                <a:gd name="connsiteY11" fmla="*/ 5950660 h 5982557"/>
                <a:gd name="connsiteX12" fmla="*/ 4890977 w 5381346"/>
                <a:gd name="connsiteY12" fmla="*/ 3611497 h 5982557"/>
                <a:gd name="connsiteX13" fmla="*/ 3030279 w 5381346"/>
                <a:gd name="connsiteY13" fmla="*/ 92120 h 5982557"/>
                <a:gd name="connsiteX0" fmla="*/ 3030279 w 5381346"/>
                <a:gd name="connsiteY0" fmla="*/ 94250 h 5984687"/>
                <a:gd name="connsiteX1" fmla="*/ 914399 w 5381346"/>
                <a:gd name="connsiteY1" fmla="*/ 1189404 h 5984687"/>
                <a:gd name="connsiteX2" fmla="*/ 0 w 5381346"/>
                <a:gd name="connsiteY2" fmla="*/ 3145794 h 5984687"/>
                <a:gd name="connsiteX3" fmla="*/ 510363 w 5381346"/>
                <a:gd name="connsiteY3" fmla="*/ 3422241 h 5984687"/>
                <a:gd name="connsiteX4" fmla="*/ 297711 w 5381346"/>
                <a:gd name="connsiteY4" fmla="*/ 3751850 h 5984687"/>
                <a:gd name="connsiteX5" fmla="*/ 489097 w 5381346"/>
                <a:gd name="connsiteY5" fmla="*/ 3964501 h 5984687"/>
                <a:gd name="connsiteX6" fmla="*/ 372139 w 5381346"/>
                <a:gd name="connsiteY6" fmla="*/ 4155887 h 5984687"/>
                <a:gd name="connsiteX7" fmla="*/ 563525 w 5381346"/>
                <a:gd name="connsiteY7" fmla="*/ 4411069 h 5984687"/>
                <a:gd name="connsiteX8" fmla="*/ 499730 w 5381346"/>
                <a:gd name="connsiteY8" fmla="*/ 5070287 h 5984687"/>
                <a:gd name="connsiteX9" fmla="*/ 1754372 w 5381346"/>
                <a:gd name="connsiteY9" fmla="*/ 5293571 h 5984687"/>
                <a:gd name="connsiteX10" fmla="*/ 1945758 w 5381346"/>
                <a:gd name="connsiteY10" fmla="*/ 5984687 h 5984687"/>
                <a:gd name="connsiteX11" fmla="*/ 4784651 w 5381346"/>
                <a:gd name="connsiteY11" fmla="*/ 5952790 h 5984687"/>
                <a:gd name="connsiteX12" fmla="*/ 4890977 w 5381346"/>
                <a:gd name="connsiteY12" fmla="*/ 3613627 h 5984687"/>
                <a:gd name="connsiteX13" fmla="*/ 3030279 w 5381346"/>
                <a:gd name="connsiteY13" fmla="*/ 94250 h 598468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279 w 5381346"/>
                <a:gd name="connsiteY0" fmla="*/ 0 h 5890437"/>
                <a:gd name="connsiteX1" fmla="*/ 914399 w 5381346"/>
                <a:gd name="connsiteY1" fmla="*/ 1095154 h 5890437"/>
                <a:gd name="connsiteX2" fmla="*/ 0 w 5381346"/>
                <a:gd name="connsiteY2" fmla="*/ 3051544 h 5890437"/>
                <a:gd name="connsiteX3" fmla="*/ 510363 w 5381346"/>
                <a:gd name="connsiteY3" fmla="*/ 3327991 h 5890437"/>
                <a:gd name="connsiteX4" fmla="*/ 297711 w 5381346"/>
                <a:gd name="connsiteY4" fmla="*/ 3657600 h 5890437"/>
                <a:gd name="connsiteX5" fmla="*/ 489097 w 5381346"/>
                <a:gd name="connsiteY5" fmla="*/ 3870251 h 5890437"/>
                <a:gd name="connsiteX6" fmla="*/ 372139 w 5381346"/>
                <a:gd name="connsiteY6" fmla="*/ 4061637 h 5890437"/>
                <a:gd name="connsiteX7" fmla="*/ 563525 w 5381346"/>
                <a:gd name="connsiteY7" fmla="*/ 4316819 h 5890437"/>
                <a:gd name="connsiteX8" fmla="*/ 499730 w 5381346"/>
                <a:gd name="connsiteY8" fmla="*/ 4976037 h 5890437"/>
                <a:gd name="connsiteX9" fmla="*/ 1754372 w 5381346"/>
                <a:gd name="connsiteY9" fmla="*/ 5199321 h 5890437"/>
                <a:gd name="connsiteX10" fmla="*/ 1945758 w 5381346"/>
                <a:gd name="connsiteY10" fmla="*/ 5890437 h 5890437"/>
                <a:gd name="connsiteX11" fmla="*/ 4784651 w 5381346"/>
                <a:gd name="connsiteY11" fmla="*/ 5858540 h 5890437"/>
                <a:gd name="connsiteX12" fmla="*/ 4890977 w 5381346"/>
                <a:gd name="connsiteY12" fmla="*/ 3519377 h 5890437"/>
                <a:gd name="connsiteX13" fmla="*/ 3030279 w 5381346"/>
                <a:gd name="connsiteY13"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914846 w 5381793"/>
                <a:gd name="connsiteY1" fmla="*/ 1095154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72315 w 5381793"/>
                <a:gd name="connsiteY1" fmla="*/ 1063257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26 w 5381793"/>
                <a:gd name="connsiteY0" fmla="*/ 0 h 5890437"/>
                <a:gd name="connsiteX1" fmla="*/ 890128 w 5381793"/>
                <a:gd name="connsiteY1" fmla="*/ 1098883 h 5890437"/>
                <a:gd name="connsiteX2" fmla="*/ 649032 w 5381793"/>
                <a:gd name="connsiteY2" fmla="*/ 2137144 h 5890437"/>
                <a:gd name="connsiteX3" fmla="*/ 447 w 5381793"/>
                <a:gd name="connsiteY3" fmla="*/ 3051544 h 5890437"/>
                <a:gd name="connsiteX4" fmla="*/ 510810 w 5381793"/>
                <a:gd name="connsiteY4" fmla="*/ 3327991 h 5890437"/>
                <a:gd name="connsiteX5" fmla="*/ 298158 w 5381793"/>
                <a:gd name="connsiteY5" fmla="*/ 3657600 h 5890437"/>
                <a:gd name="connsiteX6" fmla="*/ 489544 w 5381793"/>
                <a:gd name="connsiteY6" fmla="*/ 3870251 h 5890437"/>
                <a:gd name="connsiteX7" fmla="*/ 372586 w 5381793"/>
                <a:gd name="connsiteY7" fmla="*/ 4061637 h 5890437"/>
                <a:gd name="connsiteX8" fmla="*/ 563972 w 5381793"/>
                <a:gd name="connsiteY8" fmla="*/ 4316819 h 5890437"/>
                <a:gd name="connsiteX9" fmla="*/ 500177 w 5381793"/>
                <a:gd name="connsiteY9" fmla="*/ 4976037 h 5890437"/>
                <a:gd name="connsiteX10" fmla="*/ 1754819 w 5381793"/>
                <a:gd name="connsiteY10" fmla="*/ 5199321 h 5890437"/>
                <a:gd name="connsiteX11" fmla="*/ 1946205 w 5381793"/>
                <a:gd name="connsiteY11" fmla="*/ 5890437 h 5890437"/>
                <a:gd name="connsiteX12" fmla="*/ 4785098 w 5381793"/>
                <a:gd name="connsiteY12" fmla="*/ 5858540 h 5890437"/>
                <a:gd name="connsiteX13" fmla="*/ 4891424 w 5381793"/>
                <a:gd name="connsiteY13" fmla="*/ 3519377 h 5890437"/>
                <a:gd name="connsiteX14" fmla="*/ 3030726 w 5381793"/>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764 w 5381831"/>
                <a:gd name="connsiteY0" fmla="*/ 0 h 5890437"/>
                <a:gd name="connsiteX1" fmla="*/ 890166 w 5381831"/>
                <a:gd name="connsiteY1" fmla="*/ 1098883 h 5890437"/>
                <a:gd name="connsiteX2" fmla="*/ 607506 w 5381831"/>
                <a:gd name="connsiteY2" fmla="*/ 2172770 h 5890437"/>
                <a:gd name="connsiteX3" fmla="*/ 485 w 5381831"/>
                <a:gd name="connsiteY3" fmla="*/ 3051544 h 5890437"/>
                <a:gd name="connsiteX4" fmla="*/ 510848 w 5381831"/>
                <a:gd name="connsiteY4" fmla="*/ 3327991 h 5890437"/>
                <a:gd name="connsiteX5" fmla="*/ 298196 w 5381831"/>
                <a:gd name="connsiteY5" fmla="*/ 3657600 h 5890437"/>
                <a:gd name="connsiteX6" fmla="*/ 489582 w 5381831"/>
                <a:gd name="connsiteY6" fmla="*/ 3870251 h 5890437"/>
                <a:gd name="connsiteX7" fmla="*/ 372624 w 5381831"/>
                <a:gd name="connsiteY7" fmla="*/ 4061637 h 5890437"/>
                <a:gd name="connsiteX8" fmla="*/ 564010 w 5381831"/>
                <a:gd name="connsiteY8" fmla="*/ 4316819 h 5890437"/>
                <a:gd name="connsiteX9" fmla="*/ 500215 w 5381831"/>
                <a:gd name="connsiteY9" fmla="*/ 4976037 h 5890437"/>
                <a:gd name="connsiteX10" fmla="*/ 1754857 w 5381831"/>
                <a:gd name="connsiteY10" fmla="*/ 5199321 h 5890437"/>
                <a:gd name="connsiteX11" fmla="*/ 1946243 w 5381831"/>
                <a:gd name="connsiteY11" fmla="*/ 5890437 h 5890437"/>
                <a:gd name="connsiteX12" fmla="*/ 4785136 w 5381831"/>
                <a:gd name="connsiteY12" fmla="*/ 5858540 h 5890437"/>
                <a:gd name="connsiteX13" fmla="*/ 4891462 w 5381831"/>
                <a:gd name="connsiteY13" fmla="*/ 3519377 h 5890437"/>
                <a:gd name="connsiteX14" fmla="*/ 3030764 w 5381831"/>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298271 w 5381906"/>
                <a:gd name="connsiteY5" fmla="*/ 365760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489657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199321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839 w 5381906"/>
                <a:gd name="connsiteY0" fmla="*/ 0 h 5890437"/>
                <a:gd name="connsiteX1" fmla="*/ 890241 w 5381906"/>
                <a:gd name="connsiteY1" fmla="*/ 1098883 h 5890437"/>
                <a:gd name="connsiteX2" fmla="*/ 607581 w 5381906"/>
                <a:gd name="connsiteY2" fmla="*/ 2172770 h 5890437"/>
                <a:gd name="connsiteX3" fmla="*/ 560 w 5381906"/>
                <a:gd name="connsiteY3" fmla="*/ 3051544 h 5890437"/>
                <a:gd name="connsiteX4" fmla="*/ 510923 w 5381906"/>
                <a:gd name="connsiteY4" fmla="*/ 3327991 h 5890437"/>
                <a:gd name="connsiteX5" fmla="*/ 339835 w 5381906"/>
                <a:gd name="connsiteY5" fmla="*/ 3734790 h 5890437"/>
                <a:gd name="connsiteX6" fmla="*/ 531221 w 5381906"/>
                <a:gd name="connsiteY6" fmla="*/ 3870251 h 5890437"/>
                <a:gd name="connsiteX7" fmla="*/ 372699 w 5381906"/>
                <a:gd name="connsiteY7" fmla="*/ 4061637 h 5890437"/>
                <a:gd name="connsiteX8" fmla="*/ 564085 w 5381906"/>
                <a:gd name="connsiteY8" fmla="*/ 4316819 h 5890437"/>
                <a:gd name="connsiteX9" fmla="*/ 500290 w 5381906"/>
                <a:gd name="connsiteY9" fmla="*/ 4976037 h 5890437"/>
                <a:gd name="connsiteX10" fmla="*/ 1754932 w 5381906"/>
                <a:gd name="connsiteY10" fmla="*/ 5039004 h 5890437"/>
                <a:gd name="connsiteX11" fmla="*/ 1946318 w 5381906"/>
                <a:gd name="connsiteY11" fmla="*/ 5890437 h 5890437"/>
                <a:gd name="connsiteX12" fmla="*/ 4785211 w 5381906"/>
                <a:gd name="connsiteY12" fmla="*/ 5858540 h 5890437"/>
                <a:gd name="connsiteX13" fmla="*/ 4891537 w 5381906"/>
                <a:gd name="connsiteY13" fmla="*/ 3519377 h 5890437"/>
                <a:gd name="connsiteX14" fmla="*/ 3030839 w 5381906"/>
                <a:gd name="connsiteY14" fmla="*/ 0 h 5890437"/>
                <a:gd name="connsiteX0" fmla="*/ 3030765 w 5381832"/>
                <a:gd name="connsiteY0" fmla="*/ 0 h 5890437"/>
                <a:gd name="connsiteX1" fmla="*/ 890167 w 5381832"/>
                <a:gd name="connsiteY1" fmla="*/ 1098883 h 5890437"/>
                <a:gd name="connsiteX2" fmla="*/ 672821 w 5381832"/>
                <a:gd name="connsiteY2" fmla="*/ 2220272 h 5890437"/>
                <a:gd name="connsiteX3" fmla="*/ 486 w 5381832"/>
                <a:gd name="connsiteY3" fmla="*/ 3051544 h 5890437"/>
                <a:gd name="connsiteX4" fmla="*/ 510849 w 5381832"/>
                <a:gd name="connsiteY4" fmla="*/ 3327991 h 5890437"/>
                <a:gd name="connsiteX5" fmla="*/ 339761 w 5381832"/>
                <a:gd name="connsiteY5" fmla="*/ 3734790 h 5890437"/>
                <a:gd name="connsiteX6" fmla="*/ 531147 w 5381832"/>
                <a:gd name="connsiteY6" fmla="*/ 3870251 h 5890437"/>
                <a:gd name="connsiteX7" fmla="*/ 372625 w 5381832"/>
                <a:gd name="connsiteY7" fmla="*/ 4061637 h 5890437"/>
                <a:gd name="connsiteX8" fmla="*/ 564011 w 5381832"/>
                <a:gd name="connsiteY8" fmla="*/ 4316819 h 5890437"/>
                <a:gd name="connsiteX9" fmla="*/ 500216 w 5381832"/>
                <a:gd name="connsiteY9" fmla="*/ 4976037 h 5890437"/>
                <a:gd name="connsiteX10" fmla="*/ 1754858 w 5381832"/>
                <a:gd name="connsiteY10" fmla="*/ 5039004 h 5890437"/>
                <a:gd name="connsiteX11" fmla="*/ 1946244 w 5381832"/>
                <a:gd name="connsiteY11" fmla="*/ 5890437 h 5890437"/>
                <a:gd name="connsiteX12" fmla="*/ 4785137 w 5381832"/>
                <a:gd name="connsiteY12" fmla="*/ 5858540 h 5890437"/>
                <a:gd name="connsiteX13" fmla="*/ 4891463 w 5381832"/>
                <a:gd name="connsiteY13" fmla="*/ 3519377 h 5890437"/>
                <a:gd name="connsiteX14" fmla="*/ 3030765 w 5381832"/>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90264 w 5381929"/>
                <a:gd name="connsiteY1" fmla="*/ 1098883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872451 w 5381929"/>
                <a:gd name="connsiteY1" fmla="*/ 1057320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81633 w 5381929"/>
                <a:gd name="connsiteY1" fmla="*/ 920842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0 h 5890437"/>
                <a:gd name="connsiteX1" fmla="*/ 927042 w 5381929"/>
                <a:gd name="connsiteY1" fmla="*/ 866251 h 5890437"/>
                <a:gd name="connsiteX2" fmla="*/ 672918 w 5381929"/>
                <a:gd name="connsiteY2" fmla="*/ 2220272 h 5890437"/>
                <a:gd name="connsiteX3" fmla="*/ 583 w 5381929"/>
                <a:gd name="connsiteY3" fmla="*/ 3051544 h 5890437"/>
                <a:gd name="connsiteX4" fmla="*/ 510946 w 5381929"/>
                <a:gd name="connsiteY4" fmla="*/ 3327991 h 5890437"/>
                <a:gd name="connsiteX5" fmla="*/ 339858 w 5381929"/>
                <a:gd name="connsiteY5" fmla="*/ 3734790 h 5890437"/>
                <a:gd name="connsiteX6" fmla="*/ 531244 w 5381929"/>
                <a:gd name="connsiteY6" fmla="*/ 3870251 h 5890437"/>
                <a:gd name="connsiteX7" fmla="*/ 372722 w 5381929"/>
                <a:gd name="connsiteY7" fmla="*/ 4061637 h 5890437"/>
                <a:gd name="connsiteX8" fmla="*/ 564108 w 5381929"/>
                <a:gd name="connsiteY8" fmla="*/ 4316819 h 5890437"/>
                <a:gd name="connsiteX9" fmla="*/ 500313 w 5381929"/>
                <a:gd name="connsiteY9" fmla="*/ 4976037 h 5890437"/>
                <a:gd name="connsiteX10" fmla="*/ 1754955 w 5381929"/>
                <a:gd name="connsiteY10" fmla="*/ 5039004 h 5890437"/>
                <a:gd name="connsiteX11" fmla="*/ 1946341 w 5381929"/>
                <a:gd name="connsiteY11" fmla="*/ 5890437 h 5890437"/>
                <a:gd name="connsiteX12" fmla="*/ 4785234 w 5381929"/>
                <a:gd name="connsiteY12" fmla="*/ 5858540 h 5890437"/>
                <a:gd name="connsiteX13" fmla="*/ 4891560 w 5381929"/>
                <a:gd name="connsiteY13" fmla="*/ 3519377 h 5890437"/>
                <a:gd name="connsiteX14" fmla="*/ 3030862 w 5381929"/>
                <a:gd name="connsiteY14" fmla="*/ 0 h 5890437"/>
                <a:gd name="connsiteX0" fmla="*/ 3030862 w 5381929"/>
                <a:gd name="connsiteY0" fmla="*/ 1751 h 5892188"/>
                <a:gd name="connsiteX1" fmla="*/ 927042 w 5381929"/>
                <a:gd name="connsiteY1" fmla="*/ 868002 h 5892188"/>
                <a:gd name="connsiteX2" fmla="*/ 672918 w 5381929"/>
                <a:gd name="connsiteY2" fmla="*/ 2222023 h 5892188"/>
                <a:gd name="connsiteX3" fmla="*/ 583 w 5381929"/>
                <a:gd name="connsiteY3" fmla="*/ 3053295 h 5892188"/>
                <a:gd name="connsiteX4" fmla="*/ 510946 w 5381929"/>
                <a:gd name="connsiteY4" fmla="*/ 3329742 h 5892188"/>
                <a:gd name="connsiteX5" fmla="*/ 339858 w 5381929"/>
                <a:gd name="connsiteY5" fmla="*/ 3736541 h 5892188"/>
                <a:gd name="connsiteX6" fmla="*/ 531244 w 5381929"/>
                <a:gd name="connsiteY6" fmla="*/ 3872002 h 5892188"/>
                <a:gd name="connsiteX7" fmla="*/ 372722 w 5381929"/>
                <a:gd name="connsiteY7" fmla="*/ 4063388 h 5892188"/>
                <a:gd name="connsiteX8" fmla="*/ 564108 w 5381929"/>
                <a:gd name="connsiteY8" fmla="*/ 4318570 h 5892188"/>
                <a:gd name="connsiteX9" fmla="*/ 500313 w 5381929"/>
                <a:gd name="connsiteY9" fmla="*/ 4977788 h 5892188"/>
                <a:gd name="connsiteX10" fmla="*/ 1754955 w 5381929"/>
                <a:gd name="connsiteY10" fmla="*/ 5040755 h 5892188"/>
                <a:gd name="connsiteX11" fmla="*/ 1946341 w 5381929"/>
                <a:gd name="connsiteY11" fmla="*/ 5892188 h 5892188"/>
                <a:gd name="connsiteX12" fmla="*/ 4785234 w 5381929"/>
                <a:gd name="connsiteY12" fmla="*/ 5860291 h 5892188"/>
                <a:gd name="connsiteX13" fmla="*/ 4891560 w 5381929"/>
                <a:gd name="connsiteY13" fmla="*/ 3521128 h 5892188"/>
                <a:gd name="connsiteX14" fmla="*/ 3030862 w 5381929"/>
                <a:gd name="connsiteY14" fmla="*/ 1751 h 5892188"/>
                <a:gd name="connsiteX0" fmla="*/ 3031042 w 5382109"/>
                <a:gd name="connsiteY0" fmla="*/ 1751 h 5892188"/>
                <a:gd name="connsiteX1" fmla="*/ 927222 w 5382109"/>
                <a:gd name="connsiteY1" fmla="*/ 868002 h 5892188"/>
                <a:gd name="connsiteX2" fmla="*/ 577563 w 5382109"/>
                <a:gd name="connsiteY2" fmla="*/ 2303910 h 5892188"/>
                <a:gd name="connsiteX3" fmla="*/ 763 w 5382109"/>
                <a:gd name="connsiteY3" fmla="*/ 3053295 h 5892188"/>
                <a:gd name="connsiteX4" fmla="*/ 511126 w 5382109"/>
                <a:gd name="connsiteY4" fmla="*/ 3329742 h 5892188"/>
                <a:gd name="connsiteX5" fmla="*/ 340038 w 5382109"/>
                <a:gd name="connsiteY5" fmla="*/ 3736541 h 5892188"/>
                <a:gd name="connsiteX6" fmla="*/ 531424 w 5382109"/>
                <a:gd name="connsiteY6" fmla="*/ 3872002 h 5892188"/>
                <a:gd name="connsiteX7" fmla="*/ 372902 w 5382109"/>
                <a:gd name="connsiteY7" fmla="*/ 4063388 h 5892188"/>
                <a:gd name="connsiteX8" fmla="*/ 564288 w 5382109"/>
                <a:gd name="connsiteY8" fmla="*/ 4318570 h 5892188"/>
                <a:gd name="connsiteX9" fmla="*/ 500493 w 5382109"/>
                <a:gd name="connsiteY9" fmla="*/ 4977788 h 5892188"/>
                <a:gd name="connsiteX10" fmla="*/ 1755135 w 5382109"/>
                <a:gd name="connsiteY10" fmla="*/ 5040755 h 5892188"/>
                <a:gd name="connsiteX11" fmla="*/ 1946521 w 5382109"/>
                <a:gd name="connsiteY11" fmla="*/ 5892188 h 5892188"/>
                <a:gd name="connsiteX12" fmla="*/ 4785414 w 5382109"/>
                <a:gd name="connsiteY12" fmla="*/ 5860291 h 5892188"/>
                <a:gd name="connsiteX13" fmla="*/ 4891740 w 5382109"/>
                <a:gd name="connsiteY13" fmla="*/ 3521128 h 5892188"/>
                <a:gd name="connsiteX14" fmla="*/ 3031042 w 5382109"/>
                <a:gd name="connsiteY14" fmla="*/ 1751 h 5892188"/>
                <a:gd name="connsiteX0" fmla="*/ 3031042 w 5382109"/>
                <a:gd name="connsiteY0" fmla="*/ 2101 h 5892538"/>
                <a:gd name="connsiteX1" fmla="*/ 913575 w 5382109"/>
                <a:gd name="connsiteY1" fmla="*/ 827408 h 5892538"/>
                <a:gd name="connsiteX2" fmla="*/ 577563 w 5382109"/>
                <a:gd name="connsiteY2" fmla="*/ 2304260 h 5892538"/>
                <a:gd name="connsiteX3" fmla="*/ 763 w 5382109"/>
                <a:gd name="connsiteY3" fmla="*/ 3053645 h 5892538"/>
                <a:gd name="connsiteX4" fmla="*/ 511126 w 5382109"/>
                <a:gd name="connsiteY4" fmla="*/ 3330092 h 5892538"/>
                <a:gd name="connsiteX5" fmla="*/ 340038 w 5382109"/>
                <a:gd name="connsiteY5" fmla="*/ 3736891 h 5892538"/>
                <a:gd name="connsiteX6" fmla="*/ 531424 w 5382109"/>
                <a:gd name="connsiteY6" fmla="*/ 3872352 h 5892538"/>
                <a:gd name="connsiteX7" fmla="*/ 372902 w 5382109"/>
                <a:gd name="connsiteY7" fmla="*/ 4063738 h 5892538"/>
                <a:gd name="connsiteX8" fmla="*/ 564288 w 5382109"/>
                <a:gd name="connsiteY8" fmla="*/ 4318920 h 5892538"/>
                <a:gd name="connsiteX9" fmla="*/ 500493 w 5382109"/>
                <a:gd name="connsiteY9" fmla="*/ 4978138 h 5892538"/>
                <a:gd name="connsiteX10" fmla="*/ 1755135 w 5382109"/>
                <a:gd name="connsiteY10" fmla="*/ 5041105 h 5892538"/>
                <a:gd name="connsiteX11" fmla="*/ 1946521 w 5382109"/>
                <a:gd name="connsiteY11" fmla="*/ 5892538 h 5892538"/>
                <a:gd name="connsiteX12" fmla="*/ 4785414 w 5382109"/>
                <a:gd name="connsiteY12" fmla="*/ 5860641 h 5892538"/>
                <a:gd name="connsiteX13" fmla="*/ 4891740 w 5382109"/>
                <a:gd name="connsiteY13" fmla="*/ 3521478 h 5892538"/>
                <a:gd name="connsiteX14" fmla="*/ 3031042 w 5382109"/>
                <a:gd name="connsiteY14" fmla="*/ 2101 h 5892538"/>
                <a:gd name="connsiteX0" fmla="*/ 3031042 w 5382109"/>
                <a:gd name="connsiteY0" fmla="*/ 941 h 5891378"/>
                <a:gd name="connsiteX1" fmla="*/ 886280 w 5382109"/>
                <a:gd name="connsiteY1" fmla="*/ 1071908 h 5891378"/>
                <a:gd name="connsiteX2" fmla="*/ 577563 w 5382109"/>
                <a:gd name="connsiteY2" fmla="*/ 2303100 h 5891378"/>
                <a:gd name="connsiteX3" fmla="*/ 763 w 5382109"/>
                <a:gd name="connsiteY3" fmla="*/ 3052485 h 5891378"/>
                <a:gd name="connsiteX4" fmla="*/ 511126 w 5382109"/>
                <a:gd name="connsiteY4" fmla="*/ 3328932 h 5891378"/>
                <a:gd name="connsiteX5" fmla="*/ 340038 w 5382109"/>
                <a:gd name="connsiteY5" fmla="*/ 3735731 h 5891378"/>
                <a:gd name="connsiteX6" fmla="*/ 531424 w 5382109"/>
                <a:gd name="connsiteY6" fmla="*/ 3871192 h 5891378"/>
                <a:gd name="connsiteX7" fmla="*/ 372902 w 5382109"/>
                <a:gd name="connsiteY7" fmla="*/ 4062578 h 5891378"/>
                <a:gd name="connsiteX8" fmla="*/ 564288 w 5382109"/>
                <a:gd name="connsiteY8" fmla="*/ 4317760 h 5891378"/>
                <a:gd name="connsiteX9" fmla="*/ 500493 w 5382109"/>
                <a:gd name="connsiteY9" fmla="*/ 4976978 h 5891378"/>
                <a:gd name="connsiteX10" fmla="*/ 1755135 w 5382109"/>
                <a:gd name="connsiteY10" fmla="*/ 5039945 h 5891378"/>
                <a:gd name="connsiteX11" fmla="*/ 1946521 w 5382109"/>
                <a:gd name="connsiteY11" fmla="*/ 5891378 h 5891378"/>
                <a:gd name="connsiteX12" fmla="*/ 4785414 w 5382109"/>
                <a:gd name="connsiteY12" fmla="*/ 5859481 h 5891378"/>
                <a:gd name="connsiteX13" fmla="*/ 4891740 w 5382109"/>
                <a:gd name="connsiteY13" fmla="*/ 3520318 h 5891378"/>
                <a:gd name="connsiteX14" fmla="*/ 3031042 w 5382109"/>
                <a:gd name="connsiteY14" fmla="*/ 941 h 5891378"/>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53 h 5891190"/>
                <a:gd name="connsiteX1" fmla="*/ 886280 w 5382109"/>
                <a:gd name="connsiteY1" fmla="*/ 1071720 h 5891190"/>
                <a:gd name="connsiteX2" fmla="*/ 577563 w 5382109"/>
                <a:gd name="connsiteY2" fmla="*/ 2302912 h 5891190"/>
                <a:gd name="connsiteX3" fmla="*/ 763 w 5382109"/>
                <a:gd name="connsiteY3" fmla="*/ 3052297 h 5891190"/>
                <a:gd name="connsiteX4" fmla="*/ 511126 w 5382109"/>
                <a:gd name="connsiteY4" fmla="*/ 3328744 h 5891190"/>
                <a:gd name="connsiteX5" fmla="*/ 340038 w 5382109"/>
                <a:gd name="connsiteY5" fmla="*/ 3735543 h 5891190"/>
                <a:gd name="connsiteX6" fmla="*/ 531424 w 5382109"/>
                <a:gd name="connsiteY6" fmla="*/ 3871004 h 5891190"/>
                <a:gd name="connsiteX7" fmla="*/ 372902 w 5382109"/>
                <a:gd name="connsiteY7" fmla="*/ 4062390 h 5891190"/>
                <a:gd name="connsiteX8" fmla="*/ 564288 w 5382109"/>
                <a:gd name="connsiteY8" fmla="*/ 4317572 h 5891190"/>
                <a:gd name="connsiteX9" fmla="*/ 500493 w 5382109"/>
                <a:gd name="connsiteY9" fmla="*/ 4976790 h 5891190"/>
                <a:gd name="connsiteX10" fmla="*/ 1755135 w 5382109"/>
                <a:gd name="connsiteY10" fmla="*/ 5039757 h 5891190"/>
                <a:gd name="connsiteX11" fmla="*/ 1946521 w 5382109"/>
                <a:gd name="connsiteY11" fmla="*/ 5891190 h 5891190"/>
                <a:gd name="connsiteX12" fmla="*/ 4785414 w 5382109"/>
                <a:gd name="connsiteY12" fmla="*/ 5859293 h 5891190"/>
                <a:gd name="connsiteX13" fmla="*/ 4891740 w 5382109"/>
                <a:gd name="connsiteY13" fmla="*/ 3520130 h 5891190"/>
                <a:gd name="connsiteX14" fmla="*/ 3031042 w 5382109"/>
                <a:gd name="connsiteY14" fmla="*/ 753 h 5891190"/>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792 h 5891229"/>
                <a:gd name="connsiteX1" fmla="*/ 777098 w 5382109"/>
                <a:gd name="connsiteY1" fmla="*/ 1044464 h 5891229"/>
                <a:gd name="connsiteX2" fmla="*/ 577563 w 5382109"/>
                <a:gd name="connsiteY2" fmla="*/ 2302951 h 5891229"/>
                <a:gd name="connsiteX3" fmla="*/ 763 w 5382109"/>
                <a:gd name="connsiteY3" fmla="*/ 3052336 h 5891229"/>
                <a:gd name="connsiteX4" fmla="*/ 511126 w 5382109"/>
                <a:gd name="connsiteY4" fmla="*/ 3328783 h 5891229"/>
                <a:gd name="connsiteX5" fmla="*/ 340038 w 5382109"/>
                <a:gd name="connsiteY5" fmla="*/ 3735582 h 5891229"/>
                <a:gd name="connsiteX6" fmla="*/ 531424 w 5382109"/>
                <a:gd name="connsiteY6" fmla="*/ 3871043 h 5891229"/>
                <a:gd name="connsiteX7" fmla="*/ 372902 w 5382109"/>
                <a:gd name="connsiteY7" fmla="*/ 4062429 h 5891229"/>
                <a:gd name="connsiteX8" fmla="*/ 564288 w 5382109"/>
                <a:gd name="connsiteY8" fmla="*/ 4317611 h 5891229"/>
                <a:gd name="connsiteX9" fmla="*/ 500493 w 5382109"/>
                <a:gd name="connsiteY9" fmla="*/ 4976829 h 5891229"/>
                <a:gd name="connsiteX10" fmla="*/ 1755135 w 5382109"/>
                <a:gd name="connsiteY10" fmla="*/ 5039796 h 5891229"/>
                <a:gd name="connsiteX11" fmla="*/ 1946521 w 5382109"/>
                <a:gd name="connsiteY11" fmla="*/ 5891229 h 5891229"/>
                <a:gd name="connsiteX12" fmla="*/ 4785414 w 5382109"/>
                <a:gd name="connsiteY12" fmla="*/ 5859332 h 5891229"/>
                <a:gd name="connsiteX13" fmla="*/ 4891740 w 5382109"/>
                <a:gd name="connsiteY13" fmla="*/ 3520169 h 5891229"/>
                <a:gd name="connsiteX14" fmla="*/ 3031042 w 5382109"/>
                <a:gd name="connsiteY14" fmla="*/ 792 h 5891229"/>
                <a:gd name="connsiteX0" fmla="*/ 3031042 w 5382109"/>
                <a:gd name="connsiteY0" fmla="*/ 627 h 5891064"/>
                <a:gd name="connsiteX1" fmla="*/ 777098 w 5382109"/>
                <a:gd name="connsiteY1" fmla="*/ 1180776 h 5891064"/>
                <a:gd name="connsiteX2" fmla="*/ 577563 w 5382109"/>
                <a:gd name="connsiteY2" fmla="*/ 2302786 h 5891064"/>
                <a:gd name="connsiteX3" fmla="*/ 763 w 5382109"/>
                <a:gd name="connsiteY3" fmla="*/ 3052171 h 5891064"/>
                <a:gd name="connsiteX4" fmla="*/ 511126 w 5382109"/>
                <a:gd name="connsiteY4" fmla="*/ 3328618 h 5891064"/>
                <a:gd name="connsiteX5" fmla="*/ 340038 w 5382109"/>
                <a:gd name="connsiteY5" fmla="*/ 3735417 h 5891064"/>
                <a:gd name="connsiteX6" fmla="*/ 531424 w 5382109"/>
                <a:gd name="connsiteY6" fmla="*/ 3870878 h 5891064"/>
                <a:gd name="connsiteX7" fmla="*/ 372902 w 5382109"/>
                <a:gd name="connsiteY7" fmla="*/ 4062264 h 5891064"/>
                <a:gd name="connsiteX8" fmla="*/ 564288 w 5382109"/>
                <a:gd name="connsiteY8" fmla="*/ 4317446 h 5891064"/>
                <a:gd name="connsiteX9" fmla="*/ 500493 w 5382109"/>
                <a:gd name="connsiteY9" fmla="*/ 4976664 h 5891064"/>
                <a:gd name="connsiteX10" fmla="*/ 1755135 w 5382109"/>
                <a:gd name="connsiteY10" fmla="*/ 5039631 h 5891064"/>
                <a:gd name="connsiteX11" fmla="*/ 1946521 w 5382109"/>
                <a:gd name="connsiteY11" fmla="*/ 5891064 h 5891064"/>
                <a:gd name="connsiteX12" fmla="*/ 4785414 w 5382109"/>
                <a:gd name="connsiteY12" fmla="*/ 5859167 h 5891064"/>
                <a:gd name="connsiteX13" fmla="*/ 4891740 w 5382109"/>
                <a:gd name="connsiteY13" fmla="*/ 3520004 h 5891064"/>
                <a:gd name="connsiteX14" fmla="*/ 3031042 w 5382109"/>
                <a:gd name="connsiteY14" fmla="*/ 627 h 5891064"/>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042 w 5382109"/>
                <a:gd name="connsiteY0" fmla="*/ 968 h 5891405"/>
                <a:gd name="connsiteX1" fmla="*/ 777098 w 5382109"/>
                <a:gd name="connsiteY1" fmla="*/ 1181117 h 5891405"/>
                <a:gd name="connsiteX2" fmla="*/ 577563 w 5382109"/>
                <a:gd name="connsiteY2" fmla="*/ 2303127 h 5891405"/>
                <a:gd name="connsiteX3" fmla="*/ 763 w 5382109"/>
                <a:gd name="connsiteY3" fmla="*/ 3052512 h 5891405"/>
                <a:gd name="connsiteX4" fmla="*/ 511126 w 5382109"/>
                <a:gd name="connsiteY4" fmla="*/ 3328959 h 5891405"/>
                <a:gd name="connsiteX5" fmla="*/ 340038 w 5382109"/>
                <a:gd name="connsiteY5" fmla="*/ 3735758 h 5891405"/>
                <a:gd name="connsiteX6" fmla="*/ 531424 w 5382109"/>
                <a:gd name="connsiteY6" fmla="*/ 3871219 h 5891405"/>
                <a:gd name="connsiteX7" fmla="*/ 372902 w 5382109"/>
                <a:gd name="connsiteY7" fmla="*/ 4062605 h 5891405"/>
                <a:gd name="connsiteX8" fmla="*/ 564288 w 5382109"/>
                <a:gd name="connsiteY8" fmla="*/ 4317787 h 5891405"/>
                <a:gd name="connsiteX9" fmla="*/ 500493 w 5382109"/>
                <a:gd name="connsiteY9" fmla="*/ 4977005 h 5891405"/>
                <a:gd name="connsiteX10" fmla="*/ 1755135 w 5382109"/>
                <a:gd name="connsiteY10" fmla="*/ 5039972 h 5891405"/>
                <a:gd name="connsiteX11" fmla="*/ 1946521 w 5382109"/>
                <a:gd name="connsiteY11" fmla="*/ 5891405 h 5891405"/>
                <a:gd name="connsiteX12" fmla="*/ 4785414 w 5382109"/>
                <a:gd name="connsiteY12" fmla="*/ 5859508 h 5891405"/>
                <a:gd name="connsiteX13" fmla="*/ 4891740 w 5382109"/>
                <a:gd name="connsiteY13" fmla="*/ 3520345 h 5891405"/>
                <a:gd name="connsiteX14" fmla="*/ 3031042 w 5382109"/>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1204 w 5382271"/>
                <a:gd name="connsiteY0" fmla="*/ 968 h 5891405"/>
                <a:gd name="connsiteX1" fmla="*/ 777260 w 5382271"/>
                <a:gd name="connsiteY1" fmla="*/ 1181117 h 5891405"/>
                <a:gd name="connsiteX2" fmla="*/ 523134 w 5382271"/>
                <a:gd name="connsiteY2" fmla="*/ 2303127 h 5891405"/>
                <a:gd name="connsiteX3" fmla="*/ 925 w 5382271"/>
                <a:gd name="connsiteY3" fmla="*/ 3052512 h 5891405"/>
                <a:gd name="connsiteX4" fmla="*/ 511288 w 5382271"/>
                <a:gd name="connsiteY4" fmla="*/ 3328959 h 5891405"/>
                <a:gd name="connsiteX5" fmla="*/ 340200 w 5382271"/>
                <a:gd name="connsiteY5" fmla="*/ 3735758 h 5891405"/>
                <a:gd name="connsiteX6" fmla="*/ 531586 w 5382271"/>
                <a:gd name="connsiteY6" fmla="*/ 3871219 h 5891405"/>
                <a:gd name="connsiteX7" fmla="*/ 373064 w 5382271"/>
                <a:gd name="connsiteY7" fmla="*/ 4062605 h 5891405"/>
                <a:gd name="connsiteX8" fmla="*/ 564450 w 5382271"/>
                <a:gd name="connsiteY8" fmla="*/ 4317787 h 5891405"/>
                <a:gd name="connsiteX9" fmla="*/ 500655 w 5382271"/>
                <a:gd name="connsiteY9" fmla="*/ 4977005 h 5891405"/>
                <a:gd name="connsiteX10" fmla="*/ 1755297 w 5382271"/>
                <a:gd name="connsiteY10" fmla="*/ 5039972 h 5891405"/>
                <a:gd name="connsiteX11" fmla="*/ 1946683 w 5382271"/>
                <a:gd name="connsiteY11" fmla="*/ 5891405 h 5891405"/>
                <a:gd name="connsiteX12" fmla="*/ 4785576 w 5382271"/>
                <a:gd name="connsiteY12" fmla="*/ 5859508 h 5891405"/>
                <a:gd name="connsiteX13" fmla="*/ 4891902 w 5382271"/>
                <a:gd name="connsiteY13" fmla="*/ 3520345 h 5891405"/>
                <a:gd name="connsiteX14" fmla="*/ 3031204 w 5382271"/>
                <a:gd name="connsiteY14" fmla="*/ 968 h 5891405"/>
                <a:gd name="connsiteX0" fmla="*/ 3038119 w 5389186"/>
                <a:gd name="connsiteY0" fmla="*/ 968 h 5891405"/>
                <a:gd name="connsiteX1" fmla="*/ 784175 w 5389186"/>
                <a:gd name="connsiteY1" fmla="*/ 1181117 h 5891405"/>
                <a:gd name="connsiteX2" fmla="*/ 530049 w 5389186"/>
                <a:gd name="connsiteY2" fmla="*/ 2303127 h 5891405"/>
                <a:gd name="connsiteX3" fmla="*/ 7840 w 5389186"/>
                <a:gd name="connsiteY3" fmla="*/ 3052512 h 5891405"/>
                <a:gd name="connsiteX4" fmla="*/ 518203 w 5389186"/>
                <a:gd name="connsiteY4" fmla="*/ 3328959 h 5891405"/>
                <a:gd name="connsiteX5" fmla="*/ 347115 w 5389186"/>
                <a:gd name="connsiteY5" fmla="*/ 3735758 h 5891405"/>
                <a:gd name="connsiteX6" fmla="*/ 538501 w 5389186"/>
                <a:gd name="connsiteY6" fmla="*/ 3871219 h 5891405"/>
                <a:gd name="connsiteX7" fmla="*/ 379979 w 5389186"/>
                <a:gd name="connsiteY7" fmla="*/ 4062605 h 5891405"/>
                <a:gd name="connsiteX8" fmla="*/ 571365 w 5389186"/>
                <a:gd name="connsiteY8" fmla="*/ 4317787 h 5891405"/>
                <a:gd name="connsiteX9" fmla="*/ 507570 w 5389186"/>
                <a:gd name="connsiteY9" fmla="*/ 4977005 h 5891405"/>
                <a:gd name="connsiteX10" fmla="*/ 1762212 w 5389186"/>
                <a:gd name="connsiteY10" fmla="*/ 5039972 h 5891405"/>
                <a:gd name="connsiteX11" fmla="*/ 1953598 w 5389186"/>
                <a:gd name="connsiteY11" fmla="*/ 5891405 h 5891405"/>
                <a:gd name="connsiteX12" fmla="*/ 4792491 w 5389186"/>
                <a:gd name="connsiteY12" fmla="*/ 5859508 h 5891405"/>
                <a:gd name="connsiteX13" fmla="*/ 4898817 w 5389186"/>
                <a:gd name="connsiteY13" fmla="*/ 3520345 h 5891405"/>
                <a:gd name="connsiteX14" fmla="*/ 3038119 w 5389186"/>
                <a:gd name="connsiteY14" fmla="*/ 968 h 5891405"/>
                <a:gd name="connsiteX0" fmla="*/ 3037057 w 5388124"/>
                <a:gd name="connsiteY0" fmla="*/ 968 h 5891405"/>
                <a:gd name="connsiteX1" fmla="*/ 783113 w 5388124"/>
                <a:gd name="connsiteY1" fmla="*/ 1181117 h 5891405"/>
                <a:gd name="connsiteX2" fmla="*/ 528987 w 5388124"/>
                <a:gd name="connsiteY2" fmla="*/ 2303127 h 5891405"/>
                <a:gd name="connsiteX3" fmla="*/ 6778 w 5388124"/>
                <a:gd name="connsiteY3" fmla="*/ 3052512 h 5891405"/>
                <a:gd name="connsiteX4" fmla="*/ 517141 w 5388124"/>
                <a:gd name="connsiteY4" fmla="*/ 3328959 h 5891405"/>
                <a:gd name="connsiteX5" fmla="*/ 346053 w 5388124"/>
                <a:gd name="connsiteY5" fmla="*/ 3735758 h 5891405"/>
                <a:gd name="connsiteX6" fmla="*/ 537439 w 5388124"/>
                <a:gd name="connsiteY6" fmla="*/ 3871219 h 5891405"/>
                <a:gd name="connsiteX7" fmla="*/ 378917 w 5388124"/>
                <a:gd name="connsiteY7" fmla="*/ 4062605 h 5891405"/>
                <a:gd name="connsiteX8" fmla="*/ 570303 w 5388124"/>
                <a:gd name="connsiteY8" fmla="*/ 4317787 h 5891405"/>
                <a:gd name="connsiteX9" fmla="*/ 506508 w 5388124"/>
                <a:gd name="connsiteY9" fmla="*/ 4977005 h 5891405"/>
                <a:gd name="connsiteX10" fmla="*/ 1761150 w 5388124"/>
                <a:gd name="connsiteY10" fmla="*/ 5039972 h 5891405"/>
                <a:gd name="connsiteX11" fmla="*/ 1952536 w 5388124"/>
                <a:gd name="connsiteY11" fmla="*/ 5891405 h 5891405"/>
                <a:gd name="connsiteX12" fmla="*/ 4791429 w 5388124"/>
                <a:gd name="connsiteY12" fmla="*/ 5859508 h 5891405"/>
                <a:gd name="connsiteX13" fmla="*/ 4897755 w 5388124"/>
                <a:gd name="connsiteY13" fmla="*/ 3520345 h 5891405"/>
                <a:gd name="connsiteX14" fmla="*/ 3037057 w 5388124"/>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3034541 w 5385608"/>
                <a:gd name="connsiteY0" fmla="*/ 968 h 5891405"/>
                <a:gd name="connsiteX1" fmla="*/ 780597 w 5385608"/>
                <a:gd name="connsiteY1" fmla="*/ 1181117 h 5891405"/>
                <a:gd name="connsiteX2" fmla="*/ 526471 w 5385608"/>
                <a:gd name="connsiteY2" fmla="*/ 2303127 h 5891405"/>
                <a:gd name="connsiteX3" fmla="*/ 4262 w 5385608"/>
                <a:gd name="connsiteY3" fmla="*/ 3052512 h 5891405"/>
                <a:gd name="connsiteX4" fmla="*/ 514625 w 5385608"/>
                <a:gd name="connsiteY4" fmla="*/ 3328959 h 5891405"/>
                <a:gd name="connsiteX5" fmla="*/ 343537 w 5385608"/>
                <a:gd name="connsiteY5" fmla="*/ 3735758 h 5891405"/>
                <a:gd name="connsiteX6" fmla="*/ 534923 w 5385608"/>
                <a:gd name="connsiteY6" fmla="*/ 3871219 h 5891405"/>
                <a:gd name="connsiteX7" fmla="*/ 376401 w 5385608"/>
                <a:gd name="connsiteY7" fmla="*/ 4062605 h 5891405"/>
                <a:gd name="connsiteX8" fmla="*/ 567787 w 5385608"/>
                <a:gd name="connsiteY8" fmla="*/ 4317787 h 5891405"/>
                <a:gd name="connsiteX9" fmla="*/ 503992 w 5385608"/>
                <a:gd name="connsiteY9" fmla="*/ 4977005 h 5891405"/>
                <a:gd name="connsiteX10" fmla="*/ 1758634 w 5385608"/>
                <a:gd name="connsiteY10" fmla="*/ 5039972 h 5891405"/>
                <a:gd name="connsiteX11" fmla="*/ 1950020 w 5385608"/>
                <a:gd name="connsiteY11" fmla="*/ 5891405 h 5891405"/>
                <a:gd name="connsiteX12" fmla="*/ 4788913 w 5385608"/>
                <a:gd name="connsiteY12" fmla="*/ 5859508 h 5891405"/>
                <a:gd name="connsiteX13" fmla="*/ 4895239 w 5385608"/>
                <a:gd name="connsiteY13" fmla="*/ 3520345 h 5891405"/>
                <a:gd name="connsiteX14" fmla="*/ 3034541 w 5385608"/>
                <a:gd name="connsiteY14" fmla="*/ 968 h 5891405"/>
                <a:gd name="connsiteX0" fmla="*/ 2980702 w 5331769"/>
                <a:gd name="connsiteY0" fmla="*/ 968 h 5891405"/>
                <a:gd name="connsiteX1" fmla="*/ 726758 w 5331769"/>
                <a:gd name="connsiteY1" fmla="*/ 1181117 h 5891405"/>
                <a:gd name="connsiteX2" fmla="*/ 472632 w 5331769"/>
                <a:gd name="connsiteY2" fmla="*/ 2303127 h 5891405"/>
                <a:gd name="connsiteX3" fmla="*/ 5014 w 5331769"/>
                <a:gd name="connsiteY3" fmla="*/ 3079808 h 5891405"/>
                <a:gd name="connsiteX4" fmla="*/ 460786 w 5331769"/>
                <a:gd name="connsiteY4" fmla="*/ 3328959 h 5891405"/>
                <a:gd name="connsiteX5" fmla="*/ 289698 w 5331769"/>
                <a:gd name="connsiteY5" fmla="*/ 3735758 h 5891405"/>
                <a:gd name="connsiteX6" fmla="*/ 481084 w 5331769"/>
                <a:gd name="connsiteY6" fmla="*/ 3871219 h 5891405"/>
                <a:gd name="connsiteX7" fmla="*/ 322562 w 5331769"/>
                <a:gd name="connsiteY7" fmla="*/ 4062605 h 5891405"/>
                <a:gd name="connsiteX8" fmla="*/ 513948 w 5331769"/>
                <a:gd name="connsiteY8" fmla="*/ 4317787 h 5891405"/>
                <a:gd name="connsiteX9" fmla="*/ 450153 w 5331769"/>
                <a:gd name="connsiteY9" fmla="*/ 4977005 h 5891405"/>
                <a:gd name="connsiteX10" fmla="*/ 1704795 w 5331769"/>
                <a:gd name="connsiteY10" fmla="*/ 5039972 h 5891405"/>
                <a:gd name="connsiteX11" fmla="*/ 1896181 w 5331769"/>
                <a:gd name="connsiteY11" fmla="*/ 5891405 h 5891405"/>
                <a:gd name="connsiteX12" fmla="*/ 4735074 w 5331769"/>
                <a:gd name="connsiteY12" fmla="*/ 5859508 h 5891405"/>
                <a:gd name="connsiteX13" fmla="*/ 4841400 w 5331769"/>
                <a:gd name="connsiteY13" fmla="*/ 3520345 h 5891405"/>
                <a:gd name="connsiteX14" fmla="*/ 2980702 w 5331769"/>
                <a:gd name="connsiteY14" fmla="*/ 968 h 5891405"/>
                <a:gd name="connsiteX0" fmla="*/ 2980491 w 5331558"/>
                <a:gd name="connsiteY0" fmla="*/ 968 h 5891405"/>
                <a:gd name="connsiteX1" fmla="*/ 726547 w 5331558"/>
                <a:gd name="connsiteY1" fmla="*/ 1181117 h 5891405"/>
                <a:gd name="connsiteX2" fmla="*/ 486068 w 5331558"/>
                <a:gd name="connsiteY2" fmla="*/ 2371366 h 5891405"/>
                <a:gd name="connsiteX3" fmla="*/ 4803 w 5331558"/>
                <a:gd name="connsiteY3" fmla="*/ 3079808 h 5891405"/>
                <a:gd name="connsiteX4" fmla="*/ 460575 w 5331558"/>
                <a:gd name="connsiteY4" fmla="*/ 3328959 h 5891405"/>
                <a:gd name="connsiteX5" fmla="*/ 289487 w 5331558"/>
                <a:gd name="connsiteY5" fmla="*/ 3735758 h 5891405"/>
                <a:gd name="connsiteX6" fmla="*/ 480873 w 5331558"/>
                <a:gd name="connsiteY6" fmla="*/ 3871219 h 5891405"/>
                <a:gd name="connsiteX7" fmla="*/ 322351 w 5331558"/>
                <a:gd name="connsiteY7" fmla="*/ 4062605 h 5891405"/>
                <a:gd name="connsiteX8" fmla="*/ 513737 w 5331558"/>
                <a:gd name="connsiteY8" fmla="*/ 4317787 h 5891405"/>
                <a:gd name="connsiteX9" fmla="*/ 449942 w 5331558"/>
                <a:gd name="connsiteY9" fmla="*/ 4977005 h 5891405"/>
                <a:gd name="connsiteX10" fmla="*/ 1704584 w 5331558"/>
                <a:gd name="connsiteY10" fmla="*/ 5039972 h 5891405"/>
                <a:gd name="connsiteX11" fmla="*/ 1895970 w 5331558"/>
                <a:gd name="connsiteY11" fmla="*/ 5891405 h 5891405"/>
                <a:gd name="connsiteX12" fmla="*/ 4734863 w 5331558"/>
                <a:gd name="connsiteY12" fmla="*/ 5859508 h 5891405"/>
                <a:gd name="connsiteX13" fmla="*/ 4841189 w 5331558"/>
                <a:gd name="connsiteY13" fmla="*/ 3520345 h 5891405"/>
                <a:gd name="connsiteX14" fmla="*/ 2980491 w 5331558"/>
                <a:gd name="connsiteY14" fmla="*/ 968 h 58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1558" h="5891405">
                  <a:moveTo>
                    <a:pt x="2980491" y="968"/>
                  </a:moveTo>
                  <a:cubicBezTo>
                    <a:pt x="1784302" y="-22254"/>
                    <a:pt x="1040642" y="372305"/>
                    <a:pt x="726547" y="1181117"/>
                  </a:cubicBezTo>
                  <a:cubicBezTo>
                    <a:pt x="528785" y="1834793"/>
                    <a:pt x="744238" y="2066938"/>
                    <a:pt x="486068" y="2371366"/>
                  </a:cubicBezTo>
                  <a:cubicBezTo>
                    <a:pt x="239818" y="2677225"/>
                    <a:pt x="-40213" y="2911644"/>
                    <a:pt x="4803" y="3079808"/>
                  </a:cubicBezTo>
                  <a:cubicBezTo>
                    <a:pt x="109541" y="3181162"/>
                    <a:pt x="260766" y="3266498"/>
                    <a:pt x="460575" y="3328959"/>
                  </a:cubicBezTo>
                  <a:cubicBezTo>
                    <a:pt x="403546" y="3464559"/>
                    <a:pt x="198074" y="3641722"/>
                    <a:pt x="289487" y="3735758"/>
                  </a:cubicBezTo>
                  <a:lnTo>
                    <a:pt x="480873" y="3871219"/>
                  </a:lnTo>
                  <a:cubicBezTo>
                    <a:pt x="428032" y="3935014"/>
                    <a:pt x="303940" y="3939433"/>
                    <a:pt x="322351" y="4062605"/>
                  </a:cubicBezTo>
                  <a:cubicBezTo>
                    <a:pt x="362395" y="4195168"/>
                    <a:pt x="550882" y="4226788"/>
                    <a:pt x="513737" y="4317787"/>
                  </a:cubicBezTo>
                  <a:cubicBezTo>
                    <a:pt x="397470" y="4561276"/>
                    <a:pt x="358392" y="4876020"/>
                    <a:pt x="449942" y="4977005"/>
                  </a:cubicBezTo>
                  <a:cubicBezTo>
                    <a:pt x="636587" y="5158310"/>
                    <a:pt x="1197305" y="5208988"/>
                    <a:pt x="1704584" y="5039972"/>
                  </a:cubicBezTo>
                  <a:lnTo>
                    <a:pt x="1895970" y="5891405"/>
                  </a:lnTo>
                  <a:lnTo>
                    <a:pt x="4734863" y="5859508"/>
                  </a:lnTo>
                  <a:cubicBezTo>
                    <a:pt x="4366268" y="4516262"/>
                    <a:pt x="4422975" y="3927926"/>
                    <a:pt x="4841189" y="3520345"/>
                  </a:cubicBezTo>
                  <a:cubicBezTo>
                    <a:pt x="6117095" y="1964448"/>
                    <a:pt x="4692333" y="36409"/>
                    <a:pt x="2980491" y="9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4" name="Oval 37">
              <a:extLst>
                <a:ext uri="{FF2B5EF4-FFF2-40B4-BE49-F238E27FC236}">
                  <a16:creationId xmlns:a16="http://schemas.microsoft.com/office/drawing/2014/main" id="{0711327E-9191-4394-B64D-73AD56C41377}"/>
                </a:ext>
              </a:extLst>
            </p:cNvPr>
            <p:cNvSpPr/>
            <p:nvPr/>
          </p:nvSpPr>
          <p:spPr>
            <a:xfrm rot="18100542">
              <a:off x="5907878" y="-58593"/>
              <a:ext cx="1436045" cy="2141152"/>
            </a:xfrm>
            <a:custGeom>
              <a:avLst/>
              <a:gdLst/>
              <a:ahLst/>
              <a:cxnLst/>
              <a:rect l="l" t="t" r="r" b="b"/>
              <a:pathLst>
                <a:path w="1170491" h="1745209">
                  <a:moveTo>
                    <a:pt x="429221" y="671495"/>
                  </a:moveTo>
                  <a:cubicBezTo>
                    <a:pt x="415869" y="670322"/>
                    <a:pt x="402356" y="670624"/>
                    <a:pt x="388917" y="672439"/>
                  </a:cubicBezTo>
                  <a:cubicBezTo>
                    <a:pt x="370997" y="674859"/>
                    <a:pt x="353207" y="679968"/>
                    <a:pt x="336101" y="687858"/>
                  </a:cubicBezTo>
                  <a:lnTo>
                    <a:pt x="344770" y="708640"/>
                  </a:lnTo>
                  <a:cubicBezTo>
                    <a:pt x="405276" y="680369"/>
                    <a:pt x="475531" y="691805"/>
                    <a:pt x="523918" y="737799"/>
                  </a:cubicBezTo>
                  <a:cubicBezTo>
                    <a:pt x="569388" y="781022"/>
                    <a:pt x="587723" y="847396"/>
                    <a:pt x="571504" y="910067"/>
                  </a:cubicBezTo>
                  <a:lnTo>
                    <a:pt x="593243" y="915886"/>
                  </a:lnTo>
                  <a:cubicBezTo>
                    <a:pt x="611678" y="844923"/>
                    <a:pt x="590662" y="769719"/>
                    <a:pt x="538740" y="720849"/>
                  </a:cubicBezTo>
                  <a:cubicBezTo>
                    <a:pt x="507886" y="691808"/>
                    <a:pt x="469277" y="675014"/>
                    <a:pt x="429221" y="671495"/>
                  </a:cubicBezTo>
                  <a:close/>
                  <a:moveTo>
                    <a:pt x="588421" y="580980"/>
                  </a:moveTo>
                  <a:cubicBezTo>
                    <a:pt x="534186" y="581239"/>
                    <a:pt x="482134" y="605639"/>
                    <a:pt x="446738" y="649695"/>
                  </a:cubicBezTo>
                  <a:lnTo>
                    <a:pt x="463760" y="664437"/>
                  </a:lnTo>
                  <a:cubicBezTo>
                    <a:pt x="505329" y="612166"/>
                    <a:pt x="573320" y="591099"/>
                    <a:pt x="637132" y="610714"/>
                  </a:cubicBezTo>
                  <a:cubicBezTo>
                    <a:pt x="697098" y="629147"/>
                    <a:pt x="743088" y="680397"/>
                    <a:pt x="756495" y="743730"/>
                  </a:cubicBezTo>
                  <a:lnTo>
                    <a:pt x="778549" y="739251"/>
                  </a:lnTo>
                  <a:cubicBezTo>
                    <a:pt x="763432" y="667508"/>
                    <a:pt x="711108" y="609548"/>
                    <a:pt x="642848" y="588934"/>
                  </a:cubicBezTo>
                  <a:cubicBezTo>
                    <a:pt x="624821" y="583490"/>
                    <a:pt x="606500" y="580894"/>
                    <a:pt x="588421" y="580980"/>
                  </a:cubicBezTo>
                  <a:close/>
                  <a:moveTo>
                    <a:pt x="533817" y="0"/>
                  </a:moveTo>
                  <a:cubicBezTo>
                    <a:pt x="617807" y="1"/>
                    <a:pt x="687626" y="60667"/>
                    <a:pt x="697680" y="141081"/>
                  </a:cubicBezTo>
                  <a:cubicBezTo>
                    <a:pt x="603869" y="182843"/>
                    <a:pt x="547102" y="268997"/>
                    <a:pt x="562024" y="352718"/>
                  </a:cubicBezTo>
                  <a:lnTo>
                    <a:pt x="584367" y="347971"/>
                  </a:lnTo>
                  <a:cubicBezTo>
                    <a:pt x="570422" y="267354"/>
                    <a:pt x="633895" y="183716"/>
                    <a:pt x="732836" y="150639"/>
                  </a:cubicBezTo>
                  <a:cubicBezTo>
                    <a:pt x="738208" y="147500"/>
                    <a:pt x="743991" y="147205"/>
                    <a:pt x="749842" y="147205"/>
                  </a:cubicBezTo>
                  <a:cubicBezTo>
                    <a:pt x="844103" y="147205"/>
                    <a:pt x="920515" y="223618"/>
                    <a:pt x="920515" y="317877"/>
                  </a:cubicBezTo>
                  <a:lnTo>
                    <a:pt x="910716" y="366417"/>
                  </a:lnTo>
                  <a:lnTo>
                    <a:pt x="920515" y="366418"/>
                  </a:lnTo>
                  <a:lnTo>
                    <a:pt x="920515" y="371433"/>
                  </a:lnTo>
                  <a:cubicBezTo>
                    <a:pt x="997755" y="379016"/>
                    <a:pt x="1056877" y="445155"/>
                    <a:pt x="1056877" y="525101"/>
                  </a:cubicBezTo>
                  <a:lnTo>
                    <a:pt x="1047351" y="572282"/>
                  </a:lnTo>
                  <a:cubicBezTo>
                    <a:pt x="1119671" y="602218"/>
                    <a:pt x="1170491" y="673500"/>
                    <a:pt x="1170491" y="756650"/>
                  </a:cubicBezTo>
                  <a:cubicBezTo>
                    <a:pt x="1170490" y="802863"/>
                    <a:pt x="1154794" y="845409"/>
                    <a:pt x="1127569" y="878235"/>
                  </a:cubicBezTo>
                  <a:cubicBezTo>
                    <a:pt x="1080615" y="934488"/>
                    <a:pt x="1014142" y="959925"/>
                    <a:pt x="954678" y="939840"/>
                  </a:cubicBezTo>
                  <a:lnTo>
                    <a:pt x="947373" y="961469"/>
                  </a:lnTo>
                  <a:cubicBezTo>
                    <a:pt x="1000817" y="979520"/>
                    <a:pt x="1058949" y="966083"/>
                    <a:pt x="1106746" y="928282"/>
                  </a:cubicBezTo>
                  <a:cubicBezTo>
                    <a:pt x="1128548" y="955588"/>
                    <a:pt x="1138907" y="990708"/>
                    <a:pt x="1138907" y="1028247"/>
                  </a:cubicBezTo>
                  <a:cubicBezTo>
                    <a:pt x="1138907" y="1124134"/>
                    <a:pt x="1071328" y="1204237"/>
                    <a:pt x="981133" y="1223220"/>
                  </a:cubicBezTo>
                  <a:cubicBezTo>
                    <a:pt x="889088" y="1236998"/>
                    <a:pt x="805358" y="1200898"/>
                    <a:pt x="777272" y="1134408"/>
                  </a:cubicBezTo>
                  <a:cubicBezTo>
                    <a:pt x="791057" y="1124903"/>
                    <a:pt x="802061" y="1111678"/>
                    <a:pt x="810210" y="1096167"/>
                  </a:cubicBezTo>
                  <a:cubicBezTo>
                    <a:pt x="831546" y="1055553"/>
                    <a:pt x="830022" y="1005443"/>
                    <a:pt x="806195" y="964175"/>
                  </a:cubicBezTo>
                  <a:lnTo>
                    <a:pt x="787267" y="975103"/>
                  </a:lnTo>
                  <a:cubicBezTo>
                    <a:pt x="807161" y="1009560"/>
                    <a:pt x="808703" y="1051275"/>
                    <a:pt x="791333" y="1085110"/>
                  </a:cubicBezTo>
                  <a:cubicBezTo>
                    <a:pt x="784855" y="1097727"/>
                    <a:pt x="776117" y="1108536"/>
                    <a:pt x="763385" y="1114320"/>
                  </a:cubicBezTo>
                  <a:lnTo>
                    <a:pt x="744063" y="1119497"/>
                  </a:lnTo>
                  <a:lnTo>
                    <a:pt x="747716" y="1128718"/>
                  </a:lnTo>
                  <a:cubicBezTo>
                    <a:pt x="731558" y="1137628"/>
                    <a:pt x="712804" y="1141697"/>
                    <a:pt x="693327" y="1140344"/>
                  </a:cubicBezTo>
                  <a:cubicBezTo>
                    <a:pt x="655409" y="1137711"/>
                    <a:pt x="620494" y="1114908"/>
                    <a:pt x="601213" y="1080185"/>
                  </a:cubicBezTo>
                  <a:lnTo>
                    <a:pt x="582082" y="1090754"/>
                  </a:lnTo>
                  <a:cubicBezTo>
                    <a:pt x="605167" y="1132362"/>
                    <a:pt x="647281" y="1159482"/>
                    <a:pt x="693051" y="1162221"/>
                  </a:cubicBezTo>
                  <a:cubicBezTo>
                    <a:pt x="715413" y="1163558"/>
                    <a:pt x="736989" y="1158982"/>
                    <a:pt x="755684" y="1148835"/>
                  </a:cubicBezTo>
                  <a:cubicBezTo>
                    <a:pt x="792539" y="1222022"/>
                    <a:pt x="887119" y="1262260"/>
                    <a:pt x="989751" y="1247587"/>
                  </a:cubicBezTo>
                  <a:cubicBezTo>
                    <a:pt x="1000157" y="1267987"/>
                    <a:pt x="1004489" y="1291252"/>
                    <a:pt x="1004488" y="1315531"/>
                  </a:cubicBezTo>
                  <a:cubicBezTo>
                    <a:pt x="1004488" y="1381750"/>
                    <a:pt x="972258" y="1440443"/>
                    <a:pt x="920375" y="1473506"/>
                  </a:cubicBezTo>
                  <a:lnTo>
                    <a:pt x="913116" y="1474079"/>
                  </a:lnTo>
                  <a:cubicBezTo>
                    <a:pt x="850536" y="1469665"/>
                    <a:pt x="794159" y="1430126"/>
                    <a:pt x="766796" y="1371458"/>
                  </a:cubicBezTo>
                  <a:lnTo>
                    <a:pt x="746323" y="1380801"/>
                  </a:lnTo>
                  <a:cubicBezTo>
                    <a:pt x="776874" y="1446464"/>
                    <a:pt x="839753" y="1490827"/>
                    <a:pt x="909888" y="1496052"/>
                  </a:cubicBezTo>
                  <a:cubicBezTo>
                    <a:pt x="891948" y="1561049"/>
                    <a:pt x="840393" y="1611456"/>
                    <a:pt x="774838" y="1628054"/>
                  </a:cubicBezTo>
                  <a:cubicBezTo>
                    <a:pt x="686646" y="1642970"/>
                    <a:pt x="605133" y="1612285"/>
                    <a:pt x="571751" y="1552195"/>
                  </a:cubicBezTo>
                  <a:lnTo>
                    <a:pt x="550649" y="1566422"/>
                  </a:lnTo>
                  <a:cubicBezTo>
                    <a:pt x="577499" y="1609979"/>
                    <a:pt x="626419" y="1639383"/>
                    <a:pt x="685031" y="1648114"/>
                  </a:cubicBezTo>
                  <a:cubicBezTo>
                    <a:pt x="659684" y="1706013"/>
                    <a:pt x="601329" y="1745210"/>
                    <a:pt x="533818" y="1745209"/>
                  </a:cubicBezTo>
                  <a:cubicBezTo>
                    <a:pt x="455549" y="1745210"/>
                    <a:pt x="416747" y="1692524"/>
                    <a:pt x="372301" y="1619888"/>
                  </a:cubicBezTo>
                  <a:lnTo>
                    <a:pt x="366380" y="1592106"/>
                  </a:lnTo>
                  <a:cubicBezTo>
                    <a:pt x="305091" y="1567105"/>
                    <a:pt x="259811" y="1511085"/>
                    <a:pt x="250590" y="1443452"/>
                  </a:cubicBezTo>
                  <a:cubicBezTo>
                    <a:pt x="203712" y="1453117"/>
                    <a:pt x="158965" y="1444975"/>
                    <a:pt x="117260" y="1407178"/>
                  </a:cubicBezTo>
                  <a:cubicBezTo>
                    <a:pt x="55030" y="1350772"/>
                    <a:pt x="44039" y="1258933"/>
                    <a:pt x="90593" y="1192598"/>
                  </a:cubicBezTo>
                  <a:cubicBezTo>
                    <a:pt x="186799" y="1224213"/>
                    <a:pt x="285304" y="1199642"/>
                    <a:pt x="330760" y="1129474"/>
                  </a:cubicBezTo>
                  <a:lnTo>
                    <a:pt x="344999" y="1132822"/>
                  </a:lnTo>
                  <a:cubicBezTo>
                    <a:pt x="420009" y="1139731"/>
                    <a:pt x="490500" y="1101048"/>
                    <a:pt x="524987" y="1034051"/>
                  </a:cubicBezTo>
                  <a:lnTo>
                    <a:pt x="505360" y="1023014"/>
                  </a:lnTo>
                  <a:cubicBezTo>
                    <a:pt x="475089" y="1082544"/>
                    <a:pt x="412689" y="1116790"/>
                    <a:pt x="346243" y="1110339"/>
                  </a:cubicBezTo>
                  <a:cubicBezTo>
                    <a:pt x="283801" y="1104277"/>
                    <a:pt x="228486" y="1063265"/>
                    <a:pt x="202679" y="1003895"/>
                  </a:cubicBezTo>
                  <a:lnTo>
                    <a:pt x="181967" y="1012696"/>
                  </a:lnTo>
                  <a:cubicBezTo>
                    <a:pt x="205492" y="1066954"/>
                    <a:pt x="250941" y="1107583"/>
                    <a:pt x="305288" y="1123484"/>
                  </a:cubicBezTo>
                  <a:cubicBezTo>
                    <a:pt x="260051" y="1186174"/>
                    <a:pt x="162021" y="1201884"/>
                    <a:pt x="70961" y="1161909"/>
                  </a:cubicBezTo>
                  <a:cubicBezTo>
                    <a:pt x="64874" y="1160625"/>
                    <a:pt x="60391" y="1156961"/>
                    <a:pt x="56055" y="1153032"/>
                  </a:cubicBezTo>
                  <a:cubicBezTo>
                    <a:pt x="-13786" y="1089729"/>
                    <a:pt x="-19088" y="981796"/>
                    <a:pt x="44214" y="911953"/>
                  </a:cubicBezTo>
                  <a:lnTo>
                    <a:pt x="84073" y="882569"/>
                  </a:lnTo>
                  <a:lnTo>
                    <a:pt x="76811" y="875989"/>
                  </a:lnTo>
                  <a:lnTo>
                    <a:pt x="80179" y="872273"/>
                  </a:lnTo>
                  <a:cubicBezTo>
                    <a:pt x="28040" y="814783"/>
                    <a:pt x="28651" y="726072"/>
                    <a:pt x="82340" y="666836"/>
                  </a:cubicBezTo>
                  <a:lnTo>
                    <a:pt x="121082" y="638275"/>
                  </a:lnTo>
                  <a:cubicBezTo>
                    <a:pt x="89526" y="571593"/>
                    <a:pt x="96788" y="490523"/>
                    <a:pt x="145805" y="430894"/>
                  </a:cubicBezTo>
                  <a:cubicBezTo>
                    <a:pt x="198586" y="400645"/>
                    <a:pt x="259015" y="385179"/>
                    <a:pt x="321878" y="383347"/>
                  </a:cubicBezTo>
                  <a:lnTo>
                    <a:pt x="321111" y="357014"/>
                  </a:lnTo>
                  <a:cubicBezTo>
                    <a:pt x="257723" y="358862"/>
                    <a:pt x="196668" y="373772"/>
                    <a:pt x="141180" y="399723"/>
                  </a:cubicBezTo>
                  <a:cubicBezTo>
                    <a:pt x="117813" y="370058"/>
                    <a:pt x="106816" y="332072"/>
                    <a:pt x="106816" y="291518"/>
                  </a:cubicBezTo>
                  <a:cubicBezTo>
                    <a:pt x="106816" y="170286"/>
                    <a:pt x="205094" y="72008"/>
                    <a:pt x="326327" y="72008"/>
                  </a:cubicBezTo>
                  <a:cubicBezTo>
                    <a:pt x="350305" y="72008"/>
                    <a:pt x="373385" y="75853"/>
                    <a:pt x="394659" y="83948"/>
                  </a:cubicBezTo>
                  <a:cubicBezTo>
                    <a:pt x="425371" y="33609"/>
                    <a:pt x="467237" y="0"/>
                    <a:pt x="53381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75" name="Rectangle 19">
            <a:extLst>
              <a:ext uri="{FF2B5EF4-FFF2-40B4-BE49-F238E27FC236}">
                <a16:creationId xmlns:a16="http://schemas.microsoft.com/office/drawing/2014/main" id="{8025BC4E-7A4E-42D9-9569-8844F8906CE5}"/>
              </a:ext>
            </a:extLst>
          </p:cNvPr>
          <p:cNvSpPr/>
          <p:nvPr/>
        </p:nvSpPr>
        <p:spPr>
          <a:xfrm>
            <a:off x="3353290" y="1835116"/>
            <a:ext cx="337313" cy="370778"/>
          </a:xfrm>
          <a:custGeom>
            <a:avLst/>
            <a:gdLst/>
            <a:ahLst/>
            <a:cxnLst/>
            <a:rect l="l" t="t" r="r" b="b"/>
            <a:pathLst>
              <a:path w="2926108" h="3216409">
                <a:moveTo>
                  <a:pt x="1150286" y="2039882"/>
                </a:moveTo>
                <a:cubicBezTo>
                  <a:pt x="1216487" y="2110220"/>
                  <a:pt x="1249586" y="2238485"/>
                  <a:pt x="1348889" y="2250897"/>
                </a:cubicBezTo>
                <a:cubicBezTo>
                  <a:pt x="1452327" y="2213659"/>
                  <a:pt x="1530941" y="2147458"/>
                  <a:pt x="1597142" y="2052295"/>
                </a:cubicBezTo>
                <a:cubicBezTo>
                  <a:pt x="1634380" y="2030228"/>
                  <a:pt x="1712994" y="2049536"/>
                  <a:pt x="1721269" y="2072982"/>
                </a:cubicBezTo>
                <a:cubicBezTo>
                  <a:pt x="1533700" y="2362611"/>
                  <a:pt x="1615072" y="2763954"/>
                  <a:pt x="1568179" y="2830155"/>
                </a:cubicBezTo>
                <a:cubicBezTo>
                  <a:pt x="1391644" y="2965315"/>
                  <a:pt x="1231658" y="2893598"/>
                  <a:pt x="1063398" y="2925319"/>
                </a:cubicBezTo>
                <a:cubicBezTo>
                  <a:pt x="925479" y="2954282"/>
                  <a:pt x="820660" y="3107371"/>
                  <a:pt x="686879" y="3148747"/>
                </a:cubicBezTo>
                <a:cubicBezTo>
                  <a:pt x="536548" y="3184606"/>
                  <a:pt x="373804" y="3224602"/>
                  <a:pt x="215198" y="3214948"/>
                </a:cubicBezTo>
                <a:cubicBezTo>
                  <a:pt x="93829" y="3209431"/>
                  <a:pt x="71763" y="3046687"/>
                  <a:pt x="136584" y="2925318"/>
                </a:cubicBezTo>
                <a:cubicBezTo>
                  <a:pt x="168305" y="2828775"/>
                  <a:pt x="121415" y="2802571"/>
                  <a:pt x="107623" y="2710165"/>
                </a:cubicBezTo>
                <a:cubicBezTo>
                  <a:pt x="111150" y="2693172"/>
                  <a:pt x="127647" y="2691385"/>
                  <a:pt x="158288" y="2695563"/>
                </a:cubicBezTo>
                <a:lnTo>
                  <a:pt x="158288" y="2626239"/>
                </a:lnTo>
                <a:lnTo>
                  <a:pt x="266288" y="2626239"/>
                </a:lnTo>
                <a:lnTo>
                  <a:pt x="266288" y="2708276"/>
                </a:lnTo>
                <a:lnTo>
                  <a:pt x="307224" y="2711894"/>
                </a:lnTo>
                <a:lnTo>
                  <a:pt x="307224" y="2626239"/>
                </a:lnTo>
                <a:lnTo>
                  <a:pt x="415224" y="2626239"/>
                </a:lnTo>
                <a:lnTo>
                  <a:pt x="415224" y="2711420"/>
                </a:lnTo>
                <a:cubicBezTo>
                  <a:pt x="428487" y="2711947"/>
                  <a:pt x="442136" y="2710942"/>
                  <a:pt x="456160" y="2708700"/>
                </a:cubicBezTo>
                <a:lnTo>
                  <a:pt x="456160" y="2617963"/>
                </a:lnTo>
                <a:lnTo>
                  <a:pt x="564160" y="2617963"/>
                </a:lnTo>
                <a:lnTo>
                  <a:pt x="564160" y="2692500"/>
                </a:lnTo>
                <a:cubicBezTo>
                  <a:pt x="577696" y="2691220"/>
                  <a:pt x="591289" y="2688332"/>
                  <a:pt x="605096" y="2684680"/>
                </a:cubicBezTo>
                <a:lnTo>
                  <a:pt x="605096" y="2601411"/>
                </a:lnTo>
                <a:lnTo>
                  <a:pt x="713096" y="2601411"/>
                </a:lnTo>
                <a:lnTo>
                  <a:pt x="713096" y="2654658"/>
                </a:lnTo>
                <a:lnTo>
                  <a:pt x="754032" y="2641463"/>
                </a:lnTo>
                <a:lnTo>
                  <a:pt x="754032" y="2580721"/>
                </a:lnTo>
                <a:lnTo>
                  <a:pt x="862032" y="2580721"/>
                </a:lnTo>
                <a:lnTo>
                  <a:pt x="862032" y="2599792"/>
                </a:lnTo>
                <a:cubicBezTo>
                  <a:pt x="897454" y="2584791"/>
                  <a:pt x="934214" y="2567836"/>
                  <a:pt x="972371" y="2548802"/>
                </a:cubicBezTo>
                <a:cubicBezTo>
                  <a:pt x="1030297" y="2506047"/>
                  <a:pt x="939271" y="2219176"/>
                  <a:pt x="947546" y="2122633"/>
                </a:cubicBezTo>
                <a:cubicBezTo>
                  <a:pt x="957201" y="2082636"/>
                  <a:pt x="1082706" y="2067466"/>
                  <a:pt x="1150286" y="2039882"/>
                </a:cubicBezTo>
                <a:close/>
                <a:moveTo>
                  <a:pt x="394278" y="1320337"/>
                </a:moveTo>
                <a:cubicBezTo>
                  <a:pt x="356565" y="1315036"/>
                  <a:pt x="316914" y="1320983"/>
                  <a:pt x="277262" y="1344774"/>
                </a:cubicBezTo>
                <a:cubicBezTo>
                  <a:pt x="169686" y="1368221"/>
                  <a:pt x="281399" y="1532343"/>
                  <a:pt x="314500" y="1626128"/>
                </a:cubicBezTo>
                <a:cubicBezTo>
                  <a:pt x="335188" y="1715776"/>
                  <a:pt x="306225" y="1838523"/>
                  <a:pt x="376563" y="1820593"/>
                </a:cubicBezTo>
                <a:cubicBezTo>
                  <a:pt x="535169" y="1786113"/>
                  <a:pt x="681363" y="1673020"/>
                  <a:pt x="628954" y="1493726"/>
                </a:cubicBezTo>
                <a:cubicBezTo>
                  <a:pt x="603094" y="1453384"/>
                  <a:pt x="507414" y="1336241"/>
                  <a:pt x="394278" y="1320337"/>
                </a:cubicBezTo>
                <a:close/>
                <a:moveTo>
                  <a:pt x="1526804" y="66"/>
                </a:moveTo>
                <a:cubicBezTo>
                  <a:pt x="2066065" y="2824"/>
                  <a:pt x="2621877" y="129710"/>
                  <a:pt x="2896335" y="1038593"/>
                </a:cubicBezTo>
                <a:cubicBezTo>
                  <a:pt x="3057700" y="1564063"/>
                  <a:pt x="2532230" y="2366749"/>
                  <a:pt x="2064686" y="2292273"/>
                </a:cubicBezTo>
                <a:cubicBezTo>
                  <a:pt x="1885392" y="2267447"/>
                  <a:pt x="1950214" y="2015056"/>
                  <a:pt x="1555767" y="1940580"/>
                </a:cubicBezTo>
                <a:cubicBezTo>
                  <a:pt x="1179249" y="1868862"/>
                  <a:pt x="732393" y="2186075"/>
                  <a:pt x="554478" y="2159871"/>
                </a:cubicBezTo>
                <a:cubicBezTo>
                  <a:pt x="466211" y="2141942"/>
                  <a:pt x="394493" y="1904722"/>
                  <a:pt x="364151" y="1932305"/>
                </a:cubicBezTo>
                <a:cubicBezTo>
                  <a:pt x="322774" y="1970922"/>
                  <a:pt x="405526" y="2146079"/>
                  <a:pt x="467589" y="2205384"/>
                </a:cubicBezTo>
                <a:cubicBezTo>
                  <a:pt x="525515" y="2241243"/>
                  <a:pt x="732393" y="2202626"/>
                  <a:pt x="873070" y="2139183"/>
                </a:cubicBezTo>
                <a:cubicBezTo>
                  <a:pt x="913066" y="2128149"/>
                  <a:pt x="870312" y="2253655"/>
                  <a:pt x="877208" y="2333648"/>
                </a:cubicBezTo>
                <a:lnTo>
                  <a:pt x="862033" y="2337135"/>
                </a:lnTo>
                <a:lnTo>
                  <a:pt x="862033" y="2415799"/>
                </a:lnTo>
                <a:lnTo>
                  <a:pt x="754033" y="2415799"/>
                </a:lnTo>
                <a:lnTo>
                  <a:pt x="754033" y="2360695"/>
                </a:lnTo>
                <a:lnTo>
                  <a:pt x="713097" y="2366601"/>
                </a:lnTo>
                <a:lnTo>
                  <a:pt x="713097" y="2428213"/>
                </a:lnTo>
                <a:lnTo>
                  <a:pt x="605097" y="2428213"/>
                </a:lnTo>
                <a:lnTo>
                  <a:pt x="605097" y="2379641"/>
                </a:lnTo>
                <a:lnTo>
                  <a:pt x="564161" y="2382960"/>
                </a:lnTo>
                <a:lnTo>
                  <a:pt x="564161" y="2436489"/>
                </a:lnTo>
                <a:lnTo>
                  <a:pt x="456161" y="2436489"/>
                </a:lnTo>
                <a:lnTo>
                  <a:pt x="456161" y="2388351"/>
                </a:lnTo>
                <a:lnTo>
                  <a:pt x="415225" y="2389346"/>
                </a:lnTo>
                <a:lnTo>
                  <a:pt x="415225" y="2436489"/>
                </a:lnTo>
                <a:lnTo>
                  <a:pt x="307225" y="2436489"/>
                </a:lnTo>
                <a:lnTo>
                  <a:pt x="307225" y="2386989"/>
                </a:lnTo>
                <a:cubicBezTo>
                  <a:pt x="293173" y="2387203"/>
                  <a:pt x="279516" y="2386340"/>
                  <a:pt x="266289" y="2385150"/>
                </a:cubicBezTo>
                <a:lnTo>
                  <a:pt x="266289" y="2428213"/>
                </a:lnTo>
                <a:lnTo>
                  <a:pt x="158289" y="2428213"/>
                </a:lnTo>
                <a:lnTo>
                  <a:pt x="158289" y="2370613"/>
                </a:lnTo>
                <a:cubicBezTo>
                  <a:pt x="107017" y="2360332"/>
                  <a:pt x="72014" y="2345184"/>
                  <a:pt x="62108" y="2325373"/>
                </a:cubicBezTo>
                <a:cubicBezTo>
                  <a:pt x="37284" y="2261930"/>
                  <a:pt x="103484" y="2223314"/>
                  <a:pt x="124172" y="2172284"/>
                </a:cubicBezTo>
                <a:cubicBezTo>
                  <a:pt x="111759" y="2144700"/>
                  <a:pt x="74522" y="2141942"/>
                  <a:pt x="86934" y="2089533"/>
                </a:cubicBezTo>
                <a:cubicBezTo>
                  <a:pt x="96588" y="2053674"/>
                  <a:pt x="242782" y="2030228"/>
                  <a:pt x="264849" y="1994369"/>
                </a:cubicBezTo>
                <a:cubicBezTo>
                  <a:pt x="273125" y="1919892"/>
                  <a:pt x="-4093" y="1721291"/>
                  <a:pt x="45" y="1671639"/>
                </a:cubicBezTo>
                <a:cubicBezTo>
                  <a:pt x="12458" y="1619230"/>
                  <a:pt x="124172" y="1558546"/>
                  <a:pt x="190373" y="1477174"/>
                </a:cubicBezTo>
                <a:cubicBezTo>
                  <a:pt x="222094" y="1438557"/>
                  <a:pt x="80038" y="1267538"/>
                  <a:pt x="91072" y="1224783"/>
                </a:cubicBezTo>
                <a:cubicBezTo>
                  <a:pt x="111760" y="1092381"/>
                  <a:pt x="240023" y="943429"/>
                  <a:pt x="264849" y="703451"/>
                </a:cubicBezTo>
                <a:cubicBezTo>
                  <a:pt x="342084" y="332450"/>
                  <a:pt x="961338" y="-5451"/>
                  <a:pt x="1526804" y="6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6" name="Freeform 114">
            <a:extLst>
              <a:ext uri="{FF2B5EF4-FFF2-40B4-BE49-F238E27FC236}">
                <a16:creationId xmlns:a16="http://schemas.microsoft.com/office/drawing/2014/main" id="{353DEA2B-7F2E-4C6B-B5D7-248AF895CCDB}"/>
              </a:ext>
            </a:extLst>
          </p:cNvPr>
          <p:cNvSpPr>
            <a:spLocks noChangeAspect="1"/>
          </p:cNvSpPr>
          <p:nvPr/>
        </p:nvSpPr>
        <p:spPr>
          <a:xfrm>
            <a:off x="7700735" y="1821826"/>
            <a:ext cx="412034" cy="397359"/>
          </a:xfrm>
          <a:custGeom>
            <a:avLst/>
            <a:gdLst>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955441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8154 w 3745816"/>
              <a:gd name="connsiteY64" fmla="*/ 1151989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189917 w 3745816"/>
              <a:gd name="connsiteY51" fmla="*/ 1317105 h 3316502"/>
              <a:gd name="connsiteX52" fmla="*/ 3155798 w 3745816"/>
              <a:gd name="connsiteY52" fmla="*/ 1596884 h 3316502"/>
              <a:gd name="connsiteX53" fmla="*/ 2848723 w 3745816"/>
              <a:gd name="connsiteY53" fmla="*/ 1842544 h 3316502"/>
              <a:gd name="connsiteX54" fmla="*/ 2650831 w 3745816"/>
              <a:gd name="connsiteY54" fmla="*/ 2518108 h 3316502"/>
              <a:gd name="connsiteX55" fmla="*/ 2193630 w 3745816"/>
              <a:gd name="connsiteY55" fmla="*/ 2531756 h 3316502"/>
              <a:gd name="connsiteX56" fmla="*/ 1941147 w 3745816"/>
              <a:gd name="connsiteY56" fmla="*/ 2211033 h 3316502"/>
              <a:gd name="connsiteX57" fmla="*/ 1872908 w 3745816"/>
              <a:gd name="connsiteY57" fmla="*/ 2313392 h 3316502"/>
              <a:gd name="connsiteX58" fmla="*/ 1804669 w 3745816"/>
              <a:gd name="connsiteY58" fmla="*/ 2211033 h 3316502"/>
              <a:gd name="connsiteX59" fmla="*/ 1552186 w 3745816"/>
              <a:gd name="connsiteY59" fmla="*/ 2531756 h 3316502"/>
              <a:gd name="connsiteX60" fmla="*/ 1094985 w 3745816"/>
              <a:gd name="connsiteY60" fmla="*/ 2518108 h 3316502"/>
              <a:gd name="connsiteX61" fmla="*/ 897093 w 3745816"/>
              <a:gd name="connsiteY61" fmla="*/ 1842544 h 3316502"/>
              <a:gd name="connsiteX62" fmla="*/ 590018 w 3745816"/>
              <a:gd name="connsiteY62" fmla="*/ 1596884 h 3316502"/>
              <a:gd name="connsiteX63" fmla="*/ 555899 w 3745816"/>
              <a:gd name="connsiteY63" fmla="*/ 1317105 h 3316502"/>
              <a:gd name="connsiteX64" fmla="*/ 380265 w 3745816"/>
              <a:gd name="connsiteY64" fmla="*/ 1173717 h 3316502"/>
              <a:gd name="connsiteX65" fmla="*/ 289767 w 3745816"/>
              <a:gd name="connsiteY65" fmla="*/ 1006142 h 3316502"/>
              <a:gd name="connsiteX66" fmla="*/ 125994 w 3745816"/>
              <a:gd name="connsiteY66" fmla="*/ 921320 h 3316502"/>
              <a:gd name="connsiteX67" fmla="*/ 665081 w 3745816"/>
              <a:gd name="connsiteY67"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 name="connsiteX0" fmla="*/ 2500704 w 3745816"/>
              <a:gd name="connsiteY0" fmla="*/ 2026790 h 3316502"/>
              <a:gd name="connsiteX1" fmla="*/ 2261868 w 3745816"/>
              <a:gd name="connsiteY1" fmla="*/ 2108676 h 3316502"/>
              <a:gd name="connsiteX2" fmla="*/ 2364227 w 3745816"/>
              <a:gd name="connsiteY2" fmla="*/ 2313393 h 3316502"/>
              <a:gd name="connsiteX3" fmla="*/ 2500704 w 3745816"/>
              <a:gd name="connsiteY3" fmla="*/ 2026790 h 3316502"/>
              <a:gd name="connsiteX4" fmla="*/ 1245112 w 3745816"/>
              <a:gd name="connsiteY4" fmla="*/ 2026790 h 3316502"/>
              <a:gd name="connsiteX5" fmla="*/ 1381589 w 3745816"/>
              <a:gd name="connsiteY5" fmla="*/ 2313393 h 3316502"/>
              <a:gd name="connsiteX6" fmla="*/ 1483948 w 3745816"/>
              <a:gd name="connsiteY6" fmla="*/ 2108676 h 3316502"/>
              <a:gd name="connsiteX7" fmla="*/ 1245112 w 3745816"/>
              <a:gd name="connsiteY7" fmla="*/ 2026790 h 3316502"/>
              <a:gd name="connsiteX8" fmla="*/ 3185000 w 3745816"/>
              <a:gd name="connsiteY8" fmla="*/ 1670667 h 3316502"/>
              <a:gd name="connsiteX9" fmla="*/ 3244509 w 3745816"/>
              <a:gd name="connsiteY9" fmla="*/ 1692418 h 3316502"/>
              <a:gd name="connsiteX10" fmla="*/ 3380986 w 3745816"/>
              <a:gd name="connsiteY10" fmla="*/ 1856191 h 3316502"/>
              <a:gd name="connsiteX11" fmla="*/ 3599350 w 3745816"/>
              <a:gd name="connsiteY11" fmla="*/ 1903959 h 3316502"/>
              <a:gd name="connsiteX12" fmla="*/ 3735827 w 3745816"/>
              <a:gd name="connsiteY12" fmla="*/ 2142795 h 3316502"/>
              <a:gd name="connsiteX13" fmla="*/ 3572054 w 3745816"/>
              <a:gd name="connsiteY13" fmla="*/ 2620466 h 3316502"/>
              <a:gd name="connsiteX14" fmla="*/ 3551583 w 3745816"/>
              <a:gd name="connsiteY14" fmla="*/ 3316502 h 3316502"/>
              <a:gd name="connsiteX15" fmla="*/ 3292276 w 3745816"/>
              <a:gd name="connsiteY15" fmla="*/ 3302855 h 3316502"/>
              <a:gd name="connsiteX16" fmla="*/ 3271804 w 3745816"/>
              <a:gd name="connsiteY16" fmla="*/ 2511284 h 3316502"/>
              <a:gd name="connsiteX17" fmla="*/ 3278628 w 3745816"/>
              <a:gd name="connsiteY17" fmla="*/ 2272449 h 3316502"/>
              <a:gd name="connsiteX18" fmla="*/ 3128502 w 3745816"/>
              <a:gd name="connsiteY18" fmla="*/ 2108675 h 3316502"/>
              <a:gd name="connsiteX19" fmla="*/ 2869195 w 3745816"/>
              <a:gd name="connsiteY19" fmla="*/ 2019965 h 3316502"/>
              <a:gd name="connsiteX20" fmla="*/ 3185000 w 3745816"/>
              <a:gd name="connsiteY20" fmla="*/ 1670667 h 3316502"/>
              <a:gd name="connsiteX21" fmla="*/ 560816 w 3745816"/>
              <a:gd name="connsiteY21" fmla="*/ 1670667 h 3316502"/>
              <a:gd name="connsiteX22" fmla="*/ 876621 w 3745816"/>
              <a:gd name="connsiteY22" fmla="*/ 2019965 h 3316502"/>
              <a:gd name="connsiteX23" fmla="*/ 617314 w 3745816"/>
              <a:gd name="connsiteY23" fmla="*/ 2108675 h 3316502"/>
              <a:gd name="connsiteX24" fmla="*/ 467188 w 3745816"/>
              <a:gd name="connsiteY24" fmla="*/ 2272449 h 3316502"/>
              <a:gd name="connsiteX25" fmla="*/ 474012 w 3745816"/>
              <a:gd name="connsiteY25" fmla="*/ 2511284 h 3316502"/>
              <a:gd name="connsiteX26" fmla="*/ 453540 w 3745816"/>
              <a:gd name="connsiteY26" fmla="*/ 3302855 h 3316502"/>
              <a:gd name="connsiteX27" fmla="*/ 194233 w 3745816"/>
              <a:gd name="connsiteY27" fmla="*/ 3316502 h 3316502"/>
              <a:gd name="connsiteX28" fmla="*/ 173762 w 3745816"/>
              <a:gd name="connsiteY28" fmla="*/ 2620466 h 3316502"/>
              <a:gd name="connsiteX29" fmla="*/ 9989 w 3745816"/>
              <a:gd name="connsiteY29" fmla="*/ 2142795 h 3316502"/>
              <a:gd name="connsiteX30" fmla="*/ 146466 w 3745816"/>
              <a:gd name="connsiteY30" fmla="*/ 1903959 h 3316502"/>
              <a:gd name="connsiteX31" fmla="*/ 364830 w 3745816"/>
              <a:gd name="connsiteY31" fmla="*/ 1856191 h 3316502"/>
              <a:gd name="connsiteX32" fmla="*/ 501307 w 3745816"/>
              <a:gd name="connsiteY32" fmla="*/ 1692418 h 3316502"/>
              <a:gd name="connsiteX33" fmla="*/ 560816 w 3745816"/>
              <a:gd name="connsiteY33" fmla="*/ 1670667 h 3316502"/>
              <a:gd name="connsiteX34" fmla="*/ 2609647 w 3745816"/>
              <a:gd name="connsiteY34" fmla="*/ 1003649 h 3316502"/>
              <a:gd name="connsiteX35" fmla="*/ 2234575 w 3745816"/>
              <a:gd name="connsiteY35" fmla="*/ 1385343 h 3316502"/>
              <a:gd name="connsiteX36" fmla="*/ 1968444 w 3745816"/>
              <a:gd name="connsiteY36" fmla="*/ 1951725 h 3316502"/>
              <a:gd name="connsiteX37" fmla="*/ 2248223 w 3745816"/>
              <a:gd name="connsiteY37" fmla="*/ 1897134 h 3316502"/>
              <a:gd name="connsiteX38" fmla="*/ 2644008 w 3745816"/>
              <a:gd name="connsiteY38" fmla="*/ 1010029 h 3316502"/>
              <a:gd name="connsiteX39" fmla="*/ 2609647 w 3745816"/>
              <a:gd name="connsiteY39" fmla="*/ 1003649 h 3316502"/>
              <a:gd name="connsiteX40" fmla="*/ 1136169 w 3745816"/>
              <a:gd name="connsiteY40" fmla="*/ 1003649 h 3316502"/>
              <a:gd name="connsiteX41" fmla="*/ 1101808 w 3745816"/>
              <a:gd name="connsiteY41" fmla="*/ 1010029 h 3316502"/>
              <a:gd name="connsiteX42" fmla="*/ 1497593 w 3745816"/>
              <a:gd name="connsiteY42" fmla="*/ 1897134 h 3316502"/>
              <a:gd name="connsiteX43" fmla="*/ 1777372 w 3745816"/>
              <a:gd name="connsiteY43" fmla="*/ 1951725 h 3316502"/>
              <a:gd name="connsiteX44" fmla="*/ 1511241 w 3745816"/>
              <a:gd name="connsiteY44" fmla="*/ 1385343 h 3316502"/>
              <a:gd name="connsiteX45" fmla="*/ 1136169 w 3745816"/>
              <a:gd name="connsiteY45" fmla="*/ 1003649 h 3316502"/>
              <a:gd name="connsiteX46" fmla="*/ 665081 w 3745816"/>
              <a:gd name="connsiteY46" fmla="*/ 96 h 3316502"/>
              <a:gd name="connsiteX47" fmla="*/ 1862679 w 3745816"/>
              <a:gd name="connsiteY47" fmla="*/ 634117 h 3316502"/>
              <a:gd name="connsiteX48" fmla="*/ 3080735 w 3745816"/>
              <a:gd name="connsiteY48" fmla="*/ 96 h 3316502"/>
              <a:gd name="connsiteX49" fmla="*/ 3619822 w 3745816"/>
              <a:gd name="connsiteY49" fmla="*/ 921320 h 3316502"/>
              <a:gd name="connsiteX50" fmla="*/ 3456049 w 3745816"/>
              <a:gd name="connsiteY50" fmla="*/ 955441 h 3316502"/>
              <a:gd name="connsiteX51" fmla="*/ 3370271 w 3745816"/>
              <a:gd name="connsiteY51" fmla="*/ 1159232 h 3316502"/>
              <a:gd name="connsiteX52" fmla="*/ 3189917 w 3745816"/>
              <a:gd name="connsiteY52" fmla="*/ 1317105 h 3316502"/>
              <a:gd name="connsiteX53" fmla="*/ 3155798 w 3745816"/>
              <a:gd name="connsiteY53" fmla="*/ 1596884 h 3316502"/>
              <a:gd name="connsiteX54" fmla="*/ 2848723 w 3745816"/>
              <a:gd name="connsiteY54" fmla="*/ 1842544 h 3316502"/>
              <a:gd name="connsiteX55" fmla="*/ 2650831 w 3745816"/>
              <a:gd name="connsiteY55" fmla="*/ 2518108 h 3316502"/>
              <a:gd name="connsiteX56" fmla="*/ 2193630 w 3745816"/>
              <a:gd name="connsiteY56" fmla="*/ 2531756 h 3316502"/>
              <a:gd name="connsiteX57" fmla="*/ 1941147 w 3745816"/>
              <a:gd name="connsiteY57" fmla="*/ 2211033 h 3316502"/>
              <a:gd name="connsiteX58" fmla="*/ 1872908 w 3745816"/>
              <a:gd name="connsiteY58" fmla="*/ 2313392 h 3316502"/>
              <a:gd name="connsiteX59" fmla="*/ 1804669 w 3745816"/>
              <a:gd name="connsiteY59" fmla="*/ 2211033 h 3316502"/>
              <a:gd name="connsiteX60" fmla="*/ 1552186 w 3745816"/>
              <a:gd name="connsiteY60" fmla="*/ 2531756 h 3316502"/>
              <a:gd name="connsiteX61" fmla="*/ 1094985 w 3745816"/>
              <a:gd name="connsiteY61" fmla="*/ 2518108 h 3316502"/>
              <a:gd name="connsiteX62" fmla="*/ 897093 w 3745816"/>
              <a:gd name="connsiteY62" fmla="*/ 1842544 h 3316502"/>
              <a:gd name="connsiteX63" fmla="*/ 590018 w 3745816"/>
              <a:gd name="connsiteY63" fmla="*/ 1596884 h 3316502"/>
              <a:gd name="connsiteX64" fmla="*/ 555899 w 3745816"/>
              <a:gd name="connsiteY64" fmla="*/ 1317105 h 3316502"/>
              <a:gd name="connsiteX65" fmla="*/ 380265 w 3745816"/>
              <a:gd name="connsiteY65" fmla="*/ 1173717 h 3316502"/>
              <a:gd name="connsiteX66" fmla="*/ 289767 w 3745816"/>
              <a:gd name="connsiteY66" fmla="*/ 1006142 h 3316502"/>
              <a:gd name="connsiteX67" fmla="*/ 125994 w 3745816"/>
              <a:gd name="connsiteY67" fmla="*/ 921320 h 3316502"/>
              <a:gd name="connsiteX68" fmla="*/ 665081 w 3745816"/>
              <a:gd name="connsiteY68" fmla="*/ 96 h 33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45816" h="3316502">
                <a:moveTo>
                  <a:pt x="2500704" y="2026790"/>
                </a:moveTo>
                <a:cubicBezTo>
                  <a:pt x="2380149" y="2047261"/>
                  <a:pt x="2334656" y="2081381"/>
                  <a:pt x="2261868" y="2108676"/>
                </a:cubicBezTo>
                <a:cubicBezTo>
                  <a:pt x="2220926" y="2245154"/>
                  <a:pt x="2248220" y="2327040"/>
                  <a:pt x="2364227" y="2313393"/>
                </a:cubicBezTo>
                <a:cubicBezTo>
                  <a:pt x="2491606" y="2272450"/>
                  <a:pt x="2502979" y="2190563"/>
                  <a:pt x="2500704" y="2026790"/>
                </a:cubicBezTo>
                <a:close/>
                <a:moveTo>
                  <a:pt x="1245112" y="2026790"/>
                </a:moveTo>
                <a:cubicBezTo>
                  <a:pt x="1242837" y="2190563"/>
                  <a:pt x="1254210" y="2272450"/>
                  <a:pt x="1381589" y="2313393"/>
                </a:cubicBezTo>
                <a:cubicBezTo>
                  <a:pt x="1497596" y="2327040"/>
                  <a:pt x="1524890" y="2245154"/>
                  <a:pt x="1483948" y="2108676"/>
                </a:cubicBezTo>
                <a:cubicBezTo>
                  <a:pt x="1411160" y="2081381"/>
                  <a:pt x="1365667" y="2047261"/>
                  <a:pt x="1245112" y="2026790"/>
                </a:cubicBezTo>
                <a:close/>
                <a:moveTo>
                  <a:pt x="3185000" y="1670667"/>
                </a:moveTo>
                <a:cubicBezTo>
                  <a:pt x="3206444" y="1672444"/>
                  <a:pt x="3226596" y="1679339"/>
                  <a:pt x="3244509" y="1692418"/>
                </a:cubicBezTo>
                <a:cubicBezTo>
                  <a:pt x="3340044" y="1731086"/>
                  <a:pt x="3210389" y="1885761"/>
                  <a:pt x="3380986" y="1856191"/>
                </a:cubicBezTo>
                <a:cubicBezTo>
                  <a:pt x="3424203" y="1826621"/>
                  <a:pt x="3528837" y="1837994"/>
                  <a:pt x="3599350" y="1903959"/>
                </a:cubicBezTo>
                <a:cubicBezTo>
                  <a:pt x="3647117" y="1983571"/>
                  <a:pt x="3783594" y="2056359"/>
                  <a:pt x="3735827" y="2142795"/>
                </a:cubicBezTo>
                <a:cubicBezTo>
                  <a:pt x="3653941" y="2374806"/>
                  <a:pt x="3606173" y="2422574"/>
                  <a:pt x="3572054" y="2620466"/>
                </a:cubicBezTo>
                <a:cubicBezTo>
                  <a:pt x="3574328" y="2882048"/>
                  <a:pt x="3542485" y="3061744"/>
                  <a:pt x="3551583" y="3316502"/>
                </a:cubicBezTo>
                <a:lnTo>
                  <a:pt x="3292276" y="3302855"/>
                </a:lnTo>
                <a:cubicBezTo>
                  <a:pt x="3310472" y="3025350"/>
                  <a:pt x="3315022" y="2788789"/>
                  <a:pt x="3271804" y="2511284"/>
                </a:cubicBezTo>
                <a:cubicBezTo>
                  <a:pt x="3217213" y="2465791"/>
                  <a:pt x="3189917" y="2399828"/>
                  <a:pt x="3278628" y="2272449"/>
                </a:cubicBezTo>
                <a:cubicBezTo>
                  <a:pt x="3244509" y="2190562"/>
                  <a:pt x="3271804" y="2142795"/>
                  <a:pt x="3128502" y="2108675"/>
                </a:cubicBezTo>
                <a:cubicBezTo>
                  <a:pt x="3042066" y="2051809"/>
                  <a:pt x="2921512" y="2165541"/>
                  <a:pt x="2869195" y="2019965"/>
                </a:cubicBezTo>
                <a:cubicBezTo>
                  <a:pt x="2821427" y="1896567"/>
                  <a:pt x="3034887" y="1658228"/>
                  <a:pt x="3185000" y="1670667"/>
                </a:cubicBezTo>
                <a:close/>
                <a:moveTo>
                  <a:pt x="560816" y="1670667"/>
                </a:moveTo>
                <a:cubicBezTo>
                  <a:pt x="710929" y="1658228"/>
                  <a:pt x="924389" y="1896567"/>
                  <a:pt x="876621" y="2019965"/>
                </a:cubicBezTo>
                <a:cubicBezTo>
                  <a:pt x="824304" y="2165541"/>
                  <a:pt x="703750" y="2051809"/>
                  <a:pt x="617314" y="2108675"/>
                </a:cubicBezTo>
                <a:cubicBezTo>
                  <a:pt x="474012" y="2142795"/>
                  <a:pt x="501307" y="2190562"/>
                  <a:pt x="467188" y="2272449"/>
                </a:cubicBezTo>
                <a:cubicBezTo>
                  <a:pt x="555899" y="2399828"/>
                  <a:pt x="528603" y="2465791"/>
                  <a:pt x="474012" y="2511284"/>
                </a:cubicBezTo>
                <a:cubicBezTo>
                  <a:pt x="430794" y="2788789"/>
                  <a:pt x="435344" y="3025350"/>
                  <a:pt x="453540" y="3302855"/>
                </a:cubicBezTo>
                <a:lnTo>
                  <a:pt x="194233" y="3316502"/>
                </a:lnTo>
                <a:cubicBezTo>
                  <a:pt x="203331" y="3061744"/>
                  <a:pt x="171488" y="2882048"/>
                  <a:pt x="173762" y="2620466"/>
                </a:cubicBezTo>
                <a:cubicBezTo>
                  <a:pt x="139643" y="2422574"/>
                  <a:pt x="91875" y="2374806"/>
                  <a:pt x="9989" y="2142795"/>
                </a:cubicBezTo>
                <a:cubicBezTo>
                  <a:pt x="-37778" y="2056359"/>
                  <a:pt x="98699" y="1983571"/>
                  <a:pt x="146466" y="1903959"/>
                </a:cubicBezTo>
                <a:cubicBezTo>
                  <a:pt x="216979" y="1837994"/>
                  <a:pt x="321613" y="1826621"/>
                  <a:pt x="364830" y="1856191"/>
                </a:cubicBezTo>
                <a:cubicBezTo>
                  <a:pt x="535427" y="1885761"/>
                  <a:pt x="405772" y="1731086"/>
                  <a:pt x="501307" y="1692418"/>
                </a:cubicBezTo>
                <a:cubicBezTo>
                  <a:pt x="519220" y="1679339"/>
                  <a:pt x="539372" y="1672444"/>
                  <a:pt x="560816" y="1670667"/>
                </a:cubicBezTo>
                <a:close/>
                <a:moveTo>
                  <a:pt x="2609647" y="1003649"/>
                </a:moveTo>
                <a:cubicBezTo>
                  <a:pt x="2444889" y="994437"/>
                  <a:pt x="2381715" y="1312839"/>
                  <a:pt x="2234575" y="1385343"/>
                </a:cubicBezTo>
                <a:cubicBezTo>
                  <a:pt x="2013936" y="1460406"/>
                  <a:pt x="1963895" y="1651474"/>
                  <a:pt x="1968444" y="1951725"/>
                </a:cubicBezTo>
                <a:cubicBezTo>
                  <a:pt x="1979817" y="2035887"/>
                  <a:pt x="2134492" y="1956274"/>
                  <a:pt x="2248223" y="1897134"/>
                </a:cubicBezTo>
                <a:cubicBezTo>
                  <a:pt x="2393799" y="1812972"/>
                  <a:pt x="2839626" y="1121486"/>
                  <a:pt x="2644008" y="1010029"/>
                </a:cubicBezTo>
                <a:cubicBezTo>
                  <a:pt x="2632066" y="1006333"/>
                  <a:pt x="2620631" y="1004263"/>
                  <a:pt x="2609647" y="1003649"/>
                </a:cubicBezTo>
                <a:close/>
                <a:moveTo>
                  <a:pt x="1136169" y="1003649"/>
                </a:moveTo>
                <a:cubicBezTo>
                  <a:pt x="1125185" y="1004263"/>
                  <a:pt x="1113750" y="1006333"/>
                  <a:pt x="1101808" y="1010029"/>
                </a:cubicBezTo>
                <a:cubicBezTo>
                  <a:pt x="906190" y="1121486"/>
                  <a:pt x="1352017" y="1812972"/>
                  <a:pt x="1497593" y="1897134"/>
                </a:cubicBezTo>
                <a:cubicBezTo>
                  <a:pt x="1611324" y="1956274"/>
                  <a:pt x="1765999" y="2035887"/>
                  <a:pt x="1777372" y="1951725"/>
                </a:cubicBezTo>
                <a:cubicBezTo>
                  <a:pt x="1781921" y="1651474"/>
                  <a:pt x="1731880" y="1460406"/>
                  <a:pt x="1511241" y="1385343"/>
                </a:cubicBezTo>
                <a:cubicBezTo>
                  <a:pt x="1364101" y="1312839"/>
                  <a:pt x="1300927" y="994437"/>
                  <a:pt x="1136169" y="1003649"/>
                </a:cubicBezTo>
                <a:close/>
                <a:moveTo>
                  <a:pt x="665081" y="96"/>
                </a:moveTo>
                <a:cubicBezTo>
                  <a:pt x="1486802" y="-2174"/>
                  <a:pt x="1309537" y="573200"/>
                  <a:pt x="1862679" y="634117"/>
                </a:cubicBezTo>
                <a:cubicBezTo>
                  <a:pt x="2415888" y="573192"/>
                  <a:pt x="2259021" y="-2174"/>
                  <a:pt x="3080735" y="96"/>
                </a:cubicBezTo>
                <a:cubicBezTo>
                  <a:pt x="3608448" y="-9003"/>
                  <a:pt x="3767673" y="636991"/>
                  <a:pt x="3619822" y="921320"/>
                </a:cubicBezTo>
                <a:cubicBezTo>
                  <a:pt x="3590251" y="1010030"/>
                  <a:pt x="3519739" y="941793"/>
                  <a:pt x="3456049" y="955441"/>
                </a:cubicBezTo>
                <a:cubicBezTo>
                  <a:pt x="3416937" y="1011300"/>
                  <a:pt x="3385716" y="1096130"/>
                  <a:pt x="3370271" y="1159232"/>
                </a:cubicBezTo>
                <a:lnTo>
                  <a:pt x="3189917" y="1317105"/>
                </a:lnTo>
                <a:cubicBezTo>
                  <a:pt x="3271804" y="1426286"/>
                  <a:pt x="3258156" y="1555942"/>
                  <a:pt x="3155798" y="1596884"/>
                </a:cubicBezTo>
                <a:cubicBezTo>
                  <a:pt x="2973828" y="1651475"/>
                  <a:pt x="2866920" y="1726538"/>
                  <a:pt x="2848723" y="1842544"/>
                </a:cubicBezTo>
                <a:cubicBezTo>
                  <a:pt x="2830525" y="2001768"/>
                  <a:pt x="2832803" y="2481714"/>
                  <a:pt x="2650831" y="2518108"/>
                </a:cubicBezTo>
                <a:cubicBezTo>
                  <a:pt x="2498431" y="2522657"/>
                  <a:pt x="2373325" y="2513559"/>
                  <a:pt x="2193630" y="2531756"/>
                </a:cubicBezTo>
                <a:cubicBezTo>
                  <a:pt x="2088997" y="2522657"/>
                  <a:pt x="1998012" y="2349785"/>
                  <a:pt x="1941147" y="2211033"/>
                </a:cubicBezTo>
                <a:lnTo>
                  <a:pt x="1872908" y="2313392"/>
                </a:lnTo>
                <a:lnTo>
                  <a:pt x="1804669" y="2211033"/>
                </a:lnTo>
                <a:cubicBezTo>
                  <a:pt x="1747804" y="2349785"/>
                  <a:pt x="1656819" y="2522657"/>
                  <a:pt x="1552186" y="2531756"/>
                </a:cubicBezTo>
                <a:cubicBezTo>
                  <a:pt x="1372491" y="2513559"/>
                  <a:pt x="1247385" y="2522657"/>
                  <a:pt x="1094985" y="2518108"/>
                </a:cubicBezTo>
                <a:cubicBezTo>
                  <a:pt x="913013" y="2481714"/>
                  <a:pt x="915291" y="2001768"/>
                  <a:pt x="897093" y="1842544"/>
                </a:cubicBezTo>
                <a:cubicBezTo>
                  <a:pt x="878896" y="1726538"/>
                  <a:pt x="771988" y="1651475"/>
                  <a:pt x="590018" y="1596884"/>
                </a:cubicBezTo>
                <a:cubicBezTo>
                  <a:pt x="487660" y="1555942"/>
                  <a:pt x="474012" y="1426286"/>
                  <a:pt x="555899" y="1317105"/>
                </a:cubicBezTo>
                <a:cubicBezTo>
                  <a:pt x="497354" y="1247580"/>
                  <a:pt x="494034" y="1228756"/>
                  <a:pt x="380265" y="1173717"/>
                </a:cubicBezTo>
                <a:cubicBezTo>
                  <a:pt x="350099" y="1122687"/>
                  <a:pt x="319933" y="1057172"/>
                  <a:pt x="289767" y="1006142"/>
                </a:cubicBezTo>
                <a:cubicBezTo>
                  <a:pt x="226077" y="992494"/>
                  <a:pt x="155565" y="1010030"/>
                  <a:pt x="125994" y="921320"/>
                </a:cubicBezTo>
                <a:cubicBezTo>
                  <a:pt x="-21857" y="636991"/>
                  <a:pt x="137368" y="-9003"/>
                  <a:pt x="665081" y="9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7" name="Rounded Rectangle 31">
            <a:extLst>
              <a:ext uri="{FF2B5EF4-FFF2-40B4-BE49-F238E27FC236}">
                <a16:creationId xmlns:a16="http://schemas.microsoft.com/office/drawing/2014/main" id="{B25FCE9B-6DC5-4836-8DD9-E737D6782AA3}"/>
              </a:ext>
            </a:extLst>
          </p:cNvPr>
          <p:cNvSpPr>
            <a:spLocks noChangeAspect="1"/>
          </p:cNvSpPr>
          <p:nvPr/>
        </p:nvSpPr>
        <p:spPr>
          <a:xfrm>
            <a:off x="3382207" y="2678255"/>
            <a:ext cx="279476" cy="397359"/>
          </a:xfrm>
          <a:custGeom>
            <a:avLst/>
            <a:gdLst/>
            <a:ahLst/>
            <a:cxnLst/>
            <a:rect l="l" t="t" r="r" b="b"/>
            <a:pathLst>
              <a:path w="2273269" h="3232141">
                <a:moveTo>
                  <a:pt x="1301358" y="1224998"/>
                </a:moveTo>
                <a:cubicBezTo>
                  <a:pt x="1288512" y="1224739"/>
                  <a:pt x="1275404" y="1226994"/>
                  <a:pt x="1262722" y="1232060"/>
                </a:cubicBezTo>
                <a:cubicBezTo>
                  <a:pt x="1224020" y="1247517"/>
                  <a:pt x="1200469" y="1284678"/>
                  <a:pt x="1200858" y="1323955"/>
                </a:cubicBezTo>
                <a:lnTo>
                  <a:pt x="1068969" y="1816173"/>
                </a:lnTo>
                <a:lnTo>
                  <a:pt x="975827" y="1468563"/>
                </a:lnTo>
                <a:cubicBezTo>
                  <a:pt x="965224" y="1428990"/>
                  <a:pt x="932065" y="1401484"/>
                  <a:pt x="893889" y="1396168"/>
                </a:cubicBezTo>
                <a:cubicBezTo>
                  <a:pt x="887581" y="1395290"/>
                  <a:pt x="881136" y="1395017"/>
                  <a:pt x="874749" y="1397368"/>
                </a:cubicBezTo>
                <a:lnTo>
                  <a:pt x="873048" y="1397069"/>
                </a:lnTo>
                <a:cubicBezTo>
                  <a:pt x="871822" y="1397102"/>
                  <a:pt x="870599" y="1397158"/>
                  <a:pt x="869409" y="1397702"/>
                </a:cubicBezTo>
                <a:lnTo>
                  <a:pt x="854690" y="1398625"/>
                </a:lnTo>
                <a:cubicBezTo>
                  <a:pt x="852870" y="1399112"/>
                  <a:pt x="851076" y="1399648"/>
                  <a:pt x="849610" y="1401148"/>
                </a:cubicBezTo>
                <a:cubicBezTo>
                  <a:pt x="820426" y="1408603"/>
                  <a:pt x="795399" y="1429720"/>
                  <a:pt x="783580" y="1459921"/>
                </a:cubicBezTo>
                <a:lnTo>
                  <a:pt x="576552" y="1988920"/>
                </a:lnTo>
                <a:lnTo>
                  <a:pt x="360960" y="1988920"/>
                </a:lnTo>
                <a:cubicBezTo>
                  <a:pt x="306335" y="1988920"/>
                  <a:pt x="262052" y="2033203"/>
                  <a:pt x="262052" y="2087828"/>
                </a:cubicBezTo>
                <a:cubicBezTo>
                  <a:pt x="262052" y="2142453"/>
                  <a:pt x="306335" y="2186736"/>
                  <a:pt x="360960" y="2186736"/>
                </a:cubicBezTo>
                <a:lnTo>
                  <a:pt x="624414" y="2186736"/>
                </a:lnTo>
                <a:cubicBezTo>
                  <a:pt x="655679" y="2194749"/>
                  <a:pt x="687884" y="2184847"/>
                  <a:pt x="710155" y="2162843"/>
                </a:cubicBezTo>
                <a:cubicBezTo>
                  <a:pt x="728043" y="2149675"/>
                  <a:pt x="740236" y="2129868"/>
                  <a:pt x="742804" y="2106901"/>
                </a:cubicBezTo>
                <a:lnTo>
                  <a:pt x="861090" y="1804659"/>
                </a:lnTo>
                <a:lnTo>
                  <a:pt x="967256" y="2200878"/>
                </a:lnTo>
                <a:cubicBezTo>
                  <a:pt x="956121" y="2251327"/>
                  <a:pt x="986997" y="2301788"/>
                  <a:pt x="1037612" y="2315350"/>
                </a:cubicBezTo>
                <a:cubicBezTo>
                  <a:pt x="1044252" y="2317129"/>
                  <a:pt x="1050915" y="2318189"/>
                  <a:pt x="1057633" y="2316605"/>
                </a:cubicBezTo>
                <a:cubicBezTo>
                  <a:pt x="1061264" y="2317900"/>
                  <a:pt x="1065062" y="2318350"/>
                  <a:pt x="1068971" y="2317315"/>
                </a:cubicBezTo>
                <a:cubicBezTo>
                  <a:pt x="1072878" y="2318349"/>
                  <a:pt x="1076674" y="2317900"/>
                  <a:pt x="1080303" y="2316605"/>
                </a:cubicBezTo>
                <a:lnTo>
                  <a:pt x="1100326" y="2315350"/>
                </a:lnTo>
                <a:cubicBezTo>
                  <a:pt x="1150941" y="2301788"/>
                  <a:pt x="1181817" y="2251327"/>
                  <a:pt x="1170682" y="2200878"/>
                </a:cubicBezTo>
                <a:lnTo>
                  <a:pt x="1320238" y="1642726"/>
                </a:lnTo>
                <a:lnTo>
                  <a:pt x="1513977" y="2127797"/>
                </a:lnTo>
                <a:cubicBezTo>
                  <a:pt x="1531567" y="2171838"/>
                  <a:pt x="1577262" y="2196260"/>
                  <a:pt x="1621871" y="2186737"/>
                </a:cubicBezTo>
                <a:lnTo>
                  <a:pt x="1878495" y="2186737"/>
                </a:lnTo>
                <a:cubicBezTo>
                  <a:pt x="1933120" y="2186737"/>
                  <a:pt x="1977403" y="2142454"/>
                  <a:pt x="1977403" y="2087829"/>
                </a:cubicBezTo>
                <a:cubicBezTo>
                  <a:pt x="1977403" y="2033204"/>
                  <a:pt x="1933120" y="1988921"/>
                  <a:pt x="1878495" y="1988921"/>
                </a:cubicBezTo>
                <a:lnTo>
                  <a:pt x="1671520" y="1988921"/>
                </a:lnTo>
                <a:lnTo>
                  <a:pt x="1391261" y="1287226"/>
                </a:lnTo>
                <a:cubicBezTo>
                  <a:pt x="1376065" y="1249180"/>
                  <a:pt x="1339894" y="1225775"/>
                  <a:pt x="1301358" y="1224998"/>
                </a:cubicBezTo>
                <a:close/>
                <a:moveTo>
                  <a:pt x="335892" y="524745"/>
                </a:moveTo>
                <a:lnTo>
                  <a:pt x="1937377" y="524745"/>
                </a:lnTo>
                <a:cubicBezTo>
                  <a:pt x="1996486" y="524745"/>
                  <a:pt x="2044403" y="572662"/>
                  <a:pt x="2044403" y="631771"/>
                </a:cubicBezTo>
                <a:lnTo>
                  <a:pt x="2044403" y="2898384"/>
                </a:lnTo>
                <a:cubicBezTo>
                  <a:pt x="2044403" y="2957493"/>
                  <a:pt x="1996486" y="3005410"/>
                  <a:pt x="1937377" y="3005410"/>
                </a:cubicBezTo>
                <a:lnTo>
                  <a:pt x="335892" y="3005410"/>
                </a:lnTo>
                <a:cubicBezTo>
                  <a:pt x="276783" y="3005410"/>
                  <a:pt x="228866" y="2957493"/>
                  <a:pt x="228866" y="2898384"/>
                </a:cubicBezTo>
                <a:lnTo>
                  <a:pt x="228866" y="631771"/>
                </a:lnTo>
                <a:cubicBezTo>
                  <a:pt x="228866" y="572662"/>
                  <a:pt x="276783" y="524745"/>
                  <a:pt x="335892" y="524745"/>
                </a:cubicBezTo>
                <a:close/>
                <a:moveTo>
                  <a:pt x="245659" y="437009"/>
                </a:moveTo>
                <a:cubicBezTo>
                  <a:pt x="179890" y="437009"/>
                  <a:pt x="126573" y="490326"/>
                  <a:pt x="126573" y="556095"/>
                </a:cubicBezTo>
                <a:lnTo>
                  <a:pt x="126573" y="2974061"/>
                </a:lnTo>
                <a:cubicBezTo>
                  <a:pt x="126573" y="3039830"/>
                  <a:pt x="179890" y="3093147"/>
                  <a:pt x="245659" y="3093147"/>
                </a:cubicBezTo>
                <a:lnTo>
                  <a:pt x="2027611" y="3093147"/>
                </a:lnTo>
                <a:cubicBezTo>
                  <a:pt x="2093380" y="3093147"/>
                  <a:pt x="2146697" y="3039830"/>
                  <a:pt x="2146697" y="2974061"/>
                </a:cubicBezTo>
                <a:lnTo>
                  <a:pt x="2146697" y="556095"/>
                </a:lnTo>
                <a:cubicBezTo>
                  <a:pt x="2146697" y="490326"/>
                  <a:pt x="2093380" y="437009"/>
                  <a:pt x="2027611" y="437009"/>
                </a:cubicBezTo>
                <a:close/>
                <a:moveTo>
                  <a:pt x="974181" y="0"/>
                </a:moveTo>
                <a:lnTo>
                  <a:pt x="1299087" y="0"/>
                </a:lnTo>
                <a:cubicBezTo>
                  <a:pt x="1327680" y="0"/>
                  <a:pt x="1350860" y="23180"/>
                  <a:pt x="1350860" y="51773"/>
                </a:cubicBezTo>
                <a:lnTo>
                  <a:pt x="1350860" y="155306"/>
                </a:lnTo>
                <a:lnTo>
                  <a:pt x="1381614" y="155306"/>
                </a:lnTo>
                <a:cubicBezTo>
                  <a:pt x="1410207" y="155306"/>
                  <a:pt x="1433387" y="178486"/>
                  <a:pt x="1433387" y="207079"/>
                </a:cubicBezTo>
                <a:lnTo>
                  <a:pt x="1433387" y="298015"/>
                </a:lnTo>
                <a:lnTo>
                  <a:pt x="2081269" y="298015"/>
                </a:lnTo>
                <a:cubicBezTo>
                  <a:pt x="2187308" y="298015"/>
                  <a:pt x="2273269" y="383976"/>
                  <a:pt x="2273269" y="490015"/>
                </a:cubicBezTo>
                <a:lnTo>
                  <a:pt x="2273269" y="3040141"/>
                </a:lnTo>
                <a:cubicBezTo>
                  <a:pt x="2273269" y="3146180"/>
                  <a:pt x="2187308" y="3232141"/>
                  <a:pt x="2081269" y="3232141"/>
                </a:cubicBezTo>
                <a:lnTo>
                  <a:pt x="192000" y="3232141"/>
                </a:lnTo>
                <a:cubicBezTo>
                  <a:pt x="85961" y="3232141"/>
                  <a:pt x="0" y="3146180"/>
                  <a:pt x="0" y="3040141"/>
                </a:cubicBezTo>
                <a:lnTo>
                  <a:pt x="0" y="490015"/>
                </a:lnTo>
                <a:cubicBezTo>
                  <a:pt x="0" y="383976"/>
                  <a:pt x="85961" y="298015"/>
                  <a:pt x="192000" y="298015"/>
                </a:cubicBezTo>
                <a:lnTo>
                  <a:pt x="839881" y="298015"/>
                </a:lnTo>
                <a:lnTo>
                  <a:pt x="839881" y="207079"/>
                </a:lnTo>
                <a:cubicBezTo>
                  <a:pt x="839881" y="178486"/>
                  <a:pt x="863061" y="155306"/>
                  <a:pt x="891654" y="155306"/>
                </a:cubicBezTo>
                <a:lnTo>
                  <a:pt x="922408" y="155306"/>
                </a:lnTo>
                <a:lnTo>
                  <a:pt x="922408" y="51773"/>
                </a:lnTo>
                <a:cubicBezTo>
                  <a:pt x="922408" y="23180"/>
                  <a:pt x="945588" y="0"/>
                  <a:pt x="9741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8" name="Oval 47">
            <a:extLst>
              <a:ext uri="{FF2B5EF4-FFF2-40B4-BE49-F238E27FC236}">
                <a16:creationId xmlns:a16="http://schemas.microsoft.com/office/drawing/2014/main" id="{2A7B72D2-455E-4647-BA7D-2D9A0D0187FB}"/>
              </a:ext>
            </a:extLst>
          </p:cNvPr>
          <p:cNvSpPr>
            <a:spLocks noChangeAspect="1"/>
          </p:cNvSpPr>
          <p:nvPr/>
        </p:nvSpPr>
        <p:spPr>
          <a:xfrm>
            <a:off x="8293481" y="1821826"/>
            <a:ext cx="397359" cy="397359"/>
          </a:xfrm>
          <a:custGeom>
            <a:avLst/>
            <a:gdLst/>
            <a:ahLst/>
            <a:cxnLst/>
            <a:rect l="l" t="t" r="r" b="b"/>
            <a:pathLst>
              <a:path w="3240000" h="3240000">
                <a:moveTo>
                  <a:pt x="1303187" y="480874"/>
                </a:moveTo>
                <a:lnTo>
                  <a:pt x="1303187" y="1303187"/>
                </a:lnTo>
                <a:lnTo>
                  <a:pt x="480874" y="1303187"/>
                </a:lnTo>
                <a:lnTo>
                  <a:pt x="480874" y="1936813"/>
                </a:lnTo>
                <a:lnTo>
                  <a:pt x="1303187" y="1936813"/>
                </a:lnTo>
                <a:lnTo>
                  <a:pt x="1303187" y="2759126"/>
                </a:lnTo>
                <a:lnTo>
                  <a:pt x="1936813" y="2759126"/>
                </a:lnTo>
                <a:lnTo>
                  <a:pt x="1936813" y="1936813"/>
                </a:lnTo>
                <a:lnTo>
                  <a:pt x="2759126" y="1936813"/>
                </a:lnTo>
                <a:lnTo>
                  <a:pt x="2759126" y="1303187"/>
                </a:lnTo>
                <a:lnTo>
                  <a:pt x="1936813" y="1303187"/>
                </a:lnTo>
                <a:lnTo>
                  <a:pt x="1936813" y="480874"/>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9" name="Oval 50">
            <a:extLst>
              <a:ext uri="{FF2B5EF4-FFF2-40B4-BE49-F238E27FC236}">
                <a16:creationId xmlns:a16="http://schemas.microsoft.com/office/drawing/2014/main" id="{91CDD124-ED61-4ED3-81C2-B526853B9B84}"/>
              </a:ext>
            </a:extLst>
          </p:cNvPr>
          <p:cNvSpPr>
            <a:spLocks noChangeAspect="1"/>
          </p:cNvSpPr>
          <p:nvPr/>
        </p:nvSpPr>
        <p:spPr>
          <a:xfrm>
            <a:off x="3981271" y="2678255"/>
            <a:ext cx="351821" cy="397359"/>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0" name="Heart 17">
            <a:extLst>
              <a:ext uri="{FF2B5EF4-FFF2-40B4-BE49-F238E27FC236}">
                <a16:creationId xmlns:a16="http://schemas.microsoft.com/office/drawing/2014/main" id="{FD25AA3C-FD36-4FC1-9406-60F9CCE3DC0D}"/>
              </a:ext>
            </a:extLst>
          </p:cNvPr>
          <p:cNvSpPr/>
          <p:nvPr/>
        </p:nvSpPr>
        <p:spPr>
          <a:xfrm>
            <a:off x="5884909" y="2691372"/>
            <a:ext cx="375974" cy="36863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1" name="Rounded Rectangle 25">
            <a:extLst>
              <a:ext uri="{FF2B5EF4-FFF2-40B4-BE49-F238E27FC236}">
                <a16:creationId xmlns:a16="http://schemas.microsoft.com/office/drawing/2014/main" id="{A53FDB1A-403D-4EBD-8EB6-3E1911FAEEC5}"/>
              </a:ext>
            </a:extLst>
          </p:cNvPr>
          <p:cNvSpPr/>
          <p:nvPr/>
        </p:nvSpPr>
        <p:spPr>
          <a:xfrm>
            <a:off x="5236536" y="2719648"/>
            <a:ext cx="373253" cy="314575"/>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2" name="Chord 32">
            <a:extLst>
              <a:ext uri="{FF2B5EF4-FFF2-40B4-BE49-F238E27FC236}">
                <a16:creationId xmlns:a16="http://schemas.microsoft.com/office/drawing/2014/main" id="{3D1BBD17-EB21-4265-8BCB-65380AD568C6}"/>
              </a:ext>
            </a:extLst>
          </p:cNvPr>
          <p:cNvSpPr/>
          <p:nvPr/>
        </p:nvSpPr>
        <p:spPr>
          <a:xfrm>
            <a:off x="4599043" y="2691945"/>
            <a:ext cx="373253" cy="369979"/>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3" name="Rounded Rectangle 40">
            <a:extLst>
              <a:ext uri="{FF2B5EF4-FFF2-40B4-BE49-F238E27FC236}">
                <a16:creationId xmlns:a16="http://schemas.microsoft.com/office/drawing/2014/main" id="{9EAE5B7B-9157-44FC-AC9D-E519CCFB3F84}"/>
              </a:ext>
            </a:extLst>
          </p:cNvPr>
          <p:cNvSpPr/>
          <p:nvPr/>
        </p:nvSpPr>
        <p:spPr>
          <a:xfrm rot="2942052">
            <a:off x="6479294" y="2692382"/>
            <a:ext cx="346953" cy="369105"/>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4" name="Rounded Rectangle 7">
            <a:extLst>
              <a:ext uri="{FF2B5EF4-FFF2-40B4-BE49-F238E27FC236}">
                <a16:creationId xmlns:a16="http://schemas.microsoft.com/office/drawing/2014/main" id="{EC656316-B78D-4EC1-9C72-547CA566FED0}"/>
              </a:ext>
            </a:extLst>
          </p:cNvPr>
          <p:cNvSpPr>
            <a:spLocks noChangeAspect="1"/>
          </p:cNvSpPr>
          <p:nvPr/>
        </p:nvSpPr>
        <p:spPr>
          <a:xfrm rot="18924894" flipH="1">
            <a:off x="4724712" y="3466491"/>
            <a:ext cx="121917" cy="476831"/>
          </a:xfrm>
          <a:custGeom>
            <a:avLst/>
            <a:gdLst/>
            <a:ahLst/>
            <a:cxnLst/>
            <a:rect l="l" t="t" r="r" b="b"/>
            <a:pathLst>
              <a:path w="1081111" h="4228323">
                <a:moveTo>
                  <a:pt x="335224" y="1867922"/>
                </a:moveTo>
                <a:cubicBezTo>
                  <a:pt x="355105" y="1839562"/>
                  <a:pt x="441066" y="1818228"/>
                  <a:pt x="544096" y="1818228"/>
                </a:cubicBezTo>
                <a:cubicBezTo>
                  <a:pt x="661845" y="1818228"/>
                  <a:pt x="757300" y="1846093"/>
                  <a:pt x="757300" y="1880465"/>
                </a:cubicBezTo>
                <a:lnTo>
                  <a:pt x="754850" y="1887560"/>
                </a:lnTo>
                <a:lnTo>
                  <a:pt x="757869" y="1887560"/>
                </a:lnTo>
                <a:lnTo>
                  <a:pt x="757869" y="2839818"/>
                </a:lnTo>
                <a:cubicBezTo>
                  <a:pt x="757869" y="2972331"/>
                  <a:pt x="662287" y="3079754"/>
                  <a:pt x="544381" y="3079754"/>
                </a:cubicBezTo>
                <a:cubicBezTo>
                  <a:pt x="426475" y="3079754"/>
                  <a:pt x="330892" y="2972330"/>
                  <a:pt x="330892" y="2839818"/>
                </a:cubicBezTo>
                <a:cubicBezTo>
                  <a:pt x="330892" y="2522399"/>
                  <a:pt x="330893" y="2204979"/>
                  <a:pt x="330893" y="1887560"/>
                </a:cubicBezTo>
                <a:lnTo>
                  <a:pt x="333343" y="1887560"/>
                </a:lnTo>
                <a:cubicBezTo>
                  <a:pt x="331423" y="1885549"/>
                  <a:pt x="330893" y="1883025"/>
                  <a:pt x="330893" y="1880465"/>
                </a:cubicBezTo>
                <a:cubicBezTo>
                  <a:pt x="330893" y="1876168"/>
                  <a:pt x="332384" y="1871973"/>
                  <a:pt x="335224" y="1867922"/>
                </a:cubicBezTo>
                <a:close/>
                <a:moveTo>
                  <a:pt x="40017" y="122059"/>
                </a:moveTo>
                <a:cubicBezTo>
                  <a:pt x="33211" y="132011"/>
                  <a:pt x="29637" y="142314"/>
                  <a:pt x="29637" y="152868"/>
                </a:cubicBezTo>
                <a:cubicBezTo>
                  <a:pt x="29637" y="201406"/>
                  <a:pt x="105246" y="244661"/>
                  <a:pt x="223474" y="271871"/>
                </a:cubicBezTo>
                <a:lnTo>
                  <a:pt x="259635" y="468058"/>
                </a:lnTo>
                <a:cubicBezTo>
                  <a:pt x="103865" y="495856"/>
                  <a:pt x="0" y="547115"/>
                  <a:pt x="0" y="605632"/>
                </a:cubicBezTo>
                <a:cubicBezTo>
                  <a:pt x="0" y="658669"/>
                  <a:pt x="85325" y="705745"/>
                  <a:pt x="217400" y="734580"/>
                </a:cubicBezTo>
                <a:lnTo>
                  <a:pt x="217063" y="737117"/>
                </a:lnTo>
                <a:lnTo>
                  <a:pt x="217063" y="2943282"/>
                </a:lnTo>
                <a:cubicBezTo>
                  <a:pt x="217063" y="3039089"/>
                  <a:pt x="294931" y="3121078"/>
                  <a:pt x="405721" y="3153265"/>
                </a:cubicBezTo>
                <a:cubicBezTo>
                  <a:pt x="400324" y="3160310"/>
                  <a:pt x="397646" y="3168520"/>
                  <a:pt x="397646" y="3177204"/>
                </a:cubicBezTo>
                <a:lnTo>
                  <a:pt x="397646" y="3194256"/>
                </a:lnTo>
                <a:cubicBezTo>
                  <a:pt x="397646" y="3224314"/>
                  <a:pt x="429716" y="3248680"/>
                  <a:pt x="469276" y="3248680"/>
                </a:cubicBezTo>
                <a:lnTo>
                  <a:pt x="496274" y="3248680"/>
                </a:lnTo>
                <a:cubicBezTo>
                  <a:pt x="503831" y="3569617"/>
                  <a:pt x="518631" y="3867052"/>
                  <a:pt x="514761" y="4228323"/>
                </a:cubicBezTo>
                <a:lnTo>
                  <a:pt x="577573" y="4091802"/>
                </a:lnTo>
                <a:cubicBezTo>
                  <a:pt x="580481" y="3794896"/>
                  <a:pt x="583388" y="3537508"/>
                  <a:pt x="586278" y="3248680"/>
                </a:cubicBezTo>
                <a:lnTo>
                  <a:pt x="611834" y="3248680"/>
                </a:lnTo>
                <a:cubicBezTo>
                  <a:pt x="651395" y="3248680"/>
                  <a:pt x="683465" y="3224314"/>
                  <a:pt x="683465" y="3194256"/>
                </a:cubicBezTo>
                <a:lnTo>
                  <a:pt x="683465" y="3177205"/>
                </a:lnTo>
                <a:cubicBezTo>
                  <a:pt x="683465" y="3168518"/>
                  <a:pt x="680787" y="3160307"/>
                  <a:pt x="675388" y="3153262"/>
                </a:cubicBezTo>
                <a:cubicBezTo>
                  <a:pt x="786180" y="3121079"/>
                  <a:pt x="864048" y="3039089"/>
                  <a:pt x="864048" y="2943282"/>
                </a:cubicBezTo>
                <a:lnTo>
                  <a:pt x="864048" y="737117"/>
                </a:lnTo>
                <a:cubicBezTo>
                  <a:pt x="864048" y="736269"/>
                  <a:pt x="864042" y="735422"/>
                  <a:pt x="863712" y="734579"/>
                </a:cubicBezTo>
                <a:cubicBezTo>
                  <a:pt x="995786" y="705744"/>
                  <a:pt x="1081111" y="658669"/>
                  <a:pt x="1081111" y="605632"/>
                </a:cubicBezTo>
                <a:cubicBezTo>
                  <a:pt x="1081111" y="547115"/>
                  <a:pt x="977246" y="495856"/>
                  <a:pt x="821477" y="468058"/>
                </a:cubicBezTo>
                <a:lnTo>
                  <a:pt x="857637" y="271871"/>
                </a:lnTo>
                <a:cubicBezTo>
                  <a:pt x="975865" y="244661"/>
                  <a:pt x="1051474" y="201406"/>
                  <a:pt x="1051474" y="152868"/>
                </a:cubicBezTo>
                <a:cubicBezTo>
                  <a:pt x="1051474" y="68441"/>
                  <a:pt x="822728" y="0"/>
                  <a:pt x="540555" y="0"/>
                </a:cubicBezTo>
                <a:cubicBezTo>
                  <a:pt x="293654" y="0"/>
                  <a:pt x="87658" y="52400"/>
                  <a:pt x="40017" y="12205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85" name="Rounded Rectangle 17">
            <a:extLst>
              <a:ext uri="{FF2B5EF4-FFF2-40B4-BE49-F238E27FC236}">
                <a16:creationId xmlns:a16="http://schemas.microsoft.com/office/drawing/2014/main" id="{6B94B2D2-8266-41F5-8364-5F47F1CD6CCC}"/>
              </a:ext>
            </a:extLst>
          </p:cNvPr>
          <p:cNvSpPr>
            <a:spLocks noChangeAspect="1"/>
          </p:cNvSpPr>
          <p:nvPr/>
        </p:nvSpPr>
        <p:spPr>
          <a:xfrm>
            <a:off x="8367289" y="2678255"/>
            <a:ext cx="249743" cy="397359"/>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6" name="Oval 21">
            <a:extLst>
              <a:ext uri="{FF2B5EF4-FFF2-40B4-BE49-F238E27FC236}">
                <a16:creationId xmlns:a16="http://schemas.microsoft.com/office/drawing/2014/main" id="{97FCD430-8257-484B-9F8F-22D7D55C6EEE}"/>
              </a:ext>
            </a:extLst>
          </p:cNvPr>
          <p:cNvSpPr>
            <a:spLocks noChangeAspect="1"/>
          </p:cNvSpPr>
          <p:nvPr/>
        </p:nvSpPr>
        <p:spPr>
          <a:xfrm>
            <a:off x="7079041" y="2678255"/>
            <a:ext cx="397359" cy="397359"/>
          </a:xfrm>
          <a:custGeom>
            <a:avLst/>
            <a:gdLst/>
            <a:ahLst/>
            <a:cxnLst/>
            <a:rect l="l" t="t" r="r" b="b"/>
            <a:pathLst>
              <a:path w="3240000" h="3240000">
                <a:moveTo>
                  <a:pt x="1799999" y="306000"/>
                </a:moveTo>
                <a:lnTo>
                  <a:pt x="1440000" y="306000"/>
                </a:lnTo>
                <a:lnTo>
                  <a:pt x="1440000" y="1308231"/>
                </a:lnTo>
                <a:lnTo>
                  <a:pt x="572043" y="807116"/>
                </a:lnTo>
                <a:lnTo>
                  <a:pt x="392043" y="1118885"/>
                </a:lnTo>
                <a:lnTo>
                  <a:pt x="1260000" y="1620000"/>
                </a:lnTo>
                <a:lnTo>
                  <a:pt x="392043" y="2121116"/>
                </a:lnTo>
                <a:lnTo>
                  <a:pt x="572043" y="2432885"/>
                </a:lnTo>
                <a:lnTo>
                  <a:pt x="1440000" y="1931769"/>
                </a:lnTo>
                <a:lnTo>
                  <a:pt x="1440000" y="2934000"/>
                </a:lnTo>
                <a:lnTo>
                  <a:pt x="1800000" y="2934000"/>
                </a:lnTo>
                <a:lnTo>
                  <a:pt x="1800000" y="1931769"/>
                </a:lnTo>
                <a:lnTo>
                  <a:pt x="2667957" y="2432884"/>
                </a:lnTo>
                <a:lnTo>
                  <a:pt x="2847957" y="2121116"/>
                </a:lnTo>
                <a:lnTo>
                  <a:pt x="1980000" y="1620000"/>
                </a:lnTo>
                <a:lnTo>
                  <a:pt x="2847958" y="1118885"/>
                </a:lnTo>
                <a:lnTo>
                  <a:pt x="2667957" y="807116"/>
                </a:lnTo>
                <a:lnTo>
                  <a:pt x="1800000" y="1308231"/>
                </a:ln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7" name="Oval 25">
            <a:extLst>
              <a:ext uri="{FF2B5EF4-FFF2-40B4-BE49-F238E27FC236}">
                <a16:creationId xmlns:a16="http://schemas.microsoft.com/office/drawing/2014/main" id="{662B9A10-B959-4031-98B4-3EA3760E7508}"/>
              </a:ext>
            </a:extLst>
          </p:cNvPr>
          <p:cNvSpPr>
            <a:spLocks noChangeAspect="1"/>
          </p:cNvSpPr>
          <p:nvPr/>
        </p:nvSpPr>
        <p:spPr>
          <a:xfrm>
            <a:off x="7708342" y="2678255"/>
            <a:ext cx="396818" cy="397359"/>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8" name="Block Arc 20">
            <a:extLst>
              <a:ext uri="{FF2B5EF4-FFF2-40B4-BE49-F238E27FC236}">
                <a16:creationId xmlns:a16="http://schemas.microsoft.com/office/drawing/2014/main" id="{442BD419-0F67-4BAB-976B-E90CC1C4AECE}"/>
              </a:ext>
            </a:extLst>
          </p:cNvPr>
          <p:cNvSpPr>
            <a:spLocks noChangeAspect="1"/>
          </p:cNvSpPr>
          <p:nvPr/>
        </p:nvSpPr>
        <p:spPr>
          <a:xfrm rot="10800000">
            <a:off x="3973951" y="3506226"/>
            <a:ext cx="366464" cy="397359"/>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89" name="Block Arc 11">
            <a:extLst>
              <a:ext uri="{FF2B5EF4-FFF2-40B4-BE49-F238E27FC236}">
                <a16:creationId xmlns:a16="http://schemas.microsoft.com/office/drawing/2014/main" id="{6237B46C-EE2F-45F5-A452-AEF5853F7D2C}"/>
              </a:ext>
            </a:extLst>
          </p:cNvPr>
          <p:cNvSpPr/>
          <p:nvPr/>
        </p:nvSpPr>
        <p:spPr>
          <a:xfrm rot="10800000">
            <a:off x="6532732" y="3494484"/>
            <a:ext cx="240079" cy="390638"/>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90" name="Rectangle 21">
            <a:extLst>
              <a:ext uri="{FF2B5EF4-FFF2-40B4-BE49-F238E27FC236}">
                <a16:creationId xmlns:a16="http://schemas.microsoft.com/office/drawing/2014/main" id="{3DFB5373-0015-4A31-8F01-1597E404815D}"/>
              </a:ext>
            </a:extLst>
          </p:cNvPr>
          <p:cNvSpPr/>
          <p:nvPr/>
        </p:nvSpPr>
        <p:spPr>
          <a:xfrm>
            <a:off x="5233452" y="3598633"/>
            <a:ext cx="379424" cy="212549"/>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91" name="Round Same Side Corner Rectangle 8">
            <a:extLst>
              <a:ext uri="{FF2B5EF4-FFF2-40B4-BE49-F238E27FC236}">
                <a16:creationId xmlns:a16="http://schemas.microsoft.com/office/drawing/2014/main" id="{E4451B41-2F0A-4F98-8F16-0D0192492445}"/>
              </a:ext>
            </a:extLst>
          </p:cNvPr>
          <p:cNvSpPr/>
          <p:nvPr/>
        </p:nvSpPr>
        <p:spPr>
          <a:xfrm>
            <a:off x="8296245" y="3525067"/>
            <a:ext cx="391831" cy="39243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92" name="Rounded Rectangle 51">
            <a:extLst>
              <a:ext uri="{FF2B5EF4-FFF2-40B4-BE49-F238E27FC236}">
                <a16:creationId xmlns:a16="http://schemas.microsoft.com/office/drawing/2014/main" id="{B83253D3-E181-4488-9CD9-39D21527F719}"/>
              </a:ext>
            </a:extLst>
          </p:cNvPr>
          <p:cNvSpPr/>
          <p:nvPr/>
        </p:nvSpPr>
        <p:spPr>
          <a:xfrm rot="16200000" flipH="1">
            <a:off x="7082052" y="4221169"/>
            <a:ext cx="406175" cy="382520"/>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93" name="Isosceles Triangle 5">
            <a:extLst>
              <a:ext uri="{FF2B5EF4-FFF2-40B4-BE49-F238E27FC236}">
                <a16:creationId xmlns:a16="http://schemas.microsoft.com/office/drawing/2014/main" id="{C90FA9E7-BC2A-492A-9790-9857E5ADE9BC}"/>
              </a:ext>
            </a:extLst>
          </p:cNvPr>
          <p:cNvSpPr>
            <a:spLocks noChangeAspect="1"/>
          </p:cNvSpPr>
          <p:nvPr/>
        </p:nvSpPr>
        <p:spPr>
          <a:xfrm>
            <a:off x="5921312" y="3553489"/>
            <a:ext cx="303165" cy="302837"/>
          </a:xfrm>
          <a:custGeom>
            <a:avLst/>
            <a:gdLst/>
            <a:ahLst/>
            <a:cxnLst/>
            <a:rect l="l" t="t" r="r" b="b"/>
            <a:pathLst>
              <a:path w="3229104" h="3225610">
                <a:moveTo>
                  <a:pt x="2311104" y="907633"/>
                </a:moveTo>
                <a:lnTo>
                  <a:pt x="3229104" y="907633"/>
                </a:lnTo>
                <a:lnTo>
                  <a:pt x="1769979" y="3097491"/>
                </a:lnTo>
                <a:close/>
                <a:moveTo>
                  <a:pt x="823" y="907633"/>
                </a:moveTo>
                <a:lnTo>
                  <a:pt x="918823" y="907633"/>
                </a:lnTo>
                <a:lnTo>
                  <a:pt x="1498048" y="3135591"/>
                </a:lnTo>
                <a:close/>
                <a:moveTo>
                  <a:pt x="1036980" y="907632"/>
                </a:moveTo>
                <a:lnTo>
                  <a:pt x="2192122" y="907632"/>
                </a:lnTo>
                <a:lnTo>
                  <a:pt x="1614551" y="3225610"/>
                </a:lnTo>
                <a:close/>
                <a:moveTo>
                  <a:pt x="2769693" y="0"/>
                </a:moveTo>
                <a:lnTo>
                  <a:pt x="3229104" y="792088"/>
                </a:lnTo>
                <a:lnTo>
                  <a:pt x="2310282" y="792088"/>
                </a:lnTo>
                <a:close/>
                <a:moveTo>
                  <a:pt x="1732713" y="0"/>
                </a:moveTo>
                <a:lnTo>
                  <a:pt x="2651535" y="0"/>
                </a:lnTo>
                <a:lnTo>
                  <a:pt x="2192124" y="792088"/>
                </a:lnTo>
                <a:close/>
                <a:moveTo>
                  <a:pt x="1614553" y="0"/>
                </a:moveTo>
                <a:lnTo>
                  <a:pt x="2073964" y="792088"/>
                </a:lnTo>
                <a:lnTo>
                  <a:pt x="1155142" y="792088"/>
                </a:lnTo>
                <a:close/>
                <a:moveTo>
                  <a:pt x="577571" y="0"/>
                </a:moveTo>
                <a:lnTo>
                  <a:pt x="1496393" y="0"/>
                </a:lnTo>
                <a:lnTo>
                  <a:pt x="1036982" y="792088"/>
                </a:lnTo>
                <a:close/>
                <a:moveTo>
                  <a:pt x="459411" y="0"/>
                </a:moveTo>
                <a:lnTo>
                  <a:pt x="918822" y="792088"/>
                </a:lnTo>
                <a:lnTo>
                  <a:pt x="0" y="7920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94" name="Trapezoid 22">
            <a:extLst>
              <a:ext uri="{FF2B5EF4-FFF2-40B4-BE49-F238E27FC236}">
                <a16:creationId xmlns:a16="http://schemas.microsoft.com/office/drawing/2014/main" id="{D2EC6B0A-E896-40D9-B4A8-1556019F68B9}"/>
              </a:ext>
            </a:extLst>
          </p:cNvPr>
          <p:cNvSpPr>
            <a:spLocks noChangeAspect="1"/>
          </p:cNvSpPr>
          <p:nvPr/>
        </p:nvSpPr>
        <p:spPr>
          <a:xfrm>
            <a:off x="7079041" y="3603835"/>
            <a:ext cx="397359" cy="202144"/>
          </a:xfrm>
          <a:custGeom>
            <a:avLst/>
            <a:gdLst/>
            <a:ahLst/>
            <a:cxnLst/>
            <a:rect l="l" t="t" r="r" b="b"/>
            <a:pathLst>
              <a:path w="3261500" h="1659188">
                <a:moveTo>
                  <a:pt x="121102" y="1436888"/>
                </a:moveTo>
                <a:lnTo>
                  <a:pt x="3045452" y="1436888"/>
                </a:lnTo>
                <a:cubicBezTo>
                  <a:pt x="3001437" y="1508238"/>
                  <a:pt x="2956882" y="1580993"/>
                  <a:pt x="2918729" y="1659188"/>
                </a:cubicBezTo>
                <a:lnTo>
                  <a:pt x="202648" y="1659188"/>
                </a:lnTo>
                <a:cubicBezTo>
                  <a:pt x="188127" y="1585004"/>
                  <a:pt x="156049" y="1510828"/>
                  <a:pt x="121102" y="1436888"/>
                </a:cubicBezTo>
                <a:close/>
                <a:moveTo>
                  <a:pt x="2814967" y="1119413"/>
                </a:moveTo>
                <a:lnTo>
                  <a:pt x="2814967" y="1227413"/>
                </a:lnTo>
                <a:lnTo>
                  <a:pt x="2922967" y="1227413"/>
                </a:lnTo>
                <a:lnTo>
                  <a:pt x="2922967" y="1119413"/>
                </a:lnTo>
                <a:close/>
                <a:moveTo>
                  <a:pt x="2600074" y="1119413"/>
                </a:moveTo>
                <a:lnTo>
                  <a:pt x="2600074" y="1227413"/>
                </a:lnTo>
                <a:lnTo>
                  <a:pt x="2708074" y="1227413"/>
                </a:lnTo>
                <a:lnTo>
                  <a:pt x="2708074" y="1119413"/>
                </a:lnTo>
                <a:close/>
                <a:moveTo>
                  <a:pt x="2385182" y="1119413"/>
                </a:moveTo>
                <a:lnTo>
                  <a:pt x="2385182" y="1227413"/>
                </a:lnTo>
                <a:lnTo>
                  <a:pt x="2493182" y="1227413"/>
                </a:lnTo>
                <a:lnTo>
                  <a:pt x="2493182" y="1119413"/>
                </a:lnTo>
                <a:close/>
                <a:moveTo>
                  <a:pt x="1716569" y="1119413"/>
                </a:moveTo>
                <a:lnTo>
                  <a:pt x="1716569" y="1227413"/>
                </a:lnTo>
                <a:lnTo>
                  <a:pt x="1824569" y="1227413"/>
                </a:lnTo>
                <a:lnTo>
                  <a:pt x="1824569" y="1119413"/>
                </a:lnTo>
                <a:close/>
                <a:moveTo>
                  <a:pt x="1501676" y="1119413"/>
                </a:moveTo>
                <a:lnTo>
                  <a:pt x="1501676" y="1227413"/>
                </a:lnTo>
                <a:lnTo>
                  <a:pt x="1609676" y="1227413"/>
                </a:lnTo>
                <a:lnTo>
                  <a:pt x="1609676" y="1119413"/>
                </a:lnTo>
                <a:close/>
                <a:moveTo>
                  <a:pt x="1286784" y="1119413"/>
                </a:moveTo>
                <a:lnTo>
                  <a:pt x="1286784" y="1227413"/>
                </a:lnTo>
                <a:lnTo>
                  <a:pt x="1394784" y="1227413"/>
                </a:lnTo>
                <a:lnTo>
                  <a:pt x="1394784" y="1119413"/>
                </a:lnTo>
                <a:close/>
                <a:moveTo>
                  <a:pt x="1071892" y="1119413"/>
                </a:moveTo>
                <a:lnTo>
                  <a:pt x="1071892" y="1227413"/>
                </a:lnTo>
                <a:lnTo>
                  <a:pt x="1179892" y="1227413"/>
                </a:lnTo>
                <a:lnTo>
                  <a:pt x="1179892" y="1119413"/>
                </a:lnTo>
                <a:close/>
                <a:moveTo>
                  <a:pt x="857000" y="1119413"/>
                </a:moveTo>
                <a:lnTo>
                  <a:pt x="857000" y="1227413"/>
                </a:lnTo>
                <a:lnTo>
                  <a:pt x="965000" y="1227413"/>
                </a:lnTo>
                <a:lnTo>
                  <a:pt x="965000" y="1119413"/>
                </a:lnTo>
                <a:close/>
                <a:moveTo>
                  <a:pt x="642108" y="1119413"/>
                </a:moveTo>
                <a:lnTo>
                  <a:pt x="642108" y="1227413"/>
                </a:lnTo>
                <a:lnTo>
                  <a:pt x="750108" y="1227413"/>
                </a:lnTo>
                <a:lnTo>
                  <a:pt x="750108" y="1119413"/>
                </a:lnTo>
                <a:close/>
                <a:moveTo>
                  <a:pt x="427216" y="1119413"/>
                </a:moveTo>
                <a:lnTo>
                  <a:pt x="427216" y="1227413"/>
                </a:lnTo>
                <a:lnTo>
                  <a:pt x="535216" y="1227413"/>
                </a:lnTo>
                <a:lnTo>
                  <a:pt x="535216" y="1119413"/>
                </a:lnTo>
                <a:close/>
                <a:moveTo>
                  <a:pt x="356387" y="794045"/>
                </a:moveTo>
                <a:lnTo>
                  <a:pt x="310667" y="896924"/>
                </a:lnTo>
                <a:lnTo>
                  <a:pt x="2620886" y="908354"/>
                </a:lnTo>
                <a:lnTo>
                  <a:pt x="2540130" y="801665"/>
                </a:lnTo>
                <a:close/>
                <a:moveTo>
                  <a:pt x="382676" y="631248"/>
                </a:moveTo>
                <a:lnTo>
                  <a:pt x="363625" y="730317"/>
                </a:lnTo>
                <a:lnTo>
                  <a:pt x="2492522" y="737937"/>
                </a:lnTo>
                <a:lnTo>
                  <a:pt x="2418771" y="631248"/>
                </a:lnTo>
                <a:close/>
                <a:moveTo>
                  <a:pt x="1756650" y="318899"/>
                </a:moveTo>
                <a:lnTo>
                  <a:pt x="1756650" y="477608"/>
                </a:lnTo>
                <a:lnTo>
                  <a:pt x="1900650" y="477608"/>
                </a:lnTo>
                <a:lnTo>
                  <a:pt x="1900650" y="318899"/>
                </a:lnTo>
                <a:close/>
                <a:moveTo>
                  <a:pt x="1470038" y="318899"/>
                </a:moveTo>
                <a:lnTo>
                  <a:pt x="1470038" y="477608"/>
                </a:lnTo>
                <a:lnTo>
                  <a:pt x="1614038" y="477608"/>
                </a:lnTo>
                <a:lnTo>
                  <a:pt x="1614038" y="318899"/>
                </a:lnTo>
                <a:close/>
                <a:moveTo>
                  <a:pt x="1183427" y="318899"/>
                </a:moveTo>
                <a:lnTo>
                  <a:pt x="1183427" y="477608"/>
                </a:lnTo>
                <a:lnTo>
                  <a:pt x="1327427" y="477608"/>
                </a:lnTo>
                <a:lnTo>
                  <a:pt x="1327427" y="318899"/>
                </a:lnTo>
                <a:close/>
                <a:moveTo>
                  <a:pt x="896816" y="318899"/>
                </a:moveTo>
                <a:lnTo>
                  <a:pt x="896816" y="477608"/>
                </a:lnTo>
                <a:lnTo>
                  <a:pt x="1040816" y="477608"/>
                </a:lnTo>
                <a:lnTo>
                  <a:pt x="1040816" y="318899"/>
                </a:lnTo>
                <a:close/>
                <a:moveTo>
                  <a:pt x="1190618" y="0"/>
                </a:moveTo>
                <a:lnTo>
                  <a:pt x="1271830" y="0"/>
                </a:lnTo>
                <a:lnTo>
                  <a:pt x="1308266" y="193836"/>
                </a:lnTo>
                <a:lnTo>
                  <a:pt x="1977660" y="193836"/>
                </a:lnTo>
                <a:lnTo>
                  <a:pt x="2138144" y="525639"/>
                </a:lnTo>
                <a:lnTo>
                  <a:pt x="2421400" y="525639"/>
                </a:lnTo>
                <a:lnTo>
                  <a:pt x="2750195" y="950920"/>
                </a:lnTo>
                <a:lnTo>
                  <a:pt x="3261500" y="937238"/>
                </a:lnTo>
                <a:cubicBezTo>
                  <a:pt x="3244841" y="1097170"/>
                  <a:pt x="3172191" y="1230845"/>
                  <a:pt x="3089450" y="1364888"/>
                </a:cubicBezTo>
                <a:lnTo>
                  <a:pt x="88044" y="1364888"/>
                </a:lnTo>
                <a:cubicBezTo>
                  <a:pt x="35437" y="1251413"/>
                  <a:pt x="-11245" y="1137942"/>
                  <a:pt x="2399" y="1024450"/>
                </a:cubicBezTo>
                <a:lnTo>
                  <a:pt x="197767" y="1019222"/>
                </a:lnTo>
                <a:lnTo>
                  <a:pt x="321162" y="525639"/>
                </a:lnTo>
                <a:lnTo>
                  <a:pt x="681951" y="525639"/>
                </a:lnTo>
                <a:lnTo>
                  <a:pt x="764901" y="193836"/>
                </a:lnTo>
                <a:lnTo>
                  <a:pt x="930048" y="193836"/>
                </a:lnTo>
                <a:lnTo>
                  <a:pt x="966373" y="588"/>
                </a:lnTo>
                <a:lnTo>
                  <a:pt x="1047585" y="588"/>
                </a:lnTo>
                <a:lnTo>
                  <a:pt x="1083910" y="193836"/>
                </a:lnTo>
                <a:lnTo>
                  <a:pt x="1154183" y="1938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95" name="Rounded Rectangle 20">
            <a:extLst>
              <a:ext uri="{FF2B5EF4-FFF2-40B4-BE49-F238E27FC236}">
                <a16:creationId xmlns:a16="http://schemas.microsoft.com/office/drawing/2014/main" id="{B5A75B4D-CA52-4F78-AC74-CB42B7BD2898}"/>
              </a:ext>
            </a:extLst>
          </p:cNvPr>
          <p:cNvSpPr>
            <a:spLocks noChangeAspect="1"/>
          </p:cNvSpPr>
          <p:nvPr/>
        </p:nvSpPr>
        <p:spPr>
          <a:xfrm rot="2160000">
            <a:off x="7722617" y="3506226"/>
            <a:ext cx="368271" cy="397359"/>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96" name="Trapezoid 28">
            <a:extLst>
              <a:ext uri="{FF2B5EF4-FFF2-40B4-BE49-F238E27FC236}">
                <a16:creationId xmlns:a16="http://schemas.microsoft.com/office/drawing/2014/main" id="{013F6F7D-652C-40EF-B339-66A172676932}"/>
              </a:ext>
            </a:extLst>
          </p:cNvPr>
          <p:cNvSpPr>
            <a:spLocks noChangeAspect="1"/>
          </p:cNvSpPr>
          <p:nvPr/>
        </p:nvSpPr>
        <p:spPr>
          <a:xfrm>
            <a:off x="3358006" y="3506226"/>
            <a:ext cx="327881" cy="397359"/>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97" name="Rounded Rectangle 2">
            <a:extLst>
              <a:ext uri="{FF2B5EF4-FFF2-40B4-BE49-F238E27FC236}">
                <a16:creationId xmlns:a16="http://schemas.microsoft.com/office/drawing/2014/main" id="{2CB3F902-7F51-468E-928D-DF8ED92CA432}"/>
              </a:ext>
            </a:extLst>
          </p:cNvPr>
          <p:cNvSpPr/>
          <p:nvPr/>
        </p:nvSpPr>
        <p:spPr>
          <a:xfrm>
            <a:off x="3962457" y="4226067"/>
            <a:ext cx="389449" cy="389449"/>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98" name="Rounded Rectangle 8">
            <a:extLst>
              <a:ext uri="{FF2B5EF4-FFF2-40B4-BE49-F238E27FC236}">
                <a16:creationId xmlns:a16="http://schemas.microsoft.com/office/drawing/2014/main" id="{CF999092-51D0-4040-A441-EE93FB3BE0AB}"/>
              </a:ext>
            </a:extLst>
          </p:cNvPr>
          <p:cNvSpPr/>
          <p:nvPr/>
        </p:nvSpPr>
        <p:spPr>
          <a:xfrm>
            <a:off x="3327201" y="4226067"/>
            <a:ext cx="389492" cy="389449"/>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99" name="Rounded Rectangle 2">
            <a:extLst>
              <a:ext uri="{FF2B5EF4-FFF2-40B4-BE49-F238E27FC236}">
                <a16:creationId xmlns:a16="http://schemas.microsoft.com/office/drawing/2014/main" id="{5394194E-40CF-4800-82F4-DA12261F9012}"/>
              </a:ext>
            </a:extLst>
          </p:cNvPr>
          <p:cNvSpPr/>
          <p:nvPr/>
        </p:nvSpPr>
        <p:spPr>
          <a:xfrm>
            <a:off x="5228439" y="4226067"/>
            <a:ext cx="389449" cy="389449"/>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00" name="Rounded Rectangle 3">
            <a:extLst>
              <a:ext uri="{FF2B5EF4-FFF2-40B4-BE49-F238E27FC236}">
                <a16:creationId xmlns:a16="http://schemas.microsoft.com/office/drawing/2014/main" id="{C2FE4DD9-BD0F-42FA-8558-1E2788EACC02}"/>
              </a:ext>
            </a:extLst>
          </p:cNvPr>
          <p:cNvSpPr>
            <a:spLocks noChangeAspect="1"/>
          </p:cNvSpPr>
          <p:nvPr/>
        </p:nvSpPr>
        <p:spPr>
          <a:xfrm>
            <a:off x="4590947" y="4226067"/>
            <a:ext cx="389449" cy="389449"/>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101" name="Rounded Rectangle 10">
            <a:extLst>
              <a:ext uri="{FF2B5EF4-FFF2-40B4-BE49-F238E27FC236}">
                <a16:creationId xmlns:a16="http://schemas.microsoft.com/office/drawing/2014/main" id="{798E328E-1056-4BD6-8D0A-FEC675AE63E6}"/>
              </a:ext>
            </a:extLst>
          </p:cNvPr>
          <p:cNvSpPr>
            <a:spLocks noChangeAspect="1"/>
          </p:cNvSpPr>
          <p:nvPr/>
        </p:nvSpPr>
        <p:spPr>
          <a:xfrm>
            <a:off x="5877478" y="4218156"/>
            <a:ext cx="390836" cy="397359"/>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02" name="Block Arc 6">
            <a:extLst>
              <a:ext uri="{FF2B5EF4-FFF2-40B4-BE49-F238E27FC236}">
                <a16:creationId xmlns:a16="http://schemas.microsoft.com/office/drawing/2014/main" id="{62965521-2EFF-4BE9-866C-3D9369FA5C74}"/>
              </a:ext>
            </a:extLst>
          </p:cNvPr>
          <p:cNvSpPr/>
          <p:nvPr/>
        </p:nvSpPr>
        <p:spPr>
          <a:xfrm>
            <a:off x="6469577" y="4245523"/>
            <a:ext cx="366387" cy="369992"/>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solidFill>
                <a:schemeClr val="tx1"/>
              </a:solidFill>
            </a:endParaRPr>
          </a:p>
        </p:txBody>
      </p:sp>
      <p:sp>
        <p:nvSpPr>
          <p:cNvPr id="103" name="Left Arrow 1">
            <a:extLst>
              <a:ext uri="{FF2B5EF4-FFF2-40B4-BE49-F238E27FC236}">
                <a16:creationId xmlns:a16="http://schemas.microsoft.com/office/drawing/2014/main" id="{1947BE1D-5A1D-43CF-B583-1D9110F2864D}"/>
              </a:ext>
            </a:extLst>
          </p:cNvPr>
          <p:cNvSpPr>
            <a:spLocks noChangeAspect="1"/>
          </p:cNvSpPr>
          <p:nvPr/>
        </p:nvSpPr>
        <p:spPr>
          <a:xfrm>
            <a:off x="8316735" y="4218156"/>
            <a:ext cx="408255" cy="397359"/>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104" name="Oval 35">
            <a:extLst>
              <a:ext uri="{FF2B5EF4-FFF2-40B4-BE49-F238E27FC236}">
                <a16:creationId xmlns:a16="http://schemas.microsoft.com/office/drawing/2014/main" id="{BCF76AF1-1ADE-45FB-9D44-99BC7FEECFA3}"/>
              </a:ext>
            </a:extLst>
          </p:cNvPr>
          <p:cNvSpPr/>
          <p:nvPr/>
        </p:nvSpPr>
        <p:spPr>
          <a:xfrm>
            <a:off x="7769397" y="4218956"/>
            <a:ext cx="319660" cy="403050"/>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Tree>
    <p:extLst>
      <p:ext uri="{BB962C8B-B14F-4D97-AF65-F5344CB8AC3E}">
        <p14:creationId xmlns:p14="http://schemas.microsoft.com/office/powerpoint/2010/main" val="21268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100" name="Google Shape;353;p41"/>
          <p:cNvSpPr txBox="1">
            <a:spLocks/>
          </p:cNvSpPr>
          <p:nvPr/>
        </p:nvSpPr>
        <p:spPr>
          <a:xfrm>
            <a:off x="2421000" y="283608"/>
            <a:ext cx="4302000" cy="630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PARTICIPANT REVIEWS</a:t>
            </a:r>
          </a:p>
        </p:txBody>
      </p:sp>
      <p:sp>
        <p:nvSpPr>
          <p:cNvPr id="101" name="Google Shape;354;p41"/>
          <p:cNvSpPr/>
          <p:nvPr/>
        </p:nvSpPr>
        <p:spPr>
          <a:xfrm rot="10800000">
            <a:off x="4673471" y="1434619"/>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55;p41"/>
          <p:cNvSpPr/>
          <p:nvPr/>
        </p:nvSpPr>
        <p:spPr>
          <a:xfrm rot="10800000">
            <a:off x="4673471" y="2864831"/>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56;p41"/>
          <p:cNvSpPr/>
          <p:nvPr/>
        </p:nvSpPr>
        <p:spPr>
          <a:xfrm rot="10800000">
            <a:off x="7235335" y="3038471"/>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57;p41"/>
          <p:cNvSpPr/>
          <p:nvPr/>
        </p:nvSpPr>
        <p:spPr>
          <a:xfrm rot="10800000">
            <a:off x="7281796" y="3099525"/>
            <a:ext cx="820500" cy="82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58;p41"/>
          <p:cNvSpPr/>
          <p:nvPr/>
        </p:nvSpPr>
        <p:spPr>
          <a:xfrm rot="10800000">
            <a:off x="7235335" y="1627146"/>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59;p41"/>
          <p:cNvSpPr/>
          <p:nvPr/>
        </p:nvSpPr>
        <p:spPr>
          <a:xfrm>
            <a:off x="1517929" y="2864831"/>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0;p41"/>
          <p:cNvSpPr/>
          <p:nvPr/>
        </p:nvSpPr>
        <p:spPr>
          <a:xfrm>
            <a:off x="1517929" y="1434619"/>
            <a:ext cx="2952600" cy="1313100"/>
          </a:xfrm>
          <a:prstGeom prst="roundRect">
            <a:avLst>
              <a:gd name="adj" fmla="val 923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1;p41"/>
          <p:cNvSpPr/>
          <p:nvPr/>
        </p:nvSpPr>
        <p:spPr>
          <a:xfrm>
            <a:off x="966065" y="1631479"/>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2;p41"/>
          <p:cNvSpPr txBox="1">
            <a:spLocks/>
          </p:cNvSpPr>
          <p:nvPr/>
        </p:nvSpPr>
        <p:spPr>
          <a:xfrm flipH="1">
            <a:off x="5126168" y="296685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n-US"/>
              <a:t>“Venus is the second planet from the Sun”</a:t>
            </a:r>
          </a:p>
        </p:txBody>
      </p:sp>
      <p:sp>
        <p:nvSpPr>
          <p:cNvPr id="110" name="Google Shape;363;p41"/>
          <p:cNvSpPr txBox="1">
            <a:spLocks/>
          </p:cNvSpPr>
          <p:nvPr/>
        </p:nvSpPr>
        <p:spPr>
          <a:xfrm flipH="1">
            <a:off x="5126168" y="151715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“Mercury is the closest planet to the Sun”</a:t>
            </a:r>
          </a:p>
        </p:txBody>
      </p:sp>
      <p:sp>
        <p:nvSpPr>
          <p:cNvPr id="111" name="Google Shape;364;p41"/>
          <p:cNvSpPr txBox="1">
            <a:spLocks/>
          </p:cNvSpPr>
          <p:nvPr/>
        </p:nvSpPr>
        <p:spPr>
          <a:xfrm flipH="1">
            <a:off x="2204167" y="151716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“Despite being red, Mars is a cold place”</a:t>
            </a:r>
          </a:p>
        </p:txBody>
      </p:sp>
      <p:sp>
        <p:nvSpPr>
          <p:cNvPr id="112" name="Google Shape;365;p41"/>
          <p:cNvSpPr txBox="1">
            <a:spLocks/>
          </p:cNvSpPr>
          <p:nvPr/>
        </p:nvSpPr>
        <p:spPr>
          <a:xfrm flipH="1">
            <a:off x="5126168" y="3534082"/>
            <a:ext cx="18693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—ANIYAH DOTSON</a:t>
            </a:r>
          </a:p>
        </p:txBody>
      </p:sp>
      <p:sp>
        <p:nvSpPr>
          <p:cNvPr id="113" name="Google Shape;366;p41"/>
          <p:cNvSpPr txBox="1">
            <a:spLocks/>
          </p:cNvSpPr>
          <p:nvPr/>
        </p:nvSpPr>
        <p:spPr>
          <a:xfrm flipH="1">
            <a:off x="5150318" y="2085436"/>
            <a:ext cx="1821000" cy="459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—EMILIO BAIRD</a:t>
            </a:r>
          </a:p>
        </p:txBody>
      </p:sp>
      <p:sp>
        <p:nvSpPr>
          <p:cNvPr id="114" name="Google Shape;367;p41"/>
          <p:cNvSpPr txBox="1">
            <a:spLocks/>
          </p:cNvSpPr>
          <p:nvPr/>
        </p:nvSpPr>
        <p:spPr>
          <a:xfrm flipH="1">
            <a:off x="2241967" y="2088936"/>
            <a:ext cx="1793700" cy="4593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dirty="0"/>
              <a:t>—LANE SHARPE</a:t>
            </a:r>
          </a:p>
        </p:txBody>
      </p:sp>
      <p:sp>
        <p:nvSpPr>
          <p:cNvPr id="115" name="Google Shape;368;p41"/>
          <p:cNvSpPr txBox="1">
            <a:spLocks/>
          </p:cNvSpPr>
          <p:nvPr/>
        </p:nvSpPr>
        <p:spPr>
          <a:xfrm flipH="1">
            <a:off x="2204167" y="3534082"/>
            <a:ext cx="18693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PE"/>
              <a:t>—WOODROW FOX</a:t>
            </a:r>
          </a:p>
        </p:txBody>
      </p:sp>
      <p:sp>
        <p:nvSpPr>
          <p:cNvPr id="116" name="Google Shape;369;p41"/>
          <p:cNvSpPr txBox="1">
            <a:spLocks/>
          </p:cNvSpPr>
          <p:nvPr/>
        </p:nvSpPr>
        <p:spPr>
          <a:xfrm flipH="1">
            <a:off x="2204167" y="2966850"/>
            <a:ext cx="1869300" cy="6402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“Saturn is the ringed one and a gas giant”</a:t>
            </a:r>
          </a:p>
        </p:txBody>
      </p:sp>
      <p:sp>
        <p:nvSpPr>
          <p:cNvPr id="117" name="Google Shape;370;p41"/>
          <p:cNvSpPr/>
          <p:nvPr/>
        </p:nvSpPr>
        <p:spPr>
          <a:xfrm>
            <a:off x="1041704" y="1692525"/>
            <a:ext cx="820500" cy="820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1;p41"/>
          <p:cNvSpPr/>
          <p:nvPr/>
        </p:nvSpPr>
        <p:spPr>
          <a:xfrm>
            <a:off x="966065" y="3042804"/>
            <a:ext cx="942600" cy="942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2;p41"/>
          <p:cNvSpPr/>
          <p:nvPr/>
        </p:nvSpPr>
        <p:spPr>
          <a:xfrm>
            <a:off x="1079741" y="3170625"/>
            <a:ext cx="700500" cy="70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3;p41"/>
          <p:cNvSpPr/>
          <p:nvPr/>
        </p:nvSpPr>
        <p:spPr>
          <a:xfrm>
            <a:off x="1079741" y="1752525"/>
            <a:ext cx="700500" cy="700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4;p41"/>
          <p:cNvSpPr/>
          <p:nvPr/>
        </p:nvSpPr>
        <p:spPr>
          <a:xfrm>
            <a:off x="7351316" y="3170625"/>
            <a:ext cx="700500" cy="700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5;p41"/>
          <p:cNvSpPr/>
          <p:nvPr/>
        </p:nvSpPr>
        <p:spPr>
          <a:xfrm>
            <a:off x="7351316" y="1752525"/>
            <a:ext cx="700500" cy="700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roup 4">
            <a:extLst>
              <a:ext uri="{FF2B5EF4-FFF2-40B4-BE49-F238E27FC236}">
                <a16:creationId xmlns:a16="http://schemas.microsoft.com/office/drawing/2014/main" id="{99300727-1B5B-4EBE-BAF8-B5E36597B5B3}"/>
              </a:ext>
            </a:extLst>
          </p:cNvPr>
          <p:cNvGrpSpPr>
            <a:grpSpLocks noChangeAspect="1"/>
          </p:cNvGrpSpPr>
          <p:nvPr/>
        </p:nvGrpSpPr>
        <p:grpSpPr bwMode="auto">
          <a:xfrm>
            <a:off x="1249362" y="1827595"/>
            <a:ext cx="361258" cy="582426"/>
            <a:chOff x="4135" y="1672"/>
            <a:chExt cx="704" cy="1135"/>
          </a:xfrm>
        </p:grpSpPr>
        <p:sp>
          <p:nvSpPr>
            <p:cNvPr id="52" name="AutoShape 3">
              <a:extLst>
                <a:ext uri="{FF2B5EF4-FFF2-40B4-BE49-F238E27FC236}">
                  <a16:creationId xmlns:a16="http://schemas.microsoft.com/office/drawing/2014/main" id="{193CE750-142C-4DAE-B090-EF9FF2FF026E}"/>
                </a:ext>
              </a:extLst>
            </p:cNvPr>
            <p:cNvSpPr>
              <a:spLocks noChangeAspect="1" noChangeArrowheads="1" noTextEdit="1"/>
            </p:cNvSpPr>
            <p:nvPr/>
          </p:nvSpPr>
          <p:spPr bwMode="auto">
            <a:xfrm>
              <a:off x="4135" y="1672"/>
              <a:ext cx="704"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3" name="Freeform 5">
              <a:extLst>
                <a:ext uri="{FF2B5EF4-FFF2-40B4-BE49-F238E27FC236}">
                  <a16:creationId xmlns:a16="http://schemas.microsoft.com/office/drawing/2014/main" id="{B48E9B0C-0CA4-4DD9-B8BD-DA3C936BF204}"/>
                </a:ext>
              </a:extLst>
            </p:cNvPr>
            <p:cNvSpPr>
              <a:spLocks noEditPoints="1"/>
            </p:cNvSpPr>
            <p:nvPr/>
          </p:nvSpPr>
          <p:spPr bwMode="auto">
            <a:xfrm>
              <a:off x="4135" y="1674"/>
              <a:ext cx="707" cy="1135"/>
            </a:xfrm>
            <a:custGeom>
              <a:avLst/>
              <a:gdLst>
                <a:gd name="T0" fmla="*/ 278 w 422"/>
                <a:gd name="T1" fmla="*/ 2 h 678"/>
                <a:gd name="T2" fmla="*/ 410 w 422"/>
                <a:gd name="T3" fmla="*/ 34 h 678"/>
                <a:gd name="T4" fmla="*/ 414 w 422"/>
                <a:gd name="T5" fmla="*/ 150 h 678"/>
                <a:gd name="T6" fmla="*/ 398 w 422"/>
                <a:gd name="T7" fmla="*/ 349 h 678"/>
                <a:gd name="T8" fmla="*/ 382 w 422"/>
                <a:gd name="T9" fmla="*/ 548 h 678"/>
                <a:gd name="T10" fmla="*/ 360 w 422"/>
                <a:gd name="T11" fmla="*/ 647 h 678"/>
                <a:gd name="T12" fmla="*/ 162 w 422"/>
                <a:gd name="T13" fmla="*/ 674 h 678"/>
                <a:gd name="T14" fmla="*/ 56 w 422"/>
                <a:gd name="T15" fmla="*/ 643 h 678"/>
                <a:gd name="T16" fmla="*/ 37 w 422"/>
                <a:gd name="T17" fmla="*/ 508 h 678"/>
                <a:gd name="T18" fmla="*/ 19 w 422"/>
                <a:gd name="T19" fmla="*/ 280 h 678"/>
                <a:gd name="T20" fmla="*/ 3 w 422"/>
                <a:gd name="T21" fmla="*/ 81 h 678"/>
                <a:gd name="T22" fmla="*/ 12 w 422"/>
                <a:gd name="T23" fmla="*/ 33 h 678"/>
                <a:gd name="T24" fmla="*/ 172 w 422"/>
                <a:gd name="T25" fmla="*/ 0 h 678"/>
                <a:gd name="T26" fmla="*/ 246 w 422"/>
                <a:gd name="T27" fmla="*/ 0 h 678"/>
                <a:gd name="T28" fmla="*/ 52 w 422"/>
                <a:gd name="T29" fmla="*/ 422 h 678"/>
                <a:gd name="T30" fmla="*/ 67 w 422"/>
                <a:gd name="T31" fmla="*/ 611 h 678"/>
                <a:gd name="T32" fmla="*/ 82 w 422"/>
                <a:gd name="T33" fmla="*/ 631 h 678"/>
                <a:gd name="T34" fmla="*/ 311 w 422"/>
                <a:gd name="T35" fmla="*/ 640 h 678"/>
                <a:gd name="T36" fmla="*/ 355 w 422"/>
                <a:gd name="T37" fmla="*/ 618 h 678"/>
                <a:gd name="T38" fmla="*/ 372 w 422"/>
                <a:gd name="T39" fmla="*/ 408 h 678"/>
                <a:gd name="T40" fmla="*/ 211 w 422"/>
                <a:gd name="T41" fmla="*/ 393 h 678"/>
                <a:gd name="T42" fmla="*/ 24 w 422"/>
                <a:gd name="T43" fmla="*/ 84 h 678"/>
                <a:gd name="T44" fmla="*/ 111 w 422"/>
                <a:gd name="T45" fmla="*/ 290 h 678"/>
                <a:gd name="T46" fmla="*/ 335 w 422"/>
                <a:gd name="T47" fmla="*/ 295 h 678"/>
                <a:gd name="T48" fmla="*/ 398 w 422"/>
                <a:gd name="T49" fmla="*/ 84 h 678"/>
                <a:gd name="T50" fmla="*/ 278 w 422"/>
                <a:gd name="T51" fmla="*/ 108 h 678"/>
                <a:gd name="T52" fmla="*/ 24 w 422"/>
                <a:gd name="T53" fmla="*/ 84 h 678"/>
                <a:gd name="T54" fmla="*/ 24 w 422"/>
                <a:gd name="T55" fmla="*/ 57 h 678"/>
                <a:gd name="T56" fmla="*/ 177 w 422"/>
                <a:gd name="T57" fmla="*/ 84 h 678"/>
                <a:gd name="T58" fmla="*/ 380 w 422"/>
                <a:gd name="T59" fmla="*/ 64 h 678"/>
                <a:gd name="T60" fmla="*/ 364 w 422"/>
                <a:gd name="T61" fmla="*/ 41 h 678"/>
                <a:gd name="T62" fmla="*/ 63 w 422"/>
                <a:gd name="T63" fmla="*/ 39 h 678"/>
                <a:gd name="T64" fmla="*/ 376 w 422"/>
                <a:gd name="T65" fmla="*/ 339 h 678"/>
                <a:gd name="T66" fmla="*/ 346 w 422"/>
                <a:gd name="T67" fmla="*/ 324 h 678"/>
                <a:gd name="T68" fmla="*/ 132 w 422"/>
                <a:gd name="T69" fmla="*/ 313 h 678"/>
                <a:gd name="T70" fmla="*/ 45 w 422"/>
                <a:gd name="T71" fmla="*/ 337 h 678"/>
                <a:gd name="T72" fmla="*/ 98 w 422"/>
                <a:gd name="T73" fmla="*/ 357 h 678"/>
                <a:gd name="T74" fmla="*/ 345 w 422"/>
                <a:gd name="T75" fmla="*/ 352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2" h="678">
                  <a:moveTo>
                    <a:pt x="246" y="0"/>
                  </a:moveTo>
                  <a:cubicBezTo>
                    <a:pt x="256" y="0"/>
                    <a:pt x="267" y="1"/>
                    <a:pt x="278" y="2"/>
                  </a:cubicBezTo>
                  <a:cubicBezTo>
                    <a:pt x="313" y="5"/>
                    <a:pt x="348" y="9"/>
                    <a:pt x="382" y="20"/>
                  </a:cubicBezTo>
                  <a:cubicBezTo>
                    <a:pt x="391" y="23"/>
                    <a:pt x="401" y="28"/>
                    <a:pt x="410" y="34"/>
                  </a:cubicBezTo>
                  <a:cubicBezTo>
                    <a:pt x="418" y="39"/>
                    <a:pt x="422" y="48"/>
                    <a:pt x="421" y="60"/>
                  </a:cubicBezTo>
                  <a:cubicBezTo>
                    <a:pt x="418" y="90"/>
                    <a:pt x="416" y="120"/>
                    <a:pt x="414" y="150"/>
                  </a:cubicBezTo>
                  <a:cubicBezTo>
                    <a:pt x="411" y="183"/>
                    <a:pt x="408" y="217"/>
                    <a:pt x="406" y="250"/>
                  </a:cubicBezTo>
                  <a:cubicBezTo>
                    <a:pt x="403" y="283"/>
                    <a:pt x="400" y="316"/>
                    <a:pt x="398" y="349"/>
                  </a:cubicBezTo>
                  <a:cubicBezTo>
                    <a:pt x="395" y="383"/>
                    <a:pt x="392" y="416"/>
                    <a:pt x="390" y="450"/>
                  </a:cubicBezTo>
                  <a:cubicBezTo>
                    <a:pt x="387" y="482"/>
                    <a:pt x="384" y="515"/>
                    <a:pt x="382" y="548"/>
                  </a:cubicBezTo>
                  <a:cubicBezTo>
                    <a:pt x="380" y="571"/>
                    <a:pt x="377" y="594"/>
                    <a:pt x="376" y="618"/>
                  </a:cubicBezTo>
                  <a:cubicBezTo>
                    <a:pt x="375" y="632"/>
                    <a:pt x="369" y="641"/>
                    <a:pt x="360" y="647"/>
                  </a:cubicBezTo>
                  <a:cubicBezTo>
                    <a:pt x="345" y="657"/>
                    <a:pt x="329" y="662"/>
                    <a:pt x="313" y="665"/>
                  </a:cubicBezTo>
                  <a:cubicBezTo>
                    <a:pt x="263" y="677"/>
                    <a:pt x="213" y="678"/>
                    <a:pt x="162" y="674"/>
                  </a:cubicBezTo>
                  <a:cubicBezTo>
                    <a:pt x="134" y="671"/>
                    <a:pt x="107" y="668"/>
                    <a:pt x="80" y="657"/>
                  </a:cubicBezTo>
                  <a:cubicBezTo>
                    <a:pt x="72" y="654"/>
                    <a:pt x="64" y="649"/>
                    <a:pt x="56" y="643"/>
                  </a:cubicBezTo>
                  <a:cubicBezTo>
                    <a:pt x="47" y="636"/>
                    <a:pt x="47" y="623"/>
                    <a:pt x="46" y="611"/>
                  </a:cubicBezTo>
                  <a:cubicBezTo>
                    <a:pt x="43" y="577"/>
                    <a:pt x="40" y="542"/>
                    <a:pt x="37" y="508"/>
                  </a:cubicBezTo>
                  <a:cubicBezTo>
                    <a:pt x="34" y="470"/>
                    <a:pt x="32" y="431"/>
                    <a:pt x="28" y="393"/>
                  </a:cubicBezTo>
                  <a:cubicBezTo>
                    <a:pt x="25" y="356"/>
                    <a:pt x="22" y="318"/>
                    <a:pt x="19" y="280"/>
                  </a:cubicBezTo>
                  <a:cubicBezTo>
                    <a:pt x="16" y="248"/>
                    <a:pt x="14" y="215"/>
                    <a:pt x="11" y="182"/>
                  </a:cubicBezTo>
                  <a:cubicBezTo>
                    <a:pt x="8" y="148"/>
                    <a:pt x="6" y="115"/>
                    <a:pt x="3" y="81"/>
                  </a:cubicBezTo>
                  <a:cubicBezTo>
                    <a:pt x="2" y="74"/>
                    <a:pt x="2" y="67"/>
                    <a:pt x="1" y="60"/>
                  </a:cubicBezTo>
                  <a:cubicBezTo>
                    <a:pt x="0" y="48"/>
                    <a:pt x="5" y="40"/>
                    <a:pt x="12" y="33"/>
                  </a:cubicBezTo>
                  <a:cubicBezTo>
                    <a:pt x="25" y="23"/>
                    <a:pt x="40" y="19"/>
                    <a:pt x="54" y="16"/>
                  </a:cubicBezTo>
                  <a:cubicBezTo>
                    <a:pt x="93" y="6"/>
                    <a:pt x="132" y="2"/>
                    <a:pt x="172" y="0"/>
                  </a:cubicBezTo>
                  <a:cubicBezTo>
                    <a:pt x="174" y="0"/>
                    <a:pt x="176" y="0"/>
                    <a:pt x="178" y="0"/>
                  </a:cubicBezTo>
                  <a:cubicBezTo>
                    <a:pt x="200" y="0"/>
                    <a:pt x="223" y="0"/>
                    <a:pt x="246" y="0"/>
                  </a:cubicBezTo>
                  <a:close/>
                  <a:moveTo>
                    <a:pt x="47" y="368"/>
                  </a:moveTo>
                  <a:cubicBezTo>
                    <a:pt x="49" y="386"/>
                    <a:pt x="50" y="404"/>
                    <a:pt x="52" y="422"/>
                  </a:cubicBezTo>
                  <a:cubicBezTo>
                    <a:pt x="54" y="456"/>
                    <a:pt x="57" y="490"/>
                    <a:pt x="60" y="524"/>
                  </a:cubicBezTo>
                  <a:cubicBezTo>
                    <a:pt x="62" y="553"/>
                    <a:pt x="65" y="582"/>
                    <a:pt x="67" y="611"/>
                  </a:cubicBezTo>
                  <a:cubicBezTo>
                    <a:pt x="67" y="623"/>
                    <a:pt x="72" y="627"/>
                    <a:pt x="80" y="630"/>
                  </a:cubicBezTo>
                  <a:cubicBezTo>
                    <a:pt x="80" y="630"/>
                    <a:pt x="81" y="631"/>
                    <a:pt x="82" y="631"/>
                  </a:cubicBezTo>
                  <a:cubicBezTo>
                    <a:pt x="106" y="642"/>
                    <a:pt x="131" y="646"/>
                    <a:pt x="156" y="648"/>
                  </a:cubicBezTo>
                  <a:cubicBezTo>
                    <a:pt x="208" y="653"/>
                    <a:pt x="260" y="652"/>
                    <a:pt x="311" y="640"/>
                  </a:cubicBezTo>
                  <a:cubicBezTo>
                    <a:pt x="325" y="637"/>
                    <a:pt x="338" y="633"/>
                    <a:pt x="350" y="625"/>
                  </a:cubicBezTo>
                  <a:cubicBezTo>
                    <a:pt x="352" y="623"/>
                    <a:pt x="354" y="620"/>
                    <a:pt x="355" y="618"/>
                  </a:cubicBezTo>
                  <a:cubicBezTo>
                    <a:pt x="358" y="582"/>
                    <a:pt x="361" y="546"/>
                    <a:pt x="364" y="510"/>
                  </a:cubicBezTo>
                  <a:cubicBezTo>
                    <a:pt x="366" y="476"/>
                    <a:pt x="369" y="442"/>
                    <a:pt x="372" y="408"/>
                  </a:cubicBezTo>
                  <a:cubicBezTo>
                    <a:pt x="373" y="395"/>
                    <a:pt x="374" y="382"/>
                    <a:pt x="375" y="369"/>
                  </a:cubicBezTo>
                  <a:cubicBezTo>
                    <a:pt x="321" y="389"/>
                    <a:pt x="266" y="393"/>
                    <a:pt x="211" y="393"/>
                  </a:cubicBezTo>
                  <a:cubicBezTo>
                    <a:pt x="156" y="393"/>
                    <a:pt x="101" y="389"/>
                    <a:pt x="47" y="368"/>
                  </a:cubicBezTo>
                  <a:close/>
                  <a:moveTo>
                    <a:pt x="24" y="84"/>
                  </a:moveTo>
                  <a:cubicBezTo>
                    <a:pt x="30" y="160"/>
                    <a:pt x="37" y="235"/>
                    <a:pt x="43" y="310"/>
                  </a:cubicBezTo>
                  <a:cubicBezTo>
                    <a:pt x="65" y="298"/>
                    <a:pt x="88" y="293"/>
                    <a:pt x="111" y="290"/>
                  </a:cubicBezTo>
                  <a:cubicBezTo>
                    <a:pt x="139" y="287"/>
                    <a:pt x="167" y="284"/>
                    <a:pt x="196" y="283"/>
                  </a:cubicBezTo>
                  <a:cubicBezTo>
                    <a:pt x="242" y="281"/>
                    <a:pt x="289" y="285"/>
                    <a:pt x="335" y="295"/>
                  </a:cubicBezTo>
                  <a:cubicBezTo>
                    <a:pt x="350" y="298"/>
                    <a:pt x="365" y="304"/>
                    <a:pt x="380" y="309"/>
                  </a:cubicBezTo>
                  <a:cubicBezTo>
                    <a:pt x="386" y="235"/>
                    <a:pt x="392" y="160"/>
                    <a:pt x="398" y="84"/>
                  </a:cubicBezTo>
                  <a:cubicBezTo>
                    <a:pt x="394" y="86"/>
                    <a:pt x="391" y="87"/>
                    <a:pt x="388" y="88"/>
                  </a:cubicBezTo>
                  <a:cubicBezTo>
                    <a:pt x="352" y="101"/>
                    <a:pt x="315" y="105"/>
                    <a:pt x="278" y="108"/>
                  </a:cubicBezTo>
                  <a:cubicBezTo>
                    <a:pt x="237" y="111"/>
                    <a:pt x="195" y="111"/>
                    <a:pt x="153" y="108"/>
                  </a:cubicBezTo>
                  <a:cubicBezTo>
                    <a:pt x="109" y="105"/>
                    <a:pt x="67" y="100"/>
                    <a:pt x="24" y="84"/>
                  </a:cubicBezTo>
                  <a:close/>
                  <a:moveTo>
                    <a:pt x="24" y="54"/>
                  </a:moveTo>
                  <a:cubicBezTo>
                    <a:pt x="24" y="55"/>
                    <a:pt x="24" y="56"/>
                    <a:pt x="24" y="57"/>
                  </a:cubicBezTo>
                  <a:cubicBezTo>
                    <a:pt x="35" y="61"/>
                    <a:pt x="45" y="65"/>
                    <a:pt x="55" y="68"/>
                  </a:cubicBezTo>
                  <a:cubicBezTo>
                    <a:pt x="95" y="79"/>
                    <a:pt x="136" y="83"/>
                    <a:pt x="177" y="84"/>
                  </a:cubicBezTo>
                  <a:cubicBezTo>
                    <a:pt x="216" y="85"/>
                    <a:pt x="256" y="85"/>
                    <a:pt x="296" y="80"/>
                  </a:cubicBezTo>
                  <a:cubicBezTo>
                    <a:pt x="325" y="77"/>
                    <a:pt x="353" y="73"/>
                    <a:pt x="380" y="64"/>
                  </a:cubicBezTo>
                  <a:cubicBezTo>
                    <a:pt x="386" y="62"/>
                    <a:pt x="392" y="59"/>
                    <a:pt x="400" y="55"/>
                  </a:cubicBezTo>
                  <a:cubicBezTo>
                    <a:pt x="387" y="47"/>
                    <a:pt x="376" y="44"/>
                    <a:pt x="364" y="41"/>
                  </a:cubicBezTo>
                  <a:cubicBezTo>
                    <a:pt x="331" y="32"/>
                    <a:pt x="298" y="29"/>
                    <a:pt x="265" y="27"/>
                  </a:cubicBezTo>
                  <a:cubicBezTo>
                    <a:pt x="197" y="23"/>
                    <a:pt x="130" y="25"/>
                    <a:pt x="63" y="39"/>
                  </a:cubicBezTo>
                  <a:cubicBezTo>
                    <a:pt x="50" y="42"/>
                    <a:pt x="37" y="46"/>
                    <a:pt x="24" y="54"/>
                  </a:cubicBezTo>
                  <a:close/>
                  <a:moveTo>
                    <a:pt x="376" y="339"/>
                  </a:moveTo>
                  <a:cubicBezTo>
                    <a:pt x="376" y="338"/>
                    <a:pt x="376" y="337"/>
                    <a:pt x="376" y="336"/>
                  </a:cubicBezTo>
                  <a:cubicBezTo>
                    <a:pt x="366" y="332"/>
                    <a:pt x="356" y="327"/>
                    <a:pt x="346" y="324"/>
                  </a:cubicBezTo>
                  <a:cubicBezTo>
                    <a:pt x="310" y="314"/>
                    <a:pt x="274" y="310"/>
                    <a:pt x="238" y="309"/>
                  </a:cubicBezTo>
                  <a:cubicBezTo>
                    <a:pt x="202" y="308"/>
                    <a:pt x="167" y="308"/>
                    <a:pt x="132" y="313"/>
                  </a:cubicBezTo>
                  <a:cubicBezTo>
                    <a:pt x="108" y="316"/>
                    <a:pt x="85" y="320"/>
                    <a:pt x="62" y="329"/>
                  </a:cubicBezTo>
                  <a:cubicBezTo>
                    <a:pt x="57" y="331"/>
                    <a:pt x="52" y="334"/>
                    <a:pt x="45" y="337"/>
                  </a:cubicBezTo>
                  <a:cubicBezTo>
                    <a:pt x="49" y="340"/>
                    <a:pt x="51" y="342"/>
                    <a:pt x="53" y="343"/>
                  </a:cubicBezTo>
                  <a:cubicBezTo>
                    <a:pt x="68" y="348"/>
                    <a:pt x="83" y="354"/>
                    <a:pt x="98" y="357"/>
                  </a:cubicBezTo>
                  <a:cubicBezTo>
                    <a:pt x="130" y="364"/>
                    <a:pt x="163" y="367"/>
                    <a:pt x="197" y="367"/>
                  </a:cubicBezTo>
                  <a:cubicBezTo>
                    <a:pt x="246" y="368"/>
                    <a:pt x="296" y="366"/>
                    <a:pt x="345" y="352"/>
                  </a:cubicBezTo>
                  <a:cubicBezTo>
                    <a:pt x="356" y="349"/>
                    <a:pt x="366" y="346"/>
                    <a:pt x="376" y="3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4" name="Freeform 6">
              <a:extLst>
                <a:ext uri="{FF2B5EF4-FFF2-40B4-BE49-F238E27FC236}">
                  <a16:creationId xmlns:a16="http://schemas.microsoft.com/office/drawing/2014/main" id="{2B00E122-7EE8-490F-8159-1BE14E090DFF}"/>
                </a:ext>
              </a:extLst>
            </p:cNvPr>
            <p:cNvSpPr>
              <a:spLocks noEditPoints="1"/>
            </p:cNvSpPr>
            <p:nvPr/>
          </p:nvSpPr>
          <p:spPr bwMode="auto">
            <a:xfrm>
              <a:off x="4214" y="2290"/>
              <a:ext cx="550" cy="477"/>
            </a:xfrm>
            <a:custGeom>
              <a:avLst/>
              <a:gdLst>
                <a:gd name="T0" fmla="*/ 0 w 328"/>
                <a:gd name="T1" fmla="*/ 0 h 285"/>
                <a:gd name="T2" fmla="*/ 164 w 328"/>
                <a:gd name="T3" fmla="*/ 25 h 285"/>
                <a:gd name="T4" fmla="*/ 328 w 328"/>
                <a:gd name="T5" fmla="*/ 1 h 285"/>
                <a:gd name="T6" fmla="*/ 325 w 328"/>
                <a:gd name="T7" fmla="*/ 40 h 285"/>
                <a:gd name="T8" fmla="*/ 317 w 328"/>
                <a:gd name="T9" fmla="*/ 142 h 285"/>
                <a:gd name="T10" fmla="*/ 308 w 328"/>
                <a:gd name="T11" fmla="*/ 250 h 285"/>
                <a:gd name="T12" fmla="*/ 303 w 328"/>
                <a:gd name="T13" fmla="*/ 257 h 285"/>
                <a:gd name="T14" fmla="*/ 264 w 328"/>
                <a:gd name="T15" fmla="*/ 272 h 285"/>
                <a:gd name="T16" fmla="*/ 109 w 328"/>
                <a:gd name="T17" fmla="*/ 280 h 285"/>
                <a:gd name="T18" fmla="*/ 35 w 328"/>
                <a:gd name="T19" fmla="*/ 263 h 285"/>
                <a:gd name="T20" fmla="*/ 33 w 328"/>
                <a:gd name="T21" fmla="*/ 262 h 285"/>
                <a:gd name="T22" fmla="*/ 20 w 328"/>
                <a:gd name="T23" fmla="*/ 243 h 285"/>
                <a:gd name="T24" fmla="*/ 13 w 328"/>
                <a:gd name="T25" fmla="*/ 156 h 285"/>
                <a:gd name="T26" fmla="*/ 5 w 328"/>
                <a:gd name="T27" fmla="*/ 54 h 285"/>
                <a:gd name="T28" fmla="*/ 0 w 328"/>
                <a:gd name="T29" fmla="*/ 0 h 285"/>
                <a:gd name="T30" fmla="*/ 46 w 328"/>
                <a:gd name="T31" fmla="*/ 143 h 285"/>
                <a:gd name="T32" fmla="*/ 36 w 328"/>
                <a:gd name="T33" fmla="*/ 160 h 285"/>
                <a:gd name="T34" fmla="*/ 47 w 328"/>
                <a:gd name="T35" fmla="*/ 226 h 285"/>
                <a:gd name="T36" fmla="*/ 57 w 328"/>
                <a:gd name="T37" fmla="*/ 238 h 285"/>
                <a:gd name="T38" fmla="*/ 101 w 328"/>
                <a:gd name="T39" fmla="*/ 252 h 285"/>
                <a:gd name="T40" fmla="*/ 116 w 328"/>
                <a:gd name="T41" fmla="*/ 244 h 285"/>
                <a:gd name="T42" fmla="*/ 106 w 328"/>
                <a:gd name="T43" fmla="*/ 227 h 285"/>
                <a:gd name="T44" fmla="*/ 72 w 328"/>
                <a:gd name="T45" fmla="*/ 217 h 285"/>
                <a:gd name="T46" fmla="*/ 66 w 328"/>
                <a:gd name="T47" fmla="*/ 209 h 285"/>
                <a:gd name="T48" fmla="*/ 56 w 328"/>
                <a:gd name="T49" fmla="*/ 154 h 285"/>
                <a:gd name="T50" fmla="*/ 46 w 328"/>
                <a:gd name="T51" fmla="*/ 1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8" h="285">
                  <a:moveTo>
                    <a:pt x="0" y="0"/>
                  </a:moveTo>
                  <a:cubicBezTo>
                    <a:pt x="54" y="21"/>
                    <a:pt x="109" y="25"/>
                    <a:pt x="164" y="25"/>
                  </a:cubicBezTo>
                  <a:cubicBezTo>
                    <a:pt x="219" y="25"/>
                    <a:pt x="274" y="21"/>
                    <a:pt x="328" y="1"/>
                  </a:cubicBezTo>
                  <a:cubicBezTo>
                    <a:pt x="327" y="14"/>
                    <a:pt x="326" y="27"/>
                    <a:pt x="325" y="40"/>
                  </a:cubicBezTo>
                  <a:cubicBezTo>
                    <a:pt x="322" y="74"/>
                    <a:pt x="319" y="108"/>
                    <a:pt x="317" y="142"/>
                  </a:cubicBezTo>
                  <a:cubicBezTo>
                    <a:pt x="314" y="178"/>
                    <a:pt x="311" y="214"/>
                    <a:pt x="308" y="250"/>
                  </a:cubicBezTo>
                  <a:cubicBezTo>
                    <a:pt x="307" y="252"/>
                    <a:pt x="305" y="255"/>
                    <a:pt x="303" y="257"/>
                  </a:cubicBezTo>
                  <a:cubicBezTo>
                    <a:pt x="291" y="265"/>
                    <a:pt x="278" y="269"/>
                    <a:pt x="264" y="272"/>
                  </a:cubicBezTo>
                  <a:cubicBezTo>
                    <a:pt x="213" y="284"/>
                    <a:pt x="161" y="285"/>
                    <a:pt x="109" y="280"/>
                  </a:cubicBezTo>
                  <a:cubicBezTo>
                    <a:pt x="84" y="278"/>
                    <a:pt x="59" y="274"/>
                    <a:pt x="35" y="263"/>
                  </a:cubicBezTo>
                  <a:cubicBezTo>
                    <a:pt x="34" y="263"/>
                    <a:pt x="33" y="262"/>
                    <a:pt x="33" y="262"/>
                  </a:cubicBezTo>
                  <a:cubicBezTo>
                    <a:pt x="25" y="259"/>
                    <a:pt x="20" y="255"/>
                    <a:pt x="20" y="243"/>
                  </a:cubicBezTo>
                  <a:cubicBezTo>
                    <a:pt x="18" y="214"/>
                    <a:pt x="15" y="185"/>
                    <a:pt x="13" y="156"/>
                  </a:cubicBezTo>
                  <a:cubicBezTo>
                    <a:pt x="10" y="122"/>
                    <a:pt x="7" y="88"/>
                    <a:pt x="5" y="54"/>
                  </a:cubicBezTo>
                  <a:cubicBezTo>
                    <a:pt x="3" y="36"/>
                    <a:pt x="2" y="18"/>
                    <a:pt x="0" y="0"/>
                  </a:cubicBezTo>
                  <a:close/>
                  <a:moveTo>
                    <a:pt x="46" y="143"/>
                  </a:moveTo>
                  <a:cubicBezTo>
                    <a:pt x="39" y="143"/>
                    <a:pt x="34" y="150"/>
                    <a:pt x="36" y="160"/>
                  </a:cubicBezTo>
                  <a:cubicBezTo>
                    <a:pt x="40" y="182"/>
                    <a:pt x="44" y="204"/>
                    <a:pt x="47" y="226"/>
                  </a:cubicBezTo>
                  <a:cubicBezTo>
                    <a:pt x="49" y="233"/>
                    <a:pt x="52" y="237"/>
                    <a:pt x="57" y="238"/>
                  </a:cubicBezTo>
                  <a:cubicBezTo>
                    <a:pt x="72" y="243"/>
                    <a:pt x="87" y="248"/>
                    <a:pt x="101" y="252"/>
                  </a:cubicBezTo>
                  <a:cubicBezTo>
                    <a:pt x="109" y="254"/>
                    <a:pt x="114" y="251"/>
                    <a:pt x="116" y="244"/>
                  </a:cubicBezTo>
                  <a:cubicBezTo>
                    <a:pt x="117" y="236"/>
                    <a:pt x="114" y="230"/>
                    <a:pt x="106" y="227"/>
                  </a:cubicBezTo>
                  <a:cubicBezTo>
                    <a:pt x="95" y="224"/>
                    <a:pt x="83" y="220"/>
                    <a:pt x="72" y="217"/>
                  </a:cubicBezTo>
                  <a:cubicBezTo>
                    <a:pt x="68" y="216"/>
                    <a:pt x="67" y="213"/>
                    <a:pt x="66" y="209"/>
                  </a:cubicBezTo>
                  <a:cubicBezTo>
                    <a:pt x="63" y="190"/>
                    <a:pt x="59" y="172"/>
                    <a:pt x="56" y="154"/>
                  </a:cubicBezTo>
                  <a:cubicBezTo>
                    <a:pt x="55" y="146"/>
                    <a:pt x="51" y="143"/>
                    <a:pt x="46" y="143"/>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5" name="Freeform 7">
              <a:extLst>
                <a:ext uri="{FF2B5EF4-FFF2-40B4-BE49-F238E27FC236}">
                  <a16:creationId xmlns:a16="http://schemas.microsoft.com/office/drawing/2014/main" id="{FFAC936E-4581-432F-9635-4B727A6A514E}"/>
                </a:ext>
              </a:extLst>
            </p:cNvPr>
            <p:cNvSpPr>
              <a:spLocks/>
            </p:cNvSpPr>
            <p:nvPr/>
          </p:nvSpPr>
          <p:spPr bwMode="auto">
            <a:xfrm>
              <a:off x="4210" y="2189"/>
              <a:ext cx="555" cy="101"/>
            </a:xfrm>
            <a:custGeom>
              <a:avLst/>
              <a:gdLst>
                <a:gd name="T0" fmla="*/ 331 w 331"/>
                <a:gd name="T1" fmla="*/ 31 h 60"/>
                <a:gd name="T2" fmla="*/ 300 w 331"/>
                <a:gd name="T3" fmla="*/ 44 h 60"/>
                <a:gd name="T4" fmla="*/ 152 w 331"/>
                <a:gd name="T5" fmla="*/ 59 h 60"/>
                <a:gd name="T6" fmla="*/ 53 w 331"/>
                <a:gd name="T7" fmla="*/ 49 h 60"/>
                <a:gd name="T8" fmla="*/ 8 w 331"/>
                <a:gd name="T9" fmla="*/ 35 h 60"/>
                <a:gd name="T10" fmla="*/ 0 w 331"/>
                <a:gd name="T11" fmla="*/ 29 h 60"/>
                <a:gd name="T12" fmla="*/ 17 w 331"/>
                <a:gd name="T13" fmla="*/ 21 h 60"/>
                <a:gd name="T14" fmla="*/ 87 w 331"/>
                <a:gd name="T15" fmla="*/ 5 h 60"/>
                <a:gd name="T16" fmla="*/ 193 w 331"/>
                <a:gd name="T17" fmla="*/ 1 h 60"/>
                <a:gd name="T18" fmla="*/ 301 w 331"/>
                <a:gd name="T19" fmla="*/ 16 h 60"/>
                <a:gd name="T20" fmla="*/ 331 w 331"/>
                <a:gd name="T21" fmla="*/ 28 h 60"/>
                <a:gd name="T22" fmla="*/ 331 w 331"/>
                <a:gd name="T23"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1" h="60">
                  <a:moveTo>
                    <a:pt x="331" y="31"/>
                  </a:moveTo>
                  <a:cubicBezTo>
                    <a:pt x="321" y="38"/>
                    <a:pt x="311" y="41"/>
                    <a:pt x="300" y="44"/>
                  </a:cubicBezTo>
                  <a:cubicBezTo>
                    <a:pt x="251" y="58"/>
                    <a:pt x="201" y="60"/>
                    <a:pt x="152" y="59"/>
                  </a:cubicBezTo>
                  <a:cubicBezTo>
                    <a:pt x="118" y="59"/>
                    <a:pt x="85" y="56"/>
                    <a:pt x="53" y="49"/>
                  </a:cubicBezTo>
                  <a:cubicBezTo>
                    <a:pt x="38" y="46"/>
                    <a:pt x="23" y="40"/>
                    <a:pt x="8" y="35"/>
                  </a:cubicBezTo>
                  <a:cubicBezTo>
                    <a:pt x="6" y="34"/>
                    <a:pt x="4" y="32"/>
                    <a:pt x="0" y="29"/>
                  </a:cubicBezTo>
                  <a:cubicBezTo>
                    <a:pt x="7" y="26"/>
                    <a:pt x="12" y="23"/>
                    <a:pt x="17" y="21"/>
                  </a:cubicBezTo>
                  <a:cubicBezTo>
                    <a:pt x="40" y="12"/>
                    <a:pt x="63" y="8"/>
                    <a:pt x="87" y="5"/>
                  </a:cubicBezTo>
                  <a:cubicBezTo>
                    <a:pt x="122" y="0"/>
                    <a:pt x="157" y="0"/>
                    <a:pt x="193" y="1"/>
                  </a:cubicBezTo>
                  <a:cubicBezTo>
                    <a:pt x="229" y="2"/>
                    <a:pt x="265" y="6"/>
                    <a:pt x="301" y="16"/>
                  </a:cubicBezTo>
                  <a:cubicBezTo>
                    <a:pt x="311" y="19"/>
                    <a:pt x="321" y="24"/>
                    <a:pt x="331" y="28"/>
                  </a:cubicBezTo>
                  <a:cubicBezTo>
                    <a:pt x="331" y="29"/>
                    <a:pt x="331" y="30"/>
                    <a:pt x="331" y="31"/>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6" name="Freeform 8">
              <a:extLst>
                <a:ext uri="{FF2B5EF4-FFF2-40B4-BE49-F238E27FC236}">
                  <a16:creationId xmlns:a16="http://schemas.microsoft.com/office/drawing/2014/main" id="{30B7FF67-2911-4F02-BC85-1C5EFF369087}"/>
                </a:ext>
              </a:extLst>
            </p:cNvPr>
            <p:cNvSpPr>
              <a:spLocks/>
            </p:cNvSpPr>
            <p:nvPr/>
          </p:nvSpPr>
          <p:spPr bwMode="auto">
            <a:xfrm>
              <a:off x="4271" y="2529"/>
              <a:ext cx="139" cy="186"/>
            </a:xfrm>
            <a:custGeom>
              <a:avLst/>
              <a:gdLst>
                <a:gd name="T0" fmla="*/ 12 w 83"/>
                <a:gd name="T1" fmla="*/ 0 h 111"/>
                <a:gd name="T2" fmla="*/ 22 w 83"/>
                <a:gd name="T3" fmla="*/ 11 h 111"/>
                <a:gd name="T4" fmla="*/ 32 w 83"/>
                <a:gd name="T5" fmla="*/ 66 h 111"/>
                <a:gd name="T6" fmla="*/ 38 w 83"/>
                <a:gd name="T7" fmla="*/ 74 h 111"/>
                <a:gd name="T8" fmla="*/ 72 w 83"/>
                <a:gd name="T9" fmla="*/ 84 h 111"/>
                <a:gd name="T10" fmla="*/ 82 w 83"/>
                <a:gd name="T11" fmla="*/ 101 h 111"/>
                <a:gd name="T12" fmla="*/ 67 w 83"/>
                <a:gd name="T13" fmla="*/ 109 h 111"/>
                <a:gd name="T14" fmla="*/ 23 w 83"/>
                <a:gd name="T15" fmla="*/ 95 h 111"/>
                <a:gd name="T16" fmla="*/ 13 w 83"/>
                <a:gd name="T17" fmla="*/ 83 h 111"/>
                <a:gd name="T18" fmla="*/ 2 w 83"/>
                <a:gd name="T19" fmla="*/ 17 h 111"/>
                <a:gd name="T20" fmla="*/ 12 w 83"/>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1">
                  <a:moveTo>
                    <a:pt x="12" y="0"/>
                  </a:moveTo>
                  <a:cubicBezTo>
                    <a:pt x="17" y="0"/>
                    <a:pt x="21" y="3"/>
                    <a:pt x="22" y="11"/>
                  </a:cubicBezTo>
                  <a:cubicBezTo>
                    <a:pt x="25" y="29"/>
                    <a:pt x="29" y="47"/>
                    <a:pt x="32" y="66"/>
                  </a:cubicBezTo>
                  <a:cubicBezTo>
                    <a:pt x="33" y="70"/>
                    <a:pt x="34" y="73"/>
                    <a:pt x="38" y="74"/>
                  </a:cubicBezTo>
                  <a:cubicBezTo>
                    <a:pt x="49" y="77"/>
                    <a:pt x="61" y="81"/>
                    <a:pt x="72" y="84"/>
                  </a:cubicBezTo>
                  <a:cubicBezTo>
                    <a:pt x="80" y="87"/>
                    <a:pt x="83" y="93"/>
                    <a:pt x="82" y="101"/>
                  </a:cubicBezTo>
                  <a:cubicBezTo>
                    <a:pt x="80" y="108"/>
                    <a:pt x="75" y="111"/>
                    <a:pt x="67" y="109"/>
                  </a:cubicBezTo>
                  <a:cubicBezTo>
                    <a:pt x="53" y="105"/>
                    <a:pt x="38" y="100"/>
                    <a:pt x="23" y="95"/>
                  </a:cubicBezTo>
                  <a:cubicBezTo>
                    <a:pt x="18" y="94"/>
                    <a:pt x="15" y="90"/>
                    <a:pt x="13" y="83"/>
                  </a:cubicBezTo>
                  <a:cubicBezTo>
                    <a:pt x="10" y="61"/>
                    <a:pt x="6" y="39"/>
                    <a:pt x="2" y="17"/>
                  </a:cubicBezTo>
                  <a:cubicBezTo>
                    <a:pt x="0" y="7"/>
                    <a:pt x="5" y="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57" name="Group 4">
            <a:extLst>
              <a:ext uri="{FF2B5EF4-FFF2-40B4-BE49-F238E27FC236}">
                <a16:creationId xmlns:a16="http://schemas.microsoft.com/office/drawing/2014/main" id="{3B3E5A07-B835-414D-8237-F1E4B607E308}"/>
              </a:ext>
            </a:extLst>
          </p:cNvPr>
          <p:cNvGrpSpPr>
            <a:grpSpLocks noChangeAspect="1"/>
          </p:cNvGrpSpPr>
          <p:nvPr/>
        </p:nvGrpSpPr>
        <p:grpSpPr bwMode="auto">
          <a:xfrm>
            <a:off x="1127755" y="3250993"/>
            <a:ext cx="600187" cy="503417"/>
            <a:chOff x="3820" y="1620"/>
            <a:chExt cx="1135" cy="952"/>
          </a:xfrm>
        </p:grpSpPr>
        <p:sp>
          <p:nvSpPr>
            <p:cNvPr id="58" name="AutoShape 3">
              <a:extLst>
                <a:ext uri="{FF2B5EF4-FFF2-40B4-BE49-F238E27FC236}">
                  <a16:creationId xmlns:a16="http://schemas.microsoft.com/office/drawing/2014/main" id="{2A07740D-6976-4710-A4F1-677574EEAB63}"/>
                </a:ext>
              </a:extLst>
            </p:cNvPr>
            <p:cNvSpPr>
              <a:spLocks noChangeAspect="1" noChangeArrowheads="1" noTextEdit="1"/>
            </p:cNvSpPr>
            <p:nvPr/>
          </p:nvSpPr>
          <p:spPr bwMode="auto">
            <a:xfrm>
              <a:off x="3820" y="1620"/>
              <a:ext cx="1135"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9" name="Freeform 5">
              <a:extLst>
                <a:ext uri="{FF2B5EF4-FFF2-40B4-BE49-F238E27FC236}">
                  <a16:creationId xmlns:a16="http://schemas.microsoft.com/office/drawing/2014/main" id="{CFF71743-D9E0-4671-8143-E06BB181B418}"/>
                </a:ext>
              </a:extLst>
            </p:cNvPr>
            <p:cNvSpPr>
              <a:spLocks noEditPoints="1"/>
            </p:cNvSpPr>
            <p:nvPr/>
          </p:nvSpPr>
          <p:spPr bwMode="auto">
            <a:xfrm>
              <a:off x="3819" y="1619"/>
              <a:ext cx="1136" cy="953"/>
            </a:xfrm>
            <a:custGeom>
              <a:avLst/>
              <a:gdLst>
                <a:gd name="T0" fmla="*/ 91 w 1039"/>
                <a:gd name="T1" fmla="*/ 837 h 871"/>
                <a:gd name="T2" fmla="*/ 85 w 1039"/>
                <a:gd name="T3" fmla="*/ 787 h 871"/>
                <a:gd name="T4" fmla="*/ 117 w 1039"/>
                <a:gd name="T5" fmla="*/ 429 h 871"/>
                <a:gd name="T6" fmla="*/ 289 w 1039"/>
                <a:gd name="T7" fmla="*/ 417 h 871"/>
                <a:gd name="T8" fmla="*/ 296 w 1039"/>
                <a:gd name="T9" fmla="*/ 408 h 871"/>
                <a:gd name="T10" fmla="*/ 290 w 1039"/>
                <a:gd name="T11" fmla="*/ 76 h 871"/>
                <a:gd name="T12" fmla="*/ 345 w 1039"/>
                <a:gd name="T13" fmla="*/ 2 h 871"/>
                <a:gd name="T14" fmla="*/ 667 w 1039"/>
                <a:gd name="T15" fmla="*/ 0 h 871"/>
                <a:gd name="T16" fmla="*/ 739 w 1039"/>
                <a:gd name="T17" fmla="*/ 63 h 871"/>
                <a:gd name="T18" fmla="*/ 734 w 1039"/>
                <a:gd name="T19" fmla="*/ 417 h 871"/>
                <a:gd name="T20" fmla="*/ 873 w 1039"/>
                <a:gd name="T21" fmla="*/ 417 h 871"/>
                <a:gd name="T22" fmla="*/ 950 w 1039"/>
                <a:gd name="T23" fmla="*/ 494 h 871"/>
                <a:gd name="T24" fmla="*/ 939 w 1039"/>
                <a:gd name="T25" fmla="*/ 836 h 871"/>
                <a:gd name="T26" fmla="*/ 1036 w 1039"/>
                <a:gd name="T27" fmla="*/ 837 h 871"/>
                <a:gd name="T28" fmla="*/ 1039 w 1039"/>
                <a:gd name="T29" fmla="*/ 871 h 871"/>
                <a:gd name="T30" fmla="*/ 11 w 1039"/>
                <a:gd name="T31" fmla="*/ 870 h 871"/>
                <a:gd name="T32" fmla="*/ 0 w 1039"/>
                <a:gd name="T33" fmla="*/ 836 h 871"/>
                <a:gd name="T34" fmla="*/ 706 w 1039"/>
                <a:gd name="T35" fmla="*/ 67 h 871"/>
                <a:gd name="T36" fmla="*/ 668 w 1039"/>
                <a:gd name="T37" fmla="*/ 34 h 871"/>
                <a:gd name="T38" fmla="*/ 355 w 1039"/>
                <a:gd name="T39" fmla="*/ 34 h 871"/>
                <a:gd name="T40" fmla="*/ 325 w 1039"/>
                <a:gd name="T41" fmla="*/ 74 h 871"/>
                <a:gd name="T42" fmla="*/ 326 w 1039"/>
                <a:gd name="T43" fmla="*/ 391 h 871"/>
                <a:gd name="T44" fmla="*/ 363 w 1039"/>
                <a:gd name="T45" fmla="*/ 417 h 871"/>
                <a:gd name="T46" fmla="*/ 385 w 1039"/>
                <a:gd name="T47" fmla="*/ 491 h 871"/>
                <a:gd name="T48" fmla="*/ 416 w 1039"/>
                <a:gd name="T49" fmla="*/ 489 h 871"/>
                <a:gd name="T50" fmla="*/ 435 w 1039"/>
                <a:gd name="T51" fmla="*/ 417 h 871"/>
                <a:gd name="T52" fmla="*/ 497 w 1039"/>
                <a:gd name="T53" fmla="*/ 435 h 871"/>
                <a:gd name="T54" fmla="*/ 498 w 1039"/>
                <a:gd name="T55" fmla="*/ 559 h 871"/>
                <a:gd name="T56" fmla="*/ 530 w 1039"/>
                <a:gd name="T57" fmla="*/ 560 h 871"/>
                <a:gd name="T58" fmla="*/ 552 w 1039"/>
                <a:gd name="T59" fmla="*/ 417 h 871"/>
                <a:gd name="T60" fmla="*/ 706 w 1039"/>
                <a:gd name="T61" fmla="*/ 383 h 871"/>
                <a:gd name="T62" fmla="*/ 725 w 1039"/>
                <a:gd name="T63" fmla="*/ 451 h 871"/>
                <a:gd name="T64" fmla="*/ 563 w 1039"/>
                <a:gd name="T65" fmla="*/ 460 h 871"/>
                <a:gd name="T66" fmla="*/ 540 w 1039"/>
                <a:gd name="T67" fmla="*/ 605 h 871"/>
                <a:gd name="T68" fmla="*/ 533 w 1039"/>
                <a:gd name="T69" fmla="*/ 788 h 871"/>
                <a:gd name="T70" fmla="*/ 567 w 1039"/>
                <a:gd name="T71" fmla="*/ 834 h 871"/>
                <a:gd name="T72" fmla="*/ 871 w 1039"/>
                <a:gd name="T73" fmla="*/ 834 h 871"/>
                <a:gd name="T74" fmla="*/ 917 w 1039"/>
                <a:gd name="T75" fmla="*/ 792 h 871"/>
                <a:gd name="T76" fmla="*/ 874 w 1039"/>
                <a:gd name="T77" fmla="*/ 451 h 871"/>
                <a:gd name="T78" fmla="*/ 118 w 1039"/>
                <a:gd name="T79" fmla="*/ 643 h 871"/>
                <a:gd name="T80" fmla="*/ 118 w 1039"/>
                <a:gd name="T81" fmla="*/ 799 h 871"/>
                <a:gd name="T82" fmla="*/ 165 w 1039"/>
                <a:gd name="T83" fmla="*/ 834 h 871"/>
                <a:gd name="T84" fmla="*/ 470 w 1039"/>
                <a:gd name="T85" fmla="*/ 833 h 871"/>
                <a:gd name="T86" fmla="*/ 500 w 1039"/>
                <a:gd name="T87" fmla="*/ 787 h 871"/>
                <a:gd name="T88" fmla="*/ 495 w 1039"/>
                <a:gd name="T89" fmla="*/ 609 h 871"/>
                <a:gd name="T90" fmla="*/ 465 w 1039"/>
                <a:gd name="T91" fmla="*/ 458 h 871"/>
                <a:gd name="T92" fmla="*/ 449 w 1039"/>
                <a:gd name="T93" fmla="*/ 458 h 871"/>
                <a:gd name="T94" fmla="*/ 415 w 1039"/>
                <a:gd name="T95" fmla="*/ 539 h 871"/>
                <a:gd name="T96" fmla="*/ 350 w 1039"/>
                <a:gd name="T97" fmla="*/ 459 h 871"/>
                <a:gd name="T98" fmla="*/ 158 w 1039"/>
                <a:gd name="T99" fmla="*/ 451 h 871"/>
                <a:gd name="T100" fmla="*/ 118 w 1039"/>
                <a:gd name="T101" fmla="*/ 486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9" h="871">
                  <a:moveTo>
                    <a:pt x="0" y="836"/>
                  </a:moveTo>
                  <a:cubicBezTo>
                    <a:pt x="30" y="836"/>
                    <a:pt x="60" y="836"/>
                    <a:pt x="91" y="837"/>
                  </a:cubicBezTo>
                  <a:cubicBezTo>
                    <a:pt x="92" y="837"/>
                    <a:pt x="92" y="836"/>
                    <a:pt x="95" y="835"/>
                  </a:cubicBezTo>
                  <a:cubicBezTo>
                    <a:pt x="82" y="821"/>
                    <a:pt x="85" y="804"/>
                    <a:pt x="85" y="787"/>
                  </a:cubicBezTo>
                  <a:cubicBezTo>
                    <a:pt x="85" y="686"/>
                    <a:pt x="85" y="584"/>
                    <a:pt x="85" y="483"/>
                  </a:cubicBezTo>
                  <a:cubicBezTo>
                    <a:pt x="84" y="458"/>
                    <a:pt x="98" y="442"/>
                    <a:pt x="117" y="429"/>
                  </a:cubicBezTo>
                  <a:cubicBezTo>
                    <a:pt x="131" y="419"/>
                    <a:pt x="147" y="417"/>
                    <a:pt x="163" y="417"/>
                  </a:cubicBezTo>
                  <a:cubicBezTo>
                    <a:pt x="205" y="417"/>
                    <a:pt x="247" y="417"/>
                    <a:pt x="289" y="417"/>
                  </a:cubicBezTo>
                  <a:cubicBezTo>
                    <a:pt x="292" y="417"/>
                    <a:pt x="295" y="417"/>
                    <a:pt x="299" y="417"/>
                  </a:cubicBezTo>
                  <a:cubicBezTo>
                    <a:pt x="298" y="413"/>
                    <a:pt x="296" y="411"/>
                    <a:pt x="296" y="408"/>
                  </a:cubicBezTo>
                  <a:cubicBezTo>
                    <a:pt x="294" y="399"/>
                    <a:pt x="291" y="391"/>
                    <a:pt x="291" y="383"/>
                  </a:cubicBezTo>
                  <a:cubicBezTo>
                    <a:pt x="290" y="280"/>
                    <a:pt x="290" y="178"/>
                    <a:pt x="290" y="76"/>
                  </a:cubicBezTo>
                  <a:cubicBezTo>
                    <a:pt x="290" y="60"/>
                    <a:pt x="293" y="44"/>
                    <a:pt x="302" y="30"/>
                  </a:cubicBezTo>
                  <a:cubicBezTo>
                    <a:pt x="313" y="15"/>
                    <a:pt x="327" y="5"/>
                    <a:pt x="345" y="2"/>
                  </a:cubicBezTo>
                  <a:cubicBezTo>
                    <a:pt x="352" y="1"/>
                    <a:pt x="359" y="1"/>
                    <a:pt x="366" y="1"/>
                  </a:cubicBezTo>
                  <a:cubicBezTo>
                    <a:pt x="467" y="0"/>
                    <a:pt x="567" y="1"/>
                    <a:pt x="667" y="0"/>
                  </a:cubicBezTo>
                  <a:cubicBezTo>
                    <a:pt x="690" y="0"/>
                    <a:pt x="710" y="7"/>
                    <a:pt x="725" y="25"/>
                  </a:cubicBezTo>
                  <a:cubicBezTo>
                    <a:pt x="734" y="36"/>
                    <a:pt x="739" y="48"/>
                    <a:pt x="739" y="63"/>
                  </a:cubicBezTo>
                  <a:cubicBezTo>
                    <a:pt x="738" y="173"/>
                    <a:pt x="739" y="283"/>
                    <a:pt x="738" y="393"/>
                  </a:cubicBezTo>
                  <a:cubicBezTo>
                    <a:pt x="738" y="400"/>
                    <a:pt x="736" y="408"/>
                    <a:pt x="734" y="417"/>
                  </a:cubicBezTo>
                  <a:cubicBezTo>
                    <a:pt x="737" y="417"/>
                    <a:pt x="739" y="417"/>
                    <a:pt x="742" y="417"/>
                  </a:cubicBezTo>
                  <a:cubicBezTo>
                    <a:pt x="786" y="417"/>
                    <a:pt x="829" y="418"/>
                    <a:pt x="873" y="417"/>
                  </a:cubicBezTo>
                  <a:cubicBezTo>
                    <a:pt x="903" y="417"/>
                    <a:pt x="927" y="430"/>
                    <a:pt x="941" y="457"/>
                  </a:cubicBezTo>
                  <a:cubicBezTo>
                    <a:pt x="947" y="467"/>
                    <a:pt x="950" y="481"/>
                    <a:pt x="950" y="494"/>
                  </a:cubicBezTo>
                  <a:cubicBezTo>
                    <a:pt x="951" y="594"/>
                    <a:pt x="950" y="695"/>
                    <a:pt x="950" y="795"/>
                  </a:cubicBezTo>
                  <a:cubicBezTo>
                    <a:pt x="950" y="809"/>
                    <a:pt x="946" y="822"/>
                    <a:pt x="939" y="836"/>
                  </a:cubicBezTo>
                  <a:cubicBezTo>
                    <a:pt x="941" y="836"/>
                    <a:pt x="943" y="837"/>
                    <a:pt x="944" y="837"/>
                  </a:cubicBezTo>
                  <a:cubicBezTo>
                    <a:pt x="975" y="837"/>
                    <a:pt x="1005" y="837"/>
                    <a:pt x="1036" y="837"/>
                  </a:cubicBezTo>
                  <a:cubicBezTo>
                    <a:pt x="1037" y="837"/>
                    <a:pt x="1038" y="836"/>
                    <a:pt x="1039" y="836"/>
                  </a:cubicBezTo>
                  <a:cubicBezTo>
                    <a:pt x="1039" y="848"/>
                    <a:pt x="1039" y="859"/>
                    <a:pt x="1039" y="871"/>
                  </a:cubicBezTo>
                  <a:cubicBezTo>
                    <a:pt x="1033" y="870"/>
                    <a:pt x="1028" y="870"/>
                    <a:pt x="1022" y="870"/>
                  </a:cubicBezTo>
                  <a:cubicBezTo>
                    <a:pt x="685" y="870"/>
                    <a:pt x="348" y="870"/>
                    <a:pt x="11" y="870"/>
                  </a:cubicBezTo>
                  <a:cubicBezTo>
                    <a:pt x="7" y="870"/>
                    <a:pt x="4" y="870"/>
                    <a:pt x="0" y="869"/>
                  </a:cubicBezTo>
                  <a:cubicBezTo>
                    <a:pt x="0" y="858"/>
                    <a:pt x="0" y="847"/>
                    <a:pt x="0" y="836"/>
                  </a:cubicBezTo>
                  <a:close/>
                  <a:moveTo>
                    <a:pt x="706" y="226"/>
                  </a:moveTo>
                  <a:cubicBezTo>
                    <a:pt x="706" y="173"/>
                    <a:pt x="706" y="120"/>
                    <a:pt x="706" y="67"/>
                  </a:cubicBezTo>
                  <a:cubicBezTo>
                    <a:pt x="706" y="56"/>
                    <a:pt x="703" y="48"/>
                    <a:pt x="695" y="41"/>
                  </a:cubicBezTo>
                  <a:cubicBezTo>
                    <a:pt x="687" y="35"/>
                    <a:pt x="677" y="34"/>
                    <a:pt x="668" y="34"/>
                  </a:cubicBezTo>
                  <a:cubicBezTo>
                    <a:pt x="567" y="34"/>
                    <a:pt x="466" y="34"/>
                    <a:pt x="365" y="34"/>
                  </a:cubicBezTo>
                  <a:cubicBezTo>
                    <a:pt x="362" y="34"/>
                    <a:pt x="358" y="33"/>
                    <a:pt x="355" y="34"/>
                  </a:cubicBezTo>
                  <a:cubicBezTo>
                    <a:pt x="348" y="36"/>
                    <a:pt x="342" y="39"/>
                    <a:pt x="337" y="42"/>
                  </a:cubicBezTo>
                  <a:cubicBezTo>
                    <a:pt x="325" y="50"/>
                    <a:pt x="325" y="62"/>
                    <a:pt x="325" y="74"/>
                  </a:cubicBezTo>
                  <a:cubicBezTo>
                    <a:pt x="325" y="175"/>
                    <a:pt x="325" y="275"/>
                    <a:pt x="325" y="375"/>
                  </a:cubicBezTo>
                  <a:cubicBezTo>
                    <a:pt x="325" y="381"/>
                    <a:pt x="324" y="386"/>
                    <a:pt x="326" y="391"/>
                  </a:cubicBezTo>
                  <a:cubicBezTo>
                    <a:pt x="327" y="396"/>
                    <a:pt x="329" y="401"/>
                    <a:pt x="332" y="404"/>
                  </a:cubicBezTo>
                  <a:cubicBezTo>
                    <a:pt x="340" y="414"/>
                    <a:pt x="350" y="418"/>
                    <a:pt x="363" y="417"/>
                  </a:cubicBezTo>
                  <a:cubicBezTo>
                    <a:pt x="378" y="417"/>
                    <a:pt x="385" y="424"/>
                    <a:pt x="385" y="439"/>
                  </a:cubicBezTo>
                  <a:cubicBezTo>
                    <a:pt x="385" y="456"/>
                    <a:pt x="385" y="474"/>
                    <a:pt x="385" y="491"/>
                  </a:cubicBezTo>
                  <a:cubicBezTo>
                    <a:pt x="385" y="503"/>
                    <a:pt x="395" y="510"/>
                    <a:pt x="406" y="506"/>
                  </a:cubicBezTo>
                  <a:cubicBezTo>
                    <a:pt x="412" y="504"/>
                    <a:pt x="416" y="498"/>
                    <a:pt x="416" y="489"/>
                  </a:cubicBezTo>
                  <a:cubicBezTo>
                    <a:pt x="416" y="471"/>
                    <a:pt x="416" y="454"/>
                    <a:pt x="416" y="436"/>
                  </a:cubicBezTo>
                  <a:cubicBezTo>
                    <a:pt x="416" y="425"/>
                    <a:pt x="424" y="417"/>
                    <a:pt x="435" y="417"/>
                  </a:cubicBezTo>
                  <a:cubicBezTo>
                    <a:pt x="449" y="417"/>
                    <a:pt x="464" y="417"/>
                    <a:pt x="479" y="417"/>
                  </a:cubicBezTo>
                  <a:cubicBezTo>
                    <a:pt x="492" y="417"/>
                    <a:pt x="497" y="423"/>
                    <a:pt x="497" y="435"/>
                  </a:cubicBezTo>
                  <a:cubicBezTo>
                    <a:pt x="498" y="446"/>
                    <a:pt x="497" y="457"/>
                    <a:pt x="497" y="467"/>
                  </a:cubicBezTo>
                  <a:cubicBezTo>
                    <a:pt x="497" y="498"/>
                    <a:pt x="497" y="529"/>
                    <a:pt x="498" y="559"/>
                  </a:cubicBezTo>
                  <a:cubicBezTo>
                    <a:pt x="498" y="566"/>
                    <a:pt x="499" y="573"/>
                    <a:pt x="506" y="577"/>
                  </a:cubicBezTo>
                  <a:cubicBezTo>
                    <a:pt x="518" y="583"/>
                    <a:pt x="530" y="575"/>
                    <a:pt x="530" y="560"/>
                  </a:cubicBezTo>
                  <a:cubicBezTo>
                    <a:pt x="531" y="520"/>
                    <a:pt x="530" y="479"/>
                    <a:pt x="531" y="438"/>
                  </a:cubicBezTo>
                  <a:cubicBezTo>
                    <a:pt x="531" y="422"/>
                    <a:pt x="536" y="417"/>
                    <a:pt x="552" y="417"/>
                  </a:cubicBezTo>
                  <a:cubicBezTo>
                    <a:pt x="592" y="417"/>
                    <a:pt x="632" y="417"/>
                    <a:pt x="673" y="418"/>
                  </a:cubicBezTo>
                  <a:cubicBezTo>
                    <a:pt x="690" y="418"/>
                    <a:pt x="707" y="402"/>
                    <a:pt x="706" y="383"/>
                  </a:cubicBezTo>
                  <a:cubicBezTo>
                    <a:pt x="706" y="331"/>
                    <a:pt x="706" y="278"/>
                    <a:pt x="706" y="226"/>
                  </a:cubicBezTo>
                  <a:close/>
                  <a:moveTo>
                    <a:pt x="725" y="451"/>
                  </a:moveTo>
                  <a:cubicBezTo>
                    <a:pt x="674" y="451"/>
                    <a:pt x="623" y="451"/>
                    <a:pt x="573" y="451"/>
                  </a:cubicBezTo>
                  <a:cubicBezTo>
                    <a:pt x="566" y="451"/>
                    <a:pt x="563" y="453"/>
                    <a:pt x="563" y="460"/>
                  </a:cubicBezTo>
                  <a:cubicBezTo>
                    <a:pt x="564" y="494"/>
                    <a:pt x="564" y="527"/>
                    <a:pt x="564" y="561"/>
                  </a:cubicBezTo>
                  <a:cubicBezTo>
                    <a:pt x="563" y="579"/>
                    <a:pt x="557" y="595"/>
                    <a:pt x="540" y="605"/>
                  </a:cubicBezTo>
                  <a:cubicBezTo>
                    <a:pt x="535" y="608"/>
                    <a:pt x="533" y="611"/>
                    <a:pt x="533" y="617"/>
                  </a:cubicBezTo>
                  <a:cubicBezTo>
                    <a:pt x="533" y="674"/>
                    <a:pt x="533" y="731"/>
                    <a:pt x="533" y="788"/>
                  </a:cubicBezTo>
                  <a:cubicBezTo>
                    <a:pt x="533" y="792"/>
                    <a:pt x="533" y="796"/>
                    <a:pt x="534" y="800"/>
                  </a:cubicBezTo>
                  <a:cubicBezTo>
                    <a:pt x="535" y="817"/>
                    <a:pt x="550" y="832"/>
                    <a:pt x="567" y="834"/>
                  </a:cubicBezTo>
                  <a:cubicBezTo>
                    <a:pt x="571" y="834"/>
                    <a:pt x="575" y="834"/>
                    <a:pt x="579" y="834"/>
                  </a:cubicBezTo>
                  <a:cubicBezTo>
                    <a:pt x="676" y="834"/>
                    <a:pt x="774" y="834"/>
                    <a:pt x="871" y="834"/>
                  </a:cubicBezTo>
                  <a:cubicBezTo>
                    <a:pt x="879" y="834"/>
                    <a:pt x="888" y="834"/>
                    <a:pt x="895" y="831"/>
                  </a:cubicBezTo>
                  <a:cubicBezTo>
                    <a:pt x="910" y="823"/>
                    <a:pt x="917" y="809"/>
                    <a:pt x="917" y="792"/>
                  </a:cubicBezTo>
                  <a:cubicBezTo>
                    <a:pt x="917" y="693"/>
                    <a:pt x="917" y="594"/>
                    <a:pt x="917" y="495"/>
                  </a:cubicBezTo>
                  <a:cubicBezTo>
                    <a:pt x="917" y="472"/>
                    <a:pt x="903" y="451"/>
                    <a:pt x="874" y="451"/>
                  </a:cubicBezTo>
                  <a:cubicBezTo>
                    <a:pt x="824" y="452"/>
                    <a:pt x="774" y="451"/>
                    <a:pt x="725" y="451"/>
                  </a:cubicBezTo>
                  <a:close/>
                  <a:moveTo>
                    <a:pt x="118" y="643"/>
                  </a:moveTo>
                  <a:cubicBezTo>
                    <a:pt x="118" y="643"/>
                    <a:pt x="118" y="643"/>
                    <a:pt x="118" y="643"/>
                  </a:cubicBezTo>
                  <a:cubicBezTo>
                    <a:pt x="118" y="695"/>
                    <a:pt x="118" y="747"/>
                    <a:pt x="118" y="799"/>
                  </a:cubicBezTo>
                  <a:cubicBezTo>
                    <a:pt x="118" y="819"/>
                    <a:pt x="130" y="832"/>
                    <a:pt x="150" y="834"/>
                  </a:cubicBezTo>
                  <a:cubicBezTo>
                    <a:pt x="155" y="834"/>
                    <a:pt x="160" y="834"/>
                    <a:pt x="165" y="834"/>
                  </a:cubicBezTo>
                  <a:cubicBezTo>
                    <a:pt x="261" y="834"/>
                    <a:pt x="358" y="834"/>
                    <a:pt x="454" y="834"/>
                  </a:cubicBezTo>
                  <a:cubicBezTo>
                    <a:pt x="459" y="834"/>
                    <a:pt x="465" y="834"/>
                    <a:pt x="470" y="833"/>
                  </a:cubicBezTo>
                  <a:cubicBezTo>
                    <a:pt x="482" y="831"/>
                    <a:pt x="490" y="823"/>
                    <a:pt x="495" y="813"/>
                  </a:cubicBezTo>
                  <a:cubicBezTo>
                    <a:pt x="498" y="805"/>
                    <a:pt x="500" y="796"/>
                    <a:pt x="500" y="787"/>
                  </a:cubicBezTo>
                  <a:cubicBezTo>
                    <a:pt x="500" y="731"/>
                    <a:pt x="500" y="674"/>
                    <a:pt x="500" y="618"/>
                  </a:cubicBezTo>
                  <a:cubicBezTo>
                    <a:pt x="500" y="615"/>
                    <a:pt x="497" y="610"/>
                    <a:pt x="495" y="609"/>
                  </a:cubicBezTo>
                  <a:cubicBezTo>
                    <a:pt x="472" y="598"/>
                    <a:pt x="464" y="579"/>
                    <a:pt x="464" y="555"/>
                  </a:cubicBezTo>
                  <a:cubicBezTo>
                    <a:pt x="465" y="523"/>
                    <a:pt x="464" y="490"/>
                    <a:pt x="465" y="458"/>
                  </a:cubicBezTo>
                  <a:cubicBezTo>
                    <a:pt x="465" y="452"/>
                    <a:pt x="461" y="451"/>
                    <a:pt x="456" y="451"/>
                  </a:cubicBezTo>
                  <a:cubicBezTo>
                    <a:pt x="451" y="451"/>
                    <a:pt x="449" y="453"/>
                    <a:pt x="449" y="458"/>
                  </a:cubicBezTo>
                  <a:cubicBezTo>
                    <a:pt x="449" y="471"/>
                    <a:pt x="449" y="484"/>
                    <a:pt x="449" y="497"/>
                  </a:cubicBezTo>
                  <a:cubicBezTo>
                    <a:pt x="448" y="518"/>
                    <a:pt x="431" y="534"/>
                    <a:pt x="415" y="539"/>
                  </a:cubicBezTo>
                  <a:cubicBezTo>
                    <a:pt x="380" y="548"/>
                    <a:pt x="352" y="524"/>
                    <a:pt x="350" y="491"/>
                  </a:cubicBezTo>
                  <a:cubicBezTo>
                    <a:pt x="350" y="480"/>
                    <a:pt x="350" y="469"/>
                    <a:pt x="350" y="459"/>
                  </a:cubicBezTo>
                  <a:cubicBezTo>
                    <a:pt x="351" y="453"/>
                    <a:pt x="349" y="451"/>
                    <a:pt x="343" y="451"/>
                  </a:cubicBezTo>
                  <a:cubicBezTo>
                    <a:pt x="281" y="451"/>
                    <a:pt x="220" y="451"/>
                    <a:pt x="158" y="451"/>
                  </a:cubicBezTo>
                  <a:cubicBezTo>
                    <a:pt x="154" y="451"/>
                    <a:pt x="150" y="452"/>
                    <a:pt x="146" y="453"/>
                  </a:cubicBezTo>
                  <a:cubicBezTo>
                    <a:pt x="128" y="456"/>
                    <a:pt x="118" y="468"/>
                    <a:pt x="118" y="486"/>
                  </a:cubicBezTo>
                  <a:cubicBezTo>
                    <a:pt x="118" y="538"/>
                    <a:pt x="118" y="590"/>
                    <a:pt x="118" y="6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0" name="Freeform 6">
              <a:extLst>
                <a:ext uri="{FF2B5EF4-FFF2-40B4-BE49-F238E27FC236}">
                  <a16:creationId xmlns:a16="http://schemas.microsoft.com/office/drawing/2014/main" id="{DBE6858D-7E16-4446-86CA-1CB7ABAA9BED}"/>
                </a:ext>
              </a:extLst>
            </p:cNvPr>
            <p:cNvSpPr>
              <a:spLocks noEditPoints="1"/>
            </p:cNvSpPr>
            <p:nvPr/>
          </p:nvSpPr>
          <p:spPr bwMode="auto">
            <a:xfrm>
              <a:off x="4173" y="1655"/>
              <a:ext cx="419" cy="602"/>
            </a:xfrm>
            <a:custGeom>
              <a:avLst/>
              <a:gdLst>
                <a:gd name="T0" fmla="*/ 382 w 383"/>
                <a:gd name="T1" fmla="*/ 193 h 550"/>
                <a:gd name="T2" fmla="*/ 382 w 383"/>
                <a:gd name="T3" fmla="*/ 350 h 550"/>
                <a:gd name="T4" fmla="*/ 349 w 383"/>
                <a:gd name="T5" fmla="*/ 385 h 550"/>
                <a:gd name="T6" fmla="*/ 228 w 383"/>
                <a:gd name="T7" fmla="*/ 384 h 550"/>
                <a:gd name="T8" fmla="*/ 207 w 383"/>
                <a:gd name="T9" fmla="*/ 405 h 550"/>
                <a:gd name="T10" fmla="*/ 206 w 383"/>
                <a:gd name="T11" fmla="*/ 527 h 550"/>
                <a:gd name="T12" fmla="*/ 182 w 383"/>
                <a:gd name="T13" fmla="*/ 544 h 550"/>
                <a:gd name="T14" fmla="*/ 174 w 383"/>
                <a:gd name="T15" fmla="*/ 526 h 550"/>
                <a:gd name="T16" fmla="*/ 173 w 383"/>
                <a:gd name="T17" fmla="*/ 434 h 550"/>
                <a:gd name="T18" fmla="*/ 173 w 383"/>
                <a:gd name="T19" fmla="*/ 402 h 550"/>
                <a:gd name="T20" fmla="*/ 155 w 383"/>
                <a:gd name="T21" fmla="*/ 384 h 550"/>
                <a:gd name="T22" fmla="*/ 111 w 383"/>
                <a:gd name="T23" fmla="*/ 384 h 550"/>
                <a:gd name="T24" fmla="*/ 92 w 383"/>
                <a:gd name="T25" fmla="*/ 403 h 550"/>
                <a:gd name="T26" fmla="*/ 92 w 383"/>
                <a:gd name="T27" fmla="*/ 456 h 550"/>
                <a:gd name="T28" fmla="*/ 82 w 383"/>
                <a:gd name="T29" fmla="*/ 473 h 550"/>
                <a:gd name="T30" fmla="*/ 61 w 383"/>
                <a:gd name="T31" fmla="*/ 458 h 550"/>
                <a:gd name="T32" fmla="*/ 61 w 383"/>
                <a:gd name="T33" fmla="*/ 406 h 550"/>
                <a:gd name="T34" fmla="*/ 39 w 383"/>
                <a:gd name="T35" fmla="*/ 384 h 550"/>
                <a:gd name="T36" fmla="*/ 8 w 383"/>
                <a:gd name="T37" fmla="*/ 371 h 550"/>
                <a:gd name="T38" fmla="*/ 2 w 383"/>
                <a:gd name="T39" fmla="*/ 358 h 550"/>
                <a:gd name="T40" fmla="*/ 1 w 383"/>
                <a:gd name="T41" fmla="*/ 342 h 550"/>
                <a:gd name="T42" fmla="*/ 1 w 383"/>
                <a:gd name="T43" fmla="*/ 41 h 550"/>
                <a:gd name="T44" fmla="*/ 13 w 383"/>
                <a:gd name="T45" fmla="*/ 9 h 550"/>
                <a:gd name="T46" fmla="*/ 31 w 383"/>
                <a:gd name="T47" fmla="*/ 1 h 550"/>
                <a:gd name="T48" fmla="*/ 41 w 383"/>
                <a:gd name="T49" fmla="*/ 1 h 550"/>
                <a:gd name="T50" fmla="*/ 344 w 383"/>
                <a:gd name="T51" fmla="*/ 1 h 550"/>
                <a:gd name="T52" fmla="*/ 371 w 383"/>
                <a:gd name="T53" fmla="*/ 8 h 550"/>
                <a:gd name="T54" fmla="*/ 382 w 383"/>
                <a:gd name="T55" fmla="*/ 34 h 550"/>
                <a:gd name="T56" fmla="*/ 382 w 383"/>
                <a:gd name="T57" fmla="*/ 193 h 550"/>
                <a:gd name="T58" fmla="*/ 46 w 383"/>
                <a:gd name="T59" fmla="*/ 155 h 550"/>
                <a:gd name="T60" fmla="*/ 46 w 383"/>
                <a:gd name="T61" fmla="*/ 208 h 550"/>
                <a:gd name="T62" fmla="*/ 57 w 383"/>
                <a:gd name="T63" fmla="*/ 225 h 550"/>
                <a:gd name="T64" fmla="*/ 79 w 383"/>
                <a:gd name="T65" fmla="*/ 207 h 550"/>
                <a:gd name="T66" fmla="*/ 79 w 383"/>
                <a:gd name="T67" fmla="*/ 111 h 550"/>
                <a:gd name="T68" fmla="*/ 104 w 383"/>
                <a:gd name="T69" fmla="*/ 86 h 550"/>
                <a:gd name="T70" fmla="*/ 187 w 383"/>
                <a:gd name="T71" fmla="*/ 86 h 550"/>
                <a:gd name="T72" fmla="*/ 205 w 383"/>
                <a:gd name="T73" fmla="*/ 69 h 550"/>
                <a:gd name="T74" fmla="*/ 187 w 383"/>
                <a:gd name="T75" fmla="*/ 53 h 550"/>
                <a:gd name="T76" fmla="*/ 97 w 383"/>
                <a:gd name="T77" fmla="*/ 53 h 550"/>
                <a:gd name="T78" fmla="*/ 84 w 383"/>
                <a:gd name="T79" fmla="*/ 54 h 550"/>
                <a:gd name="T80" fmla="*/ 74 w 383"/>
                <a:gd name="T81" fmla="*/ 57 h 550"/>
                <a:gd name="T82" fmla="*/ 46 w 383"/>
                <a:gd name="T83" fmla="*/ 107 h 550"/>
                <a:gd name="T84" fmla="*/ 46 w 383"/>
                <a:gd name="T85" fmla="*/ 15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3" h="550">
                  <a:moveTo>
                    <a:pt x="382" y="193"/>
                  </a:moveTo>
                  <a:cubicBezTo>
                    <a:pt x="382" y="245"/>
                    <a:pt x="382" y="298"/>
                    <a:pt x="382" y="350"/>
                  </a:cubicBezTo>
                  <a:cubicBezTo>
                    <a:pt x="383" y="369"/>
                    <a:pt x="366" y="385"/>
                    <a:pt x="349" y="385"/>
                  </a:cubicBezTo>
                  <a:cubicBezTo>
                    <a:pt x="308" y="384"/>
                    <a:pt x="268" y="384"/>
                    <a:pt x="228" y="384"/>
                  </a:cubicBezTo>
                  <a:cubicBezTo>
                    <a:pt x="212" y="384"/>
                    <a:pt x="207" y="389"/>
                    <a:pt x="207" y="405"/>
                  </a:cubicBezTo>
                  <a:cubicBezTo>
                    <a:pt x="206" y="446"/>
                    <a:pt x="207" y="487"/>
                    <a:pt x="206" y="527"/>
                  </a:cubicBezTo>
                  <a:cubicBezTo>
                    <a:pt x="206" y="542"/>
                    <a:pt x="194" y="550"/>
                    <a:pt x="182" y="544"/>
                  </a:cubicBezTo>
                  <a:cubicBezTo>
                    <a:pt x="175" y="540"/>
                    <a:pt x="174" y="533"/>
                    <a:pt x="174" y="526"/>
                  </a:cubicBezTo>
                  <a:cubicBezTo>
                    <a:pt x="173" y="496"/>
                    <a:pt x="173" y="465"/>
                    <a:pt x="173" y="434"/>
                  </a:cubicBezTo>
                  <a:cubicBezTo>
                    <a:pt x="173" y="424"/>
                    <a:pt x="174" y="413"/>
                    <a:pt x="173" y="402"/>
                  </a:cubicBezTo>
                  <a:cubicBezTo>
                    <a:pt x="173" y="390"/>
                    <a:pt x="168" y="384"/>
                    <a:pt x="155" y="384"/>
                  </a:cubicBezTo>
                  <a:cubicBezTo>
                    <a:pt x="140" y="384"/>
                    <a:pt x="125" y="384"/>
                    <a:pt x="111" y="384"/>
                  </a:cubicBezTo>
                  <a:cubicBezTo>
                    <a:pt x="100" y="384"/>
                    <a:pt x="92" y="392"/>
                    <a:pt x="92" y="403"/>
                  </a:cubicBezTo>
                  <a:cubicBezTo>
                    <a:pt x="92" y="421"/>
                    <a:pt x="92" y="438"/>
                    <a:pt x="92" y="456"/>
                  </a:cubicBezTo>
                  <a:cubicBezTo>
                    <a:pt x="92" y="465"/>
                    <a:pt x="88" y="471"/>
                    <a:pt x="82" y="473"/>
                  </a:cubicBezTo>
                  <a:cubicBezTo>
                    <a:pt x="71" y="477"/>
                    <a:pt x="61" y="470"/>
                    <a:pt x="61" y="458"/>
                  </a:cubicBezTo>
                  <a:cubicBezTo>
                    <a:pt x="61" y="441"/>
                    <a:pt x="61" y="423"/>
                    <a:pt x="61" y="406"/>
                  </a:cubicBezTo>
                  <a:cubicBezTo>
                    <a:pt x="61" y="391"/>
                    <a:pt x="54" y="384"/>
                    <a:pt x="39" y="384"/>
                  </a:cubicBezTo>
                  <a:cubicBezTo>
                    <a:pt x="26" y="385"/>
                    <a:pt x="16" y="381"/>
                    <a:pt x="8" y="371"/>
                  </a:cubicBezTo>
                  <a:cubicBezTo>
                    <a:pt x="5" y="368"/>
                    <a:pt x="3" y="363"/>
                    <a:pt x="2" y="358"/>
                  </a:cubicBezTo>
                  <a:cubicBezTo>
                    <a:pt x="0" y="353"/>
                    <a:pt x="1" y="348"/>
                    <a:pt x="1" y="342"/>
                  </a:cubicBezTo>
                  <a:cubicBezTo>
                    <a:pt x="1" y="242"/>
                    <a:pt x="1" y="142"/>
                    <a:pt x="1" y="41"/>
                  </a:cubicBezTo>
                  <a:cubicBezTo>
                    <a:pt x="1" y="29"/>
                    <a:pt x="1" y="17"/>
                    <a:pt x="13" y="9"/>
                  </a:cubicBezTo>
                  <a:cubicBezTo>
                    <a:pt x="18" y="6"/>
                    <a:pt x="24" y="3"/>
                    <a:pt x="31" y="1"/>
                  </a:cubicBezTo>
                  <a:cubicBezTo>
                    <a:pt x="34" y="0"/>
                    <a:pt x="38" y="1"/>
                    <a:pt x="41" y="1"/>
                  </a:cubicBezTo>
                  <a:cubicBezTo>
                    <a:pt x="142" y="1"/>
                    <a:pt x="243" y="1"/>
                    <a:pt x="344" y="1"/>
                  </a:cubicBezTo>
                  <a:cubicBezTo>
                    <a:pt x="353" y="1"/>
                    <a:pt x="363" y="2"/>
                    <a:pt x="371" y="8"/>
                  </a:cubicBezTo>
                  <a:cubicBezTo>
                    <a:pt x="379" y="15"/>
                    <a:pt x="382" y="23"/>
                    <a:pt x="382" y="34"/>
                  </a:cubicBezTo>
                  <a:cubicBezTo>
                    <a:pt x="382" y="87"/>
                    <a:pt x="382" y="140"/>
                    <a:pt x="382" y="193"/>
                  </a:cubicBezTo>
                  <a:close/>
                  <a:moveTo>
                    <a:pt x="46" y="155"/>
                  </a:moveTo>
                  <a:cubicBezTo>
                    <a:pt x="46" y="172"/>
                    <a:pt x="46" y="190"/>
                    <a:pt x="46" y="208"/>
                  </a:cubicBezTo>
                  <a:cubicBezTo>
                    <a:pt x="46" y="217"/>
                    <a:pt x="50" y="224"/>
                    <a:pt x="57" y="225"/>
                  </a:cubicBezTo>
                  <a:cubicBezTo>
                    <a:pt x="70" y="229"/>
                    <a:pt x="79" y="222"/>
                    <a:pt x="79" y="207"/>
                  </a:cubicBezTo>
                  <a:cubicBezTo>
                    <a:pt x="79" y="175"/>
                    <a:pt x="79" y="143"/>
                    <a:pt x="79" y="111"/>
                  </a:cubicBezTo>
                  <a:cubicBezTo>
                    <a:pt x="79" y="90"/>
                    <a:pt x="83" y="86"/>
                    <a:pt x="104" y="86"/>
                  </a:cubicBezTo>
                  <a:cubicBezTo>
                    <a:pt x="131" y="86"/>
                    <a:pt x="159" y="86"/>
                    <a:pt x="187" y="86"/>
                  </a:cubicBezTo>
                  <a:cubicBezTo>
                    <a:pt x="196" y="86"/>
                    <a:pt x="205" y="78"/>
                    <a:pt x="205" y="69"/>
                  </a:cubicBezTo>
                  <a:cubicBezTo>
                    <a:pt x="205" y="60"/>
                    <a:pt x="197" y="53"/>
                    <a:pt x="187" y="53"/>
                  </a:cubicBezTo>
                  <a:cubicBezTo>
                    <a:pt x="157" y="53"/>
                    <a:pt x="127" y="53"/>
                    <a:pt x="97" y="53"/>
                  </a:cubicBezTo>
                  <a:cubicBezTo>
                    <a:pt x="92" y="53"/>
                    <a:pt x="88" y="53"/>
                    <a:pt x="84" y="54"/>
                  </a:cubicBezTo>
                  <a:cubicBezTo>
                    <a:pt x="80" y="55"/>
                    <a:pt x="77" y="56"/>
                    <a:pt x="74" y="57"/>
                  </a:cubicBezTo>
                  <a:cubicBezTo>
                    <a:pt x="54" y="68"/>
                    <a:pt x="46" y="85"/>
                    <a:pt x="46" y="107"/>
                  </a:cubicBezTo>
                  <a:cubicBezTo>
                    <a:pt x="46" y="123"/>
                    <a:pt x="46" y="139"/>
                    <a:pt x="46" y="155"/>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1" name="Freeform 7">
              <a:extLst>
                <a:ext uri="{FF2B5EF4-FFF2-40B4-BE49-F238E27FC236}">
                  <a16:creationId xmlns:a16="http://schemas.microsoft.com/office/drawing/2014/main" id="{5B414489-2831-4F54-9D94-415B6BF3B7F9}"/>
                </a:ext>
              </a:extLst>
            </p:cNvPr>
            <p:cNvSpPr>
              <a:spLocks noEditPoints="1"/>
            </p:cNvSpPr>
            <p:nvPr/>
          </p:nvSpPr>
          <p:spPr bwMode="auto">
            <a:xfrm>
              <a:off x="4402" y="2112"/>
              <a:ext cx="420" cy="420"/>
            </a:xfrm>
            <a:custGeom>
              <a:avLst/>
              <a:gdLst>
                <a:gd name="T0" fmla="*/ 192 w 384"/>
                <a:gd name="T1" fmla="*/ 0 h 383"/>
                <a:gd name="T2" fmla="*/ 341 w 384"/>
                <a:gd name="T3" fmla="*/ 0 h 383"/>
                <a:gd name="T4" fmla="*/ 384 w 384"/>
                <a:gd name="T5" fmla="*/ 44 h 383"/>
                <a:gd name="T6" fmla="*/ 384 w 384"/>
                <a:gd name="T7" fmla="*/ 341 h 383"/>
                <a:gd name="T8" fmla="*/ 362 w 384"/>
                <a:gd name="T9" fmla="*/ 380 h 383"/>
                <a:gd name="T10" fmla="*/ 338 w 384"/>
                <a:gd name="T11" fmla="*/ 383 h 383"/>
                <a:gd name="T12" fmla="*/ 46 w 384"/>
                <a:gd name="T13" fmla="*/ 383 h 383"/>
                <a:gd name="T14" fmla="*/ 34 w 384"/>
                <a:gd name="T15" fmla="*/ 383 h 383"/>
                <a:gd name="T16" fmla="*/ 1 w 384"/>
                <a:gd name="T17" fmla="*/ 349 h 383"/>
                <a:gd name="T18" fmla="*/ 0 w 384"/>
                <a:gd name="T19" fmla="*/ 337 h 383"/>
                <a:gd name="T20" fmla="*/ 0 w 384"/>
                <a:gd name="T21" fmla="*/ 166 h 383"/>
                <a:gd name="T22" fmla="*/ 7 w 384"/>
                <a:gd name="T23" fmla="*/ 154 h 383"/>
                <a:gd name="T24" fmla="*/ 31 w 384"/>
                <a:gd name="T25" fmla="*/ 110 h 383"/>
                <a:gd name="T26" fmla="*/ 30 w 384"/>
                <a:gd name="T27" fmla="*/ 9 h 383"/>
                <a:gd name="T28" fmla="*/ 40 w 384"/>
                <a:gd name="T29" fmla="*/ 0 h 383"/>
                <a:gd name="T30" fmla="*/ 192 w 384"/>
                <a:gd name="T31" fmla="*/ 0 h 383"/>
                <a:gd name="T32" fmla="*/ 340 w 384"/>
                <a:gd name="T33" fmla="*/ 247 h 383"/>
                <a:gd name="T34" fmla="*/ 340 w 384"/>
                <a:gd name="T35" fmla="*/ 247 h 383"/>
                <a:gd name="T36" fmla="*/ 340 w 384"/>
                <a:gd name="T37" fmla="*/ 222 h 383"/>
                <a:gd name="T38" fmla="*/ 339 w 384"/>
                <a:gd name="T39" fmla="*/ 186 h 383"/>
                <a:gd name="T40" fmla="*/ 331 w 384"/>
                <a:gd name="T41" fmla="*/ 174 h 383"/>
                <a:gd name="T42" fmla="*/ 307 w 384"/>
                <a:gd name="T43" fmla="*/ 192 h 383"/>
                <a:gd name="T44" fmla="*/ 307 w 384"/>
                <a:gd name="T45" fmla="*/ 294 h 383"/>
                <a:gd name="T46" fmla="*/ 288 w 384"/>
                <a:gd name="T47" fmla="*/ 313 h 383"/>
                <a:gd name="T48" fmla="*/ 248 w 384"/>
                <a:gd name="T49" fmla="*/ 313 h 383"/>
                <a:gd name="T50" fmla="*/ 198 w 384"/>
                <a:gd name="T51" fmla="*/ 313 h 383"/>
                <a:gd name="T52" fmla="*/ 182 w 384"/>
                <a:gd name="T53" fmla="*/ 330 h 383"/>
                <a:gd name="T54" fmla="*/ 198 w 384"/>
                <a:gd name="T55" fmla="*/ 346 h 383"/>
                <a:gd name="T56" fmla="*/ 295 w 384"/>
                <a:gd name="T57" fmla="*/ 346 h 383"/>
                <a:gd name="T58" fmla="*/ 339 w 384"/>
                <a:gd name="T59" fmla="*/ 302 h 383"/>
                <a:gd name="T60" fmla="*/ 340 w 384"/>
                <a:gd name="T61" fmla="*/ 24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4" h="383">
                  <a:moveTo>
                    <a:pt x="192" y="0"/>
                  </a:moveTo>
                  <a:cubicBezTo>
                    <a:pt x="241" y="0"/>
                    <a:pt x="291" y="1"/>
                    <a:pt x="341" y="0"/>
                  </a:cubicBezTo>
                  <a:cubicBezTo>
                    <a:pt x="370" y="0"/>
                    <a:pt x="384" y="21"/>
                    <a:pt x="384" y="44"/>
                  </a:cubicBezTo>
                  <a:cubicBezTo>
                    <a:pt x="384" y="143"/>
                    <a:pt x="384" y="242"/>
                    <a:pt x="384" y="341"/>
                  </a:cubicBezTo>
                  <a:cubicBezTo>
                    <a:pt x="384" y="358"/>
                    <a:pt x="377" y="372"/>
                    <a:pt x="362" y="380"/>
                  </a:cubicBezTo>
                  <a:cubicBezTo>
                    <a:pt x="355" y="383"/>
                    <a:pt x="346" y="383"/>
                    <a:pt x="338" y="383"/>
                  </a:cubicBezTo>
                  <a:cubicBezTo>
                    <a:pt x="241" y="383"/>
                    <a:pt x="143" y="383"/>
                    <a:pt x="46" y="383"/>
                  </a:cubicBezTo>
                  <a:cubicBezTo>
                    <a:pt x="42" y="383"/>
                    <a:pt x="38" y="383"/>
                    <a:pt x="34" y="383"/>
                  </a:cubicBezTo>
                  <a:cubicBezTo>
                    <a:pt x="17" y="381"/>
                    <a:pt x="2" y="366"/>
                    <a:pt x="1" y="349"/>
                  </a:cubicBezTo>
                  <a:cubicBezTo>
                    <a:pt x="0" y="345"/>
                    <a:pt x="0" y="341"/>
                    <a:pt x="0" y="337"/>
                  </a:cubicBezTo>
                  <a:cubicBezTo>
                    <a:pt x="0" y="280"/>
                    <a:pt x="0" y="223"/>
                    <a:pt x="0" y="166"/>
                  </a:cubicBezTo>
                  <a:cubicBezTo>
                    <a:pt x="0" y="160"/>
                    <a:pt x="2" y="157"/>
                    <a:pt x="7" y="154"/>
                  </a:cubicBezTo>
                  <a:cubicBezTo>
                    <a:pt x="24" y="144"/>
                    <a:pt x="30" y="128"/>
                    <a:pt x="31" y="110"/>
                  </a:cubicBezTo>
                  <a:cubicBezTo>
                    <a:pt x="31" y="76"/>
                    <a:pt x="31" y="43"/>
                    <a:pt x="30" y="9"/>
                  </a:cubicBezTo>
                  <a:cubicBezTo>
                    <a:pt x="30" y="2"/>
                    <a:pt x="33" y="0"/>
                    <a:pt x="40" y="0"/>
                  </a:cubicBezTo>
                  <a:cubicBezTo>
                    <a:pt x="90" y="0"/>
                    <a:pt x="141" y="0"/>
                    <a:pt x="192" y="0"/>
                  </a:cubicBezTo>
                  <a:close/>
                  <a:moveTo>
                    <a:pt x="340" y="247"/>
                  </a:moveTo>
                  <a:cubicBezTo>
                    <a:pt x="340" y="247"/>
                    <a:pt x="340" y="247"/>
                    <a:pt x="340" y="247"/>
                  </a:cubicBezTo>
                  <a:cubicBezTo>
                    <a:pt x="340" y="239"/>
                    <a:pt x="340" y="230"/>
                    <a:pt x="340" y="222"/>
                  </a:cubicBezTo>
                  <a:cubicBezTo>
                    <a:pt x="340" y="210"/>
                    <a:pt x="340" y="198"/>
                    <a:pt x="339" y="186"/>
                  </a:cubicBezTo>
                  <a:cubicBezTo>
                    <a:pt x="339" y="181"/>
                    <a:pt x="337" y="176"/>
                    <a:pt x="331" y="174"/>
                  </a:cubicBezTo>
                  <a:cubicBezTo>
                    <a:pt x="317" y="170"/>
                    <a:pt x="307" y="177"/>
                    <a:pt x="307" y="192"/>
                  </a:cubicBezTo>
                  <a:cubicBezTo>
                    <a:pt x="307" y="226"/>
                    <a:pt x="307" y="260"/>
                    <a:pt x="307" y="294"/>
                  </a:cubicBezTo>
                  <a:cubicBezTo>
                    <a:pt x="307" y="308"/>
                    <a:pt x="301" y="313"/>
                    <a:pt x="288" y="313"/>
                  </a:cubicBezTo>
                  <a:cubicBezTo>
                    <a:pt x="275" y="313"/>
                    <a:pt x="261" y="313"/>
                    <a:pt x="248" y="313"/>
                  </a:cubicBezTo>
                  <a:cubicBezTo>
                    <a:pt x="232" y="313"/>
                    <a:pt x="215" y="313"/>
                    <a:pt x="198" y="313"/>
                  </a:cubicBezTo>
                  <a:cubicBezTo>
                    <a:pt x="189" y="314"/>
                    <a:pt x="181" y="322"/>
                    <a:pt x="182" y="330"/>
                  </a:cubicBezTo>
                  <a:cubicBezTo>
                    <a:pt x="182" y="340"/>
                    <a:pt x="188" y="346"/>
                    <a:pt x="198" y="346"/>
                  </a:cubicBezTo>
                  <a:cubicBezTo>
                    <a:pt x="231" y="346"/>
                    <a:pt x="263" y="347"/>
                    <a:pt x="295" y="346"/>
                  </a:cubicBezTo>
                  <a:cubicBezTo>
                    <a:pt x="319" y="345"/>
                    <a:pt x="338" y="325"/>
                    <a:pt x="339" y="302"/>
                  </a:cubicBezTo>
                  <a:cubicBezTo>
                    <a:pt x="340" y="284"/>
                    <a:pt x="340" y="265"/>
                    <a:pt x="340" y="247"/>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2" name="Freeform 8">
              <a:extLst>
                <a:ext uri="{FF2B5EF4-FFF2-40B4-BE49-F238E27FC236}">
                  <a16:creationId xmlns:a16="http://schemas.microsoft.com/office/drawing/2014/main" id="{B417E13E-A98D-44FB-896D-0EC6F74DAF2C}"/>
                </a:ext>
              </a:extLst>
            </p:cNvPr>
            <p:cNvSpPr>
              <a:spLocks noEditPoints="1"/>
            </p:cNvSpPr>
            <p:nvPr/>
          </p:nvSpPr>
          <p:spPr bwMode="auto">
            <a:xfrm>
              <a:off x="3948" y="2112"/>
              <a:ext cx="418" cy="420"/>
            </a:xfrm>
            <a:custGeom>
              <a:avLst/>
              <a:gdLst>
                <a:gd name="T0" fmla="*/ 0 w 382"/>
                <a:gd name="T1" fmla="*/ 192 h 383"/>
                <a:gd name="T2" fmla="*/ 0 w 382"/>
                <a:gd name="T3" fmla="*/ 35 h 383"/>
                <a:gd name="T4" fmla="*/ 28 w 382"/>
                <a:gd name="T5" fmla="*/ 2 h 383"/>
                <a:gd name="T6" fmla="*/ 40 w 382"/>
                <a:gd name="T7" fmla="*/ 0 h 383"/>
                <a:gd name="T8" fmla="*/ 225 w 382"/>
                <a:gd name="T9" fmla="*/ 0 h 383"/>
                <a:gd name="T10" fmla="*/ 232 w 382"/>
                <a:gd name="T11" fmla="*/ 8 h 383"/>
                <a:gd name="T12" fmla="*/ 232 w 382"/>
                <a:gd name="T13" fmla="*/ 40 h 383"/>
                <a:gd name="T14" fmla="*/ 297 w 382"/>
                <a:gd name="T15" fmla="*/ 88 h 383"/>
                <a:gd name="T16" fmla="*/ 331 w 382"/>
                <a:gd name="T17" fmla="*/ 46 h 383"/>
                <a:gd name="T18" fmla="*/ 331 w 382"/>
                <a:gd name="T19" fmla="*/ 7 h 383"/>
                <a:gd name="T20" fmla="*/ 338 w 382"/>
                <a:gd name="T21" fmla="*/ 0 h 383"/>
                <a:gd name="T22" fmla="*/ 347 w 382"/>
                <a:gd name="T23" fmla="*/ 7 h 383"/>
                <a:gd name="T24" fmla="*/ 346 w 382"/>
                <a:gd name="T25" fmla="*/ 104 h 383"/>
                <a:gd name="T26" fmla="*/ 377 w 382"/>
                <a:gd name="T27" fmla="*/ 158 h 383"/>
                <a:gd name="T28" fmla="*/ 382 w 382"/>
                <a:gd name="T29" fmla="*/ 167 h 383"/>
                <a:gd name="T30" fmla="*/ 382 w 382"/>
                <a:gd name="T31" fmla="*/ 336 h 383"/>
                <a:gd name="T32" fmla="*/ 377 w 382"/>
                <a:gd name="T33" fmla="*/ 362 h 383"/>
                <a:gd name="T34" fmla="*/ 352 w 382"/>
                <a:gd name="T35" fmla="*/ 382 h 383"/>
                <a:gd name="T36" fmla="*/ 336 w 382"/>
                <a:gd name="T37" fmla="*/ 383 h 383"/>
                <a:gd name="T38" fmla="*/ 47 w 382"/>
                <a:gd name="T39" fmla="*/ 383 h 383"/>
                <a:gd name="T40" fmla="*/ 32 w 382"/>
                <a:gd name="T41" fmla="*/ 383 h 383"/>
                <a:gd name="T42" fmla="*/ 0 w 382"/>
                <a:gd name="T43" fmla="*/ 348 h 383"/>
                <a:gd name="T44" fmla="*/ 0 w 382"/>
                <a:gd name="T45" fmla="*/ 192 h 383"/>
                <a:gd name="T46" fmla="*/ 0 w 382"/>
                <a:gd name="T47" fmla="*/ 192 h 383"/>
                <a:gd name="T48" fmla="*/ 141 w 382"/>
                <a:gd name="T49" fmla="*/ 352 h 383"/>
                <a:gd name="T50" fmla="*/ 141 w 382"/>
                <a:gd name="T51" fmla="*/ 352 h 383"/>
                <a:gd name="T52" fmla="*/ 151 w 382"/>
                <a:gd name="T53" fmla="*/ 352 h 383"/>
                <a:gd name="T54" fmla="*/ 195 w 382"/>
                <a:gd name="T55" fmla="*/ 352 h 383"/>
                <a:gd name="T56" fmla="*/ 212 w 382"/>
                <a:gd name="T57" fmla="*/ 342 h 383"/>
                <a:gd name="T58" fmla="*/ 209 w 382"/>
                <a:gd name="T59" fmla="*/ 325 h 383"/>
                <a:gd name="T60" fmla="*/ 193 w 382"/>
                <a:gd name="T61" fmla="*/ 319 h 383"/>
                <a:gd name="T62" fmla="*/ 92 w 382"/>
                <a:gd name="T63" fmla="*/ 319 h 383"/>
                <a:gd name="T64" fmla="*/ 73 w 382"/>
                <a:gd name="T65" fmla="*/ 301 h 383"/>
                <a:gd name="T66" fmla="*/ 73 w 382"/>
                <a:gd name="T67" fmla="*/ 255 h 383"/>
                <a:gd name="T68" fmla="*/ 73 w 382"/>
                <a:gd name="T69" fmla="*/ 212 h 383"/>
                <a:gd name="T70" fmla="*/ 62 w 382"/>
                <a:gd name="T71" fmla="*/ 195 h 383"/>
                <a:gd name="T72" fmla="*/ 45 w 382"/>
                <a:gd name="T73" fmla="*/ 198 h 383"/>
                <a:gd name="T74" fmla="*/ 39 w 382"/>
                <a:gd name="T75" fmla="*/ 214 h 383"/>
                <a:gd name="T76" fmla="*/ 39 w 382"/>
                <a:gd name="T77" fmla="*/ 296 h 383"/>
                <a:gd name="T78" fmla="*/ 95 w 382"/>
                <a:gd name="T79" fmla="*/ 352 h 383"/>
                <a:gd name="T80" fmla="*/ 141 w 382"/>
                <a:gd name="T81" fmla="*/ 35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2" h="383">
                  <a:moveTo>
                    <a:pt x="0" y="192"/>
                  </a:moveTo>
                  <a:cubicBezTo>
                    <a:pt x="0" y="139"/>
                    <a:pt x="0" y="87"/>
                    <a:pt x="0" y="35"/>
                  </a:cubicBezTo>
                  <a:cubicBezTo>
                    <a:pt x="0" y="17"/>
                    <a:pt x="10" y="5"/>
                    <a:pt x="28" y="2"/>
                  </a:cubicBezTo>
                  <a:cubicBezTo>
                    <a:pt x="32" y="1"/>
                    <a:pt x="36" y="0"/>
                    <a:pt x="40" y="0"/>
                  </a:cubicBezTo>
                  <a:cubicBezTo>
                    <a:pt x="102" y="0"/>
                    <a:pt x="163" y="0"/>
                    <a:pt x="225" y="0"/>
                  </a:cubicBezTo>
                  <a:cubicBezTo>
                    <a:pt x="231" y="0"/>
                    <a:pt x="233" y="2"/>
                    <a:pt x="232" y="8"/>
                  </a:cubicBezTo>
                  <a:cubicBezTo>
                    <a:pt x="232" y="18"/>
                    <a:pt x="232" y="29"/>
                    <a:pt x="232" y="40"/>
                  </a:cubicBezTo>
                  <a:cubicBezTo>
                    <a:pt x="234" y="73"/>
                    <a:pt x="262" y="97"/>
                    <a:pt x="297" y="88"/>
                  </a:cubicBezTo>
                  <a:cubicBezTo>
                    <a:pt x="313" y="83"/>
                    <a:pt x="330" y="67"/>
                    <a:pt x="331" y="46"/>
                  </a:cubicBezTo>
                  <a:cubicBezTo>
                    <a:pt x="331" y="33"/>
                    <a:pt x="331" y="20"/>
                    <a:pt x="331" y="7"/>
                  </a:cubicBezTo>
                  <a:cubicBezTo>
                    <a:pt x="331" y="2"/>
                    <a:pt x="333" y="0"/>
                    <a:pt x="338" y="0"/>
                  </a:cubicBezTo>
                  <a:cubicBezTo>
                    <a:pt x="343" y="0"/>
                    <a:pt x="347" y="1"/>
                    <a:pt x="347" y="7"/>
                  </a:cubicBezTo>
                  <a:cubicBezTo>
                    <a:pt x="346" y="39"/>
                    <a:pt x="347" y="72"/>
                    <a:pt x="346" y="104"/>
                  </a:cubicBezTo>
                  <a:cubicBezTo>
                    <a:pt x="346" y="128"/>
                    <a:pt x="354" y="147"/>
                    <a:pt x="377" y="158"/>
                  </a:cubicBezTo>
                  <a:cubicBezTo>
                    <a:pt x="379" y="159"/>
                    <a:pt x="382" y="164"/>
                    <a:pt x="382" y="167"/>
                  </a:cubicBezTo>
                  <a:cubicBezTo>
                    <a:pt x="382" y="223"/>
                    <a:pt x="382" y="280"/>
                    <a:pt x="382" y="336"/>
                  </a:cubicBezTo>
                  <a:cubicBezTo>
                    <a:pt x="382" y="345"/>
                    <a:pt x="380" y="354"/>
                    <a:pt x="377" y="362"/>
                  </a:cubicBezTo>
                  <a:cubicBezTo>
                    <a:pt x="372" y="372"/>
                    <a:pt x="364" y="380"/>
                    <a:pt x="352" y="382"/>
                  </a:cubicBezTo>
                  <a:cubicBezTo>
                    <a:pt x="347" y="383"/>
                    <a:pt x="341" y="383"/>
                    <a:pt x="336" y="383"/>
                  </a:cubicBezTo>
                  <a:cubicBezTo>
                    <a:pt x="240" y="383"/>
                    <a:pt x="143" y="383"/>
                    <a:pt x="47" y="383"/>
                  </a:cubicBezTo>
                  <a:cubicBezTo>
                    <a:pt x="42" y="383"/>
                    <a:pt x="37" y="383"/>
                    <a:pt x="32" y="383"/>
                  </a:cubicBezTo>
                  <a:cubicBezTo>
                    <a:pt x="12" y="381"/>
                    <a:pt x="0" y="368"/>
                    <a:pt x="0" y="348"/>
                  </a:cubicBezTo>
                  <a:cubicBezTo>
                    <a:pt x="0" y="296"/>
                    <a:pt x="0" y="244"/>
                    <a:pt x="0" y="192"/>
                  </a:cubicBezTo>
                  <a:cubicBezTo>
                    <a:pt x="0" y="192"/>
                    <a:pt x="0" y="192"/>
                    <a:pt x="0" y="192"/>
                  </a:cubicBezTo>
                  <a:close/>
                  <a:moveTo>
                    <a:pt x="141" y="352"/>
                  </a:moveTo>
                  <a:cubicBezTo>
                    <a:pt x="141" y="352"/>
                    <a:pt x="141" y="352"/>
                    <a:pt x="141" y="352"/>
                  </a:cubicBezTo>
                  <a:cubicBezTo>
                    <a:pt x="144" y="352"/>
                    <a:pt x="148" y="352"/>
                    <a:pt x="151" y="352"/>
                  </a:cubicBezTo>
                  <a:cubicBezTo>
                    <a:pt x="166" y="352"/>
                    <a:pt x="181" y="352"/>
                    <a:pt x="195" y="352"/>
                  </a:cubicBezTo>
                  <a:cubicBezTo>
                    <a:pt x="203" y="352"/>
                    <a:pt x="209" y="349"/>
                    <a:pt x="212" y="342"/>
                  </a:cubicBezTo>
                  <a:cubicBezTo>
                    <a:pt x="215" y="335"/>
                    <a:pt x="214" y="329"/>
                    <a:pt x="209" y="325"/>
                  </a:cubicBezTo>
                  <a:cubicBezTo>
                    <a:pt x="205" y="321"/>
                    <a:pt x="199" y="319"/>
                    <a:pt x="193" y="319"/>
                  </a:cubicBezTo>
                  <a:cubicBezTo>
                    <a:pt x="160" y="319"/>
                    <a:pt x="126" y="319"/>
                    <a:pt x="92" y="319"/>
                  </a:cubicBezTo>
                  <a:cubicBezTo>
                    <a:pt x="79" y="319"/>
                    <a:pt x="73" y="313"/>
                    <a:pt x="73" y="301"/>
                  </a:cubicBezTo>
                  <a:cubicBezTo>
                    <a:pt x="73" y="286"/>
                    <a:pt x="73" y="271"/>
                    <a:pt x="73" y="255"/>
                  </a:cubicBezTo>
                  <a:cubicBezTo>
                    <a:pt x="73" y="241"/>
                    <a:pt x="73" y="226"/>
                    <a:pt x="73" y="212"/>
                  </a:cubicBezTo>
                  <a:cubicBezTo>
                    <a:pt x="73" y="203"/>
                    <a:pt x="69" y="198"/>
                    <a:pt x="62" y="195"/>
                  </a:cubicBezTo>
                  <a:cubicBezTo>
                    <a:pt x="56" y="192"/>
                    <a:pt x="50" y="194"/>
                    <a:pt x="45" y="198"/>
                  </a:cubicBezTo>
                  <a:cubicBezTo>
                    <a:pt x="39" y="202"/>
                    <a:pt x="39" y="207"/>
                    <a:pt x="39" y="214"/>
                  </a:cubicBezTo>
                  <a:cubicBezTo>
                    <a:pt x="38" y="241"/>
                    <a:pt x="39" y="268"/>
                    <a:pt x="39" y="296"/>
                  </a:cubicBezTo>
                  <a:cubicBezTo>
                    <a:pt x="39" y="331"/>
                    <a:pt x="59" y="352"/>
                    <a:pt x="95" y="352"/>
                  </a:cubicBezTo>
                  <a:cubicBezTo>
                    <a:pt x="110" y="352"/>
                    <a:pt x="125" y="352"/>
                    <a:pt x="141" y="352"/>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3" name="Freeform 9">
              <a:extLst>
                <a:ext uri="{FF2B5EF4-FFF2-40B4-BE49-F238E27FC236}">
                  <a16:creationId xmlns:a16="http://schemas.microsoft.com/office/drawing/2014/main" id="{839FFE41-F4F9-4803-8759-64082848E140}"/>
                </a:ext>
              </a:extLst>
            </p:cNvPr>
            <p:cNvSpPr>
              <a:spLocks/>
            </p:cNvSpPr>
            <p:nvPr/>
          </p:nvSpPr>
          <p:spPr bwMode="auto">
            <a:xfrm>
              <a:off x="4223" y="1713"/>
              <a:ext cx="174" cy="193"/>
            </a:xfrm>
            <a:custGeom>
              <a:avLst/>
              <a:gdLst>
                <a:gd name="T0" fmla="*/ 0 w 159"/>
                <a:gd name="T1" fmla="*/ 102 h 176"/>
                <a:gd name="T2" fmla="*/ 0 w 159"/>
                <a:gd name="T3" fmla="*/ 54 h 176"/>
                <a:gd name="T4" fmla="*/ 28 w 159"/>
                <a:gd name="T5" fmla="*/ 4 h 176"/>
                <a:gd name="T6" fmla="*/ 38 w 159"/>
                <a:gd name="T7" fmla="*/ 1 h 176"/>
                <a:gd name="T8" fmla="*/ 51 w 159"/>
                <a:gd name="T9" fmla="*/ 0 h 176"/>
                <a:gd name="T10" fmla="*/ 141 w 159"/>
                <a:gd name="T11" fmla="*/ 0 h 176"/>
                <a:gd name="T12" fmla="*/ 159 w 159"/>
                <a:gd name="T13" fmla="*/ 16 h 176"/>
                <a:gd name="T14" fmla="*/ 141 w 159"/>
                <a:gd name="T15" fmla="*/ 33 h 176"/>
                <a:gd name="T16" fmla="*/ 58 w 159"/>
                <a:gd name="T17" fmla="*/ 33 h 176"/>
                <a:gd name="T18" fmla="*/ 33 w 159"/>
                <a:gd name="T19" fmla="*/ 58 h 176"/>
                <a:gd name="T20" fmla="*/ 33 w 159"/>
                <a:gd name="T21" fmla="*/ 154 h 176"/>
                <a:gd name="T22" fmla="*/ 11 w 159"/>
                <a:gd name="T23" fmla="*/ 172 h 176"/>
                <a:gd name="T24" fmla="*/ 0 w 159"/>
                <a:gd name="T25" fmla="*/ 155 h 176"/>
                <a:gd name="T26" fmla="*/ 0 w 159"/>
                <a:gd name="T27" fmla="*/ 10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76">
                  <a:moveTo>
                    <a:pt x="0" y="102"/>
                  </a:moveTo>
                  <a:cubicBezTo>
                    <a:pt x="0" y="86"/>
                    <a:pt x="0" y="70"/>
                    <a:pt x="0" y="54"/>
                  </a:cubicBezTo>
                  <a:cubicBezTo>
                    <a:pt x="0" y="32"/>
                    <a:pt x="8" y="15"/>
                    <a:pt x="28" y="4"/>
                  </a:cubicBezTo>
                  <a:cubicBezTo>
                    <a:pt x="31" y="3"/>
                    <a:pt x="34" y="2"/>
                    <a:pt x="38" y="1"/>
                  </a:cubicBezTo>
                  <a:cubicBezTo>
                    <a:pt x="42" y="0"/>
                    <a:pt x="46" y="0"/>
                    <a:pt x="51" y="0"/>
                  </a:cubicBezTo>
                  <a:cubicBezTo>
                    <a:pt x="81" y="0"/>
                    <a:pt x="111" y="0"/>
                    <a:pt x="141" y="0"/>
                  </a:cubicBezTo>
                  <a:cubicBezTo>
                    <a:pt x="151" y="0"/>
                    <a:pt x="159" y="7"/>
                    <a:pt x="159" y="16"/>
                  </a:cubicBezTo>
                  <a:cubicBezTo>
                    <a:pt x="159" y="25"/>
                    <a:pt x="150" y="33"/>
                    <a:pt x="141" y="33"/>
                  </a:cubicBezTo>
                  <a:cubicBezTo>
                    <a:pt x="113" y="33"/>
                    <a:pt x="85" y="33"/>
                    <a:pt x="58" y="33"/>
                  </a:cubicBezTo>
                  <a:cubicBezTo>
                    <a:pt x="37" y="33"/>
                    <a:pt x="33" y="37"/>
                    <a:pt x="33" y="58"/>
                  </a:cubicBezTo>
                  <a:cubicBezTo>
                    <a:pt x="33" y="90"/>
                    <a:pt x="33" y="122"/>
                    <a:pt x="33" y="154"/>
                  </a:cubicBezTo>
                  <a:cubicBezTo>
                    <a:pt x="33" y="169"/>
                    <a:pt x="24" y="176"/>
                    <a:pt x="11" y="172"/>
                  </a:cubicBezTo>
                  <a:cubicBezTo>
                    <a:pt x="4" y="171"/>
                    <a:pt x="0" y="164"/>
                    <a:pt x="0" y="155"/>
                  </a:cubicBezTo>
                  <a:cubicBezTo>
                    <a:pt x="0" y="137"/>
                    <a:pt x="0" y="119"/>
                    <a:pt x="0"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4" name="Freeform 10">
              <a:extLst>
                <a:ext uri="{FF2B5EF4-FFF2-40B4-BE49-F238E27FC236}">
                  <a16:creationId xmlns:a16="http://schemas.microsoft.com/office/drawing/2014/main" id="{609B2A37-FDF2-4861-B151-1A7466894CE7}"/>
                </a:ext>
              </a:extLst>
            </p:cNvPr>
            <p:cNvSpPr>
              <a:spLocks/>
            </p:cNvSpPr>
            <p:nvPr/>
          </p:nvSpPr>
          <p:spPr bwMode="auto">
            <a:xfrm>
              <a:off x="4600" y="2298"/>
              <a:ext cx="173" cy="194"/>
            </a:xfrm>
            <a:custGeom>
              <a:avLst/>
              <a:gdLst>
                <a:gd name="T0" fmla="*/ 159 w 159"/>
                <a:gd name="T1" fmla="*/ 77 h 177"/>
                <a:gd name="T2" fmla="*/ 158 w 159"/>
                <a:gd name="T3" fmla="*/ 132 h 177"/>
                <a:gd name="T4" fmla="*/ 114 w 159"/>
                <a:gd name="T5" fmla="*/ 176 h 177"/>
                <a:gd name="T6" fmla="*/ 17 w 159"/>
                <a:gd name="T7" fmla="*/ 176 h 177"/>
                <a:gd name="T8" fmla="*/ 1 w 159"/>
                <a:gd name="T9" fmla="*/ 160 h 177"/>
                <a:gd name="T10" fmla="*/ 17 w 159"/>
                <a:gd name="T11" fmla="*/ 143 h 177"/>
                <a:gd name="T12" fmla="*/ 67 w 159"/>
                <a:gd name="T13" fmla="*/ 143 h 177"/>
                <a:gd name="T14" fmla="*/ 107 w 159"/>
                <a:gd name="T15" fmla="*/ 143 h 177"/>
                <a:gd name="T16" fmla="*/ 126 w 159"/>
                <a:gd name="T17" fmla="*/ 124 h 177"/>
                <a:gd name="T18" fmla="*/ 126 w 159"/>
                <a:gd name="T19" fmla="*/ 22 h 177"/>
                <a:gd name="T20" fmla="*/ 150 w 159"/>
                <a:gd name="T21" fmla="*/ 4 h 177"/>
                <a:gd name="T22" fmla="*/ 158 w 159"/>
                <a:gd name="T23" fmla="*/ 16 h 177"/>
                <a:gd name="T24" fmla="*/ 159 w 159"/>
                <a:gd name="T25" fmla="*/ 52 h 177"/>
                <a:gd name="T26" fmla="*/ 159 w 159"/>
                <a:gd name="T27" fmla="*/ 77 h 177"/>
                <a:gd name="T28" fmla="*/ 159 w 159"/>
                <a:gd name="T29" fmla="*/ 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77">
                  <a:moveTo>
                    <a:pt x="159" y="77"/>
                  </a:moveTo>
                  <a:cubicBezTo>
                    <a:pt x="159" y="95"/>
                    <a:pt x="159" y="114"/>
                    <a:pt x="158" y="132"/>
                  </a:cubicBezTo>
                  <a:cubicBezTo>
                    <a:pt x="157" y="155"/>
                    <a:pt x="138" y="175"/>
                    <a:pt x="114" y="176"/>
                  </a:cubicBezTo>
                  <a:cubicBezTo>
                    <a:pt x="82" y="177"/>
                    <a:pt x="50" y="176"/>
                    <a:pt x="17" y="176"/>
                  </a:cubicBezTo>
                  <a:cubicBezTo>
                    <a:pt x="7" y="176"/>
                    <a:pt x="1" y="170"/>
                    <a:pt x="1" y="160"/>
                  </a:cubicBezTo>
                  <a:cubicBezTo>
                    <a:pt x="0" y="152"/>
                    <a:pt x="8" y="144"/>
                    <a:pt x="17" y="143"/>
                  </a:cubicBezTo>
                  <a:cubicBezTo>
                    <a:pt x="34" y="143"/>
                    <a:pt x="51" y="143"/>
                    <a:pt x="67" y="143"/>
                  </a:cubicBezTo>
                  <a:cubicBezTo>
                    <a:pt x="80" y="143"/>
                    <a:pt x="94" y="143"/>
                    <a:pt x="107" y="143"/>
                  </a:cubicBezTo>
                  <a:cubicBezTo>
                    <a:pt x="120" y="143"/>
                    <a:pt x="126" y="138"/>
                    <a:pt x="126" y="124"/>
                  </a:cubicBezTo>
                  <a:cubicBezTo>
                    <a:pt x="126" y="90"/>
                    <a:pt x="126" y="56"/>
                    <a:pt x="126" y="22"/>
                  </a:cubicBezTo>
                  <a:cubicBezTo>
                    <a:pt x="126" y="7"/>
                    <a:pt x="136" y="0"/>
                    <a:pt x="150" y="4"/>
                  </a:cubicBezTo>
                  <a:cubicBezTo>
                    <a:pt x="156" y="6"/>
                    <a:pt x="158" y="11"/>
                    <a:pt x="158" y="16"/>
                  </a:cubicBezTo>
                  <a:cubicBezTo>
                    <a:pt x="159" y="28"/>
                    <a:pt x="159" y="40"/>
                    <a:pt x="159" y="52"/>
                  </a:cubicBezTo>
                  <a:cubicBezTo>
                    <a:pt x="159" y="60"/>
                    <a:pt x="159" y="69"/>
                    <a:pt x="159" y="77"/>
                  </a:cubicBezTo>
                  <a:cubicBezTo>
                    <a:pt x="159" y="77"/>
                    <a:pt x="159" y="77"/>
                    <a:pt x="159"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5" name="Freeform 11">
              <a:extLst>
                <a:ext uri="{FF2B5EF4-FFF2-40B4-BE49-F238E27FC236}">
                  <a16:creationId xmlns:a16="http://schemas.microsoft.com/office/drawing/2014/main" id="{9FF8F1B4-349C-4D5A-8A06-C656092EE431}"/>
                </a:ext>
              </a:extLst>
            </p:cNvPr>
            <p:cNvSpPr>
              <a:spLocks/>
            </p:cNvSpPr>
            <p:nvPr/>
          </p:nvSpPr>
          <p:spPr bwMode="auto">
            <a:xfrm>
              <a:off x="3989" y="2323"/>
              <a:ext cx="194" cy="175"/>
            </a:xfrm>
            <a:custGeom>
              <a:avLst/>
              <a:gdLst>
                <a:gd name="T0" fmla="*/ 103 w 177"/>
                <a:gd name="T1" fmla="*/ 160 h 160"/>
                <a:gd name="T2" fmla="*/ 57 w 177"/>
                <a:gd name="T3" fmla="*/ 160 h 160"/>
                <a:gd name="T4" fmla="*/ 1 w 177"/>
                <a:gd name="T5" fmla="*/ 104 h 160"/>
                <a:gd name="T6" fmla="*/ 1 w 177"/>
                <a:gd name="T7" fmla="*/ 22 h 160"/>
                <a:gd name="T8" fmla="*/ 7 w 177"/>
                <a:gd name="T9" fmla="*/ 6 h 160"/>
                <a:gd name="T10" fmla="*/ 24 w 177"/>
                <a:gd name="T11" fmla="*/ 3 h 160"/>
                <a:gd name="T12" fmla="*/ 35 w 177"/>
                <a:gd name="T13" fmla="*/ 20 h 160"/>
                <a:gd name="T14" fmla="*/ 35 w 177"/>
                <a:gd name="T15" fmla="*/ 63 h 160"/>
                <a:gd name="T16" fmla="*/ 35 w 177"/>
                <a:gd name="T17" fmla="*/ 109 h 160"/>
                <a:gd name="T18" fmla="*/ 54 w 177"/>
                <a:gd name="T19" fmla="*/ 127 h 160"/>
                <a:gd name="T20" fmla="*/ 155 w 177"/>
                <a:gd name="T21" fmla="*/ 127 h 160"/>
                <a:gd name="T22" fmla="*/ 171 w 177"/>
                <a:gd name="T23" fmla="*/ 133 h 160"/>
                <a:gd name="T24" fmla="*/ 174 w 177"/>
                <a:gd name="T25" fmla="*/ 150 h 160"/>
                <a:gd name="T26" fmla="*/ 157 w 177"/>
                <a:gd name="T27" fmla="*/ 160 h 160"/>
                <a:gd name="T28" fmla="*/ 113 w 177"/>
                <a:gd name="T29" fmla="*/ 160 h 160"/>
                <a:gd name="T30" fmla="*/ 103 w 177"/>
                <a:gd name="T31" fmla="*/ 160 h 160"/>
                <a:gd name="T32" fmla="*/ 103 w 177"/>
                <a:gd name="T3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 h="160">
                  <a:moveTo>
                    <a:pt x="103" y="160"/>
                  </a:moveTo>
                  <a:cubicBezTo>
                    <a:pt x="87" y="160"/>
                    <a:pt x="72" y="160"/>
                    <a:pt x="57" y="160"/>
                  </a:cubicBezTo>
                  <a:cubicBezTo>
                    <a:pt x="21" y="160"/>
                    <a:pt x="1" y="139"/>
                    <a:pt x="1" y="104"/>
                  </a:cubicBezTo>
                  <a:cubicBezTo>
                    <a:pt x="1" y="76"/>
                    <a:pt x="0" y="49"/>
                    <a:pt x="1" y="22"/>
                  </a:cubicBezTo>
                  <a:cubicBezTo>
                    <a:pt x="1" y="15"/>
                    <a:pt x="1" y="10"/>
                    <a:pt x="7" y="6"/>
                  </a:cubicBezTo>
                  <a:cubicBezTo>
                    <a:pt x="12" y="2"/>
                    <a:pt x="18" y="0"/>
                    <a:pt x="24" y="3"/>
                  </a:cubicBezTo>
                  <a:cubicBezTo>
                    <a:pt x="31" y="6"/>
                    <a:pt x="35" y="11"/>
                    <a:pt x="35" y="20"/>
                  </a:cubicBezTo>
                  <a:cubicBezTo>
                    <a:pt x="35" y="34"/>
                    <a:pt x="35" y="49"/>
                    <a:pt x="35" y="63"/>
                  </a:cubicBezTo>
                  <a:cubicBezTo>
                    <a:pt x="35" y="79"/>
                    <a:pt x="35" y="94"/>
                    <a:pt x="35" y="109"/>
                  </a:cubicBezTo>
                  <a:cubicBezTo>
                    <a:pt x="35" y="121"/>
                    <a:pt x="41" y="127"/>
                    <a:pt x="54" y="127"/>
                  </a:cubicBezTo>
                  <a:cubicBezTo>
                    <a:pt x="88" y="127"/>
                    <a:pt x="122" y="127"/>
                    <a:pt x="155" y="127"/>
                  </a:cubicBezTo>
                  <a:cubicBezTo>
                    <a:pt x="161" y="127"/>
                    <a:pt x="167" y="129"/>
                    <a:pt x="171" y="133"/>
                  </a:cubicBezTo>
                  <a:cubicBezTo>
                    <a:pt x="176" y="137"/>
                    <a:pt x="177" y="143"/>
                    <a:pt x="174" y="150"/>
                  </a:cubicBezTo>
                  <a:cubicBezTo>
                    <a:pt x="171" y="157"/>
                    <a:pt x="165" y="160"/>
                    <a:pt x="157" y="160"/>
                  </a:cubicBezTo>
                  <a:cubicBezTo>
                    <a:pt x="143" y="160"/>
                    <a:pt x="128" y="160"/>
                    <a:pt x="113" y="160"/>
                  </a:cubicBezTo>
                  <a:cubicBezTo>
                    <a:pt x="110" y="160"/>
                    <a:pt x="106" y="160"/>
                    <a:pt x="103" y="160"/>
                  </a:cubicBezTo>
                  <a:cubicBezTo>
                    <a:pt x="103" y="160"/>
                    <a:pt x="103" y="160"/>
                    <a:pt x="103" y="1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grpSp>
        <p:nvGrpSpPr>
          <p:cNvPr id="66" name="Group 4">
            <a:extLst>
              <a:ext uri="{FF2B5EF4-FFF2-40B4-BE49-F238E27FC236}">
                <a16:creationId xmlns:a16="http://schemas.microsoft.com/office/drawing/2014/main" id="{3E4F2AE5-D311-48BF-B46A-1C30DF160FAB}"/>
              </a:ext>
            </a:extLst>
          </p:cNvPr>
          <p:cNvGrpSpPr>
            <a:grpSpLocks noChangeAspect="1"/>
          </p:cNvGrpSpPr>
          <p:nvPr/>
        </p:nvGrpSpPr>
        <p:grpSpPr bwMode="auto">
          <a:xfrm>
            <a:off x="7573992" y="1787392"/>
            <a:ext cx="230277" cy="599997"/>
            <a:chOff x="4209" y="913"/>
            <a:chExt cx="649" cy="1691"/>
          </a:xfrm>
        </p:grpSpPr>
        <p:sp>
          <p:nvSpPr>
            <p:cNvPr id="67" name="AutoShape 3">
              <a:extLst>
                <a:ext uri="{FF2B5EF4-FFF2-40B4-BE49-F238E27FC236}">
                  <a16:creationId xmlns:a16="http://schemas.microsoft.com/office/drawing/2014/main" id="{8F418A3C-000D-4964-A629-16252C0B194A}"/>
                </a:ext>
              </a:extLst>
            </p:cNvPr>
            <p:cNvSpPr>
              <a:spLocks noChangeAspect="1" noChangeArrowheads="1" noTextEdit="1"/>
            </p:cNvSpPr>
            <p:nvPr/>
          </p:nvSpPr>
          <p:spPr bwMode="auto">
            <a:xfrm>
              <a:off x="4218" y="913"/>
              <a:ext cx="631"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8" name="Freeform 5">
              <a:extLst>
                <a:ext uri="{FF2B5EF4-FFF2-40B4-BE49-F238E27FC236}">
                  <a16:creationId xmlns:a16="http://schemas.microsoft.com/office/drawing/2014/main" id="{CBF5B7AB-4934-43EE-92C4-57623C1326B6}"/>
                </a:ext>
              </a:extLst>
            </p:cNvPr>
            <p:cNvSpPr>
              <a:spLocks/>
            </p:cNvSpPr>
            <p:nvPr/>
          </p:nvSpPr>
          <p:spPr bwMode="auto">
            <a:xfrm>
              <a:off x="4293" y="2169"/>
              <a:ext cx="484" cy="410"/>
            </a:xfrm>
            <a:custGeom>
              <a:avLst/>
              <a:gdLst>
                <a:gd name="T0" fmla="*/ 28 w 154"/>
                <a:gd name="T1" fmla="*/ 0 h 132"/>
                <a:gd name="T2" fmla="*/ 4 w 154"/>
                <a:gd name="T3" fmla="*/ 90 h 132"/>
                <a:gd name="T4" fmla="*/ 0 w 154"/>
                <a:gd name="T5" fmla="*/ 123 h 132"/>
                <a:gd name="T6" fmla="*/ 39 w 154"/>
                <a:gd name="T7" fmla="*/ 130 h 132"/>
                <a:gd name="T8" fmla="*/ 93 w 154"/>
                <a:gd name="T9" fmla="*/ 132 h 132"/>
                <a:gd name="T10" fmla="*/ 140 w 154"/>
                <a:gd name="T11" fmla="*/ 130 h 132"/>
                <a:gd name="T12" fmla="*/ 154 w 154"/>
                <a:gd name="T13" fmla="*/ 123 h 132"/>
                <a:gd name="T14" fmla="*/ 154 w 154"/>
                <a:gd name="T15" fmla="*/ 82 h 132"/>
                <a:gd name="T16" fmla="*/ 136 w 154"/>
                <a:gd name="T17" fmla="*/ 13 h 132"/>
                <a:gd name="T18" fmla="*/ 128 w 154"/>
                <a:gd name="T19" fmla="*/ 0 h 132"/>
                <a:gd name="T20" fmla="*/ 98 w 154"/>
                <a:gd name="T21" fmla="*/ 0 h 132"/>
                <a:gd name="T22" fmla="*/ 28 w 154"/>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4" h="132">
                  <a:moveTo>
                    <a:pt x="28" y="0"/>
                  </a:moveTo>
                  <a:cubicBezTo>
                    <a:pt x="4" y="90"/>
                    <a:pt x="4" y="90"/>
                    <a:pt x="4" y="90"/>
                  </a:cubicBezTo>
                  <a:cubicBezTo>
                    <a:pt x="0" y="123"/>
                    <a:pt x="0" y="123"/>
                    <a:pt x="0" y="123"/>
                  </a:cubicBezTo>
                  <a:cubicBezTo>
                    <a:pt x="0" y="123"/>
                    <a:pt x="26" y="128"/>
                    <a:pt x="39" y="130"/>
                  </a:cubicBezTo>
                  <a:cubicBezTo>
                    <a:pt x="52" y="132"/>
                    <a:pt x="86" y="132"/>
                    <a:pt x="93" y="132"/>
                  </a:cubicBezTo>
                  <a:cubicBezTo>
                    <a:pt x="99" y="132"/>
                    <a:pt x="135" y="131"/>
                    <a:pt x="140" y="130"/>
                  </a:cubicBezTo>
                  <a:cubicBezTo>
                    <a:pt x="146" y="129"/>
                    <a:pt x="153" y="125"/>
                    <a:pt x="154" y="123"/>
                  </a:cubicBezTo>
                  <a:cubicBezTo>
                    <a:pt x="154" y="121"/>
                    <a:pt x="154" y="87"/>
                    <a:pt x="154" y="82"/>
                  </a:cubicBezTo>
                  <a:cubicBezTo>
                    <a:pt x="153" y="78"/>
                    <a:pt x="136" y="13"/>
                    <a:pt x="136" y="13"/>
                  </a:cubicBezTo>
                  <a:cubicBezTo>
                    <a:pt x="128" y="0"/>
                    <a:pt x="128" y="0"/>
                    <a:pt x="128" y="0"/>
                  </a:cubicBezTo>
                  <a:cubicBezTo>
                    <a:pt x="98" y="0"/>
                    <a:pt x="98" y="0"/>
                    <a:pt x="98" y="0"/>
                  </a:cubicBezTo>
                  <a:lnTo>
                    <a:pt x="28" y="0"/>
                  </a:ln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9" name="Freeform 6">
              <a:extLst>
                <a:ext uri="{FF2B5EF4-FFF2-40B4-BE49-F238E27FC236}">
                  <a16:creationId xmlns:a16="http://schemas.microsoft.com/office/drawing/2014/main" id="{65D9FF3B-929E-412E-A133-8D1DE7D3BAC6}"/>
                </a:ext>
              </a:extLst>
            </p:cNvPr>
            <p:cNvSpPr>
              <a:spLocks/>
            </p:cNvSpPr>
            <p:nvPr/>
          </p:nvSpPr>
          <p:spPr bwMode="auto">
            <a:xfrm>
              <a:off x="4209" y="913"/>
              <a:ext cx="643" cy="777"/>
            </a:xfrm>
            <a:custGeom>
              <a:avLst/>
              <a:gdLst>
                <a:gd name="T0" fmla="*/ 165 w 205"/>
                <a:gd name="T1" fmla="*/ 98 h 250"/>
                <a:gd name="T2" fmla="*/ 151 w 205"/>
                <a:gd name="T3" fmla="*/ 85 h 250"/>
                <a:gd name="T4" fmla="*/ 171 w 205"/>
                <a:gd name="T5" fmla="*/ 83 h 250"/>
                <a:gd name="T6" fmla="*/ 169 w 205"/>
                <a:gd name="T7" fmla="*/ 115 h 250"/>
                <a:gd name="T8" fmla="*/ 166 w 205"/>
                <a:gd name="T9" fmla="*/ 130 h 250"/>
                <a:gd name="T10" fmla="*/ 139 w 205"/>
                <a:gd name="T11" fmla="*/ 141 h 250"/>
                <a:gd name="T12" fmla="*/ 171 w 205"/>
                <a:gd name="T13" fmla="*/ 127 h 250"/>
                <a:gd name="T14" fmla="*/ 153 w 205"/>
                <a:gd name="T15" fmla="*/ 142 h 250"/>
                <a:gd name="T16" fmla="*/ 148 w 205"/>
                <a:gd name="T17" fmla="*/ 165 h 250"/>
                <a:gd name="T18" fmla="*/ 154 w 205"/>
                <a:gd name="T19" fmla="*/ 153 h 250"/>
                <a:gd name="T20" fmla="*/ 155 w 205"/>
                <a:gd name="T21" fmla="*/ 151 h 250"/>
                <a:gd name="T22" fmla="*/ 155 w 205"/>
                <a:gd name="T23" fmla="*/ 165 h 250"/>
                <a:gd name="T24" fmla="*/ 144 w 205"/>
                <a:gd name="T25" fmla="*/ 189 h 250"/>
                <a:gd name="T26" fmla="*/ 141 w 205"/>
                <a:gd name="T27" fmla="*/ 186 h 250"/>
                <a:gd name="T28" fmla="*/ 132 w 205"/>
                <a:gd name="T29" fmla="*/ 196 h 250"/>
                <a:gd name="T30" fmla="*/ 122 w 205"/>
                <a:gd name="T31" fmla="*/ 233 h 250"/>
                <a:gd name="T32" fmla="*/ 108 w 205"/>
                <a:gd name="T33" fmla="*/ 241 h 250"/>
                <a:gd name="T34" fmla="*/ 99 w 205"/>
                <a:gd name="T35" fmla="*/ 206 h 250"/>
                <a:gd name="T36" fmla="*/ 102 w 205"/>
                <a:gd name="T37" fmla="*/ 189 h 250"/>
                <a:gd name="T38" fmla="*/ 111 w 205"/>
                <a:gd name="T39" fmla="*/ 178 h 250"/>
                <a:gd name="T40" fmla="*/ 100 w 205"/>
                <a:gd name="T41" fmla="*/ 177 h 250"/>
                <a:gd name="T42" fmla="*/ 48 w 205"/>
                <a:gd name="T43" fmla="*/ 154 h 250"/>
                <a:gd name="T44" fmla="*/ 80 w 205"/>
                <a:gd name="T45" fmla="*/ 178 h 250"/>
                <a:gd name="T46" fmla="*/ 81 w 205"/>
                <a:gd name="T47" fmla="*/ 173 h 250"/>
                <a:gd name="T48" fmla="*/ 74 w 205"/>
                <a:gd name="T49" fmla="*/ 144 h 250"/>
                <a:gd name="T50" fmla="*/ 36 w 205"/>
                <a:gd name="T51" fmla="*/ 155 h 250"/>
                <a:gd name="T52" fmla="*/ 8 w 205"/>
                <a:gd name="T53" fmla="*/ 135 h 250"/>
                <a:gd name="T54" fmla="*/ 66 w 205"/>
                <a:gd name="T55" fmla="*/ 150 h 250"/>
                <a:gd name="T56" fmla="*/ 19 w 205"/>
                <a:gd name="T57" fmla="*/ 104 h 250"/>
                <a:gd name="T58" fmla="*/ 79 w 205"/>
                <a:gd name="T59" fmla="*/ 101 h 250"/>
                <a:gd name="T60" fmla="*/ 100 w 205"/>
                <a:gd name="T61" fmla="*/ 101 h 250"/>
                <a:gd name="T62" fmla="*/ 32 w 205"/>
                <a:gd name="T63" fmla="*/ 97 h 250"/>
                <a:gd name="T64" fmla="*/ 51 w 205"/>
                <a:gd name="T65" fmla="*/ 65 h 250"/>
                <a:gd name="T66" fmla="*/ 52 w 205"/>
                <a:gd name="T67" fmla="*/ 57 h 250"/>
                <a:gd name="T68" fmla="*/ 48 w 205"/>
                <a:gd name="T69" fmla="*/ 58 h 250"/>
                <a:gd name="T70" fmla="*/ 30 w 205"/>
                <a:gd name="T71" fmla="*/ 50 h 250"/>
                <a:gd name="T72" fmla="*/ 27 w 205"/>
                <a:gd name="T73" fmla="*/ 97 h 250"/>
                <a:gd name="T74" fmla="*/ 21 w 205"/>
                <a:gd name="T75" fmla="*/ 77 h 250"/>
                <a:gd name="T76" fmla="*/ 38 w 205"/>
                <a:gd name="T77" fmla="*/ 22 h 250"/>
                <a:gd name="T78" fmla="*/ 75 w 205"/>
                <a:gd name="T79" fmla="*/ 7 h 250"/>
                <a:gd name="T80" fmla="*/ 114 w 205"/>
                <a:gd name="T81" fmla="*/ 34 h 250"/>
                <a:gd name="T82" fmla="*/ 115 w 205"/>
                <a:gd name="T83" fmla="*/ 40 h 250"/>
                <a:gd name="T84" fmla="*/ 150 w 205"/>
                <a:gd name="T85" fmla="*/ 45 h 250"/>
                <a:gd name="T86" fmla="*/ 155 w 205"/>
                <a:gd name="T87" fmla="*/ 47 h 250"/>
                <a:gd name="T88" fmla="*/ 137 w 205"/>
                <a:gd name="T89" fmla="*/ 12 h 250"/>
                <a:gd name="T90" fmla="*/ 164 w 205"/>
                <a:gd name="T91" fmla="*/ 51 h 250"/>
                <a:gd name="T92" fmla="*/ 194 w 205"/>
                <a:gd name="T93" fmla="*/ 56 h 250"/>
                <a:gd name="T94" fmla="*/ 180 w 205"/>
                <a:gd name="T95" fmla="*/ 102 h 250"/>
                <a:gd name="T96" fmla="*/ 158 w 205"/>
                <a:gd name="T97" fmla="*/ 78 h 250"/>
                <a:gd name="T98" fmla="*/ 131 w 205"/>
                <a:gd name="T99" fmla="*/ 8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250">
                  <a:moveTo>
                    <a:pt x="142" y="90"/>
                  </a:moveTo>
                  <a:cubicBezTo>
                    <a:pt x="143" y="91"/>
                    <a:pt x="144" y="91"/>
                    <a:pt x="145" y="90"/>
                  </a:cubicBezTo>
                  <a:cubicBezTo>
                    <a:pt x="149" y="86"/>
                    <a:pt x="153" y="86"/>
                    <a:pt x="158" y="88"/>
                  </a:cubicBezTo>
                  <a:cubicBezTo>
                    <a:pt x="162" y="89"/>
                    <a:pt x="165" y="93"/>
                    <a:pt x="165" y="98"/>
                  </a:cubicBezTo>
                  <a:cubicBezTo>
                    <a:pt x="166" y="103"/>
                    <a:pt x="164" y="106"/>
                    <a:pt x="160" y="109"/>
                  </a:cubicBezTo>
                  <a:cubicBezTo>
                    <a:pt x="164" y="109"/>
                    <a:pt x="169" y="103"/>
                    <a:pt x="167" y="97"/>
                  </a:cubicBezTo>
                  <a:cubicBezTo>
                    <a:pt x="167" y="96"/>
                    <a:pt x="167" y="95"/>
                    <a:pt x="166" y="94"/>
                  </a:cubicBezTo>
                  <a:cubicBezTo>
                    <a:pt x="164" y="86"/>
                    <a:pt x="160" y="84"/>
                    <a:pt x="151" y="85"/>
                  </a:cubicBezTo>
                  <a:cubicBezTo>
                    <a:pt x="149" y="86"/>
                    <a:pt x="146" y="87"/>
                    <a:pt x="143" y="88"/>
                  </a:cubicBezTo>
                  <a:cubicBezTo>
                    <a:pt x="145" y="86"/>
                    <a:pt x="145" y="82"/>
                    <a:pt x="150" y="83"/>
                  </a:cubicBezTo>
                  <a:cubicBezTo>
                    <a:pt x="152" y="84"/>
                    <a:pt x="155" y="83"/>
                    <a:pt x="158" y="82"/>
                  </a:cubicBezTo>
                  <a:cubicBezTo>
                    <a:pt x="162" y="81"/>
                    <a:pt x="167" y="81"/>
                    <a:pt x="171" y="83"/>
                  </a:cubicBezTo>
                  <a:cubicBezTo>
                    <a:pt x="179" y="87"/>
                    <a:pt x="181" y="95"/>
                    <a:pt x="176" y="103"/>
                  </a:cubicBezTo>
                  <a:cubicBezTo>
                    <a:pt x="175" y="106"/>
                    <a:pt x="172" y="109"/>
                    <a:pt x="169" y="111"/>
                  </a:cubicBezTo>
                  <a:cubicBezTo>
                    <a:pt x="168" y="112"/>
                    <a:pt x="167" y="113"/>
                    <a:pt x="169" y="114"/>
                  </a:cubicBezTo>
                  <a:cubicBezTo>
                    <a:pt x="169" y="114"/>
                    <a:pt x="169" y="115"/>
                    <a:pt x="169" y="115"/>
                  </a:cubicBezTo>
                  <a:cubicBezTo>
                    <a:pt x="166" y="114"/>
                    <a:pt x="166" y="113"/>
                    <a:pt x="166" y="107"/>
                  </a:cubicBezTo>
                  <a:cubicBezTo>
                    <a:pt x="165" y="109"/>
                    <a:pt x="163" y="110"/>
                    <a:pt x="160" y="111"/>
                  </a:cubicBezTo>
                  <a:cubicBezTo>
                    <a:pt x="161" y="112"/>
                    <a:pt x="163" y="113"/>
                    <a:pt x="164" y="114"/>
                  </a:cubicBezTo>
                  <a:cubicBezTo>
                    <a:pt x="168" y="119"/>
                    <a:pt x="169" y="124"/>
                    <a:pt x="166" y="130"/>
                  </a:cubicBezTo>
                  <a:cubicBezTo>
                    <a:pt x="164" y="135"/>
                    <a:pt x="160" y="138"/>
                    <a:pt x="154" y="138"/>
                  </a:cubicBezTo>
                  <a:cubicBezTo>
                    <a:pt x="153" y="138"/>
                    <a:pt x="153" y="138"/>
                    <a:pt x="152" y="138"/>
                  </a:cubicBezTo>
                  <a:cubicBezTo>
                    <a:pt x="147" y="137"/>
                    <a:pt x="143" y="137"/>
                    <a:pt x="139" y="141"/>
                  </a:cubicBezTo>
                  <a:cubicBezTo>
                    <a:pt x="138" y="141"/>
                    <a:pt x="138" y="141"/>
                    <a:pt x="139" y="141"/>
                  </a:cubicBezTo>
                  <a:cubicBezTo>
                    <a:pt x="139" y="141"/>
                    <a:pt x="139" y="141"/>
                    <a:pt x="140" y="141"/>
                  </a:cubicBezTo>
                  <a:cubicBezTo>
                    <a:pt x="142" y="141"/>
                    <a:pt x="144" y="141"/>
                    <a:pt x="146" y="140"/>
                  </a:cubicBezTo>
                  <a:cubicBezTo>
                    <a:pt x="147" y="139"/>
                    <a:pt x="149" y="139"/>
                    <a:pt x="151" y="140"/>
                  </a:cubicBezTo>
                  <a:cubicBezTo>
                    <a:pt x="160" y="143"/>
                    <a:pt x="170" y="136"/>
                    <a:pt x="171" y="127"/>
                  </a:cubicBezTo>
                  <a:cubicBezTo>
                    <a:pt x="171" y="124"/>
                    <a:pt x="170" y="121"/>
                    <a:pt x="169" y="118"/>
                  </a:cubicBezTo>
                  <a:cubicBezTo>
                    <a:pt x="172" y="121"/>
                    <a:pt x="173" y="127"/>
                    <a:pt x="172" y="133"/>
                  </a:cubicBezTo>
                  <a:cubicBezTo>
                    <a:pt x="170" y="139"/>
                    <a:pt x="166" y="142"/>
                    <a:pt x="160" y="142"/>
                  </a:cubicBezTo>
                  <a:cubicBezTo>
                    <a:pt x="157" y="143"/>
                    <a:pt x="155" y="143"/>
                    <a:pt x="153" y="142"/>
                  </a:cubicBezTo>
                  <a:cubicBezTo>
                    <a:pt x="148" y="141"/>
                    <a:pt x="144" y="142"/>
                    <a:pt x="140" y="145"/>
                  </a:cubicBezTo>
                  <a:cubicBezTo>
                    <a:pt x="143" y="146"/>
                    <a:pt x="146" y="148"/>
                    <a:pt x="148" y="151"/>
                  </a:cubicBezTo>
                  <a:cubicBezTo>
                    <a:pt x="151" y="155"/>
                    <a:pt x="151" y="159"/>
                    <a:pt x="148" y="163"/>
                  </a:cubicBezTo>
                  <a:cubicBezTo>
                    <a:pt x="148" y="164"/>
                    <a:pt x="147" y="164"/>
                    <a:pt x="148" y="165"/>
                  </a:cubicBezTo>
                  <a:cubicBezTo>
                    <a:pt x="148" y="165"/>
                    <a:pt x="149" y="165"/>
                    <a:pt x="149" y="164"/>
                  </a:cubicBezTo>
                  <a:cubicBezTo>
                    <a:pt x="154" y="159"/>
                    <a:pt x="154" y="152"/>
                    <a:pt x="148" y="147"/>
                  </a:cubicBezTo>
                  <a:cubicBezTo>
                    <a:pt x="148" y="147"/>
                    <a:pt x="147" y="147"/>
                    <a:pt x="148" y="147"/>
                  </a:cubicBezTo>
                  <a:cubicBezTo>
                    <a:pt x="151" y="147"/>
                    <a:pt x="154" y="149"/>
                    <a:pt x="154" y="153"/>
                  </a:cubicBezTo>
                  <a:cubicBezTo>
                    <a:pt x="154" y="157"/>
                    <a:pt x="154" y="161"/>
                    <a:pt x="150" y="165"/>
                  </a:cubicBezTo>
                  <a:cubicBezTo>
                    <a:pt x="150" y="165"/>
                    <a:pt x="149" y="166"/>
                    <a:pt x="150" y="167"/>
                  </a:cubicBezTo>
                  <a:cubicBezTo>
                    <a:pt x="151" y="168"/>
                    <a:pt x="151" y="167"/>
                    <a:pt x="152" y="166"/>
                  </a:cubicBezTo>
                  <a:cubicBezTo>
                    <a:pt x="156" y="162"/>
                    <a:pt x="157" y="157"/>
                    <a:pt x="155" y="151"/>
                  </a:cubicBezTo>
                  <a:cubicBezTo>
                    <a:pt x="155" y="151"/>
                    <a:pt x="155" y="150"/>
                    <a:pt x="155" y="150"/>
                  </a:cubicBezTo>
                  <a:cubicBezTo>
                    <a:pt x="155" y="150"/>
                    <a:pt x="155" y="149"/>
                    <a:pt x="155" y="149"/>
                  </a:cubicBezTo>
                  <a:cubicBezTo>
                    <a:pt x="157" y="150"/>
                    <a:pt x="157" y="152"/>
                    <a:pt x="158" y="154"/>
                  </a:cubicBezTo>
                  <a:cubicBezTo>
                    <a:pt x="158" y="158"/>
                    <a:pt x="157" y="162"/>
                    <a:pt x="155" y="165"/>
                  </a:cubicBezTo>
                  <a:cubicBezTo>
                    <a:pt x="154" y="166"/>
                    <a:pt x="154" y="166"/>
                    <a:pt x="154" y="167"/>
                  </a:cubicBezTo>
                  <a:cubicBezTo>
                    <a:pt x="161" y="177"/>
                    <a:pt x="155" y="189"/>
                    <a:pt x="141" y="190"/>
                  </a:cubicBezTo>
                  <a:cubicBezTo>
                    <a:pt x="139" y="190"/>
                    <a:pt x="137" y="190"/>
                    <a:pt x="135" y="190"/>
                  </a:cubicBezTo>
                  <a:cubicBezTo>
                    <a:pt x="138" y="189"/>
                    <a:pt x="141" y="189"/>
                    <a:pt x="144" y="189"/>
                  </a:cubicBezTo>
                  <a:cubicBezTo>
                    <a:pt x="154" y="186"/>
                    <a:pt x="158" y="177"/>
                    <a:pt x="153" y="169"/>
                  </a:cubicBezTo>
                  <a:cubicBezTo>
                    <a:pt x="153" y="168"/>
                    <a:pt x="153" y="168"/>
                    <a:pt x="152" y="168"/>
                  </a:cubicBezTo>
                  <a:cubicBezTo>
                    <a:pt x="151" y="168"/>
                    <a:pt x="152" y="169"/>
                    <a:pt x="152" y="169"/>
                  </a:cubicBezTo>
                  <a:cubicBezTo>
                    <a:pt x="155" y="178"/>
                    <a:pt x="151" y="185"/>
                    <a:pt x="141" y="186"/>
                  </a:cubicBezTo>
                  <a:cubicBezTo>
                    <a:pt x="138" y="187"/>
                    <a:pt x="135" y="187"/>
                    <a:pt x="132" y="187"/>
                  </a:cubicBezTo>
                  <a:cubicBezTo>
                    <a:pt x="130" y="187"/>
                    <a:pt x="129" y="188"/>
                    <a:pt x="130" y="190"/>
                  </a:cubicBezTo>
                  <a:cubicBezTo>
                    <a:pt x="131" y="191"/>
                    <a:pt x="131" y="193"/>
                    <a:pt x="132" y="194"/>
                  </a:cubicBezTo>
                  <a:cubicBezTo>
                    <a:pt x="132" y="195"/>
                    <a:pt x="132" y="195"/>
                    <a:pt x="132" y="196"/>
                  </a:cubicBezTo>
                  <a:cubicBezTo>
                    <a:pt x="132" y="203"/>
                    <a:pt x="129" y="209"/>
                    <a:pt x="122" y="212"/>
                  </a:cubicBezTo>
                  <a:cubicBezTo>
                    <a:pt x="121" y="213"/>
                    <a:pt x="120" y="213"/>
                    <a:pt x="120" y="214"/>
                  </a:cubicBezTo>
                  <a:cubicBezTo>
                    <a:pt x="120" y="218"/>
                    <a:pt x="121" y="220"/>
                    <a:pt x="123" y="223"/>
                  </a:cubicBezTo>
                  <a:cubicBezTo>
                    <a:pt x="126" y="227"/>
                    <a:pt x="126" y="230"/>
                    <a:pt x="122" y="233"/>
                  </a:cubicBezTo>
                  <a:cubicBezTo>
                    <a:pt x="120" y="234"/>
                    <a:pt x="118" y="235"/>
                    <a:pt x="117" y="237"/>
                  </a:cubicBezTo>
                  <a:cubicBezTo>
                    <a:pt x="113" y="240"/>
                    <a:pt x="112" y="242"/>
                    <a:pt x="115" y="247"/>
                  </a:cubicBezTo>
                  <a:cubicBezTo>
                    <a:pt x="116" y="248"/>
                    <a:pt x="116" y="249"/>
                    <a:pt x="117" y="250"/>
                  </a:cubicBezTo>
                  <a:cubicBezTo>
                    <a:pt x="113" y="247"/>
                    <a:pt x="110" y="245"/>
                    <a:pt x="108" y="241"/>
                  </a:cubicBezTo>
                  <a:cubicBezTo>
                    <a:pt x="108" y="239"/>
                    <a:pt x="109" y="237"/>
                    <a:pt x="109" y="236"/>
                  </a:cubicBezTo>
                  <a:cubicBezTo>
                    <a:pt x="113" y="230"/>
                    <a:pt x="112" y="227"/>
                    <a:pt x="107" y="222"/>
                  </a:cubicBezTo>
                  <a:cubicBezTo>
                    <a:pt x="106" y="221"/>
                    <a:pt x="104" y="219"/>
                    <a:pt x="102" y="217"/>
                  </a:cubicBezTo>
                  <a:cubicBezTo>
                    <a:pt x="99" y="214"/>
                    <a:pt x="98" y="210"/>
                    <a:pt x="99" y="206"/>
                  </a:cubicBezTo>
                  <a:cubicBezTo>
                    <a:pt x="100" y="202"/>
                    <a:pt x="100" y="198"/>
                    <a:pt x="96" y="194"/>
                  </a:cubicBezTo>
                  <a:cubicBezTo>
                    <a:pt x="94" y="192"/>
                    <a:pt x="94" y="189"/>
                    <a:pt x="96" y="186"/>
                  </a:cubicBezTo>
                  <a:cubicBezTo>
                    <a:pt x="98" y="184"/>
                    <a:pt x="100" y="182"/>
                    <a:pt x="103" y="181"/>
                  </a:cubicBezTo>
                  <a:cubicBezTo>
                    <a:pt x="102" y="183"/>
                    <a:pt x="102" y="186"/>
                    <a:pt x="102" y="189"/>
                  </a:cubicBezTo>
                  <a:cubicBezTo>
                    <a:pt x="103" y="191"/>
                    <a:pt x="105" y="193"/>
                    <a:pt x="107" y="194"/>
                  </a:cubicBezTo>
                  <a:cubicBezTo>
                    <a:pt x="108" y="193"/>
                    <a:pt x="108" y="193"/>
                    <a:pt x="107" y="193"/>
                  </a:cubicBezTo>
                  <a:cubicBezTo>
                    <a:pt x="104" y="191"/>
                    <a:pt x="102" y="188"/>
                    <a:pt x="103" y="184"/>
                  </a:cubicBezTo>
                  <a:cubicBezTo>
                    <a:pt x="104" y="182"/>
                    <a:pt x="107" y="178"/>
                    <a:pt x="111" y="178"/>
                  </a:cubicBezTo>
                  <a:cubicBezTo>
                    <a:pt x="113" y="178"/>
                    <a:pt x="115" y="178"/>
                    <a:pt x="115" y="177"/>
                  </a:cubicBezTo>
                  <a:cubicBezTo>
                    <a:pt x="115" y="175"/>
                    <a:pt x="113" y="174"/>
                    <a:pt x="112" y="173"/>
                  </a:cubicBezTo>
                  <a:cubicBezTo>
                    <a:pt x="110" y="172"/>
                    <a:pt x="109" y="172"/>
                    <a:pt x="107" y="173"/>
                  </a:cubicBezTo>
                  <a:cubicBezTo>
                    <a:pt x="105" y="175"/>
                    <a:pt x="102" y="176"/>
                    <a:pt x="100" y="177"/>
                  </a:cubicBezTo>
                  <a:cubicBezTo>
                    <a:pt x="84" y="187"/>
                    <a:pt x="71" y="177"/>
                    <a:pt x="68" y="163"/>
                  </a:cubicBezTo>
                  <a:cubicBezTo>
                    <a:pt x="68" y="162"/>
                    <a:pt x="68" y="162"/>
                    <a:pt x="68" y="161"/>
                  </a:cubicBezTo>
                  <a:cubicBezTo>
                    <a:pt x="68" y="160"/>
                    <a:pt x="68" y="159"/>
                    <a:pt x="68" y="157"/>
                  </a:cubicBezTo>
                  <a:cubicBezTo>
                    <a:pt x="60" y="162"/>
                    <a:pt x="49" y="160"/>
                    <a:pt x="48" y="154"/>
                  </a:cubicBezTo>
                  <a:cubicBezTo>
                    <a:pt x="52" y="157"/>
                    <a:pt x="56" y="159"/>
                    <a:pt x="60" y="158"/>
                  </a:cubicBezTo>
                  <a:cubicBezTo>
                    <a:pt x="64" y="158"/>
                    <a:pt x="68" y="157"/>
                    <a:pt x="70" y="152"/>
                  </a:cubicBezTo>
                  <a:cubicBezTo>
                    <a:pt x="70" y="154"/>
                    <a:pt x="70" y="156"/>
                    <a:pt x="70" y="158"/>
                  </a:cubicBezTo>
                  <a:cubicBezTo>
                    <a:pt x="69" y="167"/>
                    <a:pt x="73" y="173"/>
                    <a:pt x="80" y="178"/>
                  </a:cubicBezTo>
                  <a:cubicBezTo>
                    <a:pt x="87" y="182"/>
                    <a:pt x="94" y="180"/>
                    <a:pt x="101" y="176"/>
                  </a:cubicBezTo>
                  <a:cubicBezTo>
                    <a:pt x="104" y="174"/>
                    <a:pt x="107" y="171"/>
                    <a:pt x="111" y="170"/>
                  </a:cubicBezTo>
                  <a:cubicBezTo>
                    <a:pt x="107" y="168"/>
                    <a:pt x="104" y="168"/>
                    <a:pt x="101" y="171"/>
                  </a:cubicBezTo>
                  <a:cubicBezTo>
                    <a:pt x="95" y="177"/>
                    <a:pt x="87" y="176"/>
                    <a:pt x="81" y="173"/>
                  </a:cubicBezTo>
                  <a:cubicBezTo>
                    <a:pt x="74" y="169"/>
                    <a:pt x="71" y="161"/>
                    <a:pt x="72" y="154"/>
                  </a:cubicBezTo>
                  <a:cubicBezTo>
                    <a:pt x="73" y="151"/>
                    <a:pt x="74" y="148"/>
                    <a:pt x="76" y="145"/>
                  </a:cubicBezTo>
                  <a:cubicBezTo>
                    <a:pt x="76" y="145"/>
                    <a:pt x="76" y="144"/>
                    <a:pt x="76" y="144"/>
                  </a:cubicBezTo>
                  <a:cubicBezTo>
                    <a:pt x="75" y="143"/>
                    <a:pt x="75" y="144"/>
                    <a:pt x="74" y="144"/>
                  </a:cubicBezTo>
                  <a:cubicBezTo>
                    <a:pt x="73" y="146"/>
                    <a:pt x="71" y="148"/>
                    <a:pt x="69" y="150"/>
                  </a:cubicBezTo>
                  <a:cubicBezTo>
                    <a:pt x="63" y="155"/>
                    <a:pt x="56" y="156"/>
                    <a:pt x="50" y="152"/>
                  </a:cubicBezTo>
                  <a:cubicBezTo>
                    <a:pt x="48" y="151"/>
                    <a:pt x="47" y="151"/>
                    <a:pt x="46" y="151"/>
                  </a:cubicBezTo>
                  <a:cubicBezTo>
                    <a:pt x="43" y="153"/>
                    <a:pt x="39" y="155"/>
                    <a:pt x="36" y="155"/>
                  </a:cubicBezTo>
                  <a:cubicBezTo>
                    <a:pt x="24" y="157"/>
                    <a:pt x="10" y="149"/>
                    <a:pt x="5" y="137"/>
                  </a:cubicBezTo>
                  <a:cubicBezTo>
                    <a:pt x="0" y="126"/>
                    <a:pt x="3" y="111"/>
                    <a:pt x="12" y="104"/>
                  </a:cubicBezTo>
                  <a:cubicBezTo>
                    <a:pt x="13" y="103"/>
                    <a:pt x="15" y="102"/>
                    <a:pt x="16" y="101"/>
                  </a:cubicBezTo>
                  <a:cubicBezTo>
                    <a:pt x="5" y="111"/>
                    <a:pt x="4" y="123"/>
                    <a:pt x="8" y="135"/>
                  </a:cubicBezTo>
                  <a:cubicBezTo>
                    <a:pt x="12" y="152"/>
                    <a:pt x="31" y="159"/>
                    <a:pt x="46" y="149"/>
                  </a:cubicBezTo>
                  <a:cubicBezTo>
                    <a:pt x="48" y="148"/>
                    <a:pt x="49" y="148"/>
                    <a:pt x="51" y="150"/>
                  </a:cubicBezTo>
                  <a:cubicBezTo>
                    <a:pt x="53" y="153"/>
                    <a:pt x="57" y="154"/>
                    <a:pt x="61" y="153"/>
                  </a:cubicBezTo>
                  <a:cubicBezTo>
                    <a:pt x="62" y="152"/>
                    <a:pt x="64" y="151"/>
                    <a:pt x="66" y="150"/>
                  </a:cubicBezTo>
                  <a:cubicBezTo>
                    <a:pt x="59" y="151"/>
                    <a:pt x="52" y="151"/>
                    <a:pt x="48" y="143"/>
                  </a:cubicBezTo>
                  <a:cubicBezTo>
                    <a:pt x="44" y="147"/>
                    <a:pt x="39" y="149"/>
                    <a:pt x="34" y="150"/>
                  </a:cubicBezTo>
                  <a:cubicBezTo>
                    <a:pt x="18" y="152"/>
                    <a:pt x="5" y="138"/>
                    <a:pt x="8" y="122"/>
                  </a:cubicBezTo>
                  <a:cubicBezTo>
                    <a:pt x="10" y="115"/>
                    <a:pt x="13" y="109"/>
                    <a:pt x="19" y="104"/>
                  </a:cubicBezTo>
                  <a:cubicBezTo>
                    <a:pt x="24" y="101"/>
                    <a:pt x="30" y="100"/>
                    <a:pt x="36" y="101"/>
                  </a:cubicBezTo>
                  <a:cubicBezTo>
                    <a:pt x="40" y="102"/>
                    <a:pt x="44" y="103"/>
                    <a:pt x="47" y="104"/>
                  </a:cubicBezTo>
                  <a:cubicBezTo>
                    <a:pt x="49" y="92"/>
                    <a:pt x="55" y="86"/>
                    <a:pt x="66" y="86"/>
                  </a:cubicBezTo>
                  <a:cubicBezTo>
                    <a:pt x="74" y="87"/>
                    <a:pt x="79" y="92"/>
                    <a:pt x="79" y="101"/>
                  </a:cubicBezTo>
                  <a:cubicBezTo>
                    <a:pt x="86" y="97"/>
                    <a:pt x="92" y="98"/>
                    <a:pt x="97" y="104"/>
                  </a:cubicBezTo>
                  <a:cubicBezTo>
                    <a:pt x="101" y="109"/>
                    <a:pt x="100" y="115"/>
                    <a:pt x="93" y="124"/>
                  </a:cubicBezTo>
                  <a:cubicBezTo>
                    <a:pt x="99" y="121"/>
                    <a:pt x="105" y="112"/>
                    <a:pt x="103" y="106"/>
                  </a:cubicBezTo>
                  <a:cubicBezTo>
                    <a:pt x="102" y="104"/>
                    <a:pt x="101" y="102"/>
                    <a:pt x="100" y="101"/>
                  </a:cubicBezTo>
                  <a:cubicBezTo>
                    <a:pt x="95" y="97"/>
                    <a:pt x="90" y="96"/>
                    <a:pt x="84" y="97"/>
                  </a:cubicBezTo>
                  <a:cubicBezTo>
                    <a:pt x="83" y="86"/>
                    <a:pt x="73" y="77"/>
                    <a:pt x="63" y="78"/>
                  </a:cubicBezTo>
                  <a:cubicBezTo>
                    <a:pt x="53" y="78"/>
                    <a:pt x="42" y="86"/>
                    <a:pt x="42" y="98"/>
                  </a:cubicBezTo>
                  <a:cubicBezTo>
                    <a:pt x="39" y="98"/>
                    <a:pt x="35" y="97"/>
                    <a:pt x="32" y="97"/>
                  </a:cubicBezTo>
                  <a:cubicBezTo>
                    <a:pt x="30" y="97"/>
                    <a:pt x="30" y="96"/>
                    <a:pt x="30" y="95"/>
                  </a:cubicBezTo>
                  <a:cubicBezTo>
                    <a:pt x="23" y="86"/>
                    <a:pt x="26" y="74"/>
                    <a:pt x="36" y="69"/>
                  </a:cubicBezTo>
                  <a:cubicBezTo>
                    <a:pt x="40" y="67"/>
                    <a:pt x="44" y="67"/>
                    <a:pt x="48" y="67"/>
                  </a:cubicBezTo>
                  <a:cubicBezTo>
                    <a:pt x="49" y="67"/>
                    <a:pt x="50" y="67"/>
                    <a:pt x="51" y="65"/>
                  </a:cubicBezTo>
                  <a:cubicBezTo>
                    <a:pt x="53" y="56"/>
                    <a:pt x="59" y="51"/>
                    <a:pt x="68" y="49"/>
                  </a:cubicBezTo>
                  <a:cubicBezTo>
                    <a:pt x="74" y="48"/>
                    <a:pt x="80" y="49"/>
                    <a:pt x="85" y="52"/>
                  </a:cubicBezTo>
                  <a:cubicBezTo>
                    <a:pt x="85" y="52"/>
                    <a:pt x="86" y="52"/>
                    <a:pt x="86" y="52"/>
                  </a:cubicBezTo>
                  <a:cubicBezTo>
                    <a:pt x="77" y="43"/>
                    <a:pt x="63" y="45"/>
                    <a:pt x="52" y="57"/>
                  </a:cubicBezTo>
                  <a:cubicBezTo>
                    <a:pt x="54" y="46"/>
                    <a:pt x="76" y="38"/>
                    <a:pt x="92" y="54"/>
                  </a:cubicBezTo>
                  <a:cubicBezTo>
                    <a:pt x="92" y="53"/>
                    <a:pt x="92" y="53"/>
                    <a:pt x="92" y="53"/>
                  </a:cubicBezTo>
                  <a:cubicBezTo>
                    <a:pt x="83" y="39"/>
                    <a:pt x="65" y="39"/>
                    <a:pt x="55" y="47"/>
                  </a:cubicBezTo>
                  <a:cubicBezTo>
                    <a:pt x="52" y="50"/>
                    <a:pt x="49" y="53"/>
                    <a:pt x="48" y="58"/>
                  </a:cubicBezTo>
                  <a:cubicBezTo>
                    <a:pt x="48" y="59"/>
                    <a:pt x="47" y="60"/>
                    <a:pt x="46" y="60"/>
                  </a:cubicBezTo>
                  <a:cubicBezTo>
                    <a:pt x="36" y="58"/>
                    <a:pt x="28" y="62"/>
                    <a:pt x="25" y="72"/>
                  </a:cubicBezTo>
                  <a:cubicBezTo>
                    <a:pt x="25" y="73"/>
                    <a:pt x="25" y="73"/>
                    <a:pt x="24" y="73"/>
                  </a:cubicBezTo>
                  <a:cubicBezTo>
                    <a:pt x="19" y="67"/>
                    <a:pt x="21" y="58"/>
                    <a:pt x="30" y="50"/>
                  </a:cubicBezTo>
                  <a:cubicBezTo>
                    <a:pt x="23" y="53"/>
                    <a:pt x="19" y="57"/>
                    <a:pt x="18" y="64"/>
                  </a:cubicBezTo>
                  <a:cubicBezTo>
                    <a:pt x="17" y="69"/>
                    <a:pt x="19" y="74"/>
                    <a:pt x="23" y="77"/>
                  </a:cubicBezTo>
                  <a:cubicBezTo>
                    <a:pt x="24" y="78"/>
                    <a:pt x="25" y="78"/>
                    <a:pt x="24" y="80"/>
                  </a:cubicBezTo>
                  <a:cubicBezTo>
                    <a:pt x="22" y="86"/>
                    <a:pt x="23" y="92"/>
                    <a:pt x="27" y="97"/>
                  </a:cubicBezTo>
                  <a:cubicBezTo>
                    <a:pt x="28" y="97"/>
                    <a:pt x="28" y="98"/>
                    <a:pt x="28" y="98"/>
                  </a:cubicBezTo>
                  <a:cubicBezTo>
                    <a:pt x="25" y="97"/>
                    <a:pt x="23" y="94"/>
                    <a:pt x="22" y="90"/>
                  </a:cubicBezTo>
                  <a:cubicBezTo>
                    <a:pt x="22" y="88"/>
                    <a:pt x="22" y="85"/>
                    <a:pt x="22" y="82"/>
                  </a:cubicBezTo>
                  <a:cubicBezTo>
                    <a:pt x="22" y="80"/>
                    <a:pt x="22" y="79"/>
                    <a:pt x="21" y="77"/>
                  </a:cubicBezTo>
                  <a:cubicBezTo>
                    <a:pt x="11" y="68"/>
                    <a:pt x="15" y="52"/>
                    <a:pt x="31" y="49"/>
                  </a:cubicBezTo>
                  <a:cubicBezTo>
                    <a:pt x="33" y="48"/>
                    <a:pt x="36" y="48"/>
                    <a:pt x="39" y="48"/>
                  </a:cubicBezTo>
                  <a:cubicBezTo>
                    <a:pt x="35" y="44"/>
                    <a:pt x="32" y="40"/>
                    <a:pt x="33" y="34"/>
                  </a:cubicBezTo>
                  <a:cubicBezTo>
                    <a:pt x="33" y="29"/>
                    <a:pt x="35" y="26"/>
                    <a:pt x="38" y="22"/>
                  </a:cubicBezTo>
                  <a:cubicBezTo>
                    <a:pt x="43" y="18"/>
                    <a:pt x="49" y="16"/>
                    <a:pt x="56" y="17"/>
                  </a:cubicBezTo>
                  <a:cubicBezTo>
                    <a:pt x="57" y="17"/>
                    <a:pt x="59" y="17"/>
                    <a:pt x="60" y="18"/>
                  </a:cubicBezTo>
                  <a:cubicBezTo>
                    <a:pt x="62" y="19"/>
                    <a:pt x="64" y="18"/>
                    <a:pt x="65" y="16"/>
                  </a:cubicBezTo>
                  <a:cubicBezTo>
                    <a:pt x="67" y="11"/>
                    <a:pt x="70" y="9"/>
                    <a:pt x="75" y="7"/>
                  </a:cubicBezTo>
                  <a:cubicBezTo>
                    <a:pt x="84" y="2"/>
                    <a:pt x="94" y="0"/>
                    <a:pt x="105" y="3"/>
                  </a:cubicBezTo>
                  <a:cubicBezTo>
                    <a:pt x="114" y="5"/>
                    <a:pt x="121" y="11"/>
                    <a:pt x="123" y="20"/>
                  </a:cubicBezTo>
                  <a:cubicBezTo>
                    <a:pt x="124" y="22"/>
                    <a:pt x="123" y="22"/>
                    <a:pt x="122" y="23"/>
                  </a:cubicBezTo>
                  <a:cubicBezTo>
                    <a:pt x="118" y="25"/>
                    <a:pt x="114" y="28"/>
                    <a:pt x="114" y="34"/>
                  </a:cubicBezTo>
                  <a:cubicBezTo>
                    <a:pt x="109" y="32"/>
                    <a:pt x="104" y="31"/>
                    <a:pt x="99" y="33"/>
                  </a:cubicBezTo>
                  <a:cubicBezTo>
                    <a:pt x="97" y="35"/>
                    <a:pt x="95" y="36"/>
                    <a:pt x="94" y="40"/>
                  </a:cubicBezTo>
                  <a:cubicBezTo>
                    <a:pt x="97" y="36"/>
                    <a:pt x="101" y="35"/>
                    <a:pt x="105" y="34"/>
                  </a:cubicBezTo>
                  <a:cubicBezTo>
                    <a:pt x="109" y="34"/>
                    <a:pt x="112" y="36"/>
                    <a:pt x="115" y="40"/>
                  </a:cubicBezTo>
                  <a:cubicBezTo>
                    <a:pt x="115" y="38"/>
                    <a:pt x="115" y="37"/>
                    <a:pt x="115" y="35"/>
                  </a:cubicBezTo>
                  <a:cubicBezTo>
                    <a:pt x="115" y="29"/>
                    <a:pt x="120" y="26"/>
                    <a:pt x="125" y="25"/>
                  </a:cubicBezTo>
                  <a:cubicBezTo>
                    <a:pt x="135" y="22"/>
                    <a:pt x="142" y="25"/>
                    <a:pt x="147" y="33"/>
                  </a:cubicBezTo>
                  <a:cubicBezTo>
                    <a:pt x="150" y="37"/>
                    <a:pt x="150" y="41"/>
                    <a:pt x="150" y="45"/>
                  </a:cubicBezTo>
                  <a:cubicBezTo>
                    <a:pt x="150" y="47"/>
                    <a:pt x="151" y="48"/>
                    <a:pt x="153" y="48"/>
                  </a:cubicBezTo>
                  <a:cubicBezTo>
                    <a:pt x="163" y="53"/>
                    <a:pt x="165" y="55"/>
                    <a:pt x="169" y="64"/>
                  </a:cubicBezTo>
                  <a:cubicBezTo>
                    <a:pt x="169" y="61"/>
                    <a:pt x="166" y="54"/>
                    <a:pt x="163" y="51"/>
                  </a:cubicBezTo>
                  <a:cubicBezTo>
                    <a:pt x="160" y="49"/>
                    <a:pt x="158" y="47"/>
                    <a:pt x="155" y="47"/>
                  </a:cubicBezTo>
                  <a:cubicBezTo>
                    <a:pt x="153" y="46"/>
                    <a:pt x="153" y="46"/>
                    <a:pt x="153" y="44"/>
                  </a:cubicBezTo>
                  <a:cubicBezTo>
                    <a:pt x="151" y="40"/>
                    <a:pt x="151" y="35"/>
                    <a:pt x="148" y="30"/>
                  </a:cubicBezTo>
                  <a:cubicBezTo>
                    <a:pt x="143" y="22"/>
                    <a:pt x="135" y="19"/>
                    <a:pt x="126" y="21"/>
                  </a:cubicBezTo>
                  <a:cubicBezTo>
                    <a:pt x="127" y="16"/>
                    <a:pt x="131" y="12"/>
                    <a:pt x="137" y="12"/>
                  </a:cubicBezTo>
                  <a:cubicBezTo>
                    <a:pt x="143" y="12"/>
                    <a:pt x="147" y="16"/>
                    <a:pt x="147" y="21"/>
                  </a:cubicBezTo>
                  <a:cubicBezTo>
                    <a:pt x="147" y="22"/>
                    <a:pt x="147" y="23"/>
                    <a:pt x="148" y="23"/>
                  </a:cubicBezTo>
                  <a:cubicBezTo>
                    <a:pt x="157" y="25"/>
                    <a:pt x="161" y="31"/>
                    <a:pt x="160" y="40"/>
                  </a:cubicBezTo>
                  <a:cubicBezTo>
                    <a:pt x="160" y="45"/>
                    <a:pt x="160" y="48"/>
                    <a:pt x="164" y="51"/>
                  </a:cubicBezTo>
                  <a:cubicBezTo>
                    <a:pt x="167" y="53"/>
                    <a:pt x="168" y="57"/>
                    <a:pt x="170" y="60"/>
                  </a:cubicBezTo>
                  <a:cubicBezTo>
                    <a:pt x="170" y="58"/>
                    <a:pt x="170" y="55"/>
                    <a:pt x="169" y="52"/>
                  </a:cubicBezTo>
                  <a:cubicBezTo>
                    <a:pt x="169" y="50"/>
                    <a:pt x="170" y="50"/>
                    <a:pt x="171" y="49"/>
                  </a:cubicBezTo>
                  <a:cubicBezTo>
                    <a:pt x="180" y="47"/>
                    <a:pt x="188" y="49"/>
                    <a:pt x="194" y="56"/>
                  </a:cubicBezTo>
                  <a:cubicBezTo>
                    <a:pt x="201" y="64"/>
                    <a:pt x="205" y="72"/>
                    <a:pt x="204" y="83"/>
                  </a:cubicBezTo>
                  <a:cubicBezTo>
                    <a:pt x="203" y="95"/>
                    <a:pt x="190" y="109"/>
                    <a:pt x="178" y="111"/>
                  </a:cubicBezTo>
                  <a:cubicBezTo>
                    <a:pt x="177" y="111"/>
                    <a:pt x="176" y="111"/>
                    <a:pt x="176" y="111"/>
                  </a:cubicBezTo>
                  <a:cubicBezTo>
                    <a:pt x="177" y="108"/>
                    <a:pt x="179" y="105"/>
                    <a:pt x="180" y="102"/>
                  </a:cubicBezTo>
                  <a:cubicBezTo>
                    <a:pt x="185" y="89"/>
                    <a:pt x="177" y="82"/>
                    <a:pt x="166" y="80"/>
                  </a:cubicBezTo>
                  <a:cubicBezTo>
                    <a:pt x="166" y="80"/>
                    <a:pt x="166" y="80"/>
                    <a:pt x="165" y="80"/>
                  </a:cubicBezTo>
                  <a:cubicBezTo>
                    <a:pt x="161" y="80"/>
                    <a:pt x="161" y="80"/>
                    <a:pt x="161" y="75"/>
                  </a:cubicBezTo>
                  <a:cubicBezTo>
                    <a:pt x="160" y="76"/>
                    <a:pt x="159" y="77"/>
                    <a:pt x="158" y="78"/>
                  </a:cubicBezTo>
                  <a:cubicBezTo>
                    <a:pt x="155" y="81"/>
                    <a:pt x="151" y="82"/>
                    <a:pt x="147" y="81"/>
                  </a:cubicBezTo>
                  <a:cubicBezTo>
                    <a:pt x="145" y="81"/>
                    <a:pt x="145" y="81"/>
                    <a:pt x="144" y="83"/>
                  </a:cubicBezTo>
                  <a:cubicBezTo>
                    <a:pt x="143" y="85"/>
                    <a:pt x="142" y="86"/>
                    <a:pt x="140" y="87"/>
                  </a:cubicBezTo>
                  <a:cubicBezTo>
                    <a:pt x="138" y="90"/>
                    <a:pt x="134" y="89"/>
                    <a:pt x="131" y="89"/>
                  </a:cubicBezTo>
                  <a:cubicBezTo>
                    <a:pt x="128" y="89"/>
                    <a:pt x="128" y="89"/>
                    <a:pt x="128" y="93"/>
                  </a:cubicBezTo>
                  <a:cubicBezTo>
                    <a:pt x="131" y="89"/>
                    <a:pt x="135" y="89"/>
                    <a:pt x="139" y="89"/>
                  </a:cubicBezTo>
                  <a:cubicBezTo>
                    <a:pt x="140" y="89"/>
                    <a:pt x="141" y="89"/>
                    <a:pt x="142" y="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0" name="Freeform 7">
              <a:extLst>
                <a:ext uri="{FF2B5EF4-FFF2-40B4-BE49-F238E27FC236}">
                  <a16:creationId xmlns:a16="http://schemas.microsoft.com/office/drawing/2014/main" id="{3C263827-2D80-43A6-8F39-7FC3BCC78ECB}"/>
                </a:ext>
              </a:extLst>
            </p:cNvPr>
            <p:cNvSpPr>
              <a:spLocks/>
            </p:cNvSpPr>
            <p:nvPr/>
          </p:nvSpPr>
          <p:spPr bwMode="auto">
            <a:xfrm>
              <a:off x="4661" y="2393"/>
              <a:ext cx="59" cy="130"/>
            </a:xfrm>
            <a:custGeom>
              <a:avLst/>
              <a:gdLst>
                <a:gd name="T0" fmla="*/ 7 w 19"/>
                <a:gd name="T1" fmla="*/ 1 h 42"/>
                <a:gd name="T2" fmla="*/ 5 w 19"/>
                <a:gd name="T3" fmla="*/ 6 h 42"/>
                <a:gd name="T4" fmla="*/ 10 w 19"/>
                <a:gd name="T5" fmla="*/ 23 h 42"/>
                <a:gd name="T6" fmla="*/ 10 w 19"/>
                <a:gd name="T7" fmla="*/ 26 h 42"/>
                <a:gd name="T8" fmla="*/ 2 w 19"/>
                <a:gd name="T9" fmla="*/ 34 h 42"/>
                <a:gd name="T10" fmla="*/ 1 w 19"/>
                <a:gd name="T11" fmla="*/ 40 h 42"/>
                <a:gd name="T12" fmla="*/ 7 w 19"/>
                <a:gd name="T13" fmla="*/ 41 h 42"/>
                <a:gd name="T14" fmla="*/ 17 w 19"/>
                <a:gd name="T15" fmla="*/ 30 h 42"/>
                <a:gd name="T16" fmla="*/ 18 w 19"/>
                <a:gd name="T17" fmla="*/ 25 h 42"/>
                <a:gd name="T18" fmla="*/ 12 w 19"/>
                <a:gd name="T19" fmla="*/ 5 h 42"/>
                <a:gd name="T20" fmla="*/ 7 w 19"/>
                <a:gd name="T21"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2">
                  <a:moveTo>
                    <a:pt x="7" y="1"/>
                  </a:moveTo>
                  <a:cubicBezTo>
                    <a:pt x="5" y="2"/>
                    <a:pt x="5" y="3"/>
                    <a:pt x="5" y="6"/>
                  </a:cubicBezTo>
                  <a:cubicBezTo>
                    <a:pt x="7" y="12"/>
                    <a:pt x="9" y="17"/>
                    <a:pt x="10" y="23"/>
                  </a:cubicBezTo>
                  <a:cubicBezTo>
                    <a:pt x="11" y="24"/>
                    <a:pt x="11" y="25"/>
                    <a:pt x="10" y="26"/>
                  </a:cubicBezTo>
                  <a:cubicBezTo>
                    <a:pt x="7" y="29"/>
                    <a:pt x="4" y="31"/>
                    <a:pt x="2" y="34"/>
                  </a:cubicBezTo>
                  <a:cubicBezTo>
                    <a:pt x="0" y="36"/>
                    <a:pt x="0" y="38"/>
                    <a:pt x="1" y="40"/>
                  </a:cubicBezTo>
                  <a:cubicBezTo>
                    <a:pt x="3" y="42"/>
                    <a:pt x="5" y="42"/>
                    <a:pt x="7" y="41"/>
                  </a:cubicBezTo>
                  <a:cubicBezTo>
                    <a:pt x="10" y="37"/>
                    <a:pt x="14" y="34"/>
                    <a:pt x="17" y="30"/>
                  </a:cubicBezTo>
                  <a:cubicBezTo>
                    <a:pt x="19" y="29"/>
                    <a:pt x="19" y="27"/>
                    <a:pt x="18" y="25"/>
                  </a:cubicBezTo>
                  <a:cubicBezTo>
                    <a:pt x="16" y="18"/>
                    <a:pt x="14" y="11"/>
                    <a:pt x="12" y="5"/>
                  </a:cubicBezTo>
                  <a:cubicBezTo>
                    <a:pt x="11" y="2"/>
                    <a:pt x="9" y="0"/>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71" name="Freeform 8">
              <a:extLst>
                <a:ext uri="{FF2B5EF4-FFF2-40B4-BE49-F238E27FC236}">
                  <a16:creationId xmlns:a16="http://schemas.microsoft.com/office/drawing/2014/main" id="{12BABFD6-F996-4070-82C8-586C41DF3BDF}"/>
                </a:ext>
              </a:extLst>
            </p:cNvPr>
            <p:cNvSpPr>
              <a:spLocks noEditPoints="1"/>
            </p:cNvSpPr>
            <p:nvPr/>
          </p:nvSpPr>
          <p:spPr bwMode="auto">
            <a:xfrm>
              <a:off x="4215" y="1706"/>
              <a:ext cx="643" cy="898"/>
            </a:xfrm>
            <a:custGeom>
              <a:avLst/>
              <a:gdLst>
                <a:gd name="T0" fmla="*/ 190 w 205"/>
                <a:gd name="T1" fmla="*/ 243 h 289"/>
                <a:gd name="T2" fmla="*/ 140 w 205"/>
                <a:gd name="T3" fmla="*/ 87 h 289"/>
                <a:gd name="T4" fmla="*/ 140 w 205"/>
                <a:gd name="T5" fmla="*/ 22 h 289"/>
                <a:gd name="T6" fmla="*/ 139 w 205"/>
                <a:gd name="T7" fmla="*/ 0 h 289"/>
                <a:gd name="T8" fmla="*/ 72 w 205"/>
                <a:gd name="T9" fmla="*/ 0 h 289"/>
                <a:gd name="T10" fmla="*/ 71 w 205"/>
                <a:gd name="T11" fmla="*/ 22 h 289"/>
                <a:gd name="T12" fmla="*/ 72 w 205"/>
                <a:gd name="T13" fmla="*/ 85 h 289"/>
                <a:gd name="T14" fmla="*/ 13 w 205"/>
                <a:gd name="T15" fmla="*/ 247 h 289"/>
                <a:gd name="T16" fmla="*/ 35 w 205"/>
                <a:gd name="T17" fmla="*/ 289 h 289"/>
                <a:gd name="T18" fmla="*/ 40 w 205"/>
                <a:gd name="T19" fmla="*/ 288 h 289"/>
                <a:gd name="T20" fmla="*/ 164 w 205"/>
                <a:gd name="T21" fmla="*/ 288 h 289"/>
                <a:gd name="T22" fmla="*/ 190 w 205"/>
                <a:gd name="T23" fmla="*/ 243 h 289"/>
                <a:gd name="T24" fmla="*/ 160 w 205"/>
                <a:gd name="T25" fmla="*/ 270 h 289"/>
                <a:gd name="T26" fmla="*/ 56 w 205"/>
                <a:gd name="T27" fmla="*/ 270 h 289"/>
                <a:gd name="T28" fmla="*/ 39 w 205"/>
                <a:gd name="T29" fmla="*/ 246 h 289"/>
                <a:gd name="T30" fmla="*/ 53 w 205"/>
                <a:gd name="T31" fmla="*/ 201 h 289"/>
                <a:gd name="T32" fmla="*/ 82 w 205"/>
                <a:gd name="T33" fmla="*/ 111 h 289"/>
                <a:gd name="T34" fmla="*/ 128 w 205"/>
                <a:gd name="T35" fmla="*/ 111 h 289"/>
                <a:gd name="T36" fmla="*/ 157 w 205"/>
                <a:gd name="T37" fmla="*/ 201 h 289"/>
                <a:gd name="T38" fmla="*/ 170 w 205"/>
                <a:gd name="T39" fmla="*/ 243 h 289"/>
                <a:gd name="T40" fmla="*/ 160 w 205"/>
                <a:gd name="T41" fmla="*/ 27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289">
                  <a:moveTo>
                    <a:pt x="190" y="243"/>
                  </a:moveTo>
                  <a:cubicBezTo>
                    <a:pt x="140" y="87"/>
                    <a:pt x="140" y="87"/>
                    <a:pt x="140" y="87"/>
                  </a:cubicBezTo>
                  <a:cubicBezTo>
                    <a:pt x="140" y="22"/>
                    <a:pt x="140" y="22"/>
                    <a:pt x="140" y="22"/>
                  </a:cubicBezTo>
                  <a:cubicBezTo>
                    <a:pt x="154" y="20"/>
                    <a:pt x="153" y="0"/>
                    <a:pt x="139" y="0"/>
                  </a:cubicBezTo>
                  <a:cubicBezTo>
                    <a:pt x="72" y="0"/>
                    <a:pt x="72" y="0"/>
                    <a:pt x="72" y="0"/>
                  </a:cubicBezTo>
                  <a:cubicBezTo>
                    <a:pt x="58" y="0"/>
                    <a:pt x="57" y="21"/>
                    <a:pt x="71" y="22"/>
                  </a:cubicBezTo>
                  <a:cubicBezTo>
                    <a:pt x="72" y="85"/>
                    <a:pt x="72" y="85"/>
                    <a:pt x="72" y="85"/>
                  </a:cubicBezTo>
                  <a:cubicBezTo>
                    <a:pt x="72" y="85"/>
                    <a:pt x="30" y="201"/>
                    <a:pt x="13" y="247"/>
                  </a:cubicBezTo>
                  <a:cubicBezTo>
                    <a:pt x="0" y="285"/>
                    <a:pt x="25" y="289"/>
                    <a:pt x="35" y="289"/>
                  </a:cubicBezTo>
                  <a:cubicBezTo>
                    <a:pt x="38" y="289"/>
                    <a:pt x="40" y="288"/>
                    <a:pt x="40" y="288"/>
                  </a:cubicBezTo>
                  <a:cubicBezTo>
                    <a:pt x="164" y="288"/>
                    <a:pt x="164" y="288"/>
                    <a:pt x="164" y="288"/>
                  </a:cubicBezTo>
                  <a:cubicBezTo>
                    <a:pt x="205" y="288"/>
                    <a:pt x="190" y="243"/>
                    <a:pt x="190" y="243"/>
                  </a:cubicBezTo>
                  <a:close/>
                  <a:moveTo>
                    <a:pt x="160" y="270"/>
                  </a:moveTo>
                  <a:cubicBezTo>
                    <a:pt x="56" y="270"/>
                    <a:pt x="56" y="270"/>
                    <a:pt x="56" y="270"/>
                  </a:cubicBezTo>
                  <a:cubicBezTo>
                    <a:pt x="31" y="270"/>
                    <a:pt x="39" y="246"/>
                    <a:pt x="39" y="246"/>
                  </a:cubicBezTo>
                  <a:cubicBezTo>
                    <a:pt x="53" y="201"/>
                    <a:pt x="53" y="201"/>
                    <a:pt x="53" y="201"/>
                  </a:cubicBezTo>
                  <a:cubicBezTo>
                    <a:pt x="82" y="111"/>
                    <a:pt x="82" y="111"/>
                    <a:pt x="82" y="111"/>
                  </a:cubicBezTo>
                  <a:cubicBezTo>
                    <a:pt x="128" y="111"/>
                    <a:pt x="128" y="111"/>
                    <a:pt x="128" y="111"/>
                  </a:cubicBezTo>
                  <a:cubicBezTo>
                    <a:pt x="128" y="111"/>
                    <a:pt x="145" y="161"/>
                    <a:pt x="157" y="201"/>
                  </a:cubicBezTo>
                  <a:cubicBezTo>
                    <a:pt x="163" y="219"/>
                    <a:pt x="168" y="235"/>
                    <a:pt x="170" y="243"/>
                  </a:cubicBezTo>
                  <a:cubicBezTo>
                    <a:pt x="177" y="270"/>
                    <a:pt x="160" y="270"/>
                    <a:pt x="160" y="27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2" name="Group 4">
            <a:extLst>
              <a:ext uri="{FF2B5EF4-FFF2-40B4-BE49-F238E27FC236}">
                <a16:creationId xmlns:a16="http://schemas.microsoft.com/office/drawing/2014/main" id="{67EF43DC-B983-4714-8BB2-C4FDBFB618C5}"/>
              </a:ext>
            </a:extLst>
          </p:cNvPr>
          <p:cNvGrpSpPr>
            <a:grpSpLocks noChangeAspect="1"/>
          </p:cNvGrpSpPr>
          <p:nvPr/>
        </p:nvGrpSpPr>
        <p:grpSpPr bwMode="auto">
          <a:xfrm>
            <a:off x="7421563" y="3268663"/>
            <a:ext cx="571500" cy="569912"/>
            <a:chOff x="4675" y="2059"/>
            <a:chExt cx="360" cy="359"/>
          </a:xfrm>
        </p:grpSpPr>
        <p:sp>
          <p:nvSpPr>
            <p:cNvPr id="3" name="AutoShape 3">
              <a:extLst>
                <a:ext uri="{FF2B5EF4-FFF2-40B4-BE49-F238E27FC236}">
                  <a16:creationId xmlns:a16="http://schemas.microsoft.com/office/drawing/2014/main" id="{FFAA275C-214C-42A0-94EB-E3AC2116048C}"/>
                </a:ext>
              </a:extLst>
            </p:cNvPr>
            <p:cNvSpPr>
              <a:spLocks noChangeAspect="1" noChangeArrowheads="1" noTextEdit="1"/>
            </p:cNvSpPr>
            <p:nvPr/>
          </p:nvSpPr>
          <p:spPr bwMode="auto">
            <a:xfrm>
              <a:off x="4675" y="2059"/>
              <a:ext cx="360"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4" name="Freeform 5">
              <a:extLst>
                <a:ext uri="{FF2B5EF4-FFF2-40B4-BE49-F238E27FC236}">
                  <a16:creationId xmlns:a16="http://schemas.microsoft.com/office/drawing/2014/main" id="{C9CE908C-372B-441C-8222-825D5C06F72C}"/>
                </a:ext>
              </a:extLst>
            </p:cNvPr>
            <p:cNvSpPr>
              <a:spLocks noEditPoints="1"/>
            </p:cNvSpPr>
            <p:nvPr/>
          </p:nvSpPr>
          <p:spPr bwMode="auto">
            <a:xfrm>
              <a:off x="4671" y="2058"/>
              <a:ext cx="364" cy="360"/>
            </a:xfrm>
            <a:custGeom>
              <a:avLst/>
              <a:gdLst>
                <a:gd name="T0" fmla="*/ 1240 w 1240"/>
                <a:gd name="T1" fmla="*/ 616 h 1228"/>
                <a:gd name="T2" fmla="*/ 630 w 1240"/>
                <a:gd name="T3" fmla="*/ 1227 h 1228"/>
                <a:gd name="T4" fmla="*/ 16 w 1240"/>
                <a:gd name="T5" fmla="*/ 644 h 1228"/>
                <a:gd name="T6" fmla="*/ 625 w 1240"/>
                <a:gd name="T7" fmla="*/ 2 h 1228"/>
                <a:gd name="T8" fmla="*/ 1240 w 1240"/>
                <a:gd name="T9" fmla="*/ 616 h 1228"/>
                <a:gd name="T10" fmla="*/ 626 w 1240"/>
                <a:gd name="T11" fmla="*/ 1207 h 1228"/>
                <a:gd name="T12" fmla="*/ 1220 w 1240"/>
                <a:gd name="T13" fmla="*/ 618 h 1228"/>
                <a:gd name="T14" fmla="*/ 630 w 1240"/>
                <a:gd name="T15" fmla="*/ 23 h 1228"/>
                <a:gd name="T16" fmla="*/ 35 w 1240"/>
                <a:gd name="T17" fmla="*/ 632 h 1228"/>
                <a:gd name="T18" fmla="*/ 626 w 1240"/>
                <a:gd name="T19" fmla="*/ 120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0" h="1228">
                  <a:moveTo>
                    <a:pt x="1240" y="616"/>
                  </a:moveTo>
                  <a:cubicBezTo>
                    <a:pt x="1240" y="952"/>
                    <a:pt x="966" y="1228"/>
                    <a:pt x="630" y="1227"/>
                  </a:cubicBezTo>
                  <a:cubicBezTo>
                    <a:pt x="298" y="1227"/>
                    <a:pt x="30" y="970"/>
                    <a:pt x="16" y="644"/>
                  </a:cubicBezTo>
                  <a:cubicBezTo>
                    <a:pt x="0" y="277"/>
                    <a:pt x="291" y="4"/>
                    <a:pt x="625" y="2"/>
                  </a:cubicBezTo>
                  <a:cubicBezTo>
                    <a:pt x="966" y="0"/>
                    <a:pt x="1239" y="275"/>
                    <a:pt x="1240" y="616"/>
                  </a:cubicBezTo>
                  <a:close/>
                  <a:moveTo>
                    <a:pt x="626" y="1207"/>
                  </a:moveTo>
                  <a:cubicBezTo>
                    <a:pt x="951" y="1209"/>
                    <a:pt x="1217" y="945"/>
                    <a:pt x="1220" y="618"/>
                  </a:cubicBezTo>
                  <a:cubicBezTo>
                    <a:pt x="1222" y="291"/>
                    <a:pt x="959" y="26"/>
                    <a:pt x="630" y="23"/>
                  </a:cubicBezTo>
                  <a:cubicBezTo>
                    <a:pt x="299" y="19"/>
                    <a:pt x="26" y="291"/>
                    <a:pt x="35" y="632"/>
                  </a:cubicBezTo>
                  <a:cubicBezTo>
                    <a:pt x="43" y="945"/>
                    <a:pt x="298" y="1206"/>
                    <a:pt x="626" y="1207"/>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5" name="Freeform 6">
              <a:extLst>
                <a:ext uri="{FF2B5EF4-FFF2-40B4-BE49-F238E27FC236}">
                  <a16:creationId xmlns:a16="http://schemas.microsoft.com/office/drawing/2014/main" id="{03AF4A4C-010B-414E-B6FD-7B80B3132F6F}"/>
                </a:ext>
              </a:extLst>
            </p:cNvPr>
            <p:cNvSpPr>
              <a:spLocks noEditPoints="1"/>
            </p:cNvSpPr>
            <p:nvPr/>
          </p:nvSpPr>
          <p:spPr bwMode="auto">
            <a:xfrm>
              <a:off x="4698" y="2077"/>
              <a:ext cx="308" cy="315"/>
            </a:xfrm>
            <a:custGeom>
              <a:avLst/>
              <a:gdLst>
                <a:gd name="T0" fmla="*/ 48 w 1048"/>
                <a:gd name="T1" fmla="*/ 401 h 1075"/>
                <a:gd name="T2" fmla="*/ 31 w 1048"/>
                <a:gd name="T3" fmla="*/ 381 h 1075"/>
                <a:gd name="T4" fmla="*/ 160 w 1048"/>
                <a:gd name="T5" fmla="*/ 615 h 1075"/>
                <a:gd name="T6" fmla="*/ 303 w 1048"/>
                <a:gd name="T7" fmla="*/ 588 h 1075"/>
                <a:gd name="T8" fmla="*/ 187 w 1048"/>
                <a:gd name="T9" fmla="*/ 353 h 1075"/>
                <a:gd name="T10" fmla="*/ 266 w 1048"/>
                <a:gd name="T11" fmla="*/ 411 h 1075"/>
                <a:gd name="T12" fmla="*/ 300 w 1048"/>
                <a:gd name="T13" fmla="*/ 261 h 1075"/>
                <a:gd name="T14" fmla="*/ 127 w 1048"/>
                <a:gd name="T15" fmla="*/ 257 h 1075"/>
                <a:gd name="T16" fmla="*/ 291 w 1048"/>
                <a:gd name="T17" fmla="*/ 213 h 1075"/>
                <a:gd name="T18" fmla="*/ 300 w 1048"/>
                <a:gd name="T19" fmla="*/ 70 h 1075"/>
                <a:gd name="T20" fmla="*/ 309 w 1048"/>
                <a:gd name="T21" fmla="*/ 234 h 1075"/>
                <a:gd name="T22" fmla="*/ 403 w 1048"/>
                <a:gd name="T23" fmla="*/ 361 h 1075"/>
                <a:gd name="T24" fmla="*/ 541 w 1048"/>
                <a:gd name="T25" fmla="*/ 201 h 1075"/>
                <a:gd name="T26" fmla="*/ 478 w 1048"/>
                <a:gd name="T27" fmla="*/ 11 h 1075"/>
                <a:gd name="T28" fmla="*/ 533 w 1048"/>
                <a:gd name="T29" fmla="*/ 97 h 1075"/>
                <a:gd name="T30" fmla="*/ 663 w 1048"/>
                <a:gd name="T31" fmla="*/ 68 h 1075"/>
                <a:gd name="T32" fmla="*/ 608 w 1048"/>
                <a:gd name="T33" fmla="*/ 149 h 1075"/>
                <a:gd name="T34" fmla="*/ 538 w 1048"/>
                <a:gd name="T35" fmla="*/ 314 h 1075"/>
                <a:gd name="T36" fmla="*/ 748 w 1048"/>
                <a:gd name="T37" fmla="*/ 375 h 1075"/>
                <a:gd name="T38" fmla="*/ 867 w 1048"/>
                <a:gd name="T39" fmla="*/ 152 h 1075"/>
                <a:gd name="T40" fmla="*/ 852 w 1048"/>
                <a:gd name="T41" fmla="*/ 221 h 1075"/>
                <a:gd name="T42" fmla="*/ 910 w 1048"/>
                <a:gd name="T43" fmla="*/ 304 h 1075"/>
                <a:gd name="T44" fmla="*/ 967 w 1048"/>
                <a:gd name="T45" fmla="*/ 293 h 1075"/>
                <a:gd name="T46" fmla="*/ 1039 w 1048"/>
                <a:gd name="T47" fmla="*/ 448 h 1075"/>
                <a:gd name="T48" fmla="*/ 947 w 1048"/>
                <a:gd name="T49" fmla="*/ 425 h 1075"/>
                <a:gd name="T50" fmla="*/ 849 w 1048"/>
                <a:gd name="T51" fmla="*/ 329 h 1075"/>
                <a:gd name="T52" fmla="*/ 742 w 1048"/>
                <a:gd name="T53" fmla="*/ 425 h 1075"/>
                <a:gd name="T54" fmla="*/ 762 w 1048"/>
                <a:gd name="T55" fmla="*/ 510 h 1075"/>
                <a:gd name="T56" fmla="*/ 927 w 1048"/>
                <a:gd name="T57" fmla="*/ 520 h 1075"/>
                <a:gd name="T58" fmla="*/ 769 w 1048"/>
                <a:gd name="T59" fmla="*/ 530 h 1075"/>
                <a:gd name="T60" fmla="*/ 813 w 1048"/>
                <a:gd name="T61" fmla="*/ 623 h 1075"/>
                <a:gd name="T62" fmla="*/ 1001 w 1048"/>
                <a:gd name="T63" fmla="*/ 642 h 1075"/>
                <a:gd name="T64" fmla="*/ 1030 w 1048"/>
                <a:gd name="T65" fmla="*/ 654 h 1075"/>
                <a:gd name="T66" fmla="*/ 989 w 1048"/>
                <a:gd name="T67" fmla="*/ 757 h 1075"/>
                <a:gd name="T68" fmla="*/ 939 w 1048"/>
                <a:gd name="T69" fmla="*/ 700 h 1075"/>
                <a:gd name="T70" fmla="*/ 750 w 1048"/>
                <a:gd name="T71" fmla="*/ 646 h 1075"/>
                <a:gd name="T72" fmla="*/ 641 w 1048"/>
                <a:gd name="T73" fmla="*/ 773 h 1075"/>
                <a:gd name="T74" fmla="*/ 787 w 1048"/>
                <a:gd name="T75" fmla="*/ 907 h 1075"/>
                <a:gd name="T76" fmla="*/ 873 w 1048"/>
                <a:gd name="T77" fmla="*/ 945 h 1075"/>
                <a:gd name="T78" fmla="*/ 704 w 1048"/>
                <a:gd name="T79" fmla="*/ 957 h 1075"/>
                <a:gd name="T80" fmla="*/ 671 w 1048"/>
                <a:gd name="T81" fmla="*/ 1020 h 1075"/>
                <a:gd name="T82" fmla="*/ 758 w 1048"/>
                <a:gd name="T83" fmla="*/ 892 h 1075"/>
                <a:gd name="T84" fmla="*/ 619 w 1048"/>
                <a:gd name="T85" fmla="*/ 768 h 1075"/>
                <a:gd name="T86" fmla="*/ 555 w 1048"/>
                <a:gd name="T87" fmla="*/ 897 h 1075"/>
                <a:gd name="T88" fmla="*/ 538 w 1048"/>
                <a:gd name="T89" fmla="*/ 957 h 1075"/>
                <a:gd name="T90" fmla="*/ 514 w 1048"/>
                <a:gd name="T91" fmla="*/ 781 h 1075"/>
                <a:gd name="T92" fmla="*/ 406 w 1048"/>
                <a:gd name="T93" fmla="*/ 810 h 1075"/>
                <a:gd name="T94" fmla="*/ 426 w 1048"/>
                <a:gd name="T95" fmla="*/ 1075 h 1075"/>
                <a:gd name="T96" fmla="*/ 401 w 1048"/>
                <a:gd name="T97" fmla="*/ 956 h 1075"/>
                <a:gd name="T98" fmla="*/ 265 w 1048"/>
                <a:gd name="T99" fmla="*/ 960 h 1075"/>
                <a:gd name="T100" fmla="*/ 213 w 1048"/>
                <a:gd name="T101" fmla="*/ 935 h 1075"/>
                <a:gd name="T102" fmla="*/ 369 w 1048"/>
                <a:gd name="T103" fmla="*/ 896 h 1075"/>
                <a:gd name="T104" fmla="*/ 424 w 1048"/>
                <a:gd name="T105" fmla="*/ 758 h 1075"/>
                <a:gd name="T106" fmla="*/ 298 w 1048"/>
                <a:gd name="T107" fmla="*/ 609 h 1075"/>
                <a:gd name="T108" fmla="*/ 80 w 1048"/>
                <a:gd name="T109" fmla="*/ 766 h 1075"/>
                <a:gd name="T110" fmla="*/ 183 w 1048"/>
                <a:gd name="T111" fmla="*/ 688 h 1075"/>
                <a:gd name="T112" fmla="*/ 95 w 1048"/>
                <a:gd name="T113" fmla="*/ 576 h 1075"/>
                <a:gd name="T114" fmla="*/ 20 w 1048"/>
                <a:gd name="T115" fmla="*/ 557 h 1075"/>
                <a:gd name="T116" fmla="*/ 745 w 1048"/>
                <a:gd name="T117" fmla="*/ 547 h 1075"/>
                <a:gd name="T118" fmla="*/ 535 w 1048"/>
                <a:gd name="T119" fmla="*/ 760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8" h="1075">
                  <a:moveTo>
                    <a:pt x="103" y="552"/>
                  </a:moveTo>
                  <a:cubicBezTo>
                    <a:pt x="103" y="518"/>
                    <a:pt x="104" y="483"/>
                    <a:pt x="103" y="448"/>
                  </a:cubicBezTo>
                  <a:cubicBezTo>
                    <a:pt x="102" y="426"/>
                    <a:pt x="70" y="401"/>
                    <a:pt x="48" y="401"/>
                  </a:cubicBezTo>
                  <a:cubicBezTo>
                    <a:pt x="42" y="401"/>
                    <a:pt x="36" y="402"/>
                    <a:pt x="30" y="400"/>
                  </a:cubicBezTo>
                  <a:cubicBezTo>
                    <a:pt x="26" y="399"/>
                    <a:pt x="22" y="394"/>
                    <a:pt x="18" y="390"/>
                  </a:cubicBezTo>
                  <a:cubicBezTo>
                    <a:pt x="23" y="387"/>
                    <a:pt x="27" y="382"/>
                    <a:pt x="31" y="381"/>
                  </a:cubicBezTo>
                  <a:cubicBezTo>
                    <a:pt x="84" y="375"/>
                    <a:pt x="124" y="410"/>
                    <a:pt x="125" y="464"/>
                  </a:cubicBezTo>
                  <a:cubicBezTo>
                    <a:pt x="125" y="491"/>
                    <a:pt x="126" y="518"/>
                    <a:pt x="125" y="544"/>
                  </a:cubicBezTo>
                  <a:cubicBezTo>
                    <a:pt x="124" y="574"/>
                    <a:pt x="136" y="597"/>
                    <a:pt x="160" y="615"/>
                  </a:cubicBezTo>
                  <a:cubicBezTo>
                    <a:pt x="173" y="625"/>
                    <a:pt x="186" y="635"/>
                    <a:pt x="195" y="642"/>
                  </a:cubicBezTo>
                  <a:cubicBezTo>
                    <a:pt x="212" y="625"/>
                    <a:pt x="225" y="606"/>
                    <a:pt x="242" y="597"/>
                  </a:cubicBezTo>
                  <a:cubicBezTo>
                    <a:pt x="261" y="589"/>
                    <a:pt x="284" y="591"/>
                    <a:pt x="303" y="588"/>
                  </a:cubicBezTo>
                  <a:cubicBezTo>
                    <a:pt x="306" y="549"/>
                    <a:pt x="309" y="512"/>
                    <a:pt x="313" y="472"/>
                  </a:cubicBezTo>
                  <a:cubicBezTo>
                    <a:pt x="276" y="463"/>
                    <a:pt x="255" y="431"/>
                    <a:pt x="234" y="399"/>
                  </a:cubicBezTo>
                  <a:cubicBezTo>
                    <a:pt x="222" y="381"/>
                    <a:pt x="202" y="369"/>
                    <a:pt x="187" y="353"/>
                  </a:cubicBezTo>
                  <a:cubicBezTo>
                    <a:pt x="183" y="349"/>
                    <a:pt x="182" y="341"/>
                    <a:pt x="180" y="335"/>
                  </a:cubicBezTo>
                  <a:cubicBezTo>
                    <a:pt x="186" y="336"/>
                    <a:pt x="193" y="334"/>
                    <a:pt x="198" y="337"/>
                  </a:cubicBezTo>
                  <a:cubicBezTo>
                    <a:pt x="227" y="355"/>
                    <a:pt x="250" y="380"/>
                    <a:pt x="266" y="411"/>
                  </a:cubicBezTo>
                  <a:cubicBezTo>
                    <a:pt x="279" y="435"/>
                    <a:pt x="300" y="445"/>
                    <a:pt x="322" y="453"/>
                  </a:cubicBezTo>
                  <a:cubicBezTo>
                    <a:pt x="341" y="428"/>
                    <a:pt x="359" y="404"/>
                    <a:pt x="377" y="378"/>
                  </a:cubicBezTo>
                  <a:cubicBezTo>
                    <a:pt x="328" y="356"/>
                    <a:pt x="319" y="304"/>
                    <a:pt x="300" y="261"/>
                  </a:cubicBezTo>
                  <a:cubicBezTo>
                    <a:pt x="290" y="239"/>
                    <a:pt x="279" y="230"/>
                    <a:pt x="254" y="232"/>
                  </a:cubicBezTo>
                  <a:cubicBezTo>
                    <a:pt x="216" y="235"/>
                    <a:pt x="178" y="236"/>
                    <a:pt x="145" y="258"/>
                  </a:cubicBezTo>
                  <a:cubicBezTo>
                    <a:pt x="141" y="261"/>
                    <a:pt x="133" y="258"/>
                    <a:pt x="127" y="257"/>
                  </a:cubicBezTo>
                  <a:cubicBezTo>
                    <a:pt x="130" y="252"/>
                    <a:pt x="131" y="244"/>
                    <a:pt x="135" y="241"/>
                  </a:cubicBezTo>
                  <a:cubicBezTo>
                    <a:pt x="164" y="221"/>
                    <a:pt x="197" y="214"/>
                    <a:pt x="231" y="213"/>
                  </a:cubicBezTo>
                  <a:cubicBezTo>
                    <a:pt x="249" y="213"/>
                    <a:pt x="267" y="213"/>
                    <a:pt x="291" y="213"/>
                  </a:cubicBezTo>
                  <a:cubicBezTo>
                    <a:pt x="291" y="181"/>
                    <a:pt x="292" y="150"/>
                    <a:pt x="293" y="120"/>
                  </a:cubicBezTo>
                  <a:cubicBezTo>
                    <a:pt x="293" y="108"/>
                    <a:pt x="290" y="96"/>
                    <a:pt x="290" y="84"/>
                  </a:cubicBezTo>
                  <a:cubicBezTo>
                    <a:pt x="291" y="79"/>
                    <a:pt x="296" y="74"/>
                    <a:pt x="300" y="70"/>
                  </a:cubicBezTo>
                  <a:cubicBezTo>
                    <a:pt x="303" y="74"/>
                    <a:pt x="309" y="78"/>
                    <a:pt x="309" y="82"/>
                  </a:cubicBezTo>
                  <a:cubicBezTo>
                    <a:pt x="313" y="125"/>
                    <a:pt x="320" y="168"/>
                    <a:pt x="307" y="211"/>
                  </a:cubicBezTo>
                  <a:cubicBezTo>
                    <a:pt x="305" y="218"/>
                    <a:pt x="307" y="227"/>
                    <a:pt x="309" y="234"/>
                  </a:cubicBezTo>
                  <a:cubicBezTo>
                    <a:pt x="322" y="264"/>
                    <a:pt x="333" y="294"/>
                    <a:pt x="349" y="321"/>
                  </a:cubicBezTo>
                  <a:cubicBezTo>
                    <a:pt x="359" y="337"/>
                    <a:pt x="375" y="349"/>
                    <a:pt x="389" y="361"/>
                  </a:cubicBezTo>
                  <a:cubicBezTo>
                    <a:pt x="392" y="364"/>
                    <a:pt x="400" y="364"/>
                    <a:pt x="403" y="361"/>
                  </a:cubicBezTo>
                  <a:cubicBezTo>
                    <a:pt x="436" y="339"/>
                    <a:pt x="472" y="327"/>
                    <a:pt x="511" y="321"/>
                  </a:cubicBezTo>
                  <a:cubicBezTo>
                    <a:pt x="513" y="321"/>
                    <a:pt x="515" y="320"/>
                    <a:pt x="518" y="318"/>
                  </a:cubicBezTo>
                  <a:cubicBezTo>
                    <a:pt x="503" y="275"/>
                    <a:pt x="523" y="239"/>
                    <a:pt x="541" y="201"/>
                  </a:cubicBezTo>
                  <a:cubicBezTo>
                    <a:pt x="566" y="150"/>
                    <a:pt x="568" y="163"/>
                    <a:pt x="529" y="122"/>
                  </a:cubicBezTo>
                  <a:cubicBezTo>
                    <a:pt x="520" y="112"/>
                    <a:pt x="510" y="103"/>
                    <a:pt x="501" y="94"/>
                  </a:cubicBezTo>
                  <a:cubicBezTo>
                    <a:pt x="475" y="71"/>
                    <a:pt x="473" y="42"/>
                    <a:pt x="478" y="11"/>
                  </a:cubicBezTo>
                  <a:cubicBezTo>
                    <a:pt x="479" y="7"/>
                    <a:pt x="486" y="4"/>
                    <a:pt x="489" y="0"/>
                  </a:cubicBezTo>
                  <a:cubicBezTo>
                    <a:pt x="492" y="5"/>
                    <a:pt x="498" y="10"/>
                    <a:pt x="497" y="14"/>
                  </a:cubicBezTo>
                  <a:cubicBezTo>
                    <a:pt x="490" y="50"/>
                    <a:pt x="506" y="75"/>
                    <a:pt x="533" y="97"/>
                  </a:cubicBezTo>
                  <a:cubicBezTo>
                    <a:pt x="542" y="104"/>
                    <a:pt x="551" y="113"/>
                    <a:pt x="558" y="123"/>
                  </a:cubicBezTo>
                  <a:cubicBezTo>
                    <a:pt x="569" y="140"/>
                    <a:pt x="580" y="140"/>
                    <a:pt x="599" y="132"/>
                  </a:cubicBezTo>
                  <a:cubicBezTo>
                    <a:pt x="630" y="119"/>
                    <a:pt x="653" y="101"/>
                    <a:pt x="663" y="68"/>
                  </a:cubicBezTo>
                  <a:cubicBezTo>
                    <a:pt x="664" y="63"/>
                    <a:pt x="672" y="60"/>
                    <a:pt x="677" y="56"/>
                  </a:cubicBezTo>
                  <a:cubicBezTo>
                    <a:pt x="678" y="62"/>
                    <a:pt x="682" y="70"/>
                    <a:pt x="681" y="76"/>
                  </a:cubicBezTo>
                  <a:cubicBezTo>
                    <a:pt x="670" y="113"/>
                    <a:pt x="646" y="138"/>
                    <a:pt x="608" y="149"/>
                  </a:cubicBezTo>
                  <a:cubicBezTo>
                    <a:pt x="588" y="155"/>
                    <a:pt x="575" y="167"/>
                    <a:pt x="569" y="189"/>
                  </a:cubicBezTo>
                  <a:cubicBezTo>
                    <a:pt x="565" y="204"/>
                    <a:pt x="557" y="219"/>
                    <a:pt x="548" y="232"/>
                  </a:cubicBezTo>
                  <a:cubicBezTo>
                    <a:pt x="530" y="260"/>
                    <a:pt x="531" y="288"/>
                    <a:pt x="538" y="314"/>
                  </a:cubicBezTo>
                  <a:cubicBezTo>
                    <a:pt x="573" y="325"/>
                    <a:pt x="609" y="332"/>
                    <a:pt x="639" y="348"/>
                  </a:cubicBezTo>
                  <a:cubicBezTo>
                    <a:pt x="670" y="364"/>
                    <a:pt x="696" y="389"/>
                    <a:pt x="726" y="412"/>
                  </a:cubicBezTo>
                  <a:cubicBezTo>
                    <a:pt x="732" y="402"/>
                    <a:pt x="745" y="390"/>
                    <a:pt x="748" y="375"/>
                  </a:cubicBezTo>
                  <a:cubicBezTo>
                    <a:pt x="758" y="334"/>
                    <a:pt x="775" y="305"/>
                    <a:pt x="822" y="311"/>
                  </a:cubicBezTo>
                  <a:cubicBezTo>
                    <a:pt x="824" y="307"/>
                    <a:pt x="825" y="306"/>
                    <a:pt x="825" y="305"/>
                  </a:cubicBezTo>
                  <a:cubicBezTo>
                    <a:pt x="801" y="244"/>
                    <a:pt x="842" y="200"/>
                    <a:pt x="867" y="152"/>
                  </a:cubicBezTo>
                  <a:cubicBezTo>
                    <a:pt x="869" y="149"/>
                    <a:pt x="877" y="148"/>
                    <a:pt x="882" y="147"/>
                  </a:cubicBezTo>
                  <a:cubicBezTo>
                    <a:pt x="882" y="152"/>
                    <a:pt x="885" y="159"/>
                    <a:pt x="883" y="163"/>
                  </a:cubicBezTo>
                  <a:cubicBezTo>
                    <a:pt x="873" y="183"/>
                    <a:pt x="862" y="202"/>
                    <a:pt x="852" y="221"/>
                  </a:cubicBezTo>
                  <a:cubicBezTo>
                    <a:pt x="834" y="257"/>
                    <a:pt x="833" y="268"/>
                    <a:pt x="848" y="307"/>
                  </a:cubicBezTo>
                  <a:cubicBezTo>
                    <a:pt x="864" y="308"/>
                    <a:pt x="879" y="311"/>
                    <a:pt x="895" y="311"/>
                  </a:cubicBezTo>
                  <a:cubicBezTo>
                    <a:pt x="900" y="312"/>
                    <a:pt x="906" y="307"/>
                    <a:pt x="910" y="304"/>
                  </a:cubicBezTo>
                  <a:cubicBezTo>
                    <a:pt x="926" y="295"/>
                    <a:pt x="942" y="284"/>
                    <a:pt x="958" y="276"/>
                  </a:cubicBezTo>
                  <a:cubicBezTo>
                    <a:pt x="963" y="273"/>
                    <a:pt x="971" y="277"/>
                    <a:pt x="977" y="278"/>
                  </a:cubicBezTo>
                  <a:cubicBezTo>
                    <a:pt x="974" y="283"/>
                    <a:pt x="972" y="291"/>
                    <a:pt x="967" y="293"/>
                  </a:cubicBezTo>
                  <a:cubicBezTo>
                    <a:pt x="915" y="320"/>
                    <a:pt x="915" y="319"/>
                    <a:pt x="935" y="372"/>
                  </a:cubicBezTo>
                  <a:cubicBezTo>
                    <a:pt x="944" y="396"/>
                    <a:pt x="957" y="412"/>
                    <a:pt x="981" y="421"/>
                  </a:cubicBezTo>
                  <a:cubicBezTo>
                    <a:pt x="1001" y="429"/>
                    <a:pt x="1020" y="439"/>
                    <a:pt x="1039" y="448"/>
                  </a:cubicBezTo>
                  <a:cubicBezTo>
                    <a:pt x="1043" y="451"/>
                    <a:pt x="1045" y="458"/>
                    <a:pt x="1048" y="463"/>
                  </a:cubicBezTo>
                  <a:cubicBezTo>
                    <a:pt x="1042" y="464"/>
                    <a:pt x="1035" y="468"/>
                    <a:pt x="1031" y="466"/>
                  </a:cubicBezTo>
                  <a:cubicBezTo>
                    <a:pt x="1002" y="453"/>
                    <a:pt x="973" y="441"/>
                    <a:pt x="947" y="425"/>
                  </a:cubicBezTo>
                  <a:cubicBezTo>
                    <a:pt x="935" y="418"/>
                    <a:pt x="929" y="403"/>
                    <a:pt x="921" y="391"/>
                  </a:cubicBezTo>
                  <a:cubicBezTo>
                    <a:pt x="917" y="385"/>
                    <a:pt x="916" y="377"/>
                    <a:pt x="913" y="370"/>
                  </a:cubicBezTo>
                  <a:cubicBezTo>
                    <a:pt x="897" y="328"/>
                    <a:pt x="896" y="327"/>
                    <a:pt x="849" y="329"/>
                  </a:cubicBezTo>
                  <a:cubicBezTo>
                    <a:pt x="840" y="329"/>
                    <a:pt x="831" y="330"/>
                    <a:pt x="822" y="331"/>
                  </a:cubicBezTo>
                  <a:cubicBezTo>
                    <a:pt x="783" y="334"/>
                    <a:pt x="783" y="335"/>
                    <a:pt x="770" y="371"/>
                  </a:cubicBezTo>
                  <a:cubicBezTo>
                    <a:pt x="763" y="390"/>
                    <a:pt x="751" y="407"/>
                    <a:pt x="742" y="425"/>
                  </a:cubicBezTo>
                  <a:cubicBezTo>
                    <a:pt x="739" y="430"/>
                    <a:pt x="736" y="437"/>
                    <a:pt x="737" y="441"/>
                  </a:cubicBezTo>
                  <a:cubicBezTo>
                    <a:pt x="741" y="453"/>
                    <a:pt x="747" y="464"/>
                    <a:pt x="752" y="476"/>
                  </a:cubicBezTo>
                  <a:cubicBezTo>
                    <a:pt x="756" y="487"/>
                    <a:pt x="759" y="499"/>
                    <a:pt x="762" y="510"/>
                  </a:cubicBezTo>
                  <a:cubicBezTo>
                    <a:pt x="781" y="504"/>
                    <a:pt x="800" y="500"/>
                    <a:pt x="818" y="493"/>
                  </a:cubicBezTo>
                  <a:cubicBezTo>
                    <a:pt x="855" y="479"/>
                    <a:pt x="886" y="504"/>
                    <a:pt x="920" y="509"/>
                  </a:cubicBezTo>
                  <a:cubicBezTo>
                    <a:pt x="923" y="509"/>
                    <a:pt x="924" y="516"/>
                    <a:pt x="927" y="520"/>
                  </a:cubicBezTo>
                  <a:cubicBezTo>
                    <a:pt x="922" y="522"/>
                    <a:pt x="917" y="528"/>
                    <a:pt x="913" y="527"/>
                  </a:cubicBezTo>
                  <a:cubicBezTo>
                    <a:pt x="896" y="524"/>
                    <a:pt x="880" y="520"/>
                    <a:pt x="865" y="514"/>
                  </a:cubicBezTo>
                  <a:cubicBezTo>
                    <a:pt x="829" y="499"/>
                    <a:pt x="800" y="520"/>
                    <a:pt x="769" y="530"/>
                  </a:cubicBezTo>
                  <a:cubicBezTo>
                    <a:pt x="767" y="531"/>
                    <a:pt x="765" y="536"/>
                    <a:pt x="764" y="539"/>
                  </a:cubicBezTo>
                  <a:cubicBezTo>
                    <a:pt x="761" y="567"/>
                    <a:pt x="759" y="594"/>
                    <a:pt x="756" y="626"/>
                  </a:cubicBezTo>
                  <a:cubicBezTo>
                    <a:pt x="774" y="625"/>
                    <a:pt x="794" y="625"/>
                    <a:pt x="813" y="623"/>
                  </a:cubicBezTo>
                  <a:cubicBezTo>
                    <a:pt x="824" y="621"/>
                    <a:pt x="835" y="617"/>
                    <a:pt x="846" y="614"/>
                  </a:cubicBezTo>
                  <a:cubicBezTo>
                    <a:pt x="880" y="604"/>
                    <a:pt x="909" y="609"/>
                    <a:pt x="936" y="634"/>
                  </a:cubicBezTo>
                  <a:cubicBezTo>
                    <a:pt x="955" y="652"/>
                    <a:pt x="979" y="641"/>
                    <a:pt x="1001" y="642"/>
                  </a:cubicBezTo>
                  <a:cubicBezTo>
                    <a:pt x="1008" y="642"/>
                    <a:pt x="1016" y="637"/>
                    <a:pt x="1024" y="636"/>
                  </a:cubicBezTo>
                  <a:cubicBezTo>
                    <a:pt x="1030" y="635"/>
                    <a:pt x="1037" y="637"/>
                    <a:pt x="1044" y="639"/>
                  </a:cubicBezTo>
                  <a:cubicBezTo>
                    <a:pt x="1040" y="644"/>
                    <a:pt x="1036" y="652"/>
                    <a:pt x="1030" y="654"/>
                  </a:cubicBezTo>
                  <a:cubicBezTo>
                    <a:pt x="1016" y="659"/>
                    <a:pt x="1001" y="661"/>
                    <a:pt x="986" y="663"/>
                  </a:cubicBezTo>
                  <a:cubicBezTo>
                    <a:pt x="976" y="665"/>
                    <a:pt x="966" y="664"/>
                    <a:pt x="954" y="664"/>
                  </a:cubicBezTo>
                  <a:cubicBezTo>
                    <a:pt x="960" y="698"/>
                    <a:pt x="961" y="732"/>
                    <a:pt x="989" y="757"/>
                  </a:cubicBezTo>
                  <a:cubicBezTo>
                    <a:pt x="994" y="761"/>
                    <a:pt x="995" y="770"/>
                    <a:pt x="997" y="776"/>
                  </a:cubicBezTo>
                  <a:cubicBezTo>
                    <a:pt x="990" y="775"/>
                    <a:pt x="981" y="775"/>
                    <a:pt x="976" y="771"/>
                  </a:cubicBezTo>
                  <a:cubicBezTo>
                    <a:pt x="953" y="753"/>
                    <a:pt x="944" y="727"/>
                    <a:pt x="939" y="700"/>
                  </a:cubicBezTo>
                  <a:cubicBezTo>
                    <a:pt x="937" y="688"/>
                    <a:pt x="935" y="676"/>
                    <a:pt x="930" y="665"/>
                  </a:cubicBezTo>
                  <a:cubicBezTo>
                    <a:pt x="922" y="641"/>
                    <a:pt x="895" y="626"/>
                    <a:pt x="870" y="630"/>
                  </a:cubicBezTo>
                  <a:cubicBezTo>
                    <a:pt x="830" y="637"/>
                    <a:pt x="792" y="652"/>
                    <a:pt x="750" y="646"/>
                  </a:cubicBezTo>
                  <a:cubicBezTo>
                    <a:pt x="747" y="645"/>
                    <a:pt x="741" y="652"/>
                    <a:pt x="738" y="657"/>
                  </a:cubicBezTo>
                  <a:cubicBezTo>
                    <a:pt x="718" y="696"/>
                    <a:pt x="688" y="727"/>
                    <a:pt x="650" y="749"/>
                  </a:cubicBezTo>
                  <a:cubicBezTo>
                    <a:pt x="639" y="755"/>
                    <a:pt x="637" y="761"/>
                    <a:pt x="641" y="773"/>
                  </a:cubicBezTo>
                  <a:cubicBezTo>
                    <a:pt x="649" y="797"/>
                    <a:pt x="663" y="815"/>
                    <a:pt x="687" y="825"/>
                  </a:cubicBezTo>
                  <a:cubicBezTo>
                    <a:pt x="697" y="829"/>
                    <a:pt x="706" y="835"/>
                    <a:pt x="716" y="839"/>
                  </a:cubicBezTo>
                  <a:cubicBezTo>
                    <a:pt x="749" y="852"/>
                    <a:pt x="774" y="873"/>
                    <a:pt x="787" y="907"/>
                  </a:cubicBezTo>
                  <a:cubicBezTo>
                    <a:pt x="795" y="926"/>
                    <a:pt x="812" y="930"/>
                    <a:pt x="829" y="932"/>
                  </a:cubicBezTo>
                  <a:cubicBezTo>
                    <a:pt x="840" y="934"/>
                    <a:pt x="851" y="933"/>
                    <a:pt x="861" y="935"/>
                  </a:cubicBezTo>
                  <a:cubicBezTo>
                    <a:pt x="866" y="936"/>
                    <a:pt x="869" y="942"/>
                    <a:pt x="873" y="945"/>
                  </a:cubicBezTo>
                  <a:cubicBezTo>
                    <a:pt x="869" y="949"/>
                    <a:pt x="864" y="955"/>
                    <a:pt x="860" y="955"/>
                  </a:cubicBezTo>
                  <a:cubicBezTo>
                    <a:pt x="825" y="952"/>
                    <a:pt x="786" y="956"/>
                    <a:pt x="766" y="910"/>
                  </a:cubicBezTo>
                  <a:cubicBezTo>
                    <a:pt x="744" y="926"/>
                    <a:pt x="718" y="937"/>
                    <a:pt x="704" y="957"/>
                  </a:cubicBezTo>
                  <a:cubicBezTo>
                    <a:pt x="693" y="973"/>
                    <a:pt x="695" y="999"/>
                    <a:pt x="691" y="1021"/>
                  </a:cubicBezTo>
                  <a:cubicBezTo>
                    <a:pt x="689" y="1031"/>
                    <a:pt x="698" y="1049"/>
                    <a:pt x="682" y="1049"/>
                  </a:cubicBezTo>
                  <a:cubicBezTo>
                    <a:pt x="665" y="1049"/>
                    <a:pt x="671" y="1031"/>
                    <a:pt x="671" y="1020"/>
                  </a:cubicBezTo>
                  <a:cubicBezTo>
                    <a:pt x="671" y="1005"/>
                    <a:pt x="673" y="991"/>
                    <a:pt x="674" y="976"/>
                  </a:cubicBezTo>
                  <a:cubicBezTo>
                    <a:pt x="676" y="956"/>
                    <a:pt x="685" y="941"/>
                    <a:pt x="701" y="929"/>
                  </a:cubicBezTo>
                  <a:cubicBezTo>
                    <a:pt x="719" y="917"/>
                    <a:pt x="737" y="906"/>
                    <a:pt x="758" y="892"/>
                  </a:cubicBezTo>
                  <a:cubicBezTo>
                    <a:pt x="749" y="884"/>
                    <a:pt x="742" y="876"/>
                    <a:pt x="733" y="871"/>
                  </a:cubicBezTo>
                  <a:cubicBezTo>
                    <a:pt x="719" y="862"/>
                    <a:pt x="704" y="855"/>
                    <a:pt x="688" y="849"/>
                  </a:cubicBezTo>
                  <a:cubicBezTo>
                    <a:pt x="651" y="834"/>
                    <a:pt x="627" y="807"/>
                    <a:pt x="619" y="768"/>
                  </a:cubicBezTo>
                  <a:cubicBezTo>
                    <a:pt x="591" y="773"/>
                    <a:pt x="566" y="778"/>
                    <a:pt x="539" y="783"/>
                  </a:cubicBezTo>
                  <a:cubicBezTo>
                    <a:pt x="543" y="799"/>
                    <a:pt x="550" y="816"/>
                    <a:pt x="552" y="832"/>
                  </a:cubicBezTo>
                  <a:cubicBezTo>
                    <a:pt x="555" y="854"/>
                    <a:pt x="555" y="876"/>
                    <a:pt x="555" y="897"/>
                  </a:cubicBezTo>
                  <a:cubicBezTo>
                    <a:pt x="556" y="916"/>
                    <a:pt x="557" y="934"/>
                    <a:pt x="557" y="953"/>
                  </a:cubicBezTo>
                  <a:cubicBezTo>
                    <a:pt x="557" y="960"/>
                    <a:pt x="553" y="968"/>
                    <a:pt x="551" y="975"/>
                  </a:cubicBezTo>
                  <a:cubicBezTo>
                    <a:pt x="547" y="969"/>
                    <a:pt x="539" y="963"/>
                    <a:pt x="538" y="957"/>
                  </a:cubicBezTo>
                  <a:cubicBezTo>
                    <a:pt x="536" y="934"/>
                    <a:pt x="535" y="909"/>
                    <a:pt x="538" y="886"/>
                  </a:cubicBezTo>
                  <a:cubicBezTo>
                    <a:pt x="542" y="850"/>
                    <a:pt x="524" y="819"/>
                    <a:pt x="518" y="785"/>
                  </a:cubicBezTo>
                  <a:cubicBezTo>
                    <a:pt x="517" y="783"/>
                    <a:pt x="515" y="781"/>
                    <a:pt x="514" y="781"/>
                  </a:cubicBezTo>
                  <a:cubicBezTo>
                    <a:pt x="493" y="775"/>
                    <a:pt x="471" y="770"/>
                    <a:pt x="450" y="765"/>
                  </a:cubicBezTo>
                  <a:cubicBezTo>
                    <a:pt x="447" y="765"/>
                    <a:pt x="441" y="770"/>
                    <a:pt x="438" y="774"/>
                  </a:cubicBezTo>
                  <a:cubicBezTo>
                    <a:pt x="427" y="785"/>
                    <a:pt x="417" y="798"/>
                    <a:pt x="406" y="810"/>
                  </a:cubicBezTo>
                  <a:cubicBezTo>
                    <a:pt x="379" y="840"/>
                    <a:pt x="377" y="911"/>
                    <a:pt x="409" y="934"/>
                  </a:cubicBezTo>
                  <a:cubicBezTo>
                    <a:pt x="454" y="967"/>
                    <a:pt x="455" y="1006"/>
                    <a:pt x="440" y="1052"/>
                  </a:cubicBezTo>
                  <a:cubicBezTo>
                    <a:pt x="438" y="1060"/>
                    <a:pt x="431" y="1067"/>
                    <a:pt x="426" y="1075"/>
                  </a:cubicBezTo>
                  <a:cubicBezTo>
                    <a:pt x="424" y="1065"/>
                    <a:pt x="422" y="1056"/>
                    <a:pt x="421" y="1046"/>
                  </a:cubicBezTo>
                  <a:cubicBezTo>
                    <a:pt x="421" y="1040"/>
                    <a:pt x="423" y="1034"/>
                    <a:pt x="425" y="1029"/>
                  </a:cubicBezTo>
                  <a:cubicBezTo>
                    <a:pt x="434" y="999"/>
                    <a:pt x="430" y="974"/>
                    <a:pt x="401" y="956"/>
                  </a:cubicBezTo>
                  <a:cubicBezTo>
                    <a:pt x="391" y="949"/>
                    <a:pt x="384" y="938"/>
                    <a:pt x="374" y="927"/>
                  </a:cubicBezTo>
                  <a:cubicBezTo>
                    <a:pt x="357" y="935"/>
                    <a:pt x="340" y="946"/>
                    <a:pt x="321" y="951"/>
                  </a:cubicBezTo>
                  <a:cubicBezTo>
                    <a:pt x="303" y="957"/>
                    <a:pt x="284" y="959"/>
                    <a:pt x="265" y="960"/>
                  </a:cubicBezTo>
                  <a:cubicBezTo>
                    <a:pt x="248" y="960"/>
                    <a:pt x="231" y="958"/>
                    <a:pt x="214" y="955"/>
                  </a:cubicBezTo>
                  <a:cubicBezTo>
                    <a:pt x="208" y="954"/>
                    <a:pt x="203" y="948"/>
                    <a:pt x="198" y="944"/>
                  </a:cubicBezTo>
                  <a:cubicBezTo>
                    <a:pt x="203" y="941"/>
                    <a:pt x="208" y="935"/>
                    <a:pt x="213" y="935"/>
                  </a:cubicBezTo>
                  <a:cubicBezTo>
                    <a:pt x="227" y="935"/>
                    <a:pt x="241" y="934"/>
                    <a:pt x="253" y="938"/>
                  </a:cubicBezTo>
                  <a:cubicBezTo>
                    <a:pt x="298" y="953"/>
                    <a:pt x="329" y="922"/>
                    <a:pt x="365" y="908"/>
                  </a:cubicBezTo>
                  <a:cubicBezTo>
                    <a:pt x="368" y="907"/>
                    <a:pt x="370" y="900"/>
                    <a:pt x="369" y="896"/>
                  </a:cubicBezTo>
                  <a:cubicBezTo>
                    <a:pt x="357" y="844"/>
                    <a:pt x="376" y="804"/>
                    <a:pt x="414" y="770"/>
                  </a:cubicBezTo>
                  <a:cubicBezTo>
                    <a:pt x="418" y="767"/>
                    <a:pt x="420" y="763"/>
                    <a:pt x="423" y="759"/>
                  </a:cubicBezTo>
                  <a:cubicBezTo>
                    <a:pt x="424" y="758"/>
                    <a:pt x="424" y="757"/>
                    <a:pt x="424" y="758"/>
                  </a:cubicBezTo>
                  <a:cubicBezTo>
                    <a:pt x="399" y="735"/>
                    <a:pt x="374" y="716"/>
                    <a:pt x="354" y="691"/>
                  </a:cubicBezTo>
                  <a:cubicBezTo>
                    <a:pt x="338" y="671"/>
                    <a:pt x="327" y="646"/>
                    <a:pt x="316" y="622"/>
                  </a:cubicBezTo>
                  <a:cubicBezTo>
                    <a:pt x="312" y="612"/>
                    <a:pt x="308" y="608"/>
                    <a:pt x="298" y="609"/>
                  </a:cubicBezTo>
                  <a:cubicBezTo>
                    <a:pt x="231" y="619"/>
                    <a:pt x="242" y="602"/>
                    <a:pt x="213" y="673"/>
                  </a:cubicBezTo>
                  <a:cubicBezTo>
                    <a:pt x="206" y="690"/>
                    <a:pt x="194" y="707"/>
                    <a:pt x="180" y="718"/>
                  </a:cubicBezTo>
                  <a:cubicBezTo>
                    <a:pt x="151" y="742"/>
                    <a:pt x="120" y="764"/>
                    <a:pt x="80" y="766"/>
                  </a:cubicBezTo>
                  <a:cubicBezTo>
                    <a:pt x="73" y="766"/>
                    <a:pt x="66" y="760"/>
                    <a:pt x="59" y="757"/>
                  </a:cubicBezTo>
                  <a:cubicBezTo>
                    <a:pt x="65" y="753"/>
                    <a:pt x="72" y="747"/>
                    <a:pt x="78" y="746"/>
                  </a:cubicBezTo>
                  <a:cubicBezTo>
                    <a:pt x="122" y="741"/>
                    <a:pt x="153" y="716"/>
                    <a:pt x="183" y="688"/>
                  </a:cubicBezTo>
                  <a:cubicBezTo>
                    <a:pt x="194" y="678"/>
                    <a:pt x="197" y="666"/>
                    <a:pt x="180" y="655"/>
                  </a:cubicBezTo>
                  <a:cubicBezTo>
                    <a:pt x="152" y="636"/>
                    <a:pt x="122" y="617"/>
                    <a:pt x="109" y="583"/>
                  </a:cubicBezTo>
                  <a:cubicBezTo>
                    <a:pt x="108" y="579"/>
                    <a:pt x="100" y="576"/>
                    <a:pt x="95" y="576"/>
                  </a:cubicBezTo>
                  <a:cubicBezTo>
                    <a:pt x="70" y="575"/>
                    <a:pt x="46" y="577"/>
                    <a:pt x="21" y="576"/>
                  </a:cubicBezTo>
                  <a:cubicBezTo>
                    <a:pt x="14" y="576"/>
                    <a:pt x="7" y="570"/>
                    <a:pt x="0" y="567"/>
                  </a:cubicBezTo>
                  <a:cubicBezTo>
                    <a:pt x="7" y="564"/>
                    <a:pt x="13" y="558"/>
                    <a:pt x="20" y="557"/>
                  </a:cubicBezTo>
                  <a:cubicBezTo>
                    <a:pt x="47" y="554"/>
                    <a:pt x="75" y="553"/>
                    <a:pt x="103" y="552"/>
                  </a:cubicBezTo>
                  <a:close/>
                  <a:moveTo>
                    <a:pt x="535" y="760"/>
                  </a:moveTo>
                  <a:cubicBezTo>
                    <a:pt x="652" y="760"/>
                    <a:pt x="749" y="663"/>
                    <a:pt x="745" y="547"/>
                  </a:cubicBezTo>
                  <a:cubicBezTo>
                    <a:pt x="740" y="422"/>
                    <a:pt x="643" y="341"/>
                    <a:pt x="534" y="341"/>
                  </a:cubicBezTo>
                  <a:cubicBezTo>
                    <a:pt x="417" y="341"/>
                    <a:pt x="324" y="436"/>
                    <a:pt x="325" y="553"/>
                  </a:cubicBezTo>
                  <a:cubicBezTo>
                    <a:pt x="326" y="668"/>
                    <a:pt x="420" y="761"/>
                    <a:pt x="535" y="76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6" name="Freeform 7">
              <a:extLst>
                <a:ext uri="{FF2B5EF4-FFF2-40B4-BE49-F238E27FC236}">
                  <a16:creationId xmlns:a16="http://schemas.microsoft.com/office/drawing/2014/main" id="{A2E577C8-AF10-4DC7-864F-4FC7921E6185}"/>
                </a:ext>
              </a:extLst>
            </p:cNvPr>
            <p:cNvSpPr>
              <a:spLocks noEditPoints="1"/>
            </p:cNvSpPr>
            <p:nvPr/>
          </p:nvSpPr>
          <p:spPr bwMode="auto">
            <a:xfrm>
              <a:off x="4793" y="2177"/>
              <a:ext cx="125" cy="123"/>
            </a:xfrm>
            <a:custGeom>
              <a:avLst/>
              <a:gdLst>
                <a:gd name="T0" fmla="*/ 211 w 425"/>
                <a:gd name="T1" fmla="*/ 419 h 420"/>
                <a:gd name="T2" fmla="*/ 1 w 425"/>
                <a:gd name="T3" fmla="*/ 212 h 420"/>
                <a:gd name="T4" fmla="*/ 210 w 425"/>
                <a:gd name="T5" fmla="*/ 0 h 420"/>
                <a:gd name="T6" fmla="*/ 421 w 425"/>
                <a:gd name="T7" fmla="*/ 206 h 420"/>
                <a:gd name="T8" fmla="*/ 211 w 425"/>
                <a:gd name="T9" fmla="*/ 419 h 420"/>
                <a:gd name="T10" fmla="*/ 210 w 425"/>
                <a:gd name="T11" fmla="*/ 351 h 420"/>
                <a:gd name="T12" fmla="*/ 222 w 425"/>
                <a:gd name="T13" fmla="*/ 350 h 420"/>
                <a:gd name="T14" fmla="*/ 244 w 425"/>
                <a:gd name="T15" fmla="*/ 337 h 420"/>
                <a:gd name="T16" fmla="*/ 221 w 425"/>
                <a:gd name="T17" fmla="*/ 331 h 420"/>
                <a:gd name="T18" fmla="*/ 94 w 425"/>
                <a:gd name="T19" fmla="*/ 244 h 420"/>
                <a:gd name="T20" fmla="*/ 89 w 425"/>
                <a:gd name="T21" fmla="*/ 224 h 420"/>
                <a:gd name="T22" fmla="*/ 80 w 425"/>
                <a:gd name="T23" fmla="*/ 217 h 420"/>
                <a:gd name="T24" fmla="*/ 71 w 425"/>
                <a:gd name="T25" fmla="*/ 228 h 420"/>
                <a:gd name="T26" fmla="*/ 72 w 425"/>
                <a:gd name="T27" fmla="*/ 239 h 420"/>
                <a:gd name="T28" fmla="*/ 210 w 425"/>
                <a:gd name="T29" fmla="*/ 351 h 420"/>
                <a:gd name="T30" fmla="*/ 349 w 425"/>
                <a:gd name="T31" fmla="*/ 189 h 420"/>
                <a:gd name="T32" fmla="*/ 285 w 425"/>
                <a:gd name="T33" fmla="*/ 90 h 420"/>
                <a:gd name="T34" fmla="*/ 264 w 425"/>
                <a:gd name="T35" fmla="*/ 88 h 420"/>
                <a:gd name="T36" fmla="*/ 274 w 425"/>
                <a:gd name="T37" fmla="*/ 106 h 420"/>
                <a:gd name="T38" fmla="*/ 327 w 425"/>
                <a:gd name="T39" fmla="*/ 180 h 420"/>
                <a:gd name="T40" fmla="*/ 332 w 425"/>
                <a:gd name="T41" fmla="*/ 191 h 420"/>
                <a:gd name="T42" fmla="*/ 343 w 425"/>
                <a:gd name="T43" fmla="*/ 197 h 420"/>
                <a:gd name="T44" fmla="*/ 349 w 425"/>
                <a:gd name="T45" fmla="*/ 18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5" h="420">
                  <a:moveTo>
                    <a:pt x="211" y="419"/>
                  </a:moveTo>
                  <a:cubicBezTo>
                    <a:pt x="96" y="420"/>
                    <a:pt x="2" y="327"/>
                    <a:pt x="1" y="212"/>
                  </a:cubicBezTo>
                  <a:cubicBezTo>
                    <a:pt x="0" y="95"/>
                    <a:pt x="93" y="0"/>
                    <a:pt x="210" y="0"/>
                  </a:cubicBezTo>
                  <a:cubicBezTo>
                    <a:pt x="319" y="0"/>
                    <a:pt x="416" y="81"/>
                    <a:pt x="421" y="206"/>
                  </a:cubicBezTo>
                  <a:cubicBezTo>
                    <a:pt x="425" y="322"/>
                    <a:pt x="328" y="419"/>
                    <a:pt x="211" y="419"/>
                  </a:cubicBezTo>
                  <a:close/>
                  <a:moveTo>
                    <a:pt x="210" y="351"/>
                  </a:moveTo>
                  <a:cubicBezTo>
                    <a:pt x="214" y="351"/>
                    <a:pt x="219" y="352"/>
                    <a:pt x="222" y="350"/>
                  </a:cubicBezTo>
                  <a:cubicBezTo>
                    <a:pt x="230" y="347"/>
                    <a:pt x="237" y="341"/>
                    <a:pt x="244" y="337"/>
                  </a:cubicBezTo>
                  <a:cubicBezTo>
                    <a:pt x="236" y="335"/>
                    <a:pt x="228" y="330"/>
                    <a:pt x="221" y="331"/>
                  </a:cubicBezTo>
                  <a:cubicBezTo>
                    <a:pt x="165" y="336"/>
                    <a:pt x="111" y="299"/>
                    <a:pt x="94" y="244"/>
                  </a:cubicBezTo>
                  <a:cubicBezTo>
                    <a:pt x="93" y="237"/>
                    <a:pt x="92" y="230"/>
                    <a:pt x="89" y="224"/>
                  </a:cubicBezTo>
                  <a:cubicBezTo>
                    <a:pt x="88" y="221"/>
                    <a:pt x="82" y="216"/>
                    <a:pt x="80" y="217"/>
                  </a:cubicBezTo>
                  <a:cubicBezTo>
                    <a:pt x="76" y="219"/>
                    <a:pt x="73" y="223"/>
                    <a:pt x="71" y="228"/>
                  </a:cubicBezTo>
                  <a:cubicBezTo>
                    <a:pt x="70" y="231"/>
                    <a:pt x="71" y="235"/>
                    <a:pt x="72" y="239"/>
                  </a:cubicBezTo>
                  <a:cubicBezTo>
                    <a:pt x="86" y="304"/>
                    <a:pt x="144" y="351"/>
                    <a:pt x="210" y="351"/>
                  </a:cubicBezTo>
                  <a:close/>
                  <a:moveTo>
                    <a:pt x="349" y="189"/>
                  </a:moveTo>
                  <a:cubicBezTo>
                    <a:pt x="342" y="144"/>
                    <a:pt x="321" y="112"/>
                    <a:pt x="285" y="90"/>
                  </a:cubicBezTo>
                  <a:cubicBezTo>
                    <a:pt x="279" y="87"/>
                    <a:pt x="271" y="89"/>
                    <a:pt x="264" y="88"/>
                  </a:cubicBezTo>
                  <a:cubicBezTo>
                    <a:pt x="267" y="94"/>
                    <a:pt x="269" y="103"/>
                    <a:pt x="274" y="106"/>
                  </a:cubicBezTo>
                  <a:cubicBezTo>
                    <a:pt x="301" y="124"/>
                    <a:pt x="319" y="148"/>
                    <a:pt x="327" y="180"/>
                  </a:cubicBezTo>
                  <a:cubicBezTo>
                    <a:pt x="328" y="184"/>
                    <a:pt x="330" y="188"/>
                    <a:pt x="332" y="191"/>
                  </a:cubicBezTo>
                  <a:cubicBezTo>
                    <a:pt x="335" y="194"/>
                    <a:pt x="340" y="198"/>
                    <a:pt x="343" y="197"/>
                  </a:cubicBezTo>
                  <a:cubicBezTo>
                    <a:pt x="346" y="196"/>
                    <a:pt x="348" y="191"/>
                    <a:pt x="349" y="189"/>
                  </a:cubicBezTo>
                  <a:close/>
                </a:path>
              </a:pathLst>
            </a:custGeom>
            <a:solidFill>
              <a:srgbClr val="637E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7" name="Freeform 8">
              <a:extLst>
                <a:ext uri="{FF2B5EF4-FFF2-40B4-BE49-F238E27FC236}">
                  <a16:creationId xmlns:a16="http://schemas.microsoft.com/office/drawing/2014/main" id="{CB2A3274-17C3-48DA-8D67-440B10FD030B}"/>
                </a:ext>
              </a:extLst>
            </p:cNvPr>
            <p:cNvSpPr>
              <a:spLocks/>
            </p:cNvSpPr>
            <p:nvPr/>
          </p:nvSpPr>
          <p:spPr bwMode="auto">
            <a:xfrm>
              <a:off x="4814" y="2240"/>
              <a:ext cx="51" cy="40"/>
            </a:xfrm>
            <a:custGeom>
              <a:avLst/>
              <a:gdLst>
                <a:gd name="T0" fmla="*/ 140 w 174"/>
                <a:gd name="T1" fmla="*/ 135 h 136"/>
                <a:gd name="T2" fmla="*/ 2 w 174"/>
                <a:gd name="T3" fmla="*/ 23 h 136"/>
                <a:gd name="T4" fmla="*/ 1 w 174"/>
                <a:gd name="T5" fmla="*/ 12 h 136"/>
                <a:gd name="T6" fmla="*/ 10 w 174"/>
                <a:gd name="T7" fmla="*/ 1 h 136"/>
                <a:gd name="T8" fmla="*/ 19 w 174"/>
                <a:gd name="T9" fmla="*/ 8 h 136"/>
                <a:gd name="T10" fmla="*/ 24 w 174"/>
                <a:gd name="T11" fmla="*/ 28 h 136"/>
                <a:gd name="T12" fmla="*/ 151 w 174"/>
                <a:gd name="T13" fmla="*/ 115 h 136"/>
                <a:gd name="T14" fmla="*/ 174 w 174"/>
                <a:gd name="T15" fmla="*/ 121 h 136"/>
                <a:gd name="T16" fmla="*/ 152 w 174"/>
                <a:gd name="T17" fmla="*/ 134 h 136"/>
                <a:gd name="T18" fmla="*/ 140 w 174"/>
                <a:gd name="T19" fmla="*/ 13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136">
                  <a:moveTo>
                    <a:pt x="140" y="135"/>
                  </a:moveTo>
                  <a:cubicBezTo>
                    <a:pt x="74" y="135"/>
                    <a:pt x="16" y="88"/>
                    <a:pt x="2" y="23"/>
                  </a:cubicBezTo>
                  <a:cubicBezTo>
                    <a:pt x="1" y="19"/>
                    <a:pt x="0" y="15"/>
                    <a:pt x="1" y="12"/>
                  </a:cubicBezTo>
                  <a:cubicBezTo>
                    <a:pt x="3" y="7"/>
                    <a:pt x="6" y="3"/>
                    <a:pt x="10" y="1"/>
                  </a:cubicBezTo>
                  <a:cubicBezTo>
                    <a:pt x="12" y="0"/>
                    <a:pt x="18" y="5"/>
                    <a:pt x="19" y="8"/>
                  </a:cubicBezTo>
                  <a:cubicBezTo>
                    <a:pt x="22" y="14"/>
                    <a:pt x="23" y="21"/>
                    <a:pt x="24" y="28"/>
                  </a:cubicBezTo>
                  <a:cubicBezTo>
                    <a:pt x="41" y="83"/>
                    <a:pt x="95" y="120"/>
                    <a:pt x="151" y="115"/>
                  </a:cubicBezTo>
                  <a:cubicBezTo>
                    <a:pt x="158" y="114"/>
                    <a:pt x="166" y="119"/>
                    <a:pt x="174" y="121"/>
                  </a:cubicBezTo>
                  <a:cubicBezTo>
                    <a:pt x="167" y="125"/>
                    <a:pt x="160" y="131"/>
                    <a:pt x="152" y="134"/>
                  </a:cubicBezTo>
                  <a:cubicBezTo>
                    <a:pt x="149" y="136"/>
                    <a:pt x="144" y="135"/>
                    <a:pt x="140" y="1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8" name="Freeform 9">
              <a:extLst>
                <a:ext uri="{FF2B5EF4-FFF2-40B4-BE49-F238E27FC236}">
                  <a16:creationId xmlns:a16="http://schemas.microsoft.com/office/drawing/2014/main" id="{9C51BE50-418A-4343-B9DE-2DE3A1A90FA4}"/>
                </a:ext>
              </a:extLst>
            </p:cNvPr>
            <p:cNvSpPr>
              <a:spLocks/>
            </p:cNvSpPr>
            <p:nvPr/>
          </p:nvSpPr>
          <p:spPr bwMode="auto">
            <a:xfrm>
              <a:off x="4871" y="2202"/>
              <a:ext cx="25" cy="33"/>
            </a:xfrm>
            <a:custGeom>
              <a:avLst/>
              <a:gdLst>
                <a:gd name="T0" fmla="*/ 85 w 85"/>
                <a:gd name="T1" fmla="*/ 102 h 111"/>
                <a:gd name="T2" fmla="*/ 79 w 85"/>
                <a:gd name="T3" fmla="*/ 110 h 111"/>
                <a:gd name="T4" fmla="*/ 68 w 85"/>
                <a:gd name="T5" fmla="*/ 104 h 111"/>
                <a:gd name="T6" fmla="*/ 63 w 85"/>
                <a:gd name="T7" fmla="*/ 93 h 111"/>
                <a:gd name="T8" fmla="*/ 10 w 85"/>
                <a:gd name="T9" fmla="*/ 19 h 111"/>
                <a:gd name="T10" fmla="*/ 0 w 85"/>
                <a:gd name="T11" fmla="*/ 1 h 111"/>
                <a:gd name="T12" fmla="*/ 21 w 85"/>
                <a:gd name="T13" fmla="*/ 3 h 111"/>
                <a:gd name="T14" fmla="*/ 85 w 85"/>
                <a:gd name="T15" fmla="*/ 102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11">
                  <a:moveTo>
                    <a:pt x="85" y="102"/>
                  </a:moveTo>
                  <a:cubicBezTo>
                    <a:pt x="84" y="104"/>
                    <a:pt x="82" y="109"/>
                    <a:pt x="79" y="110"/>
                  </a:cubicBezTo>
                  <a:cubicBezTo>
                    <a:pt x="76" y="111"/>
                    <a:pt x="71" y="107"/>
                    <a:pt x="68" y="104"/>
                  </a:cubicBezTo>
                  <a:cubicBezTo>
                    <a:pt x="66" y="101"/>
                    <a:pt x="64" y="97"/>
                    <a:pt x="63" y="93"/>
                  </a:cubicBezTo>
                  <a:cubicBezTo>
                    <a:pt x="55" y="61"/>
                    <a:pt x="37" y="37"/>
                    <a:pt x="10" y="19"/>
                  </a:cubicBezTo>
                  <a:cubicBezTo>
                    <a:pt x="5" y="16"/>
                    <a:pt x="3" y="7"/>
                    <a:pt x="0" y="1"/>
                  </a:cubicBezTo>
                  <a:cubicBezTo>
                    <a:pt x="7" y="2"/>
                    <a:pt x="15" y="0"/>
                    <a:pt x="21" y="3"/>
                  </a:cubicBezTo>
                  <a:cubicBezTo>
                    <a:pt x="57" y="25"/>
                    <a:pt x="78" y="57"/>
                    <a:pt x="85"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424848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title" idx="4294967295"/>
          </p:nvPr>
        </p:nvSpPr>
        <p:spPr>
          <a:xfrm>
            <a:off x="2562040" y="223248"/>
            <a:ext cx="4302125" cy="630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bg1"/>
                </a:solidFill>
                <a:latin typeface="Arial Rounded MT Bold" panose="020F0704030504030204" pitchFamily="34" charset="0"/>
              </a:rPr>
              <a:t>TABLE OF CONTENTS</a:t>
            </a:r>
            <a:endParaRPr sz="2400" dirty="0">
              <a:solidFill>
                <a:schemeClr val="bg1"/>
              </a:solidFill>
              <a:latin typeface="Arial Rounded MT Bold" panose="020F0704030504030204" pitchFamily="34" charset="0"/>
            </a:endParaRPr>
          </a:p>
        </p:txBody>
      </p:sp>
      <p:grpSp>
        <p:nvGrpSpPr>
          <p:cNvPr id="82" name="Google Shape;5816;p63"/>
          <p:cNvGrpSpPr/>
          <p:nvPr/>
        </p:nvGrpSpPr>
        <p:grpSpPr>
          <a:xfrm>
            <a:off x="2034801" y="3897834"/>
            <a:ext cx="4909127" cy="662395"/>
            <a:chOff x="4351371" y="4209917"/>
            <a:chExt cx="1345130" cy="181500"/>
          </a:xfrm>
          <a:solidFill>
            <a:srgbClr val="637E8D"/>
          </a:solidFill>
        </p:grpSpPr>
        <p:sp>
          <p:nvSpPr>
            <p:cNvPr id="92" name="Google Shape;5817;p63"/>
            <p:cNvSpPr/>
            <p:nvPr/>
          </p:nvSpPr>
          <p:spPr>
            <a:xfrm rot="10800000">
              <a:off x="4351371" y="4209917"/>
              <a:ext cx="1281600" cy="181500"/>
            </a:xfrm>
            <a:prstGeom prst="rect">
              <a:avLst/>
            </a:prstGeom>
            <a:grpFill/>
            <a:ln>
              <a:solidFill>
                <a:srgbClr val="637E8D"/>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 name="Google Shape;5818;p63"/>
            <p:cNvCxnSpPr/>
            <p:nvPr/>
          </p:nvCxnSpPr>
          <p:spPr>
            <a:xfrm>
              <a:off x="5551000" y="4298797"/>
              <a:ext cx="145500" cy="0"/>
            </a:xfrm>
            <a:prstGeom prst="straightConnector1">
              <a:avLst/>
            </a:prstGeom>
            <a:grpFill/>
            <a:ln w="28575" cap="flat" cmpd="sng">
              <a:solidFill>
                <a:srgbClr val="637E8D"/>
              </a:solidFill>
              <a:prstDash val="solid"/>
              <a:round/>
              <a:headEnd type="none" w="med" len="med"/>
              <a:tailEnd type="none" w="med" len="med"/>
            </a:ln>
          </p:spPr>
        </p:cxnSp>
      </p:grpSp>
      <p:grpSp>
        <p:nvGrpSpPr>
          <p:cNvPr id="83" name="Google Shape;5819;p63"/>
          <p:cNvGrpSpPr/>
          <p:nvPr/>
        </p:nvGrpSpPr>
        <p:grpSpPr>
          <a:xfrm>
            <a:off x="2223260" y="3077793"/>
            <a:ext cx="4049248" cy="662395"/>
            <a:chOff x="4403010" y="3985221"/>
            <a:chExt cx="1109518" cy="181500"/>
          </a:xfrm>
          <a:solidFill>
            <a:srgbClr val="C3CCA2"/>
          </a:solidFill>
        </p:grpSpPr>
        <p:sp>
          <p:nvSpPr>
            <p:cNvPr id="90" name="Google Shape;5820;p63"/>
            <p:cNvSpPr/>
            <p:nvPr/>
          </p:nvSpPr>
          <p:spPr>
            <a:xfrm rot="10800000">
              <a:off x="4471829" y="3985221"/>
              <a:ext cx="1040700" cy="181500"/>
            </a:xfrm>
            <a:prstGeom prst="rect">
              <a:avLst/>
            </a:prstGeom>
            <a:grpFill/>
            <a:ln>
              <a:solidFill>
                <a:srgbClr val="C3CCA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 name="Google Shape;5821;p63"/>
            <p:cNvCxnSpPr/>
            <p:nvPr/>
          </p:nvCxnSpPr>
          <p:spPr>
            <a:xfrm>
              <a:off x="4403010" y="4075993"/>
              <a:ext cx="145500" cy="0"/>
            </a:xfrm>
            <a:prstGeom prst="straightConnector1">
              <a:avLst/>
            </a:prstGeom>
            <a:grpFill/>
            <a:ln w="28575" cap="flat" cmpd="sng">
              <a:solidFill>
                <a:srgbClr val="C3CCA2"/>
              </a:solidFill>
              <a:prstDash val="solid"/>
              <a:round/>
              <a:headEnd type="none" w="med" len="med"/>
              <a:tailEnd type="none" w="med" len="med"/>
            </a:ln>
          </p:spPr>
        </p:cxnSp>
      </p:grpSp>
      <p:grpSp>
        <p:nvGrpSpPr>
          <p:cNvPr id="84" name="Google Shape;5822;p63"/>
          <p:cNvGrpSpPr/>
          <p:nvPr/>
        </p:nvGrpSpPr>
        <p:grpSpPr>
          <a:xfrm>
            <a:off x="3010448" y="2279857"/>
            <a:ext cx="2948323" cy="662395"/>
            <a:chOff x="4618704" y="3766582"/>
            <a:chExt cx="807858" cy="181500"/>
          </a:xfrm>
          <a:solidFill>
            <a:srgbClr val="85ADA4"/>
          </a:solidFill>
        </p:grpSpPr>
        <p:sp>
          <p:nvSpPr>
            <p:cNvPr id="88" name="Google Shape;5823;p63"/>
            <p:cNvSpPr/>
            <p:nvPr/>
          </p:nvSpPr>
          <p:spPr>
            <a:xfrm rot="10800000">
              <a:off x="4618704" y="3766582"/>
              <a:ext cx="747000" cy="181500"/>
            </a:xfrm>
            <a:prstGeom prst="rect">
              <a:avLst/>
            </a:prstGeom>
            <a:grpFill/>
            <a:ln>
              <a:solidFill>
                <a:srgbClr val="85ADA4"/>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 name="Google Shape;5824;p63"/>
            <p:cNvCxnSpPr/>
            <p:nvPr/>
          </p:nvCxnSpPr>
          <p:spPr>
            <a:xfrm>
              <a:off x="5281062" y="3855291"/>
              <a:ext cx="145500" cy="0"/>
            </a:xfrm>
            <a:prstGeom prst="straightConnector1">
              <a:avLst/>
            </a:prstGeom>
            <a:grpFill/>
            <a:ln w="28575" cap="flat" cmpd="sng">
              <a:solidFill>
                <a:srgbClr val="85ADA4"/>
              </a:solidFill>
              <a:prstDash val="solid"/>
              <a:round/>
              <a:headEnd type="none" w="med" len="med"/>
              <a:tailEnd type="none" w="med" len="med"/>
            </a:ln>
          </p:spPr>
        </p:cxnSp>
      </p:grpSp>
      <p:grpSp>
        <p:nvGrpSpPr>
          <p:cNvPr id="85" name="Google Shape;5825;p63"/>
          <p:cNvGrpSpPr/>
          <p:nvPr/>
        </p:nvGrpSpPr>
        <p:grpSpPr>
          <a:xfrm>
            <a:off x="3435745" y="1481918"/>
            <a:ext cx="1689157" cy="662395"/>
            <a:chOff x="4735238" y="3547942"/>
            <a:chExt cx="462839" cy="181500"/>
          </a:xfrm>
          <a:solidFill>
            <a:srgbClr val="D49421"/>
          </a:solidFill>
        </p:grpSpPr>
        <p:sp>
          <p:nvSpPr>
            <p:cNvPr id="86" name="Google Shape;5826;p63"/>
            <p:cNvSpPr/>
            <p:nvPr/>
          </p:nvSpPr>
          <p:spPr>
            <a:xfrm rot="10800000">
              <a:off x="4786477" y="3547942"/>
              <a:ext cx="411600" cy="181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5827;p63"/>
            <p:cNvCxnSpPr/>
            <p:nvPr/>
          </p:nvCxnSpPr>
          <p:spPr>
            <a:xfrm>
              <a:off x="4735238" y="3636872"/>
              <a:ext cx="145500" cy="0"/>
            </a:xfrm>
            <a:prstGeom prst="straightConnector1">
              <a:avLst/>
            </a:prstGeom>
            <a:grpFill/>
            <a:ln w="28575" cap="flat" cmpd="sng">
              <a:solidFill>
                <a:srgbClr val="D49421"/>
              </a:solidFill>
              <a:prstDash val="solid"/>
              <a:round/>
              <a:headEnd type="none" w="med" len="med"/>
              <a:tailEnd type="none" w="med" len="med"/>
            </a:ln>
          </p:spPr>
        </p:cxnSp>
      </p:grpSp>
      <p:sp>
        <p:nvSpPr>
          <p:cNvPr id="94" name="Google Shape;163;p30"/>
          <p:cNvSpPr txBox="1">
            <a:spLocks/>
          </p:cNvSpPr>
          <p:nvPr/>
        </p:nvSpPr>
        <p:spPr>
          <a:xfrm>
            <a:off x="3622745" y="1465621"/>
            <a:ext cx="1502157"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200" dirty="0">
                <a:solidFill>
                  <a:schemeClr val="bg1"/>
                </a:solidFill>
              </a:rPr>
              <a:t>You could enter a subtitle here if you need it</a:t>
            </a:r>
          </a:p>
        </p:txBody>
      </p:sp>
      <p:sp>
        <p:nvSpPr>
          <p:cNvPr id="95" name="Google Shape;163;p30"/>
          <p:cNvSpPr txBox="1">
            <a:spLocks/>
          </p:cNvSpPr>
          <p:nvPr/>
        </p:nvSpPr>
        <p:spPr>
          <a:xfrm>
            <a:off x="3368309" y="2344176"/>
            <a:ext cx="2242112"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200" dirty="0">
                <a:solidFill>
                  <a:schemeClr val="bg1"/>
                </a:solidFill>
              </a:rPr>
              <a:t>You could enter a subtitle here if you need it</a:t>
            </a:r>
          </a:p>
        </p:txBody>
      </p:sp>
      <p:sp>
        <p:nvSpPr>
          <p:cNvPr id="96" name="Google Shape;163;p30"/>
          <p:cNvSpPr txBox="1">
            <a:spLocks/>
          </p:cNvSpPr>
          <p:nvPr/>
        </p:nvSpPr>
        <p:spPr>
          <a:xfrm>
            <a:off x="2864299" y="3215743"/>
            <a:ext cx="3298183"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200" dirty="0">
                <a:solidFill>
                  <a:schemeClr val="bg1"/>
                </a:solidFill>
              </a:rPr>
              <a:t>You could enter a subtitle here if you need it</a:t>
            </a:r>
          </a:p>
        </p:txBody>
      </p:sp>
      <p:sp>
        <p:nvSpPr>
          <p:cNvPr id="97" name="Google Shape;163;p30"/>
          <p:cNvSpPr txBox="1">
            <a:spLocks/>
          </p:cNvSpPr>
          <p:nvPr/>
        </p:nvSpPr>
        <p:spPr>
          <a:xfrm>
            <a:off x="2864298" y="4047542"/>
            <a:ext cx="3298183"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200" dirty="0">
                <a:solidFill>
                  <a:schemeClr val="bg1"/>
                </a:solidFill>
              </a:rPr>
              <a:t>You could enter a subtitle here if you need it</a:t>
            </a:r>
          </a:p>
        </p:txBody>
      </p:sp>
      <p:sp>
        <p:nvSpPr>
          <p:cNvPr id="99" name="Google Shape;163;p30"/>
          <p:cNvSpPr txBox="1">
            <a:spLocks/>
          </p:cNvSpPr>
          <p:nvPr/>
        </p:nvSpPr>
        <p:spPr>
          <a:xfrm>
            <a:off x="1499747" y="1465621"/>
            <a:ext cx="1502157"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1200" dirty="0">
              <a:solidFill>
                <a:schemeClr val="bg1"/>
              </a:solidFill>
            </a:endParaRPr>
          </a:p>
        </p:txBody>
      </p:sp>
      <p:sp>
        <p:nvSpPr>
          <p:cNvPr id="16" name="Lágrima 15"/>
          <p:cNvSpPr/>
          <p:nvPr/>
        </p:nvSpPr>
        <p:spPr>
          <a:xfrm rot="2700000">
            <a:off x="2785193" y="1557166"/>
            <a:ext cx="483069" cy="483069"/>
          </a:xfrm>
          <a:prstGeom prst="teardrop">
            <a:avLst/>
          </a:prstGeom>
          <a:solidFill>
            <a:srgbClr val="D4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2" name="Lágrima 121"/>
          <p:cNvSpPr/>
          <p:nvPr/>
        </p:nvSpPr>
        <p:spPr>
          <a:xfrm rot="2700000">
            <a:off x="1625816" y="3167798"/>
            <a:ext cx="483069" cy="483069"/>
          </a:xfrm>
          <a:prstGeom prst="teardrop">
            <a:avLst/>
          </a:prstGeom>
          <a:solidFill>
            <a:srgbClr val="C3C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3" name="Lágrima 122"/>
          <p:cNvSpPr/>
          <p:nvPr/>
        </p:nvSpPr>
        <p:spPr>
          <a:xfrm rot="13500000">
            <a:off x="6128956" y="2374220"/>
            <a:ext cx="483069" cy="483069"/>
          </a:xfrm>
          <a:prstGeom prst="teardrop">
            <a:avLst/>
          </a:prstGeom>
          <a:solidFill>
            <a:srgbClr val="85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4" name="Lágrima 123"/>
          <p:cNvSpPr/>
          <p:nvPr/>
        </p:nvSpPr>
        <p:spPr>
          <a:xfrm rot="13500000">
            <a:off x="7107893" y="3987497"/>
            <a:ext cx="483069" cy="483069"/>
          </a:xfrm>
          <a:prstGeom prst="teardrop">
            <a:avLst/>
          </a:prstGeom>
          <a:solidFill>
            <a:srgbClr val="637E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214054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title" idx="4294967295"/>
          </p:nvPr>
        </p:nvSpPr>
        <p:spPr>
          <a:xfrm>
            <a:off x="2562040" y="223248"/>
            <a:ext cx="4302125" cy="6302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bg1"/>
                </a:solidFill>
                <a:latin typeface="Arial Rounded MT Bold" panose="020F0704030504030204" pitchFamily="34" charset="0"/>
              </a:rPr>
              <a:t>TABLE OF CONTENTS</a:t>
            </a:r>
            <a:endParaRPr sz="2400" dirty="0">
              <a:solidFill>
                <a:schemeClr val="bg1"/>
              </a:solidFill>
              <a:latin typeface="Arial Rounded MT Bold" panose="020F0704030504030204" pitchFamily="34" charset="0"/>
            </a:endParaRPr>
          </a:p>
        </p:txBody>
      </p:sp>
      <p:sp>
        <p:nvSpPr>
          <p:cNvPr id="48" name="Google Shape;143;p29"/>
          <p:cNvSpPr txBox="1">
            <a:spLocks noGrp="1"/>
          </p:cNvSpPr>
          <p:nvPr>
            <p:ph type="subTitle" idx="4294967295"/>
          </p:nvPr>
        </p:nvSpPr>
        <p:spPr>
          <a:xfrm flipH="1">
            <a:off x="3103009" y="962465"/>
            <a:ext cx="1634412" cy="9493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D49421"/>
                </a:solidFill>
              </a:rPr>
              <a:t>Here you could describe the topic of the section</a:t>
            </a:r>
            <a:endParaRPr dirty="0">
              <a:solidFill>
                <a:srgbClr val="D49421"/>
              </a:solidFill>
            </a:endParaRPr>
          </a:p>
        </p:txBody>
      </p:sp>
      <p:grpSp>
        <p:nvGrpSpPr>
          <p:cNvPr id="18" name="Google Shape;4816;p60"/>
          <p:cNvGrpSpPr/>
          <p:nvPr/>
        </p:nvGrpSpPr>
        <p:grpSpPr>
          <a:xfrm>
            <a:off x="1984925" y="1748573"/>
            <a:ext cx="5174149" cy="2128144"/>
            <a:chOff x="6777990" y="3710194"/>
            <a:chExt cx="1646915" cy="677382"/>
          </a:xfrm>
          <a:solidFill>
            <a:srgbClr val="85ADA4"/>
          </a:solidFill>
        </p:grpSpPr>
        <p:grpSp>
          <p:nvGrpSpPr>
            <p:cNvPr id="19" name="Google Shape;4817;p60"/>
            <p:cNvGrpSpPr/>
            <p:nvPr/>
          </p:nvGrpSpPr>
          <p:grpSpPr>
            <a:xfrm>
              <a:off x="6777990" y="3874492"/>
              <a:ext cx="411129" cy="513083"/>
              <a:chOff x="6777990" y="3874492"/>
              <a:chExt cx="411129" cy="513083"/>
            </a:xfrm>
            <a:grpFill/>
          </p:grpSpPr>
          <p:cxnSp>
            <p:nvCxnSpPr>
              <p:cNvPr id="29" name="Google Shape;4818;p60"/>
              <p:cNvCxnSpPr/>
              <p:nvPr/>
            </p:nvCxnSpPr>
            <p:spPr>
              <a:xfrm>
                <a:off x="6977019" y="4216875"/>
                <a:ext cx="0" cy="170700"/>
              </a:xfrm>
              <a:prstGeom prst="straightConnector1">
                <a:avLst/>
              </a:prstGeom>
              <a:grpFill/>
              <a:ln w="19050" cap="flat" cmpd="sng">
                <a:solidFill>
                  <a:srgbClr val="A5B7C6"/>
                </a:solidFill>
                <a:prstDash val="solid"/>
                <a:round/>
                <a:headEnd type="none" w="med" len="med"/>
                <a:tailEnd type="diamond" w="med" len="med"/>
              </a:ln>
            </p:spPr>
          </p:cxnSp>
          <p:sp>
            <p:nvSpPr>
              <p:cNvPr id="30" name="Google Shape;4819;p60"/>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grp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4820;p60"/>
            <p:cNvGrpSpPr/>
            <p:nvPr/>
          </p:nvGrpSpPr>
          <p:grpSpPr>
            <a:xfrm>
              <a:off x="7188425" y="3710194"/>
              <a:ext cx="411123" cy="520535"/>
              <a:chOff x="7188425" y="3710194"/>
              <a:chExt cx="411123" cy="520535"/>
            </a:xfrm>
            <a:grpFill/>
          </p:grpSpPr>
          <p:cxnSp>
            <p:nvCxnSpPr>
              <p:cNvPr id="27" name="Google Shape;4821;p60"/>
              <p:cNvCxnSpPr/>
              <p:nvPr/>
            </p:nvCxnSpPr>
            <p:spPr>
              <a:xfrm rot="10800000">
                <a:off x="7393988" y="3710194"/>
                <a:ext cx="0" cy="170700"/>
              </a:xfrm>
              <a:prstGeom prst="straightConnector1">
                <a:avLst/>
              </a:prstGeom>
              <a:grpFill/>
              <a:ln w="19050" cap="flat" cmpd="sng">
                <a:solidFill>
                  <a:srgbClr val="A5B7C6"/>
                </a:solidFill>
                <a:prstDash val="solid"/>
                <a:round/>
                <a:headEnd type="none" w="med" len="med"/>
                <a:tailEnd type="diamond" w="med" len="med"/>
              </a:ln>
            </p:spPr>
          </p:cxnSp>
          <p:sp>
            <p:nvSpPr>
              <p:cNvPr id="28" name="Google Shape;4822;p60"/>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grp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823;p60"/>
            <p:cNvGrpSpPr/>
            <p:nvPr/>
          </p:nvGrpSpPr>
          <p:grpSpPr>
            <a:xfrm>
              <a:off x="7603341" y="3874492"/>
              <a:ext cx="411474" cy="513083"/>
              <a:chOff x="7603341" y="3874492"/>
              <a:chExt cx="411474" cy="513083"/>
            </a:xfrm>
            <a:grpFill/>
          </p:grpSpPr>
          <p:cxnSp>
            <p:nvCxnSpPr>
              <p:cNvPr id="25" name="Google Shape;4824;p60"/>
              <p:cNvCxnSpPr/>
              <p:nvPr/>
            </p:nvCxnSpPr>
            <p:spPr>
              <a:xfrm>
                <a:off x="7809095" y="4216875"/>
                <a:ext cx="0" cy="170700"/>
              </a:xfrm>
              <a:prstGeom prst="straightConnector1">
                <a:avLst/>
              </a:prstGeom>
              <a:grpFill/>
              <a:ln w="19050" cap="flat" cmpd="sng">
                <a:solidFill>
                  <a:srgbClr val="A5B7C6"/>
                </a:solidFill>
                <a:prstDash val="solid"/>
                <a:round/>
                <a:headEnd type="none" w="med" len="med"/>
                <a:tailEnd type="diamond" w="med" len="med"/>
              </a:ln>
            </p:spPr>
          </p:cxnSp>
          <p:sp>
            <p:nvSpPr>
              <p:cNvPr id="26" name="Google Shape;4825;p60"/>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grp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4826;p60"/>
            <p:cNvGrpSpPr/>
            <p:nvPr/>
          </p:nvGrpSpPr>
          <p:grpSpPr>
            <a:xfrm>
              <a:off x="8013776" y="3722847"/>
              <a:ext cx="411129" cy="507881"/>
              <a:chOff x="8013776" y="3722847"/>
              <a:chExt cx="411129" cy="507881"/>
            </a:xfrm>
            <a:grpFill/>
          </p:grpSpPr>
          <p:cxnSp>
            <p:nvCxnSpPr>
              <p:cNvPr id="23" name="Google Shape;4827;p60"/>
              <p:cNvCxnSpPr/>
              <p:nvPr/>
            </p:nvCxnSpPr>
            <p:spPr>
              <a:xfrm rot="10800000">
                <a:off x="8219339" y="3722847"/>
                <a:ext cx="0" cy="169800"/>
              </a:xfrm>
              <a:prstGeom prst="straightConnector1">
                <a:avLst/>
              </a:prstGeom>
              <a:grpFill/>
              <a:ln w="19050" cap="flat" cmpd="sng">
                <a:solidFill>
                  <a:srgbClr val="A5B7C6"/>
                </a:solidFill>
                <a:prstDash val="solid"/>
                <a:round/>
                <a:headEnd type="none" w="med" len="med"/>
                <a:tailEnd type="diamond" w="med" len="med"/>
              </a:ln>
            </p:spPr>
          </p:cxnSp>
          <p:sp>
            <p:nvSpPr>
              <p:cNvPr id="24" name="Google Shape;4828;p60"/>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grp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 name="Google Shape;1014;p53"/>
          <p:cNvGrpSpPr/>
          <p:nvPr/>
        </p:nvGrpSpPr>
        <p:grpSpPr>
          <a:xfrm>
            <a:off x="4850485" y="2435264"/>
            <a:ext cx="789423" cy="789638"/>
            <a:chOff x="7222975" y="831150"/>
            <a:chExt cx="367850" cy="367950"/>
          </a:xfrm>
          <a:solidFill>
            <a:schemeClr val="bg1"/>
          </a:solidFill>
        </p:grpSpPr>
        <p:sp>
          <p:nvSpPr>
            <p:cNvPr id="55" name="Google Shape;1015;p53"/>
            <p:cNvSpPr/>
            <p:nvPr/>
          </p:nvSpPr>
          <p:spPr>
            <a:xfrm>
              <a:off x="7364900" y="976200"/>
              <a:ext cx="80950" cy="77775"/>
            </a:xfrm>
            <a:custGeom>
              <a:avLst/>
              <a:gdLst/>
              <a:ahLst/>
              <a:cxnLst/>
              <a:rect l="l" t="t" r="r" b="b"/>
              <a:pathLst>
                <a:path w="3238" h="3111" extrusionOk="0">
                  <a:moveTo>
                    <a:pt x="1672" y="1"/>
                  </a:moveTo>
                  <a:cubicBezTo>
                    <a:pt x="1044" y="1"/>
                    <a:pt x="479" y="382"/>
                    <a:pt x="243" y="960"/>
                  </a:cubicBezTo>
                  <a:cubicBezTo>
                    <a:pt x="1" y="1541"/>
                    <a:pt x="134" y="2212"/>
                    <a:pt x="578" y="2656"/>
                  </a:cubicBezTo>
                  <a:cubicBezTo>
                    <a:pt x="875" y="2953"/>
                    <a:pt x="1273" y="3111"/>
                    <a:pt x="1677" y="3111"/>
                  </a:cubicBezTo>
                  <a:cubicBezTo>
                    <a:pt x="1879" y="3111"/>
                    <a:pt x="2081" y="3072"/>
                    <a:pt x="2274" y="2992"/>
                  </a:cubicBezTo>
                  <a:cubicBezTo>
                    <a:pt x="2855" y="2754"/>
                    <a:pt x="3234" y="2184"/>
                    <a:pt x="3238" y="1557"/>
                  </a:cubicBezTo>
                  <a:cubicBezTo>
                    <a:pt x="3234" y="695"/>
                    <a:pt x="2540" y="1"/>
                    <a:pt x="1682" y="1"/>
                  </a:cubicBezTo>
                  <a:cubicBezTo>
                    <a:pt x="1679" y="1"/>
                    <a:pt x="1675" y="1"/>
                    <a:pt x="1672"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6" name="Google Shape;1016;p53"/>
            <p:cNvSpPr/>
            <p:nvPr/>
          </p:nvSpPr>
          <p:spPr>
            <a:xfrm>
              <a:off x="7222975" y="831150"/>
              <a:ext cx="367850" cy="367950"/>
            </a:xfrm>
            <a:custGeom>
              <a:avLst/>
              <a:gdLst/>
              <a:ahLst/>
              <a:cxnLst/>
              <a:rect l="l" t="t" r="r" b="b"/>
              <a:pathLst>
                <a:path w="14714" h="14718" extrusionOk="0">
                  <a:moveTo>
                    <a:pt x="7357" y="850"/>
                  </a:moveTo>
                  <a:cubicBezTo>
                    <a:pt x="7855" y="851"/>
                    <a:pt x="8381" y="1370"/>
                    <a:pt x="8817" y="2277"/>
                  </a:cubicBezTo>
                  <a:cubicBezTo>
                    <a:pt x="8306" y="2527"/>
                    <a:pt x="7819" y="2812"/>
                    <a:pt x="7355" y="3131"/>
                  </a:cubicBezTo>
                  <a:cubicBezTo>
                    <a:pt x="6887" y="2812"/>
                    <a:pt x="6399" y="2527"/>
                    <a:pt x="5892" y="2277"/>
                  </a:cubicBezTo>
                  <a:cubicBezTo>
                    <a:pt x="6329" y="1370"/>
                    <a:pt x="6854" y="851"/>
                    <a:pt x="7357" y="850"/>
                  </a:cubicBezTo>
                  <a:close/>
                  <a:moveTo>
                    <a:pt x="5580" y="3071"/>
                  </a:moveTo>
                  <a:cubicBezTo>
                    <a:pt x="5938" y="3250"/>
                    <a:pt x="6287" y="3448"/>
                    <a:pt x="6622" y="3666"/>
                  </a:cubicBezTo>
                  <a:cubicBezTo>
                    <a:pt x="6423" y="3822"/>
                    <a:pt x="6224" y="3985"/>
                    <a:pt x="6025" y="4153"/>
                  </a:cubicBezTo>
                  <a:cubicBezTo>
                    <a:pt x="5768" y="4173"/>
                    <a:pt x="5510" y="4200"/>
                    <a:pt x="5261" y="4231"/>
                  </a:cubicBezTo>
                  <a:cubicBezTo>
                    <a:pt x="5343" y="3838"/>
                    <a:pt x="5448" y="3448"/>
                    <a:pt x="5580" y="3071"/>
                  </a:cubicBezTo>
                  <a:close/>
                  <a:moveTo>
                    <a:pt x="9133" y="3069"/>
                  </a:moveTo>
                  <a:cubicBezTo>
                    <a:pt x="9262" y="3447"/>
                    <a:pt x="9367" y="3837"/>
                    <a:pt x="9453" y="4231"/>
                  </a:cubicBezTo>
                  <a:lnTo>
                    <a:pt x="9449" y="4231"/>
                  </a:lnTo>
                  <a:cubicBezTo>
                    <a:pt x="9199" y="4200"/>
                    <a:pt x="8942" y="4173"/>
                    <a:pt x="8681" y="4153"/>
                  </a:cubicBezTo>
                  <a:cubicBezTo>
                    <a:pt x="8486" y="3985"/>
                    <a:pt x="8283" y="3822"/>
                    <a:pt x="8084" y="3666"/>
                  </a:cubicBezTo>
                  <a:cubicBezTo>
                    <a:pt x="8423" y="3447"/>
                    <a:pt x="8770" y="3244"/>
                    <a:pt x="9133" y="3069"/>
                  </a:cubicBezTo>
                  <a:close/>
                  <a:moveTo>
                    <a:pt x="3572" y="2488"/>
                  </a:moveTo>
                  <a:cubicBezTo>
                    <a:pt x="3919" y="2488"/>
                    <a:pt x="4337" y="2570"/>
                    <a:pt x="4797" y="2734"/>
                  </a:cubicBezTo>
                  <a:cubicBezTo>
                    <a:pt x="4617" y="3268"/>
                    <a:pt x="4473" y="3814"/>
                    <a:pt x="4368" y="4371"/>
                  </a:cubicBezTo>
                  <a:cubicBezTo>
                    <a:pt x="3814" y="4473"/>
                    <a:pt x="3268" y="4617"/>
                    <a:pt x="2734" y="4800"/>
                  </a:cubicBezTo>
                  <a:cubicBezTo>
                    <a:pt x="2395" y="3849"/>
                    <a:pt x="2398" y="3108"/>
                    <a:pt x="2753" y="2757"/>
                  </a:cubicBezTo>
                  <a:cubicBezTo>
                    <a:pt x="2933" y="2578"/>
                    <a:pt x="3213" y="2488"/>
                    <a:pt x="3572" y="2488"/>
                  </a:cubicBezTo>
                  <a:close/>
                  <a:moveTo>
                    <a:pt x="11137" y="2485"/>
                  </a:moveTo>
                  <a:cubicBezTo>
                    <a:pt x="11496" y="2485"/>
                    <a:pt x="11779" y="2576"/>
                    <a:pt x="11960" y="2757"/>
                  </a:cubicBezTo>
                  <a:cubicBezTo>
                    <a:pt x="12315" y="3108"/>
                    <a:pt x="12319" y="3849"/>
                    <a:pt x="11984" y="4800"/>
                  </a:cubicBezTo>
                  <a:cubicBezTo>
                    <a:pt x="11449" y="4617"/>
                    <a:pt x="10900" y="4473"/>
                    <a:pt x="10346" y="4371"/>
                  </a:cubicBezTo>
                  <a:cubicBezTo>
                    <a:pt x="10244" y="3814"/>
                    <a:pt x="10100" y="3268"/>
                    <a:pt x="9917" y="2734"/>
                  </a:cubicBezTo>
                  <a:cubicBezTo>
                    <a:pt x="10380" y="2568"/>
                    <a:pt x="10794" y="2485"/>
                    <a:pt x="11137" y="2485"/>
                  </a:cubicBezTo>
                  <a:close/>
                  <a:moveTo>
                    <a:pt x="4231" y="5261"/>
                  </a:moveTo>
                  <a:lnTo>
                    <a:pt x="4231" y="5261"/>
                  </a:lnTo>
                  <a:cubicBezTo>
                    <a:pt x="4200" y="5514"/>
                    <a:pt x="4173" y="5771"/>
                    <a:pt x="4157" y="6029"/>
                  </a:cubicBezTo>
                  <a:cubicBezTo>
                    <a:pt x="3986" y="6228"/>
                    <a:pt x="3822" y="6427"/>
                    <a:pt x="3670" y="6625"/>
                  </a:cubicBezTo>
                  <a:cubicBezTo>
                    <a:pt x="3447" y="6290"/>
                    <a:pt x="3249" y="5939"/>
                    <a:pt x="3069" y="5580"/>
                  </a:cubicBezTo>
                  <a:cubicBezTo>
                    <a:pt x="3451" y="5452"/>
                    <a:pt x="3837" y="5346"/>
                    <a:pt x="4231" y="5261"/>
                  </a:cubicBezTo>
                  <a:close/>
                  <a:moveTo>
                    <a:pt x="10482" y="5264"/>
                  </a:moveTo>
                  <a:lnTo>
                    <a:pt x="10482" y="5264"/>
                  </a:lnTo>
                  <a:cubicBezTo>
                    <a:pt x="10876" y="5346"/>
                    <a:pt x="11266" y="5452"/>
                    <a:pt x="11648" y="5580"/>
                  </a:cubicBezTo>
                  <a:cubicBezTo>
                    <a:pt x="11469" y="5939"/>
                    <a:pt x="11266" y="6290"/>
                    <a:pt x="11048" y="6629"/>
                  </a:cubicBezTo>
                  <a:cubicBezTo>
                    <a:pt x="10892" y="6427"/>
                    <a:pt x="10728" y="6228"/>
                    <a:pt x="10560" y="6029"/>
                  </a:cubicBezTo>
                  <a:cubicBezTo>
                    <a:pt x="10541" y="5771"/>
                    <a:pt x="10513" y="5514"/>
                    <a:pt x="10482" y="5264"/>
                  </a:cubicBezTo>
                  <a:close/>
                  <a:moveTo>
                    <a:pt x="2278" y="5896"/>
                  </a:moveTo>
                  <a:cubicBezTo>
                    <a:pt x="2523" y="6403"/>
                    <a:pt x="2812" y="6891"/>
                    <a:pt x="3132" y="7359"/>
                  </a:cubicBezTo>
                  <a:cubicBezTo>
                    <a:pt x="2812" y="7823"/>
                    <a:pt x="2523" y="8310"/>
                    <a:pt x="2278" y="8821"/>
                  </a:cubicBezTo>
                  <a:cubicBezTo>
                    <a:pt x="1369" y="8384"/>
                    <a:pt x="850" y="7858"/>
                    <a:pt x="850" y="7359"/>
                  </a:cubicBezTo>
                  <a:lnTo>
                    <a:pt x="846" y="7359"/>
                  </a:lnTo>
                  <a:cubicBezTo>
                    <a:pt x="846" y="6855"/>
                    <a:pt x="1365" y="6329"/>
                    <a:pt x="2278" y="5896"/>
                  </a:cubicBezTo>
                  <a:close/>
                  <a:moveTo>
                    <a:pt x="12436" y="5896"/>
                  </a:moveTo>
                  <a:cubicBezTo>
                    <a:pt x="13345" y="6329"/>
                    <a:pt x="13863" y="6855"/>
                    <a:pt x="13863" y="7359"/>
                  </a:cubicBezTo>
                  <a:cubicBezTo>
                    <a:pt x="13863" y="7862"/>
                    <a:pt x="13345" y="8384"/>
                    <a:pt x="12436" y="8817"/>
                  </a:cubicBezTo>
                  <a:lnTo>
                    <a:pt x="12436" y="8821"/>
                  </a:lnTo>
                  <a:cubicBezTo>
                    <a:pt x="12186" y="8314"/>
                    <a:pt x="11902" y="7823"/>
                    <a:pt x="11582" y="7359"/>
                  </a:cubicBezTo>
                  <a:cubicBezTo>
                    <a:pt x="11902" y="6891"/>
                    <a:pt x="12186" y="6403"/>
                    <a:pt x="12436" y="5896"/>
                  </a:cubicBezTo>
                  <a:close/>
                  <a:moveTo>
                    <a:pt x="3670" y="8088"/>
                  </a:moveTo>
                  <a:cubicBezTo>
                    <a:pt x="3822" y="8287"/>
                    <a:pt x="3986" y="8485"/>
                    <a:pt x="4157" y="8684"/>
                  </a:cubicBezTo>
                  <a:cubicBezTo>
                    <a:pt x="4173" y="8946"/>
                    <a:pt x="4200" y="9199"/>
                    <a:pt x="4231" y="9453"/>
                  </a:cubicBezTo>
                  <a:cubicBezTo>
                    <a:pt x="3837" y="9367"/>
                    <a:pt x="3451" y="9262"/>
                    <a:pt x="3069" y="9133"/>
                  </a:cubicBezTo>
                  <a:cubicBezTo>
                    <a:pt x="3249" y="8774"/>
                    <a:pt x="3447" y="8423"/>
                    <a:pt x="3670" y="8088"/>
                  </a:cubicBezTo>
                  <a:close/>
                  <a:moveTo>
                    <a:pt x="11048" y="8088"/>
                  </a:moveTo>
                  <a:cubicBezTo>
                    <a:pt x="11266" y="8423"/>
                    <a:pt x="11469" y="8774"/>
                    <a:pt x="11648" y="9133"/>
                  </a:cubicBezTo>
                  <a:cubicBezTo>
                    <a:pt x="11266" y="9262"/>
                    <a:pt x="10876" y="9367"/>
                    <a:pt x="10482" y="9453"/>
                  </a:cubicBezTo>
                  <a:cubicBezTo>
                    <a:pt x="10513" y="9199"/>
                    <a:pt x="10541" y="8946"/>
                    <a:pt x="10560" y="8684"/>
                  </a:cubicBezTo>
                  <a:cubicBezTo>
                    <a:pt x="10728" y="8485"/>
                    <a:pt x="10892" y="8287"/>
                    <a:pt x="11048" y="8088"/>
                  </a:cubicBezTo>
                  <a:close/>
                  <a:moveTo>
                    <a:pt x="7359" y="4952"/>
                  </a:moveTo>
                  <a:cubicBezTo>
                    <a:pt x="7698" y="4952"/>
                    <a:pt x="8026" y="4960"/>
                    <a:pt x="8341" y="4980"/>
                  </a:cubicBezTo>
                  <a:cubicBezTo>
                    <a:pt x="8583" y="5194"/>
                    <a:pt x="8825" y="5420"/>
                    <a:pt x="9059" y="5658"/>
                  </a:cubicBezTo>
                  <a:cubicBezTo>
                    <a:pt x="9297" y="5892"/>
                    <a:pt x="9519" y="6130"/>
                    <a:pt x="9734" y="6372"/>
                  </a:cubicBezTo>
                  <a:cubicBezTo>
                    <a:pt x="9753" y="6692"/>
                    <a:pt x="9765" y="7019"/>
                    <a:pt x="9765" y="7359"/>
                  </a:cubicBezTo>
                  <a:cubicBezTo>
                    <a:pt x="9765" y="7694"/>
                    <a:pt x="9753" y="8021"/>
                    <a:pt x="9734" y="8341"/>
                  </a:cubicBezTo>
                  <a:cubicBezTo>
                    <a:pt x="9523" y="8579"/>
                    <a:pt x="9297" y="8817"/>
                    <a:pt x="9059" y="9059"/>
                  </a:cubicBezTo>
                  <a:cubicBezTo>
                    <a:pt x="8821" y="9297"/>
                    <a:pt x="8583" y="9523"/>
                    <a:pt x="8341" y="9733"/>
                  </a:cubicBezTo>
                  <a:cubicBezTo>
                    <a:pt x="8026" y="9753"/>
                    <a:pt x="7694" y="9761"/>
                    <a:pt x="7359" y="9761"/>
                  </a:cubicBezTo>
                  <a:cubicBezTo>
                    <a:pt x="7023" y="9761"/>
                    <a:pt x="6692" y="9753"/>
                    <a:pt x="6376" y="9733"/>
                  </a:cubicBezTo>
                  <a:cubicBezTo>
                    <a:pt x="6134" y="9523"/>
                    <a:pt x="5896" y="9297"/>
                    <a:pt x="5658" y="9059"/>
                  </a:cubicBezTo>
                  <a:cubicBezTo>
                    <a:pt x="5421" y="8821"/>
                    <a:pt x="5194" y="8579"/>
                    <a:pt x="4984" y="8341"/>
                  </a:cubicBezTo>
                  <a:cubicBezTo>
                    <a:pt x="4964" y="8021"/>
                    <a:pt x="4953" y="7694"/>
                    <a:pt x="4953" y="7359"/>
                  </a:cubicBezTo>
                  <a:cubicBezTo>
                    <a:pt x="4953" y="7019"/>
                    <a:pt x="4964" y="6692"/>
                    <a:pt x="4984" y="6372"/>
                  </a:cubicBezTo>
                  <a:cubicBezTo>
                    <a:pt x="5194" y="6134"/>
                    <a:pt x="5421" y="5896"/>
                    <a:pt x="5658" y="5658"/>
                  </a:cubicBezTo>
                  <a:cubicBezTo>
                    <a:pt x="5896" y="5417"/>
                    <a:pt x="6134" y="5190"/>
                    <a:pt x="6376" y="4980"/>
                  </a:cubicBezTo>
                  <a:cubicBezTo>
                    <a:pt x="6692" y="4960"/>
                    <a:pt x="7019" y="4952"/>
                    <a:pt x="7359" y="4952"/>
                  </a:cubicBezTo>
                  <a:close/>
                  <a:moveTo>
                    <a:pt x="5261" y="10482"/>
                  </a:moveTo>
                  <a:lnTo>
                    <a:pt x="5261" y="10482"/>
                  </a:lnTo>
                  <a:cubicBezTo>
                    <a:pt x="5514" y="10513"/>
                    <a:pt x="5772" y="10541"/>
                    <a:pt x="6029" y="10560"/>
                  </a:cubicBezTo>
                  <a:cubicBezTo>
                    <a:pt x="6228" y="10732"/>
                    <a:pt x="6427" y="10892"/>
                    <a:pt x="6626" y="11048"/>
                  </a:cubicBezTo>
                  <a:cubicBezTo>
                    <a:pt x="6290" y="11266"/>
                    <a:pt x="5939" y="11465"/>
                    <a:pt x="5581" y="11644"/>
                  </a:cubicBezTo>
                  <a:cubicBezTo>
                    <a:pt x="5452" y="11266"/>
                    <a:pt x="5347" y="10876"/>
                    <a:pt x="5261" y="10482"/>
                  </a:cubicBezTo>
                  <a:close/>
                  <a:moveTo>
                    <a:pt x="9453" y="10486"/>
                  </a:moveTo>
                  <a:lnTo>
                    <a:pt x="9453" y="10486"/>
                  </a:lnTo>
                  <a:cubicBezTo>
                    <a:pt x="9371" y="10875"/>
                    <a:pt x="9262" y="11265"/>
                    <a:pt x="9134" y="11646"/>
                  </a:cubicBezTo>
                  <a:lnTo>
                    <a:pt x="9134" y="11646"/>
                  </a:lnTo>
                  <a:cubicBezTo>
                    <a:pt x="8772" y="11467"/>
                    <a:pt x="8426" y="11269"/>
                    <a:pt x="8088" y="11048"/>
                  </a:cubicBezTo>
                  <a:cubicBezTo>
                    <a:pt x="8287" y="10892"/>
                    <a:pt x="8486" y="10732"/>
                    <a:pt x="8685" y="10560"/>
                  </a:cubicBezTo>
                  <a:cubicBezTo>
                    <a:pt x="8946" y="10541"/>
                    <a:pt x="9199" y="10513"/>
                    <a:pt x="9453" y="10486"/>
                  </a:cubicBezTo>
                  <a:close/>
                  <a:moveTo>
                    <a:pt x="2734" y="9917"/>
                  </a:moveTo>
                  <a:lnTo>
                    <a:pt x="2734" y="9917"/>
                  </a:lnTo>
                  <a:cubicBezTo>
                    <a:pt x="3268" y="10096"/>
                    <a:pt x="3818" y="10240"/>
                    <a:pt x="4372" y="10342"/>
                  </a:cubicBezTo>
                  <a:cubicBezTo>
                    <a:pt x="4473" y="10899"/>
                    <a:pt x="4617" y="11445"/>
                    <a:pt x="4801" y="11980"/>
                  </a:cubicBezTo>
                  <a:cubicBezTo>
                    <a:pt x="4337" y="12144"/>
                    <a:pt x="3919" y="12227"/>
                    <a:pt x="3573" y="12227"/>
                  </a:cubicBezTo>
                  <a:cubicBezTo>
                    <a:pt x="3214" y="12227"/>
                    <a:pt x="2932" y="12138"/>
                    <a:pt x="2753" y="11960"/>
                  </a:cubicBezTo>
                  <a:lnTo>
                    <a:pt x="2757" y="11960"/>
                  </a:lnTo>
                  <a:cubicBezTo>
                    <a:pt x="2402" y="11605"/>
                    <a:pt x="2398" y="10864"/>
                    <a:pt x="2734" y="9917"/>
                  </a:cubicBezTo>
                  <a:close/>
                  <a:moveTo>
                    <a:pt x="11984" y="9917"/>
                  </a:moveTo>
                  <a:lnTo>
                    <a:pt x="11984" y="9917"/>
                  </a:lnTo>
                  <a:cubicBezTo>
                    <a:pt x="12319" y="10864"/>
                    <a:pt x="12315" y="11605"/>
                    <a:pt x="11960" y="11960"/>
                  </a:cubicBezTo>
                  <a:cubicBezTo>
                    <a:pt x="11779" y="12141"/>
                    <a:pt x="11496" y="12232"/>
                    <a:pt x="11137" y="12232"/>
                  </a:cubicBezTo>
                  <a:cubicBezTo>
                    <a:pt x="10794" y="12232"/>
                    <a:pt x="10380" y="12149"/>
                    <a:pt x="9917" y="11983"/>
                  </a:cubicBezTo>
                  <a:cubicBezTo>
                    <a:pt x="10100" y="11449"/>
                    <a:pt x="10244" y="10899"/>
                    <a:pt x="10346" y="10346"/>
                  </a:cubicBezTo>
                  <a:cubicBezTo>
                    <a:pt x="10900" y="10240"/>
                    <a:pt x="11449" y="10096"/>
                    <a:pt x="11984" y="9917"/>
                  </a:cubicBezTo>
                  <a:close/>
                  <a:moveTo>
                    <a:pt x="7359" y="11582"/>
                  </a:moveTo>
                  <a:cubicBezTo>
                    <a:pt x="7823" y="11902"/>
                    <a:pt x="8314" y="12186"/>
                    <a:pt x="8821" y="12436"/>
                  </a:cubicBezTo>
                  <a:cubicBezTo>
                    <a:pt x="8384" y="13344"/>
                    <a:pt x="7862" y="13867"/>
                    <a:pt x="7359" y="13867"/>
                  </a:cubicBezTo>
                  <a:cubicBezTo>
                    <a:pt x="6856" y="13867"/>
                    <a:pt x="6329" y="13344"/>
                    <a:pt x="5896" y="12436"/>
                  </a:cubicBezTo>
                  <a:cubicBezTo>
                    <a:pt x="6403" y="12186"/>
                    <a:pt x="6895" y="11902"/>
                    <a:pt x="7359" y="11582"/>
                  </a:cubicBezTo>
                  <a:close/>
                  <a:moveTo>
                    <a:pt x="7359" y="0"/>
                  </a:moveTo>
                  <a:cubicBezTo>
                    <a:pt x="6493" y="0"/>
                    <a:pt x="5705" y="686"/>
                    <a:pt x="5116" y="1946"/>
                  </a:cubicBezTo>
                  <a:cubicBezTo>
                    <a:pt x="4546" y="1741"/>
                    <a:pt x="4027" y="1638"/>
                    <a:pt x="3572" y="1638"/>
                  </a:cubicBezTo>
                  <a:cubicBezTo>
                    <a:pt x="2981" y="1638"/>
                    <a:pt x="2499" y="1811"/>
                    <a:pt x="2153" y="2156"/>
                  </a:cubicBezTo>
                  <a:cubicBezTo>
                    <a:pt x="1544" y="2765"/>
                    <a:pt x="1470" y="3810"/>
                    <a:pt x="1946" y="5116"/>
                  </a:cubicBezTo>
                  <a:cubicBezTo>
                    <a:pt x="687" y="5705"/>
                    <a:pt x="0" y="6493"/>
                    <a:pt x="0" y="7359"/>
                  </a:cubicBezTo>
                  <a:cubicBezTo>
                    <a:pt x="0" y="8220"/>
                    <a:pt x="687" y="9008"/>
                    <a:pt x="1946" y="9601"/>
                  </a:cubicBezTo>
                  <a:cubicBezTo>
                    <a:pt x="1474" y="10907"/>
                    <a:pt x="1544" y="11952"/>
                    <a:pt x="2153" y="12561"/>
                  </a:cubicBezTo>
                  <a:cubicBezTo>
                    <a:pt x="2500" y="12908"/>
                    <a:pt x="2983" y="13079"/>
                    <a:pt x="3572" y="13079"/>
                  </a:cubicBezTo>
                  <a:cubicBezTo>
                    <a:pt x="4025" y="13079"/>
                    <a:pt x="4547" y="12974"/>
                    <a:pt x="5116" y="12771"/>
                  </a:cubicBezTo>
                  <a:cubicBezTo>
                    <a:pt x="5705" y="14027"/>
                    <a:pt x="6493" y="14717"/>
                    <a:pt x="7359" y="14717"/>
                  </a:cubicBezTo>
                  <a:cubicBezTo>
                    <a:pt x="8221" y="14717"/>
                    <a:pt x="9008" y="14027"/>
                    <a:pt x="9601" y="12771"/>
                  </a:cubicBezTo>
                  <a:cubicBezTo>
                    <a:pt x="10170" y="12974"/>
                    <a:pt x="10689" y="13079"/>
                    <a:pt x="11141" y="13079"/>
                  </a:cubicBezTo>
                  <a:cubicBezTo>
                    <a:pt x="11734" y="13079"/>
                    <a:pt x="12214" y="12908"/>
                    <a:pt x="12561" y="12561"/>
                  </a:cubicBezTo>
                  <a:cubicBezTo>
                    <a:pt x="13169" y="11952"/>
                    <a:pt x="13243" y="10907"/>
                    <a:pt x="12767" y="9601"/>
                  </a:cubicBezTo>
                  <a:cubicBezTo>
                    <a:pt x="14027" y="9008"/>
                    <a:pt x="14713" y="8220"/>
                    <a:pt x="14713" y="7359"/>
                  </a:cubicBezTo>
                  <a:cubicBezTo>
                    <a:pt x="14713" y="6493"/>
                    <a:pt x="14027" y="5705"/>
                    <a:pt x="12767" y="5116"/>
                  </a:cubicBezTo>
                  <a:cubicBezTo>
                    <a:pt x="13239" y="3806"/>
                    <a:pt x="13169" y="2765"/>
                    <a:pt x="12561" y="2153"/>
                  </a:cubicBezTo>
                  <a:cubicBezTo>
                    <a:pt x="12215" y="1809"/>
                    <a:pt x="11733" y="1636"/>
                    <a:pt x="11142" y="1636"/>
                  </a:cubicBezTo>
                  <a:cubicBezTo>
                    <a:pt x="10687" y="1636"/>
                    <a:pt x="10167" y="1739"/>
                    <a:pt x="9597" y="1946"/>
                  </a:cubicBezTo>
                  <a:cubicBezTo>
                    <a:pt x="9008" y="686"/>
                    <a:pt x="8221" y="0"/>
                    <a:pt x="7359"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66" name="Google Shape;1014;p53"/>
          <p:cNvGrpSpPr/>
          <p:nvPr/>
        </p:nvGrpSpPr>
        <p:grpSpPr>
          <a:xfrm>
            <a:off x="2257462" y="2441804"/>
            <a:ext cx="789423" cy="789638"/>
            <a:chOff x="7222975" y="831150"/>
            <a:chExt cx="367850" cy="367950"/>
          </a:xfrm>
          <a:solidFill>
            <a:schemeClr val="bg1"/>
          </a:solidFill>
        </p:grpSpPr>
        <p:sp>
          <p:nvSpPr>
            <p:cNvPr id="67" name="Google Shape;1015;p53"/>
            <p:cNvSpPr/>
            <p:nvPr/>
          </p:nvSpPr>
          <p:spPr>
            <a:xfrm>
              <a:off x="7364900" y="976200"/>
              <a:ext cx="80950" cy="77775"/>
            </a:xfrm>
            <a:custGeom>
              <a:avLst/>
              <a:gdLst/>
              <a:ahLst/>
              <a:cxnLst/>
              <a:rect l="l" t="t" r="r" b="b"/>
              <a:pathLst>
                <a:path w="3238" h="3111" extrusionOk="0">
                  <a:moveTo>
                    <a:pt x="1672" y="1"/>
                  </a:moveTo>
                  <a:cubicBezTo>
                    <a:pt x="1044" y="1"/>
                    <a:pt x="479" y="382"/>
                    <a:pt x="243" y="960"/>
                  </a:cubicBezTo>
                  <a:cubicBezTo>
                    <a:pt x="1" y="1541"/>
                    <a:pt x="134" y="2212"/>
                    <a:pt x="578" y="2656"/>
                  </a:cubicBezTo>
                  <a:cubicBezTo>
                    <a:pt x="875" y="2953"/>
                    <a:pt x="1273" y="3111"/>
                    <a:pt x="1677" y="3111"/>
                  </a:cubicBezTo>
                  <a:cubicBezTo>
                    <a:pt x="1879" y="3111"/>
                    <a:pt x="2081" y="3072"/>
                    <a:pt x="2274" y="2992"/>
                  </a:cubicBezTo>
                  <a:cubicBezTo>
                    <a:pt x="2855" y="2754"/>
                    <a:pt x="3234" y="2184"/>
                    <a:pt x="3238" y="1557"/>
                  </a:cubicBezTo>
                  <a:cubicBezTo>
                    <a:pt x="3234" y="695"/>
                    <a:pt x="2540" y="1"/>
                    <a:pt x="1682" y="1"/>
                  </a:cubicBezTo>
                  <a:cubicBezTo>
                    <a:pt x="1679" y="1"/>
                    <a:pt x="1675" y="1"/>
                    <a:pt x="1672"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8" name="Google Shape;1016;p53"/>
            <p:cNvSpPr/>
            <p:nvPr/>
          </p:nvSpPr>
          <p:spPr>
            <a:xfrm>
              <a:off x="7222975" y="831150"/>
              <a:ext cx="367850" cy="367950"/>
            </a:xfrm>
            <a:custGeom>
              <a:avLst/>
              <a:gdLst/>
              <a:ahLst/>
              <a:cxnLst/>
              <a:rect l="l" t="t" r="r" b="b"/>
              <a:pathLst>
                <a:path w="14714" h="14718" extrusionOk="0">
                  <a:moveTo>
                    <a:pt x="7357" y="850"/>
                  </a:moveTo>
                  <a:cubicBezTo>
                    <a:pt x="7855" y="851"/>
                    <a:pt x="8381" y="1370"/>
                    <a:pt x="8817" y="2277"/>
                  </a:cubicBezTo>
                  <a:cubicBezTo>
                    <a:pt x="8306" y="2527"/>
                    <a:pt x="7819" y="2812"/>
                    <a:pt x="7355" y="3131"/>
                  </a:cubicBezTo>
                  <a:cubicBezTo>
                    <a:pt x="6887" y="2812"/>
                    <a:pt x="6399" y="2527"/>
                    <a:pt x="5892" y="2277"/>
                  </a:cubicBezTo>
                  <a:cubicBezTo>
                    <a:pt x="6329" y="1370"/>
                    <a:pt x="6854" y="851"/>
                    <a:pt x="7357" y="850"/>
                  </a:cubicBezTo>
                  <a:close/>
                  <a:moveTo>
                    <a:pt x="5580" y="3071"/>
                  </a:moveTo>
                  <a:cubicBezTo>
                    <a:pt x="5938" y="3250"/>
                    <a:pt x="6287" y="3448"/>
                    <a:pt x="6622" y="3666"/>
                  </a:cubicBezTo>
                  <a:cubicBezTo>
                    <a:pt x="6423" y="3822"/>
                    <a:pt x="6224" y="3985"/>
                    <a:pt x="6025" y="4153"/>
                  </a:cubicBezTo>
                  <a:cubicBezTo>
                    <a:pt x="5768" y="4173"/>
                    <a:pt x="5510" y="4200"/>
                    <a:pt x="5261" y="4231"/>
                  </a:cubicBezTo>
                  <a:cubicBezTo>
                    <a:pt x="5343" y="3838"/>
                    <a:pt x="5448" y="3448"/>
                    <a:pt x="5580" y="3071"/>
                  </a:cubicBezTo>
                  <a:close/>
                  <a:moveTo>
                    <a:pt x="9133" y="3069"/>
                  </a:moveTo>
                  <a:cubicBezTo>
                    <a:pt x="9262" y="3447"/>
                    <a:pt x="9367" y="3837"/>
                    <a:pt x="9453" y="4231"/>
                  </a:cubicBezTo>
                  <a:lnTo>
                    <a:pt x="9449" y="4231"/>
                  </a:lnTo>
                  <a:cubicBezTo>
                    <a:pt x="9199" y="4200"/>
                    <a:pt x="8942" y="4173"/>
                    <a:pt x="8681" y="4153"/>
                  </a:cubicBezTo>
                  <a:cubicBezTo>
                    <a:pt x="8486" y="3985"/>
                    <a:pt x="8283" y="3822"/>
                    <a:pt x="8084" y="3666"/>
                  </a:cubicBezTo>
                  <a:cubicBezTo>
                    <a:pt x="8423" y="3447"/>
                    <a:pt x="8770" y="3244"/>
                    <a:pt x="9133" y="3069"/>
                  </a:cubicBezTo>
                  <a:close/>
                  <a:moveTo>
                    <a:pt x="3572" y="2488"/>
                  </a:moveTo>
                  <a:cubicBezTo>
                    <a:pt x="3919" y="2488"/>
                    <a:pt x="4337" y="2570"/>
                    <a:pt x="4797" y="2734"/>
                  </a:cubicBezTo>
                  <a:cubicBezTo>
                    <a:pt x="4617" y="3268"/>
                    <a:pt x="4473" y="3814"/>
                    <a:pt x="4368" y="4371"/>
                  </a:cubicBezTo>
                  <a:cubicBezTo>
                    <a:pt x="3814" y="4473"/>
                    <a:pt x="3268" y="4617"/>
                    <a:pt x="2734" y="4800"/>
                  </a:cubicBezTo>
                  <a:cubicBezTo>
                    <a:pt x="2395" y="3849"/>
                    <a:pt x="2398" y="3108"/>
                    <a:pt x="2753" y="2757"/>
                  </a:cubicBezTo>
                  <a:cubicBezTo>
                    <a:pt x="2933" y="2578"/>
                    <a:pt x="3213" y="2488"/>
                    <a:pt x="3572" y="2488"/>
                  </a:cubicBezTo>
                  <a:close/>
                  <a:moveTo>
                    <a:pt x="11137" y="2485"/>
                  </a:moveTo>
                  <a:cubicBezTo>
                    <a:pt x="11496" y="2485"/>
                    <a:pt x="11779" y="2576"/>
                    <a:pt x="11960" y="2757"/>
                  </a:cubicBezTo>
                  <a:cubicBezTo>
                    <a:pt x="12315" y="3108"/>
                    <a:pt x="12319" y="3849"/>
                    <a:pt x="11984" y="4800"/>
                  </a:cubicBezTo>
                  <a:cubicBezTo>
                    <a:pt x="11449" y="4617"/>
                    <a:pt x="10900" y="4473"/>
                    <a:pt x="10346" y="4371"/>
                  </a:cubicBezTo>
                  <a:cubicBezTo>
                    <a:pt x="10244" y="3814"/>
                    <a:pt x="10100" y="3268"/>
                    <a:pt x="9917" y="2734"/>
                  </a:cubicBezTo>
                  <a:cubicBezTo>
                    <a:pt x="10380" y="2568"/>
                    <a:pt x="10794" y="2485"/>
                    <a:pt x="11137" y="2485"/>
                  </a:cubicBezTo>
                  <a:close/>
                  <a:moveTo>
                    <a:pt x="4231" y="5261"/>
                  </a:moveTo>
                  <a:lnTo>
                    <a:pt x="4231" y="5261"/>
                  </a:lnTo>
                  <a:cubicBezTo>
                    <a:pt x="4200" y="5514"/>
                    <a:pt x="4173" y="5771"/>
                    <a:pt x="4157" y="6029"/>
                  </a:cubicBezTo>
                  <a:cubicBezTo>
                    <a:pt x="3986" y="6228"/>
                    <a:pt x="3822" y="6427"/>
                    <a:pt x="3670" y="6625"/>
                  </a:cubicBezTo>
                  <a:cubicBezTo>
                    <a:pt x="3447" y="6290"/>
                    <a:pt x="3249" y="5939"/>
                    <a:pt x="3069" y="5580"/>
                  </a:cubicBezTo>
                  <a:cubicBezTo>
                    <a:pt x="3451" y="5452"/>
                    <a:pt x="3837" y="5346"/>
                    <a:pt x="4231" y="5261"/>
                  </a:cubicBezTo>
                  <a:close/>
                  <a:moveTo>
                    <a:pt x="10482" y="5264"/>
                  </a:moveTo>
                  <a:lnTo>
                    <a:pt x="10482" y="5264"/>
                  </a:lnTo>
                  <a:cubicBezTo>
                    <a:pt x="10876" y="5346"/>
                    <a:pt x="11266" y="5452"/>
                    <a:pt x="11648" y="5580"/>
                  </a:cubicBezTo>
                  <a:cubicBezTo>
                    <a:pt x="11469" y="5939"/>
                    <a:pt x="11266" y="6290"/>
                    <a:pt x="11048" y="6629"/>
                  </a:cubicBezTo>
                  <a:cubicBezTo>
                    <a:pt x="10892" y="6427"/>
                    <a:pt x="10728" y="6228"/>
                    <a:pt x="10560" y="6029"/>
                  </a:cubicBezTo>
                  <a:cubicBezTo>
                    <a:pt x="10541" y="5771"/>
                    <a:pt x="10513" y="5514"/>
                    <a:pt x="10482" y="5264"/>
                  </a:cubicBezTo>
                  <a:close/>
                  <a:moveTo>
                    <a:pt x="2278" y="5896"/>
                  </a:moveTo>
                  <a:cubicBezTo>
                    <a:pt x="2523" y="6403"/>
                    <a:pt x="2812" y="6891"/>
                    <a:pt x="3132" y="7359"/>
                  </a:cubicBezTo>
                  <a:cubicBezTo>
                    <a:pt x="2812" y="7823"/>
                    <a:pt x="2523" y="8310"/>
                    <a:pt x="2278" y="8821"/>
                  </a:cubicBezTo>
                  <a:cubicBezTo>
                    <a:pt x="1369" y="8384"/>
                    <a:pt x="850" y="7858"/>
                    <a:pt x="850" y="7359"/>
                  </a:cubicBezTo>
                  <a:lnTo>
                    <a:pt x="846" y="7359"/>
                  </a:lnTo>
                  <a:cubicBezTo>
                    <a:pt x="846" y="6855"/>
                    <a:pt x="1365" y="6329"/>
                    <a:pt x="2278" y="5896"/>
                  </a:cubicBezTo>
                  <a:close/>
                  <a:moveTo>
                    <a:pt x="12436" y="5896"/>
                  </a:moveTo>
                  <a:cubicBezTo>
                    <a:pt x="13345" y="6329"/>
                    <a:pt x="13863" y="6855"/>
                    <a:pt x="13863" y="7359"/>
                  </a:cubicBezTo>
                  <a:cubicBezTo>
                    <a:pt x="13863" y="7862"/>
                    <a:pt x="13345" y="8384"/>
                    <a:pt x="12436" y="8817"/>
                  </a:cubicBezTo>
                  <a:lnTo>
                    <a:pt x="12436" y="8821"/>
                  </a:lnTo>
                  <a:cubicBezTo>
                    <a:pt x="12186" y="8314"/>
                    <a:pt x="11902" y="7823"/>
                    <a:pt x="11582" y="7359"/>
                  </a:cubicBezTo>
                  <a:cubicBezTo>
                    <a:pt x="11902" y="6891"/>
                    <a:pt x="12186" y="6403"/>
                    <a:pt x="12436" y="5896"/>
                  </a:cubicBezTo>
                  <a:close/>
                  <a:moveTo>
                    <a:pt x="3670" y="8088"/>
                  </a:moveTo>
                  <a:cubicBezTo>
                    <a:pt x="3822" y="8287"/>
                    <a:pt x="3986" y="8485"/>
                    <a:pt x="4157" y="8684"/>
                  </a:cubicBezTo>
                  <a:cubicBezTo>
                    <a:pt x="4173" y="8946"/>
                    <a:pt x="4200" y="9199"/>
                    <a:pt x="4231" y="9453"/>
                  </a:cubicBezTo>
                  <a:cubicBezTo>
                    <a:pt x="3837" y="9367"/>
                    <a:pt x="3451" y="9262"/>
                    <a:pt x="3069" y="9133"/>
                  </a:cubicBezTo>
                  <a:cubicBezTo>
                    <a:pt x="3249" y="8774"/>
                    <a:pt x="3447" y="8423"/>
                    <a:pt x="3670" y="8088"/>
                  </a:cubicBezTo>
                  <a:close/>
                  <a:moveTo>
                    <a:pt x="11048" y="8088"/>
                  </a:moveTo>
                  <a:cubicBezTo>
                    <a:pt x="11266" y="8423"/>
                    <a:pt x="11469" y="8774"/>
                    <a:pt x="11648" y="9133"/>
                  </a:cubicBezTo>
                  <a:cubicBezTo>
                    <a:pt x="11266" y="9262"/>
                    <a:pt x="10876" y="9367"/>
                    <a:pt x="10482" y="9453"/>
                  </a:cubicBezTo>
                  <a:cubicBezTo>
                    <a:pt x="10513" y="9199"/>
                    <a:pt x="10541" y="8946"/>
                    <a:pt x="10560" y="8684"/>
                  </a:cubicBezTo>
                  <a:cubicBezTo>
                    <a:pt x="10728" y="8485"/>
                    <a:pt x="10892" y="8287"/>
                    <a:pt x="11048" y="8088"/>
                  </a:cubicBezTo>
                  <a:close/>
                  <a:moveTo>
                    <a:pt x="7359" y="4952"/>
                  </a:moveTo>
                  <a:cubicBezTo>
                    <a:pt x="7698" y="4952"/>
                    <a:pt x="8026" y="4960"/>
                    <a:pt x="8341" y="4980"/>
                  </a:cubicBezTo>
                  <a:cubicBezTo>
                    <a:pt x="8583" y="5194"/>
                    <a:pt x="8825" y="5420"/>
                    <a:pt x="9059" y="5658"/>
                  </a:cubicBezTo>
                  <a:cubicBezTo>
                    <a:pt x="9297" y="5892"/>
                    <a:pt x="9519" y="6130"/>
                    <a:pt x="9734" y="6372"/>
                  </a:cubicBezTo>
                  <a:cubicBezTo>
                    <a:pt x="9753" y="6692"/>
                    <a:pt x="9765" y="7019"/>
                    <a:pt x="9765" y="7359"/>
                  </a:cubicBezTo>
                  <a:cubicBezTo>
                    <a:pt x="9765" y="7694"/>
                    <a:pt x="9753" y="8021"/>
                    <a:pt x="9734" y="8341"/>
                  </a:cubicBezTo>
                  <a:cubicBezTo>
                    <a:pt x="9523" y="8579"/>
                    <a:pt x="9297" y="8817"/>
                    <a:pt x="9059" y="9059"/>
                  </a:cubicBezTo>
                  <a:cubicBezTo>
                    <a:pt x="8821" y="9297"/>
                    <a:pt x="8583" y="9523"/>
                    <a:pt x="8341" y="9733"/>
                  </a:cubicBezTo>
                  <a:cubicBezTo>
                    <a:pt x="8026" y="9753"/>
                    <a:pt x="7694" y="9761"/>
                    <a:pt x="7359" y="9761"/>
                  </a:cubicBezTo>
                  <a:cubicBezTo>
                    <a:pt x="7023" y="9761"/>
                    <a:pt x="6692" y="9753"/>
                    <a:pt x="6376" y="9733"/>
                  </a:cubicBezTo>
                  <a:cubicBezTo>
                    <a:pt x="6134" y="9523"/>
                    <a:pt x="5896" y="9297"/>
                    <a:pt x="5658" y="9059"/>
                  </a:cubicBezTo>
                  <a:cubicBezTo>
                    <a:pt x="5421" y="8821"/>
                    <a:pt x="5194" y="8579"/>
                    <a:pt x="4984" y="8341"/>
                  </a:cubicBezTo>
                  <a:cubicBezTo>
                    <a:pt x="4964" y="8021"/>
                    <a:pt x="4953" y="7694"/>
                    <a:pt x="4953" y="7359"/>
                  </a:cubicBezTo>
                  <a:cubicBezTo>
                    <a:pt x="4953" y="7019"/>
                    <a:pt x="4964" y="6692"/>
                    <a:pt x="4984" y="6372"/>
                  </a:cubicBezTo>
                  <a:cubicBezTo>
                    <a:pt x="5194" y="6134"/>
                    <a:pt x="5421" y="5896"/>
                    <a:pt x="5658" y="5658"/>
                  </a:cubicBezTo>
                  <a:cubicBezTo>
                    <a:pt x="5896" y="5417"/>
                    <a:pt x="6134" y="5190"/>
                    <a:pt x="6376" y="4980"/>
                  </a:cubicBezTo>
                  <a:cubicBezTo>
                    <a:pt x="6692" y="4960"/>
                    <a:pt x="7019" y="4952"/>
                    <a:pt x="7359" y="4952"/>
                  </a:cubicBezTo>
                  <a:close/>
                  <a:moveTo>
                    <a:pt x="5261" y="10482"/>
                  </a:moveTo>
                  <a:lnTo>
                    <a:pt x="5261" y="10482"/>
                  </a:lnTo>
                  <a:cubicBezTo>
                    <a:pt x="5514" y="10513"/>
                    <a:pt x="5772" y="10541"/>
                    <a:pt x="6029" y="10560"/>
                  </a:cubicBezTo>
                  <a:cubicBezTo>
                    <a:pt x="6228" y="10732"/>
                    <a:pt x="6427" y="10892"/>
                    <a:pt x="6626" y="11048"/>
                  </a:cubicBezTo>
                  <a:cubicBezTo>
                    <a:pt x="6290" y="11266"/>
                    <a:pt x="5939" y="11465"/>
                    <a:pt x="5581" y="11644"/>
                  </a:cubicBezTo>
                  <a:cubicBezTo>
                    <a:pt x="5452" y="11266"/>
                    <a:pt x="5347" y="10876"/>
                    <a:pt x="5261" y="10482"/>
                  </a:cubicBezTo>
                  <a:close/>
                  <a:moveTo>
                    <a:pt x="9453" y="10486"/>
                  </a:moveTo>
                  <a:lnTo>
                    <a:pt x="9453" y="10486"/>
                  </a:lnTo>
                  <a:cubicBezTo>
                    <a:pt x="9371" y="10875"/>
                    <a:pt x="9262" y="11265"/>
                    <a:pt x="9134" y="11646"/>
                  </a:cubicBezTo>
                  <a:lnTo>
                    <a:pt x="9134" y="11646"/>
                  </a:lnTo>
                  <a:cubicBezTo>
                    <a:pt x="8772" y="11467"/>
                    <a:pt x="8426" y="11269"/>
                    <a:pt x="8088" y="11048"/>
                  </a:cubicBezTo>
                  <a:cubicBezTo>
                    <a:pt x="8287" y="10892"/>
                    <a:pt x="8486" y="10732"/>
                    <a:pt x="8685" y="10560"/>
                  </a:cubicBezTo>
                  <a:cubicBezTo>
                    <a:pt x="8946" y="10541"/>
                    <a:pt x="9199" y="10513"/>
                    <a:pt x="9453" y="10486"/>
                  </a:cubicBezTo>
                  <a:close/>
                  <a:moveTo>
                    <a:pt x="2734" y="9917"/>
                  </a:moveTo>
                  <a:lnTo>
                    <a:pt x="2734" y="9917"/>
                  </a:lnTo>
                  <a:cubicBezTo>
                    <a:pt x="3268" y="10096"/>
                    <a:pt x="3818" y="10240"/>
                    <a:pt x="4372" y="10342"/>
                  </a:cubicBezTo>
                  <a:cubicBezTo>
                    <a:pt x="4473" y="10899"/>
                    <a:pt x="4617" y="11445"/>
                    <a:pt x="4801" y="11980"/>
                  </a:cubicBezTo>
                  <a:cubicBezTo>
                    <a:pt x="4337" y="12144"/>
                    <a:pt x="3919" y="12227"/>
                    <a:pt x="3573" y="12227"/>
                  </a:cubicBezTo>
                  <a:cubicBezTo>
                    <a:pt x="3214" y="12227"/>
                    <a:pt x="2932" y="12138"/>
                    <a:pt x="2753" y="11960"/>
                  </a:cubicBezTo>
                  <a:lnTo>
                    <a:pt x="2757" y="11960"/>
                  </a:lnTo>
                  <a:cubicBezTo>
                    <a:pt x="2402" y="11605"/>
                    <a:pt x="2398" y="10864"/>
                    <a:pt x="2734" y="9917"/>
                  </a:cubicBezTo>
                  <a:close/>
                  <a:moveTo>
                    <a:pt x="11984" y="9917"/>
                  </a:moveTo>
                  <a:lnTo>
                    <a:pt x="11984" y="9917"/>
                  </a:lnTo>
                  <a:cubicBezTo>
                    <a:pt x="12319" y="10864"/>
                    <a:pt x="12315" y="11605"/>
                    <a:pt x="11960" y="11960"/>
                  </a:cubicBezTo>
                  <a:cubicBezTo>
                    <a:pt x="11779" y="12141"/>
                    <a:pt x="11496" y="12232"/>
                    <a:pt x="11137" y="12232"/>
                  </a:cubicBezTo>
                  <a:cubicBezTo>
                    <a:pt x="10794" y="12232"/>
                    <a:pt x="10380" y="12149"/>
                    <a:pt x="9917" y="11983"/>
                  </a:cubicBezTo>
                  <a:cubicBezTo>
                    <a:pt x="10100" y="11449"/>
                    <a:pt x="10244" y="10899"/>
                    <a:pt x="10346" y="10346"/>
                  </a:cubicBezTo>
                  <a:cubicBezTo>
                    <a:pt x="10900" y="10240"/>
                    <a:pt x="11449" y="10096"/>
                    <a:pt x="11984" y="9917"/>
                  </a:cubicBezTo>
                  <a:close/>
                  <a:moveTo>
                    <a:pt x="7359" y="11582"/>
                  </a:moveTo>
                  <a:cubicBezTo>
                    <a:pt x="7823" y="11902"/>
                    <a:pt x="8314" y="12186"/>
                    <a:pt x="8821" y="12436"/>
                  </a:cubicBezTo>
                  <a:cubicBezTo>
                    <a:pt x="8384" y="13344"/>
                    <a:pt x="7862" y="13867"/>
                    <a:pt x="7359" y="13867"/>
                  </a:cubicBezTo>
                  <a:cubicBezTo>
                    <a:pt x="6856" y="13867"/>
                    <a:pt x="6329" y="13344"/>
                    <a:pt x="5896" y="12436"/>
                  </a:cubicBezTo>
                  <a:cubicBezTo>
                    <a:pt x="6403" y="12186"/>
                    <a:pt x="6895" y="11902"/>
                    <a:pt x="7359" y="11582"/>
                  </a:cubicBezTo>
                  <a:close/>
                  <a:moveTo>
                    <a:pt x="7359" y="0"/>
                  </a:moveTo>
                  <a:cubicBezTo>
                    <a:pt x="6493" y="0"/>
                    <a:pt x="5705" y="686"/>
                    <a:pt x="5116" y="1946"/>
                  </a:cubicBezTo>
                  <a:cubicBezTo>
                    <a:pt x="4546" y="1741"/>
                    <a:pt x="4027" y="1638"/>
                    <a:pt x="3572" y="1638"/>
                  </a:cubicBezTo>
                  <a:cubicBezTo>
                    <a:pt x="2981" y="1638"/>
                    <a:pt x="2499" y="1811"/>
                    <a:pt x="2153" y="2156"/>
                  </a:cubicBezTo>
                  <a:cubicBezTo>
                    <a:pt x="1544" y="2765"/>
                    <a:pt x="1470" y="3810"/>
                    <a:pt x="1946" y="5116"/>
                  </a:cubicBezTo>
                  <a:cubicBezTo>
                    <a:pt x="687" y="5705"/>
                    <a:pt x="0" y="6493"/>
                    <a:pt x="0" y="7359"/>
                  </a:cubicBezTo>
                  <a:cubicBezTo>
                    <a:pt x="0" y="8220"/>
                    <a:pt x="687" y="9008"/>
                    <a:pt x="1946" y="9601"/>
                  </a:cubicBezTo>
                  <a:cubicBezTo>
                    <a:pt x="1474" y="10907"/>
                    <a:pt x="1544" y="11952"/>
                    <a:pt x="2153" y="12561"/>
                  </a:cubicBezTo>
                  <a:cubicBezTo>
                    <a:pt x="2500" y="12908"/>
                    <a:pt x="2983" y="13079"/>
                    <a:pt x="3572" y="13079"/>
                  </a:cubicBezTo>
                  <a:cubicBezTo>
                    <a:pt x="4025" y="13079"/>
                    <a:pt x="4547" y="12974"/>
                    <a:pt x="5116" y="12771"/>
                  </a:cubicBezTo>
                  <a:cubicBezTo>
                    <a:pt x="5705" y="14027"/>
                    <a:pt x="6493" y="14717"/>
                    <a:pt x="7359" y="14717"/>
                  </a:cubicBezTo>
                  <a:cubicBezTo>
                    <a:pt x="8221" y="14717"/>
                    <a:pt x="9008" y="14027"/>
                    <a:pt x="9601" y="12771"/>
                  </a:cubicBezTo>
                  <a:cubicBezTo>
                    <a:pt x="10170" y="12974"/>
                    <a:pt x="10689" y="13079"/>
                    <a:pt x="11141" y="13079"/>
                  </a:cubicBezTo>
                  <a:cubicBezTo>
                    <a:pt x="11734" y="13079"/>
                    <a:pt x="12214" y="12908"/>
                    <a:pt x="12561" y="12561"/>
                  </a:cubicBezTo>
                  <a:cubicBezTo>
                    <a:pt x="13169" y="11952"/>
                    <a:pt x="13243" y="10907"/>
                    <a:pt x="12767" y="9601"/>
                  </a:cubicBezTo>
                  <a:cubicBezTo>
                    <a:pt x="14027" y="9008"/>
                    <a:pt x="14713" y="8220"/>
                    <a:pt x="14713" y="7359"/>
                  </a:cubicBezTo>
                  <a:cubicBezTo>
                    <a:pt x="14713" y="6493"/>
                    <a:pt x="14027" y="5705"/>
                    <a:pt x="12767" y="5116"/>
                  </a:cubicBezTo>
                  <a:cubicBezTo>
                    <a:pt x="13239" y="3806"/>
                    <a:pt x="13169" y="2765"/>
                    <a:pt x="12561" y="2153"/>
                  </a:cubicBezTo>
                  <a:cubicBezTo>
                    <a:pt x="12215" y="1809"/>
                    <a:pt x="11733" y="1636"/>
                    <a:pt x="11142" y="1636"/>
                  </a:cubicBezTo>
                  <a:cubicBezTo>
                    <a:pt x="10687" y="1636"/>
                    <a:pt x="10167" y="1739"/>
                    <a:pt x="9597" y="1946"/>
                  </a:cubicBezTo>
                  <a:cubicBezTo>
                    <a:pt x="9008" y="686"/>
                    <a:pt x="8221" y="0"/>
                    <a:pt x="7359"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69" name="Google Shape;1014;p53"/>
          <p:cNvGrpSpPr/>
          <p:nvPr/>
        </p:nvGrpSpPr>
        <p:grpSpPr>
          <a:xfrm>
            <a:off x="3568403" y="2441885"/>
            <a:ext cx="789423" cy="789638"/>
            <a:chOff x="7222975" y="831150"/>
            <a:chExt cx="367850" cy="367950"/>
          </a:xfrm>
          <a:solidFill>
            <a:schemeClr val="bg1"/>
          </a:solidFill>
        </p:grpSpPr>
        <p:sp>
          <p:nvSpPr>
            <p:cNvPr id="70" name="Google Shape;1015;p53"/>
            <p:cNvSpPr/>
            <p:nvPr/>
          </p:nvSpPr>
          <p:spPr>
            <a:xfrm>
              <a:off x="7364900" y="976200"/>
              <a:ext cx="80950" cy="77775"/>
            </a:xfrm>
            <a:custGeom>
              <a:avLst/>
              <a:gdLst/>
              <a:ahLst/>
              <a:cxnLst/>
              <a:rect l="l" t="t" r="r" b="b"/>
              <a:pathLst>
                <a:path w="3238" h="3111" extrusionOk="0">
                  <a:moveTo>
                    <a:pt x="1672" y="1"/>
                  </a:moveTo>
                  <a:cubicBezTo>
                    <a:pt x="1044" y="1"/>
                    <a:pt x="479" y="382"/>
                    <a:pt x="243" y="960"/>
                  </a:cubicBezTo>
                  <a:cubicBezTo>
                    <a:pt x="1" y="1541"/>
                    <a:pt x="134" y="2212"/>
                    <a:pt x="578" y="2656"/>
                  </a:cubicBezTo>
                  <a:cubicBezTo>
                    <a:pt x="875" y="2953"/>
                    <a:pt x="1273" y="3111"/>
                    <a:pt x="1677" y="3111"/>
                  </a:cubicBezTo>
                  <a:cubicBezTo>
                    <a:pt x="1879" y="3111"/>
                    <a:pt x="2081" y="3072"/>
                    <a:pt x="2274" y="2992"/>
                  </a:cubicBezTo>
                  <a:cubicBezTo>
                    <a:pt x="2855" y="2754"/>
                    <a:pt x="3234" y="2184"/>
                    <a:pt x="3238" y="1557"/>
                  </a:cubicBezTo>
                  <a:cubicBezTo>
                    <a:pt x="3234" y="695"/>
                    <a:pt x="2540" y="1"/>
                    <a:pt x="1682" y="1"/>
                  </a:cubicBezTo>
                  <a:cubicBezTo>
                    <a:pt x="1679" y="1"/>
                    <a:pt x="1675" y="1"/>
                    <a:pt x="1672"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1" name="Google Shape;1016;p53"/>
            <p:cNvSpPr/>
            <p:nvPr/>
          </p:nvSpPr>
          <p:spPr>
            <a:xfrm>
              <a:off x="7222975" y="831150"/>
              <a:ext cx="367850" cy="367950"/>
            </a:xfrm>
            <a:custGeom>
              <a:avLst/>
              <a:gdLst/>
              <a:ahLst/>
              <a:cxnLst/>
              <a:rect l="l" t="t" r="r" b="b"/>
              <a:pathLst>
                <a:path w="14714" h="14718" extrusionOk="0">
                  <a:moveTo>
                    <a:pt x="7357" y="850"/>
                  </a:moveTo>
                  <a:cubicBezTo>
                    <a:pt x="7855" y="851"/>
                    <a:pt x="8381" y="1370"/>
                    <a:pt x="8817" y="2277"/>
                  </a:cubicBezTo>
                  <a:cubicBezTo>
                    <a:pt x="8306" y="2527"/>
                    <a:pt x="7819" y="2812"/>
                    <a:pt x="7355" y="3131"/>
                  </a:cubicBezTo>
                  <a:cubicBezTo>
                    <a:pt x="6887" y="2812"/>
                    <a:pt x="6399" y="2527"/>
                    <a:pt x="5892" y="2277"/>
                  </a:cubicBezTo>
                  <a:cubicBezTo>
                    <a:pt x="6329" y="1370"/>
                    <a:pt x="6854" y="851"/>
                    <a:pt x="7357" y="850"/>
                  </a:cubicBezTo>
                  <a:close/>
                  <a:moveTo>
                    <a:pt x="5580" y="3071"/>
                  </a:moveTo>
                  <a:cubicBezTo>
                    <a:pt x="5938" y="3250"/>
                    <a:pt x="6287" y="3448"/>
                    <a:pt x="6622" y="3666"/>
                  </a:cubicBezTo>
                  <a:cubicBezTo>
                    <a:pt x="6423" y="3822"/>
                    <a:pt x="6224" y="3985"/>
                    <a:pt x="6025" y="4153"/>
                  </a:cubicBezTo>
                  <a:cubicBezTo>
                    <a:pt x="5768" y="4173"/>
                    <a:pt x="5510" y="4200"/>
                    <a:pt x="5261" y="4231"/>
                  </a:cubicBezTo>
                  <a:cubicBezTo>
                    <a:pt x="5343" y="3838"/>
                    <a:pt x="5448" y="3448"/>
                    <a:pt x="5580" y="3071"/>
                  </a:cubicBezTo>
                  <a:close/>
                  <a:moveTo>
                    <a:pt x="9133" y="3069"/>
                  </a:moveTo>
                  <a:cubicBezTo>
                    <a:pt x="9262" y="3447"/>
                    <a:pt x="9367" y="3837"/>
                    <a:pt x="9453" y="4231"/>
                  </a:cubicBezTo>
                  <a:lnTo>
                    <a:pt x="9449" y="4231"/>
                  </a:lnTo>
                  <a:cubicBezTo>
                    <a:pt x="9199" y="4200"/>
                    <a:pt x="8942" y="4173"/>
                    <a:pt x="8681" y="4153"/>
                  </a:cubicBezTo>
                  <a:cubicBezTo>
                    <a:pt x="8486" y="3985"/>
                    <a:pt x="8283" y="3822"/>
                    <a:pt x="8084" y="3666"/>
                  </a:cubicBezTo>
                  <a:cubicBezTo>
                    <a:pt x="8423" y="3447"/>
                    <a:pt x="8770" y="3244"/>
                    <a:pt x="9133" y="3069"/>
                  </a:cubicBezTo>
                  <a:close/>
                  <a:moveTo>
                    <a:pt x="3572" y="2488"/>
                  </a:moveTo>
                  <a:cubicBezTo>
                    <a:pt x="3919" y="2488"/>
                    <a:pt x="4337" y="2570"/>
                    <a:pt x="4797" y="2734"/>
                  </a:cubicBezTo>
                  <a:cubicBezTo>
                    <a:pt x="4617" y="3268"/>
                    <a:pt x="4473" y="3814"/>
                    <a:pt x="4368" y="4371"/>
                  </a:cubicBezTo>
                  <a:cubicBezTo>
                    <a:pt x="3814" y="4473"/>
                    <a:pt x="3268" y="4617"/>
                    <a:pt x="2734" y="4800"/>
                  </a:cubicBezTo>
                  <a:cubicBezTo>
                    <a:pt x="2395" y="3849"/>
                    <a:pt x="2398" y="3108"/>
                    <a:pt x="2753" y="2757"/>
                  </a:cubicBezTo>
                  <a:cubicBezTo>
                    <a:pt x="2933" y="2578"/>
                    <a:pt x="3213" y="2488"/>
                    <a:pt x="3572" y="2488"/>
                  </a:cubicBezTo>
                  <a:close/>
                  <a:moveTo>
                    <a:pt x="11137" y="2485"/>
                  </a:moveTo>
                  <a:cubicBezTo>
                    <a:pt x="11496" y="2485"/>
                    <a:pt x="11779" y="2576"/>
                    <a:pt x="11960" y="2757"/>
                  </a:cubicBezTo>
                  <a:cubicBezTo>
                    <a:pt x="12315" y="3108"/>
                    <a:pt x="12319" y="3849"/>
                    <a:pt x="11984" y="4800"/>
                  </a:cubicBezTo>
                  <a:cubicBezTo>
                    <a:pt x="11449" y="4617"/>
                    <a:pt x="10900" y="4473"/>
                    <a:pt x="10346" y="4371"/>
                  </a:cubicBezTo>
                  <a:cubicBezTo>
                    <a:pt x="10244" y="3814"/>
                    <a:pt x="10100" y="3268"/>
                    <a:pt x="9917" y="2734"/>
                  </a:cubicBezTo>
                  <a:cubicBezTo>
                    <a:pt x="10380" y="2568"/>
                    <a:pt x="10794" y="2485"/>
                    <a:pt x="11137" y="2485"/>
                  </a:cubicBezTo>
                  <a:close/>
                  <a:moveTo>
                    <a:pt x="4231" y="5261"/>
                  </a:moveTo>
                  <a:lnTo>
                    <a:pt x="4231" y="5261"/>
                  </a:lnTo>
                  <a:cubicBezTo>
                    <a:pt x="4200" y="5514"/>
                    <a:pt x="4173" y="5771"/>
                    <a:pt x="4157" y="6029"/>
                  </a:cubicBezTo>
                  <a:cubicBezTo>
                    <a:pt x="3986" y="6228"/>
                    <a:pt x="3822" y="6427"/>
                    <a:pt x="3670" y="6625"/>
                  </a:cubicBezTo>
                  <a:cubicBezTo>
                    <a:pt x="3447" y="6290"/>
                    <a:pt x="3249" y="5939"/>
                    <a:pt x="3069" y="5580"/>
                  </a:cubicBezTo>
                  <a:cubicBezTo>
                    <a:pt x="3451" y="5452"/>
                    <a:pt x="3837" y="5346"/>
                    <a:pt x="4231" y="5261"/>
                  </a:cubicBezTo>
                  <a:close/>
                  <a:moveTo>
                    <a:pt x="10482" y="5264"/>
                  </a:moveTo>
                  <a:lnTo>
                    <a:pt x="10482" y="5264"/>
                  </a:lnTo>
                  <a:cubicBezTo>
                    <a:pt x="10876" y="5346"/>
                    <a:pt x="11266" y="5452"/>
                    <a:pt x="11648" y="5580"/>
                  </a:cubicBezTo>
                  <a:cubicBezTo>
                    <a:pt x="11469" y="5939"/>
                    <a:pt x="11266" y="6290"/>
                    <a:pt x="11048" y="6629"/>
                  </a:cubicBezTo>
                  <a:cubicBezTo>
                    <a:pt x="10892" y="6427"/>
                    <a:pt x="10728" y="6228"/>
                    <a:pt x="10560" y="6029"/>
                  </a:cubicBezTo>
                  <a:cubicBezTo>
                    <a:pt x="10541" y="5771"/>
                    <a:pt x="10513" y="5514"/>
                    <a:pt x="10482" y="5264"/>
                  </a:cubicBezTo>
                  <a:close/>
                  <a:moveTo>
                    <a:pt x="2278" y="5896"/>
                  </a:moveTo>
                  <a:cubicBezTo>
                    <a:pt x="2523" y="6403"/>
                    <a:pt x="2812" y="6891"/>
                    <a:pt x="3132" y="7359"/>
                  </a:cubicBezTo>
                  <a:cubicBezTo>
                    <a:pt x="2812" y="7823"/>
                    <a:pt x="2523" y="8310"/>
                    <a:pt x="2278" y="8821"/>
                  </a:cubicBezTo>
                  <a:cubicBezTo>
                    <a:pt x="1369" y="8384"/>
                    <a:pt x="850" y="7858"/>
                    <a:pt x="850" y="7359"/>
                  </a:cubicBezTo>
                  <a:lnTo>
                    <a:pt x="846" y="7359"/>
                  </a:lnTo>
                  <a:cubicBezTo>
                    <a:pt x="846" y="6855"/>
                    <a:pt x="1365" y="6329"/>
                    <a:pt x="2278" y="5896"/>
                  </a:cubicBezTo>
                  <a:close/>
                  <a:moveTo>
                    <a:pt x="12436" y="5896"/>
                  </a:moveTo>
                  <a:cubicBezTo>
                    <a:pt x="13345" y="6329"/>
                    <a:pt x="13863" y="6855"/>
                    <a:pt x="13863" y="7359"/>
                  </a:cubicBezTo>
                  <a:cubicBezTo>
                    <a:pt x="13863" y="7862"/>
                    <a:pt x="13345" y="8384"/>
                    <a:pt x="12436" y="8817"/>
                  </a:cubicBezTo>
                  <a:lnTo>
                    <a:pt x="12436" y="8821"/>
                  </a:lnTo>
                  <a:cubicBezTo>
                    <a:pt x="12186" y="8314"/>
                    <a:pt x="11902" y="7823"/>
                    <a:pt x="11582" y="7359"/>
                  </a:cubicBezTo>
                  <a:cubicBezTo>
                    <a:pt x="11902" y="6891"/>
                    <a:pt x="12186" y="6403"/>
                    <a:pt x="12436" y="5896"/>
                  </a:cubicBezTo>
                  <a:close/>
                  <a:moveTo>
                    <a:pt x="3670" y="8088"/>
                  </a:moveTo>
                  <a:cubicBezTo>
                    <a:pt x="3822" y="8287"/>
                    <a:pt x="3986" y="8485"/>
                    <a:pt x="4157" y="8684"/>
                  </a:cubicBezTo>
                  <a:cubicBezTo>
                    <a:pt x="4173" y="8946"/>
                    <a:pt x="4200" y="9199"/>
                    <a:pt x="4231" y="9453"/>
                  </a:cubicBezTo>
                  <a:cubicBezTo>
                    <a:pt x="3837" y="9367"/>
                    <a:pt x="3451" y="9262"/>
                    <a:pt x="3069" y="9133"/>
                  </a:cubicBezTo>
                  <a:cubicBezTo>
                    <a:pt x="3249" y="8774"/>
                    <a:pt x="3447" y="8423"/>
                    <a:pt x="3670" y="8088"/>
                  </a:cubicBezTo>
                  <a:close/>
                  <a:moveTo>
                    <a:pt x="11048" y="8088"/>
                  </a:moveTo>
                  <a:cubicBezTo>
                    <a:pt x="11266" y="8423"/>
                    <a:pt x="11469" y="8774"/>
                    <a:pt x="11648" y="9133"/>
                  </a:cubicBezTo>
                  <a:cubicBezTo>
                    <a:pt x="11266" y="9262"/>
                    <a:pt x="10876" y="9367"/>
                    <a:pt x="10482" y="9453"/>
                  </a:cubicBezTo>
                  <a:cubicBezTo>
                    <a:pt x="10513" y="9199"/>
                    <a:pt x="10541" y="8946"/>
                    <a:pt x="10560" y="8684"/>
                  </a:cubicBezTo>
                  <a:cubicBezTo>
                    <a:pt x="10728" y="8485"/>
                    <a:pt x="10892" y="8287"/>
                    <a:pt x="11048" y="8088"/>
                  </a:cubicBezTo>
                  <a:close/>
                  <a:moveTo>
                    <a:pt x="7359" y="4952"/>
                  </a:moveTo>
                  <a:cubicBezTo>
                    <a:pt x="7698" y="4952"/>
                    <a:pt x="8026" y="4960"/>
                    <a:pt x="8341" y="4980"/>
                  </a:cubicBezTo>
                  <a:cubicBezTo>
                    <a:pt x="8583" y="5194"/>
                    <a:pt x="8825" y="5420"/>
                    <a:pt x="9059" y="5658"/>
                  </a:cubicBezTo>
                  <a:cubicBezTo>
                    <a:pt x="9297" y="5892"/>
                    <a:pt x="9519" y="6130"/>
                    <a:pt x="9734" y="6372"/>
                  </a:cubicBezTo>
                  <a:cubicBezTo>
                    <a:pt x="9753" y="6692"/>
                    <a:pt x="9765" y="7019"/>
                    <a:pt x="9765" y="7359"/>
                  </a:cubicBezTo>
                  <a:cubicBezTo>
                    <a:pt x="9765" y="7694"/>
                    <a:pt x="9753" y="8021"/>
                    <a:pt x="9734" y="8341"/>
                  </a:cubicBezTo>
                  <a:cubicBezTo>
                    <a:pt x="9523" y="8579"/>
                    <a:pt x="9297" y="8817"/>
                    <a:pt x="9059" y="9059"/>
                  </a:cubicBezTo>
                  <a:cubicBezTo>
                    <a:pt x="8821" y="9297"/>
                    <a:pt x="8583" y="9523"/>
                    <a:pt x="8341" y="9733"/>
                  </a:cubicBezTo>
                  <a:cubicBezTo>
                    <a:pt x="8026" y="9753"/>
                    <a:pt x="7694" y="9761"/>
                    <a:pt x="7359" y="9761"/>
                  </a:cubicBezTo>
                  <a:cubicBezTo>
                    <a:pt x="7023" y="9761"/>
                    <a:pt x="6692" y="9753"/>
                    <a:pt x="6376" y="9733"/>
                  </a:cubicBezTo>
                  <a:cubicBezTo>
                    <a:pt x="6134" y="9523"/>
                    <a:pt x="5896" y="9297"/>
                    <a:pt x="5658" y="9059"/>
                  </a:cubicBezTo>
                  <a:cubicBezTo>
                    <a:pt x="5421" y="8821"/>
                    <a:pt x="5194" y="8579"/>
                    <a:pt x="4984" y="8341"/>
                  </a:cubicBezTo>
                  <a:cubicBezTo>
                    <a:pt x="4964" y="8021"/>
                    <a:pt x="4953" y="7694"/>
                    <a:pt x="4953" y="7359"/>
                  </a:cubicBezTo>
                  <a:cubicBezTo>
                    <a:pt x="4953" y="7019"/>
                    <a:pt x="4964" y="6692"/>
                    <a:pt x="4984" y="6372"/>
                  </a:cubicBezTo>
                  <a:cubicBezTo>
                    <a:pt x="5194" y="6134"/>
                    <a:pt x="5421" y="5896"/>
                    <a:pt x="5658" y="5658"/>
                  </a:cubicBezTo>
                  <a:cubicBezTo>
                    <a:pt x="5896" y="5417"/>
                    <a:pt x="6134" y="5190"/>
                    <a:pt x="6376" y="4980"/>
                  </a:cubicBezTo>
                  <a:cubicBezTo>
                    <a:pt x="6692" y="4960"/>
                    <a:pt x="7019" y="4952"/>
                    <a:pt x="7359" y="4952"/>
                  </a:cubicBezTo>
                  <a:close/>
                  <a:moveTo>
                    <a:pt x="5261" y="10482"/>
                  </a:moveTo>
                  <a:lnTo>
                    <a:pt x="5261" y="10482"/>
                  </a:lnTo>
                  <a:cubicBezTo>
                    <a:pt x="5514" y="10513"/>
                    <a:pt x="5772" y="10541"/>
                    <a:pt x="6029" y="10560"/>
                  </a:cubicBezTo>
                  <a:cubicBezTo>
                    <a:pt x="6228" y="10732"/>
                    <a:pt x="6427" y="10892"/>
                    <a:pt x="6626" y="11048"/>
                  </a:cubicBezTo>
                  <a:cubicBezTo>
                    <a:pt x="6290" y="11266"/>
                    <a:pt x="5939" y="11465"/>
                    <a:pt x="5581" y="11644"/>
                  </a:cubicBezTo>
                  <a:cubicBezTo>
                    <a:pt x="5452" y="11266"/>
                    <a:pt x="5347" y="10876"/>
                    <a:pt x="5261" y="10482"/>
                  </a:cubicBezTo>
                  <a:close/>
                  <a:moveTo>
                    <a:pt x="9453" y="10486"/>
                  </a:moveTo>
                  <a:lnTo>
                    <a:pt x="9453" y="10486"/>
                  </a:lnTo>
                  <a:cubicBezTo>
                    <a:pt x="9371" y="10875"/>
                    <a:pt x="9262" y="11265"/>
                    <a:pt x="9134" y="11646"/>
                  </a:cubicBezTo>
                  <a:lnTo>
                    <a:pt x="9134" y="11646"/>
                  </a:lnTo>
                  <a:cubicBezTo>
                    <a:pt x="8772" y="11467"/>
                    <a:pt x="8426" y="11269"/>
                    <a:pt x="8088" y="11048"/>
                  </a:cubicBezTo>
                  <a:cubicBezTo>
                    <a:pt x="8287" y="10892"/>
                    <a:pt x="8486" y="10732"/>
                    <a:pt x="8685" y="10560"/>
                  </a:cubicBezTo>
                  <a:cubicBezTo>
                    <a:pt x="8946" y="10541"/>
                    <a:pt x="9199" y="10513"/>
                    <a:pt x="9453" y="10486"/>
                  </a:cubicBezTo>
                  <a:close/>
                  <a:moveTo>
                    <a:pt x="2734" y="9917"/>
                  </a:moveTo>
                  <a:lnTo>
                    <a:pt x="2734" y="9917"/>
                  </a:lnTo>
                  <a:cubicBezTo>
                    <a:pt x="3268" y="10096"/>
                    <a:pt x="3818" y="10240"/>
                    <a:pt x="4372" y="10342"/>
                  </a:cubicBezTo>
                  <a:cubicBezTo>
                    <a:pt x="4473" y="10899"/>
                    <a:pt x="4617" y="11445"/>
                    <a:pt x="4801" y="11980"/>
                  </a:cubicBezTo>
                  <a:cubicBezTo>
                    <a:pt x="4337" y="12144"/>
                    <a:pt x="3919" y="12227"/>
                    <a:pt x="3573" y="12227"/>
                  </a:cubicBezTo>
                  <a:cubicBezTo>
                    <a:pt x="3214" y="12227"/>
                    <a:pt x="2932" y="12138"/>
                    <a:pt x="2753" y="11960"/>
                  </a:cubicBezTo>
                  <a:lnTo>
                    <a:pt x="2757" y="11960"/>
                  </a:lnTo>
                  <a:cubicBezTo>
                    <a:pt x="2402" y="11605"/>
                    <a:pt x="2398" y="10864"/>
                    <a:pt x="2734" y="9917"/>
                  </a:cubicBezTo>
                  <a:close/>
                  <a:moveTo>
                    <a:pt x="11984" y="9917"/>
                  </a:moveTo>
                  <a:lnTo>
                    <a:pt x="11984" y="9917"/>
                  </a:lnTo>
                  <a:cubicBezTo>
                    <a:pt x="12319" y="10864"/>
                    <a:pt x="12315" y="11605"/>
                    <a:pt x="11960" y="11960"/>
                  </a:cubicBezTo>
                  <a:cubicBezTo>
                    <a:pt x="11779" y="12141"/>
                    <a:pt x="11496" y="12232"/>
                    <a:pt x="11137" y="12232"/>
                  </a:cubicBezTo>
                  <a:cubicBezTo>
                    <a:pt x="10794" y="12232"/>
                    <a:pt x="10380" y="12149"/>
                    <a:pt x="9917" y="11983"/>
                  </a:cubicBezTo>
                  <a:cubicBezTo>
                    <a:pt x="10100" y="11449"/>
                    <a:pt x="10244" y="10899"/>
                    <a:pt x="10346" y="10346"/>
                  </a:cubicBezTo>
                  <a:cubicBezTo>
                    <a:pt x="10900" y="10240"/>
                    <a:pt x="11449" y="10096"/>
                    <a:pt x="11984" y="9917"/>
                  </a:cubicBezTo>
                  <a:close/>
                  <a:moveTo>
                    <a:pt x="7359" y="11582"/>
                  </a:moveTo>
                  <a:cubicBezTo>
                    <a:pt x="7823" y="11902"/>
                    <a:pt x="8314" y="12186"/>
                    <a:pt x="8821" y="12436"/>
                  </a:cubicBezTo>
                  <a:cubicBezTo>
                    <a:pt x="8384" y="13344"/>
                    <a:pt x="7862" y="13867"/>
                    <a:pt x="7359" y="13867"/>
                  </a:cubicBezTo>
                  <a:cubicBezTo>
                    <a:pt x="6856" y="13867"/>
                    <a:pt x="6329" y="13344"/>
                    <a:pt x="5896" y="12436"/>
                  </a:cubicBezTo>
                  <a:cubicBezTo>
                    <a:pt x="6403" y="12186"/>
                    <a:pt x="6895" y="11902"/>
                    <a:pt x="7359" y="11582"/>
                  </a:cubicBezTo>
                  <a:close/>
                  <a:moveTo>
                    <a:pt x="7359" y="0"/>
                  </a:moveTo>
                  <a:cubicBezTo>
                    <a:pt x="6493" y="0"/>
                    <a:pt x="5705" y="686"/>
                    <a:pt x="5116" y="1946"/>
                  </a:cubicBezTo>
                  <a:cubicBezTo>
                    <a:pt x="4546" y="1741"/>
                    <a:pt x="4027" y="1638"/>
                    <a:pt x="3572" y="1638"/>
                  </a:cubicBezTo>
                  <a:cubicBezTo>
                    <a:pt x="2981" y="1638"/>
                    <a:pt x="2499" y="1811"/>
                    <a:pt x="2153" y="2156"/>
                  </a:cubicBezTo>
                  <a:cubicBezTo>
                    <a:pt x="1544" y="2765"/>
                    <a:pt x="1470" y="3810"/>
                    <a:pt x="1946" y="5116"/>
                  </a:cubicBezTo>
                  <a:cubicBezTo>
                    <a:pt x="687" y="5705"/>
                    <a:pt x="0" y="6493"/>
                    <a:pt x="0" y="7359"/>
                  </a:cubicBezTo>
                  <a:cubicBezTo>
                    <a:pt x="0" y="8220"/>
                    <a:pt x="687" y="9008"/>
                    <a:pt x="1946" y="9601"/>
                  </a:cubicBezTo>
                  <a:cubicBezTo>
                    <a:pt x="1474" y="10907"/>
                    <a:pt x="1544" y="11952"/>
                    <a:pt x="2153" y="12561"/>
                  </a:cubicBezTo>
                  <a:cubicBezTo>
                    <a:pt x="2500" y="12908"/>
                    <a:pt x="2983" y="13079"/>
                    <a:pt x="3572" y="13079"/>
                  </a:cubicBezTo>
                  <a:cubicBezTo>
                    <a:pt x="4025" y="13079"/>
                    <a:pt x="4547" y="12974"/>
                    <a:pt x="5116" y="12771"/>
                  </a:cubicBezTo>
                  <a:cubicBezTo>
                    <a:pt x="5705" y="14027"/>
                    <a:pt x="6493" y="14717"/>
                    <a:pt x="7359" y="14717"/>
                  </a:cubicBezTo>
                  <a:cubicBezTo>
                    <a:pt x="8221" y="14717"/>
                    <a:pt x="9008" y="14027"/>
                    <a:pt x="9601" y="12771"/>
                  </a:cubicBezTo>
                  <a:cubicBezTo>
                    <a:pt x="10170" y="12974"/>
                    <a:pt x="10689" y="13079"/>
                    <a:pt x="11141" y="13079"/>
                  </a:cubicBezTo>
                  <a:cubicBezTo>
                    <a:pt x="11734" y="13079"/>
                    <a:pt x="12214" y="12908"/>
                    <a:pt x="12561" y="12561"/>
                  </a:cubicBezTo>
                  <a:cubicBezTo>
                    <a:pt x="13169" y="11952"/>
                    <a:pt x="13243" y="10907"/>
                    <a:pt x="12767" y="9601"/>
                  </a:cubicBezTo>
                  <a:cubicBezTo>
                    <a:pt x="14027" y="9008"/>
                    <a:pt x="14713" y="8220"/>
                    <a:pt x="14713" y="7359"/>
                  </a:cubicBezTo>
                  <a:cubicBezTo>
                    <a:pt x="14713" y="6493"/>
                    <a:pt x="14027" y="5705"/>
                    <a:pt x="12767" y="5116"/>
                  </a:cubicBezTo>
                  <a:cubicBezTo>
                    <a:pt x="13239" y="3806"/>
                    <a:pt x="13169" y="2765"/>
                    <a:pt x="12561" y="2153"/>
                  </a:cubicBezTo>
                  <a:cubicBezTo>
                    <a:pt x="12215" y="1809"/>
                    <a:pt x="11733" y="1636"/>
                    <a:pt x="11142" y="1636"/>
                  </a:cubicBezTo>
                  <a:cubicBezTo>
                    <a:pt x="10687" y="1636"/>
                    <a:pt x="10167" y="1739"/>
                    <a:pt x="9597" y="1946"/>
                  </a:cubicBezTo>
                  <a:cubicBezTo>
                    <a:pt x="9008" y="686"/>
                    <a:pt x="8221" y="0"/>
                    <a:pt x="7359"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75" name="Google Shape;1014;p53"/>
          <p:cNvGrpSpPr/>
          <p:nvPr/>
        </p:nvGrpSpPr>
        <p:grpSpPr>
          <a:xfrm>
            <a:off x="6138773" y="2441804"/>
            <a:ext cx="789423" cy="789638"/>
            <a:chOff x="7222975" y="831150"/>
            <a:chExt cx="367850" cy="367950"/>
          </a:xfrm>
          <a:solidFill>
            <a:schemeClr val="bg1"/>
          </a:solidFill>
        </p:grpSpPr>
        <p:sp>
          <p:nvSpPr>
            <p:cNvPr id="76" name="Google Shape;1015;p53"/>
            <p:cNvSpPr/>
            <p:nvPr/>
          </p:nvSpPr>
          <p:spPr>
            <a:xfrm>
              <a:off x="7364900" y="976200"/>
              <a:ext cx="80950" cy="77775"/>
            </a:xfrm>
            <a:custGeom>
              <a:avLst/>
              <a:gdLst/>
              <a:ahLst/>
              <a:cxnLst/>
              <a:rect l="l" t="t" r="r" b="b"/>
              <a:pathLst>
                <a:path w="3238" h="3111" extrusionOk="0">
                  <a:moveTo>
                    <a:pt x="1672" y="1"/>
                  </a:moveTo>
                  <a:cubicBezTo>
                    <a:pt x="1044" y="1"/>
                    <a:pt x="479" y="382"/>
                    <a:pt x="243" y="960"/>
                  </a:cubicBezTo>
                  <a:cubicBezTo>
                    <a:pt x="1" y="1541"/>
                    <a:pt x="134" y="2212"/>
                    <a:pt x="578" y="2656"/>
                  </a:cubicBezTo>
                  <a:cubicBezTo>
                    <a:pt x="875" y="2953"/>
                    <a:pt x="1273" y="3111"/>
                    <a:pt x="1677" y="3111"/>
                  </a:cubicBezTo>
                  <a:cubicBezTo>
                    <a:pt x="1879" y="3111"/>
                    <a:pt x="2081" y="3072"/>
                    <a:pt x="2274" y="2992"/>
                  </a:cubicBezTo>
                  <a:cubicBezTo>
                    <a:pt x="2855" y="2754"/>
                    <a:pt x="3234" y="2184"/>
                    <a:pt x="3238" y="1557"/>
                  </a:cubicBezTo>
                  <a:cubicBezTo>
                    <a:pt x="3234" y="695"/>
                    <a:pt x="2540" y="1"/>
                    <a:pt x="1682" y="1"/>
                  </a:cubicBezTo>
                  <a:cubicBezTo>
                    <a:pt x="1679" y="1"/>
                    <a:pt x="1675" y="1"/>
                    <a:pt x="1672" y="1"/>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7" name="Google Shape;1016;p53"/>
            <p:cNvSpPr/>
            <p:nvPr/>
          </p:nvSpPr>
          <p:spPr>
            <a:xfrm>
              <a:off x="7222975" y="831150"/>
              <a:ext cx="367850" cy="367950"/>
            </a:xfrm>
            <a:custGeom>
              <a:avLst/>
              <a:gdLst/>
              <a:ahLst/>
              <a:cxnLst/>
              <a:rect l="l" t="t" r="r" b="b"/>
              <a:pathLst>
                <a:path w="14714" h="14718" extrusionOk="0">
                  <a:moveTo>
                    <a:pt x="7357" y="850"/>
                  </a:moveTo>
                  <a:cubicBezTo>
                    <a:pt x="7855" y="851"/>
                    <a:pt x="8381" y="1370"/>
                    <a:pt x="8817" y="2277"/>
                  </a:cubicBezTo>
                  <a:cubicBezTo>
                    <a:pt x="8306" y="2527"/>
                    <a:pt x="7819" y="2812"/>
                    <a:pt x="7355" y="3131"/>
                  </a:cubicBezTo>
                  <a:cubicBezTo>
                    <a:pt x="6887" y="2812"/>
                    <a:pt x="6399" y="2527"/>
                    <a:pt x="5892" y="2277"/>
                  </a:cubicBezTo>
                  <a:cubicBezTo>
                    <a:pt x="6329" y="1370"/>
                    <a:pt x="6854" y="851"/>
                    <a:pt x="7357" y="850"/>
                  </a:cubicBezTo>
                  <a:close/>
                  <a:moveTo>
                    <a:pt x="5580" y="3071"/>
                  </a:moveTo>
                  <a:cubicBezTo>
                    <a:pt x="5938" y="3250"/>
                    <a:pt x="6287" y="3448"/>
                    <a:pt x="6622" y="3666"/>
                  </a:cubicBezTo>
                  <a:cubicBezTo>
                    <a:pt x="6423" y="3822"/>
                    <a:pt x="6224" y="3985"/>
                    <a:pt x="6025" y="4153"/>
                  </a:cubicBezTo>
                  <a:cubicBezTo>
                    <a:pt x="5768" y="4173"/>
                    <a:pt x="5510" y="4200"/>
                    <a:pt x="5261" y="4231"/>
                  </a:cubicBezTo>
                  <a:cubicBezTo>
                    <a:pt x="5343" y="3838"/>
                    <a:pt x="5448" y="3448"/>
                    <a:pt x="5580" y="3071"/>
                  </a:cubicBezTo>
                  <a:close/>
                  <a:moveTo>
                    <a:pt x="9133" y="3069"/>
                  </a:moveTo>
                  <a:cubicBezTo>
                    <a:pt x="9262" y="3447"/>
                    <a:pt x="9367" y="3837"/>
                    <a:pt x="9453" y="4231"/>
                  </a:cubicBezTo>
                  <a:lnTo>
                    <a:pt x="9449" y="4231"/>
                  </a:lnTo>
                  <a:cubicBezTo>
                    <a:pt x="9199" y="4200"/>
                    <a:pt x="8942" y="4173"/>
                    <a:pt x="8681" y="4153"/>
                  </a:cubicBezTo>
                  <a:cubicBezTo>
                    <a:pt x="8486" y="3985"/>
                    <a:pt x="8283" y="3822"/>
                    <a:pt x="8084" y="3666"/>
                  </a:cubicBezTo>
                  <a:cubicBezTo>
                    <a:pt x="8423" y="3447"/>
                    <a:pt x="8770" y="3244"/>
                    <a:pt x="9133" y="3069"/>
                  </a:cubicBezTo>
                  <a:close/>
                  <a:moveTo>
                    <a:pt x="3572" y="2488"/>
                  </a:moveTo>
                  <a:cubicBezTo>
                    <a:pt x="3919" y="2488"/>
                    <a:pt x="4337" y="2570"/>
                    <a:pt x="4797" y="2734"/>
                  </a:cubicBezTo>
                  <a:cubicBezTo>
                    <a:pt x="4617" y="3268"/>
                    <a:pt x="4473" y="3814"/>
                    <a:pt x="4368" y="4371"/>
                  </a:cubicBezTo>
                  <a:cubicBezTo>
                    <a:pt x="3814" y="4473"/>
                    <a:pt x="3268" y="4617"/>
                    <a:pt x="2734" y="4800"/>
                  </a:cubicBezTo>
                  <a:cubicBezTo>
                    <a:pt x="2395" y="3849"/>
                    <a:pt x="2398" y="3108"/>
                    <a:pt x="2753" y="2757"/>
                  </a:cubicBezTo>
                  <a:cubicBezTo>
                    <a:pt x="2933" y="2578"/>
                    <a:pt x="3213" y="2488"/>
                    <a:pt x="3572" y="2488"/>
                  </a:cubicBezTo>
                  <a:close/>
                  <a:moveTo>
                    <a:pt x="11137" y="2485"/>
                  </a:moveTo>
                  <a:cubicBezTo>
                    <a:pt x="11496" y="2485"/>
                    <a:pt x="11779" y="2576"/>
                    <a:pt x="11960" y="2757"/>
                  </a:cubicBezTo>
                  <a:cubicBezTo>
                    <a:pt x="12315" y="3108"/>
                    <a:pt x="12319" y="3849"/>
                    <a:pt x="11984" y="4800"/>
                  </a:cubicBezTo>
                  <a:cubicBezTo>
                    <a:pt x="11449" y="4617"/>
                    <a:pt x="10900" y="4473"/>
                    <a:pt x="10346" y="4371"/>
                  </a:cubicBezTo>
                  <a:cubicBezTo>
                    <a:pt x="10244" y="3814"/>
                    <a:pt x="10100" y="3268"/>
                    <a:pt x="9917" y="2734"/>
                  </a:cubicBezTo>
                  <a:cubicBezTo>
                    <a:pt x="10380" y="2568"/>
                    <a:pt x="10794" y="2485"/>
                    <a:pt x="11137" y="2485"/>
                  </a:cubicBezTo>
                  <a:close/>
                  <a:moveTo>
                    <a:pt x="4231" y="5261"/>
                  </a:moveTo>
                  <a:lnTo>
                    <a:pt x="4231" y="5261"/>
                  </a:lnTo>
                  <a:cubicBezTo>
                    <a:pt x="4200" y="5514"/>
                    <a:pt x="4173" y="5771"/>
                    <a:pt x="4157" y="6029"/>
                  </a:cubicBezTo>
                  <a:cubicBezTo>
                    <a:pt x="3986" y="6228"/>
                    <a:pt x="3822" y="6427"/>
                    <a:pt x="3670" y="6625"/>
                  </a:cubicBezTo>
                  <a:cubicBezTo>
                    <a:pt x="3447" y="6290"/>
                    <a:pt x="3249" y="5939"/>
                    <a:pt x="3069" y="5580"/>
                  </a:cubicBezTo>
                  <a:cubicBezTo>
                    <a:pt x="3451" y="5452"/>
                    <a:pt x="3837" y="5346"/>
                    <a:pt x="4231" y="5261"/>
                  </a:cubicBezTo>
                  <a:close/>
                  <a:moveTo>
                    <a:pt x="10482" y="5264"/>
                  </a:moveTo>
                  <a:lnTo>
                    <a:pt x="10482" y="5264"/>
                  </a:lnTo>
                  <a:cubicBezTo>
                    <a:pt x="10876" y="5346"/>
                    <a:pt x="11266" y="5452"/>
                    <a:pt x="11648" y="5580"/>
                  </a:cubicBezTo>
                  <a:cubicBezTo>
                    <a:pt x="11469" y="5939"/>
                    <a:pt x="11266" y="6290"/>
                    <a:pt x="11048" y="6629"/>
                  </a:cubicBezTo>
                  <a:cubicBezTo>
                    <a:pt x="10892" y="6427"/>
                    <a:pt x="10728" y="6228"/>
                    <a:pt x="10560" y="6029"/>
                  </a:cubicBezTo>
                  <a:cubicBezTo>
                    <a:pt x="10541" y="5771"/>
                    <a:pt x="10513" y="5514"/>
                    <a:pt x="10482" y="5264"/>
                  </a:cubicBezTo>
                  <a:close/>
                  <a:moveTo>
                    <a:pt x="2278" y="5896"/>
                  </a:moveTo>
                  <a:cubicBezTo>
                    <a:pt x="2523" y="6403"/>
                    <a:pt x="2812" y="6891"/>
                    <a:pt x="3132" y="7359"/>
                  </a:cubicBezTo>
                  <a:cubicBezTo>
                    <a:pt x="2812" y="7823"/>
                    <a:pt x="2523" y="8310"/>
                    <a:pt x="2278" y="8821"/>
                  </a:cubicBezTo>
                  <a:cubicBezTo>
                    <a:pt x="1369" y="8384"/>
                    <a:pt x="850" y="7858"/>
                    <a:pt x="850" y="7359"/>
                  </a:cubicBezTo>
                  <a:lnTo>
                    <a:pt x="846" y="7359"/>
                  </a:lnTo>
                  <a:cubicBezTo>
                    <a:pt x="846" y="6855"/>
                    <a:pt x="1365" y="6329"/>
                    <a:pt x="2278" y="5896"/>
                  </a:cubicBezTo>
                  <a:close/>
                  <a:moveTo>
                    <a:pt x="12436" y="5896"/>
                  </a:moveTo>
                  <a:cubicBezTo>
                    <a:pt x="13345" y="6329"/>
                    <a:pt x="13863" y="6855"/>
                    <a:pt x="13863" y="7359"/>
                  </a:cubicBezTo>
                  <a:cubicBezTo>
                    <a:pt x="13863" y="7862"/>
                    <a:pt x="13345" y="8384"/>
                    <a:pt x="12436" y="8817"/>
                  </a:cubicBezTo>
                  <a:lnTo>
                    <a:pt x="12436" y="8821"/>
                  </a:lnTo>
                  <a:cubicBezTo>
                    <a:pt x="12186" y="8314"/>
                    <a:pt x="11902" y="7823"/>
                    <a:pt x="11582" y="7359"/>
                  </a:cubicBezTo>
                  <a:cubicBezTo>
                    <a:pt x="11902" y="6891"/>
                    <a:pt x="12186" y="6403"/>
                    <a:pt x="12436" y="5896"/>
                  </a:cubicBezTo>
                  <a:close/>
                  <a:moveTo>
                    <a:pt x="3670" y="8088"/>
                  </a:moveTo>
                  <a:cubicBezTo>
                    <a:pt x="3822" y="8287"/>
                    <a:pt x="3986" y="8485"/>
                    <a:pt x="4157" y="8684"/>
                  </a:cubicBezTo>
                  <a:cubicBezTo>
                    <a:pt x="4173" y="8946"/>
                    <a:pt x="4200" y="9199"/>
                    <a:pt x="4231" y="9453"/>
                  </a:cubicBezTo>
                  <a:cubicBezTo>
                    <a:pt x="3837" y="9367"/>
                    <a:pt x="3451" y="9262"/>
                    <a:pt x="3069" y="9133"/>
                  </a:cubicBezTo>
                  <a:cubicBezTo>
                    <a:pt x="3249" y="8774"/>
                    <a:pt x="3447" y="8423"/>
                    <a:pt x="3670" y="8088"/>
                  </a:cubicBezTo>
                  <a:close/>
                  <a:moveTo>
                    <a:pt x="11048" y="8088"/>
                  </a:moveTo>
                  <a:cubicBezTo>
                    <a:pt x="11266" y="8423"/>
                    <a:pt x="11469" y="8774"/>
                    <a:pt x="11648" y="9133"/>
                  </a:cubicBezTo>
                  <a:cubicBezTo>
                    <a:pt x="11266" y="9262"/>
                    <a:pt x="10876" y="9367"/>
                    <a:pt x="10482" y="9453"/>
                  </a:cubicBezTo>
                  <a:cubicBezTo>
                    <a:pt x="10513" y="9199"/>
                    <a:pt x="10541" y="8946"/>
                    <a:pt x="10560" y="8684"/>
                  </a:cubicBezTo>
                  <a:cubicBezTo>
                    <a:pt x="10728" y="8485"/>
                    <a:pt x="10892" y="8287"/>
                    <a:pt x="11048" y="8088"/>
                  </a:cubicBezTo>
                  <a:close/>
                  <a:moveTo>
                    <a:pt x="7359" y="4952"/>
                  </a:moveTo>
                  <a:cubicBezTo>
                    <a:pt x="7698" y="4952"/>
                    <a:pt x="8026" y="4960"/>
                    <a:pt x="8341" y="4980"/>
                  </a:cubicBezTo>
                  <a:cubicBezTo>
                    <a:pt x="8583" y="5194"/>
                    <a:pt x="8825" y="5420"/>
                    <a:pt x="9059" y="5658"/>
                  </a:cubicBezTo>
                  <a:cubicBezTo>
                    <a:pt x="9297" y="5892"/>
                    <a:pt x="9519" y="6130"/>
                    <a:pt x="9734" y="6372"/>
                  </a:cubicBezTo>
                  <a:cubicBezTo>
                    <a:pt x="9753" y="6692"/>
                    <a:pt x="9765" y="7019"/>
                    <a:pt x="9765" y="7359"/>
                  </a:cubicBezTo>
                  <a:cubicBezTo>
                    <a:pt x="9765" y="7694"/>
                    <a:pt x="9753" y="8021"/>
                    <a:pt x="9734" y="8341"/>
                  </a:cubicBezTo>
                  <a:cubicBezTo>
                    <a:pt x="9523" y="8579"/>
                    <a:pt x="9297" y="8817"/>
                    <a:pt x="9059" y="9059"/>
                  </a:cubicBezTo>
                  <a:cubicBezTo>
                    <a:pt x="8821" y="9297"/>
                    <a:pt x="8583" y="9523"/>
                    <a:pt x="8341" y="9733"/>
                  </a:cubicBezTo>
                  <a:cubicBezTo>
                    <a:pt x="8026" y="9753"/>
                    <a:pt x="7694" y="9761"/>
                    <a:pt x="7359" y="9761"/>
                  </a:cubicBezTo>
                  <a:cubicBezTo>
                    <a:pt x="7023" y="9761"/>
                    <a:pt x="6692" y="9753"/>
                    <a:pt x="6376" y="9733"/>
                  </a:cubicBezTo>
                  <a:cubicBezTo>
                    <a:pt x="6134" y="9523"/>
                    <a:pt x="5896" y="9297"/>
                    <a:pt x="5658" y="9059"/>
                  </a:cubicBezTo>
                  <a:cubicBezTo>
                    <a:pt x="5421" y="8821"/>
                    <a:pt x="5194" y="8579"/>
                    <a:pt x="4984" y="8341"/>
                  </a:cubicBezTo>
                  <a:cubicBezTo>
                    <a:pt x="4964" y="8021"/>
                    <a:pt x="4953" y="7694"/>
                    <a:pt x="4953" y="7359"/>
                  </a:cubicBezTo>
                  <a:cubicBezTo>
                    <a:pt x="4953" y="7019"/>
                    <a:pt x="4964" y="6692"/>
                    <a:pt x="4984" y="6372"/>
                  </a:cubicBezTo>
                  <a:cubicBezTo>
                    <a:pt x="5194" y="6134"/>
                    <a:pt x="5421" y="5896"/>
                    <a:pt x="5658" y="5658"/>
                  </a:cubicBezTo>
                  <a:cubicBezTo>
                    <a:pt x="5896" y="5417"/>
                    <a:pt x="6134" y="5190"/>
                    <a:pt x="6376" y="4980"/>
                  </a:cubicBezTo>
                  <a:cubicBezTo>
                    <a:pt x="6692" y="4960"/>
                    <a:pt x="7019" y="4952"/>
                    <a:pt x="7359" y="4952"/>
                  </a:cubicBezTo>
                  <a:close/>
                  <a:moveTo>
                    <a:pt x="5261" y="10482"/>
                  </a:moveTo>
                  <a:lnTo>
                    <a:pt x="5261" y="10482"/>
                  </a:lnTo>
                  <a:cubicBezTo>
                    <a:pt x="5514" y="10513"/>
                    <a:pt x="5772" y="10541"/>
                    <a:pt x="6029" y="10560"/>
                  </a:cubicBezTo>
                  <a:cubicBezTo>
                    <a:pt x="6228" y="10732"/>
                    <a:pt x="6427" y="10892"/>
                    <a:pt x="6626" y="11048"/>
                  </a:cubicBezTo>
                  <a:cubicBezTo>
                    <a:pt x="6290" y="11266"/>
                    <a:pt x="5939" y="11465"/>
                    <a:pt x="5581" y="11644"/>
                  </a:cubicBezTo>
                  <a:cubicBezTo>
                    <a:pt x="5452" y="11266"/>
                    <a:pt x="5347" y="10876"/>
                    <a:pt x="5261" y="10482"/>
                  </a:cubicBezTo>
                  <a:close/>
                  <a:moveTo>
                    <a:pt x="9453" y="10486"/>
                  </a:moveTo>
                  <a:lnTo>
                    <a:pt x="9453" y="10486"/>
                  </a:lnTo>
                  <a:cubicBezTo>
                    <a:pt x="9371" y="10875"/>
                    <a:pt x="9262" y="11265"/>
                    <a:pt x="9134" y="11646"/>
                  </a:cubicBezTo>
                  <a:lnTo>
                    <a:pt x="9134" y="11646"/>
                  </a:lnTo>
                  <a:cubicBezTo>
                    <a:pt x="8772" y="11467"/>
                    <a:pt x="8426" y="11269"/>
                    <a:pt x="8088" y="11048"/>
                  </a:cubicBezTo>
                  <a:cubicBezTo>
                    <a:pt x="8287" y="10892"/>
                    <a:pt x="8486" y="10732"/>
                    <a:pt x="8685" y="10560"/>
                  </a:cubicBezTo>
                  <a:cubicBezTo>
                    <a:pt x="8946" y="10541"/>
                    <a:pt x="9199" y="10513"/>
                    <a:pt x="9453" y="10486"/>
                  </a:cubicBezTo>
                  <a:close/>
                  <a:moveTo>
                    <a:pt x="2734" y="9917"/>
                  </a:moveTo>
                  <a:lnTo>
                    <a:pt x="2734" y="9917"/>
                  </a:lnTo>
                  <a:cubicBezTo>
                    <a:pt x="3268" y="10096"/>
                    <a:pt x="3818" y="10240"/>
                    <a:pt x="4372" y="10342"/>
                  </a:cubicBezTo>
                  <a:cubicBezTo>
                    <a:pt x="4473" y="10899"/>
                    <a:pt x="4617" y="11445"/>
                    <a:pt x="4801" y="11980"/>
                  </a:cubicBezTo>
                  <a:cubicBezTo>
                    <a:pt x="4337" y="12144"/>
                    <a:pt x="3919" y="12227"/>
                    <a:pt x="3573" y="12227"/>
                  </a:cubicBezTo>
                  <a:cubicBezTo>
                    <a:pt x="3214" y="12227"/>
                    <a:pt x="2932" y="12138"/>
                    <a:pt x="2753" y="11960"/>
                  </a:cubicBezTo>
                  <a:lnTo>
                    <a:pt x="2757" y="11960"/>
                  </a:lnTo>
                  <a:cubicBezTo>
                    <a:pt x="2402" y="11605"/>
                    <a:pt x="2398" y="10864"/>
                    <a:pt x="2734" y="9917"/>
                  </a:cubicBezTo>
                  <a:close/>
                  <a:moveTo>
                    <a:pt x="11984" y="9917"/>
                  </a:moveTo>
                  <a:lnTo>
                    <a:pt x="11984" y="9917"/>
                  </a:lnTo>
                  <a:cubicBezTo>
                    <a:pt x="12319" y="10864"/>
                    <a:pt x="12315" y="11605"/>
                    <a:pt x="11960" y="11960"/>
                  </a:cubicBezTo>
                  <a:cubicBezTo>
                    <a:pt x="11779" y="12141"/>
                    <a:pt x="11496" y="12232"/>
                    <a:pt x="11137" y="12232"/>
                  </a:cubicBezTo>
                  <a:cubicBezTo>
                    <a:pt x="10794" y="12232"/>
                    <a:pt x="10380" y="12149"/>
                    <a:pt x="9917" y="11983"/>
                  </a:cubicBezTo>
                  <a:cubicBezTo>
                    <a:pt x="10100" y="11449"/>
                    <a:pt x="10244" y="10899"/>
                    <a:pt x="10346" y="10346"/>
                  </a:cubicBezTo>
                  <a:cubicBezTo>
                    <a:pt x="10900" y="10240"/>
                    <a:pt x="11449" y="10096"/>
                    <a:pt x="11984" y="9917"/>
                  </a:cubicBezTo>
                  <a:close/>
                  <a:moveTo>
                    <a:pt x="7359" y="11582"/>
                  </a:moveTo>
                  <a:cubicBezTo>
                    <a:pt x="7823" y="11902"/>
                    <a:pt x="8314" y="12186"/>
                    <a:pt x="8821" y="12436"/>
                  </a:cubicBezTo>
                  <a:cubicBezTo>
                    <a:pt x="8384" y="13344"/>
                    <a:pt x="7862" y="13867"/>
                    <a:pt x="7359" y="13867"/>
                  </a:cubicBezTo>
                  <a:cubicBezTo>
                    <a:pt x="6856" y="13867"/>
                    <a:pt x="6329" y="13344"/>
                    <a:pt x="5896" y="12436"/>
                  </a:cubicBezTo>
                  <a:cubicBezTo>
                    <a:pt x="6403" y="12186"/>
                    <a:pt x="6895" y="11902"/>
                    <a:pt x="7359" y="11582"/>
                  </a:cubicBezTo>
                  <a:close/>
                  <a:moveTo>
                    <a:pt x="7359" y="0"/>
                  </a:moveTo>
                  <a:cubicBezTo>
                    <a:pt x="6493" y="0"/>
                    <a:pt x="5705" y="686"/>
                    <a:pt x="5116" y="1946"/>
                  </a:cubicBezTo>
                  <a:cubicBezTo>
                    <a:pt x="4546" y="1741"/>
                    <a:pt x="4027" y="1638"/>
                    <a:pt x="3572" y="1638"/>
                  </a:cubicBezTo>
                  <a:cubicBezTo>
                    <a:pt x="2981" y="1638"/>
                    <a:pt x="2499" y="1811"/>
                    <a:pt x="2153" y="2156"/>
                  </a:cubicBezTo>
                  <a:cubicBezTo>
                    <a:pt x="1544" y="2765"/>
                    <a:pt x="1470" y="3810"/>
                    <a:pt x="1946" y="5116"/>
                  </a:cubicBezTo>
                  <a:cubicBezTo>
                    <a:pt x="687" y="5705"/>
                    <a:pt x="0" y="6493"/>
                    <a:pt x="0" y="7359"/>
                  </a:cubicBezTo>
                  <a:cubicBezTo>
                    <a:pt x="0" y="8220"/>
                    <a:pt x="687" y="9008"/>
                    <a:pt x="1946" y="9601"/>
                  </a:cubicBezTo>
                  <a:cubicBezTo>
                    <a:pt x="1474" y="10907"/>
                    <a:pt x="1544" y="11952"/>
                    <a:pt x="2153" y="12561"/>
                  </a:cubicBezTo>
                  <a:cubicBezTo>
                    <a:pt x="2500" y="12908"/>
                    <a:pt x="2983" y="13079"/>
                    <a:pt x="3572" y="13079"/>
                  </a:cubicBezTo>
                  <a:cubicBezTo>
                    <a:pt x="4025" y="13079"/>
                    <a:pt x="4547" y="12974"/>
                    <a:pt x="5116" y="12771"/>
                  </a:cubicBezTo>
                  <a:cubicBezTo>
                    <a:pt x="5705" y="14027"/>
                    <a:pt x="6493" y="14717"/>
                    <a:pt x="7359" y="14717"/>
                  </a:cubicBezTo>
                  <a:cubicBezTo>
                    <a:pt x="8221" y="14717"/>
                    <a:pt x="9008" y="14027"/>
                    <a:pt x="9601" y="12771"/>
                  </a:cubicBezTo>
                  <a:cubicBezTo>
                    <a:pt x="10170" y="12974"/>
                    <a:pt x="10689" y="13079"/>
                    <a:pt x="11141" y="13079"/>
                  </a:cubicBezTo>
                  <a:cubicBezTo>
                    <a:pt x="11734" y="13079"/>
                    <a:pt x="12214" y="12908"/>
                    <a:pt x="12561" y="12561"/>
                  </a:cubicBezTo>
                  <a:cubicBezTo>
                    <a:pt x="13169" y="11952"/>
                    <a:pt x="13243" y="10907"/>
                    <a:pt x="12767" y="9601"/>
                  </a:cubicBezTo>
                  <a:cubicBezTo>
                    <a:pt x="14027" y="9008"/>
                    <a:pt x="14713" y="8220"/>
                    <a:pt x="14713" y="7359"/>
                  </a:cubicBezTo>
                  <a:cubicBezTo>
                    <a:pt x="14713" y="6493"/>
                    <a:pt x="14027" y="5705"/>
                    <a:pt x="12767" y="5116"/>
                  </a:cubicBezTo>
                  <a:cubicBezTo>
                    <a:pt x="13239" y="3806"/>
                    <a:pt x="13169" y="2765"/>
                    <a:pt x="12561" y="2153"/>
                  </a:cubicBezTo>
                  <a:cubicBezTo>
                    <a:pt x="12215" y="1809"/>
                    <a:pt x="11733" y="1636"/>
                    <a:pt x="11142" y="1636"/>
                  </a:cubicBezTo>
                  <a:cubicBezTo>
                    <a:pt x="10687" y="1636"/>
                    <a:pt x="10167" y="1739"/>
                    <a:pt x="9597" y="1946"/>
                  </a:cubicBezTo>
                  <a:cubicBezTo>
                    <a:pt x="9008" y="686"/>
                    <a:pt x="8221" y="0"/>
                    <a:pt x="7359" y="0"/>
                  </a:cubicBezTo>
                  <a:close/>
                </a:path>
              </a:pathLst>
            </a:cu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8" name="Google Shape;143;p29"/>
          <p:cNvSpPr txBox="1">
            <a:spLocks/>
          </p:cNvSpPr>
          <p:nvPr/>
        </p:nvSpPr>
        <p:spPr>
          <a:xfrm flipH="1">
            <a:off x="5696037" y="922338"/>
            <a:ext cx="1634412" cy="9493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rgbClr val="D49421"/>
                </a:solidFill>
              </a:rPr>
              <a:t>Here you could describe the topic of the section</a:t>
            </a:r>
          </a:p>
        </p:txBody>
      </p:sp>
      <p:sp>
        <p:nvSpPr>
          <p:cNvPr id="79" name="Google Shape;143;p29"/>
          <p:cNvSpPr txBox="1">
            <a:spLocks/>
          </p:cNvSpPr>
          <p:nvPr/>
        </p:nvSpPr>
        <p:spPr>
          <a:xfrm flipH="1">
            <a:off x="1793013" y="3850574"/>
            <a:ext cx="1634412" cy="9493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rgbClr val="D49421"/>
                </a:solidFill>
              </a:rPr>
              <a:t>Here you could describe the topic of the section</a:t>
            </a:r>
          </a:p>
        </p:txBody>
      </p:sp>
      <p:sp>
        <p:nvSpPr>
          <p:cNvPr id="80" name="Google Shape;143;p29"/>
          <p:cNvSpPr txBox="1">
            <a:spLocks/>
          </p:cNvSpPr>
          <p:nvPr/>
        </p:nvSpPr>
        <p:spPr>
          <a:xfrm flipH="1">
            <a:off x="4407110" y="3891126"/>
            <a:ext cx="1634412" cy="9493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rgbClr val="D49421"/>
                </a:solidFill>
              </a:rPr>
              <a:t>Here you could describe the topic of the section</a:t>
            </a:r>
          </a:p>
        </p:txBody>
      </p:sp>
    </p:spTree>
    <p:extLst>
      <p:ext uri="{BB962C8B-B14F-4D97-AF65-F5344CB8AC3E}">
        <p14:creationId xmlns:p14="http://schemas.microsoft.com/office/powerpoint/2010/main" val="40189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1;p30">
            <a:extLst>
              <a:ext uri="{FF2B5EF4-FFF2-40B4-BE49-F238E27FC236}">
                <a16:creationId xmlns:a16="http://schemas.microsoft.com/office/drawing/2014/main" id="{3B945339-977A-44E1-8B3D-2BA3F532B12B}"/>
              </a:ext>
            </a:extLst>
          </p:cNvPr>
          <p:cNvSpPr txBox="1">
            <a:spLocks/>
          </p:cNvSpPr>
          <p:nvPr/>
        </p:nvSpPr>
        <p:spPr>
          <a:xfrm>
            <a:off x="2178669" y="2238094"/>
            <a:ext cx="10530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solidFill>
                  <a:schemeClr val="bg1"/>
                </a:solidFill>
                <a:latin typeface="+mj-lt"/>
              </a:rPr>
              <a:t>01</a:t>
            </a:r>
          </a:p>
        </p:txBody>
      </p:sp>
      <p:sp>
        <p:nvSpPr>
          <p:cNvPr id="21" name="Google Shape;161;p30">
            <a:extLst>
              <a:ext uri="{FF2B5EF4-FFF2-40B4-BE49-F238E27FC236}">
                <a16:creationId xmlns:a16="http://schemas.microsoft.com/office/drawing/2014/main" id="{39E644A5-8A05-4540-9447-ECF2E2A50E51}"/>
              </a:ext>
            </a:extLst>
          </p:cNvPr>
          <p:cNvSpPr txBox="1">
            <a:spLocks/>
          </p:cNvSpPr>
          <p:nvPr/>
        </p:nvSpPr>
        <p:spPr>
          <a:xfrm>
            <a:off x="5036903" y="2479087"/>
            <a:ext cx="1053000"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4000" dirty="0">
                <a:solidFill>
                  <a:schemeClr val="bg1"/>
                </a:solidFill>
                <a:latin typeface="+mj-lt"/>
              </a:rPr>
              <a:t>02</a:t>
            </a:r>
          </a:p>
        </p:txBody>
      </p:sp>
      <p:sp>
        <p:nvSpPr>
          <p:cNvPr id="22" name="Google Shape;729;p46">
            <a:extLst>
              <a:ext uri="{FF2B5EF4-FFF2-40B4-BE49-F238E27FC236}">
                <a16:creationId xmlns:a16="http://schemas.microsoft.com/office/drawing/2014/main" id="{5E114B59-07ED-47C7-AECA-7DD217FC59E1}"/>
              </a:ext>
            </a:extLst>
          </p:cNvPr>
          <p:cNvSpPr txBox="1">
            <a:spLocks/>
          </p:cNvSpPr>
          <p:nvPr/>
        </p:nvSpPr>
        <p:spPr>
          <a:xfrm flipH="1">
            <a:off x="5283647" y="1792129"/>
            <a:ext cx="2559900" cy="577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dirty="0"/>
              <a:t>You could enter a subtitle here if you need it</a:t>
            </a:r>
          </a:p>
        </p:txBody>
      </p:sp>
      <p:sp>
        <p:nvSpPr>
          <p:cNvPr id="23" name="Google Shape;316;p39">
            <a:extLst>
              <a:ext uri="{FF2B5EF4-FFF2-40B4-BE49-F238E27FC236}">
                <a16:creationId xmlns:a16="http://schemas.microsoft.com/office/drawing/2014/main" id="{4BEA39A8-5A09-482C-AB31-DE6C8564C379}"/>
              </a:ext>
            </a:extLst>
          </p:cNvPr>
          <p:cNvSpPr txBox="1">
            <a:spLocks/>
          </p:cNvSpPr>
          <p:nvPr/>
        </p:nvSpPr>
        <p:spPr>
          <a:xfrm>
            <a:off x="4625266" y="1173891"/>
            <a:ext cx="3259107" cy="757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s-PE" sz="3600" dirty="0">
                <a:solidFill>
                  <a:srgbClr val="5DB3E5"/>
                </a:solidFill>
                <a:latin typeface="Arial Black" panose="020B0A04020102020204" pitchFamily="34" charset="0"/>
              </a:rPr>
              <a:t>LIQUID</a:t>
            </a:r>
          </a:p>
        </p:txBody>
      </p:sp>
      <p:grpSp>
        <p:nvGrpSpPr>
          <p:cNvPr id="24" name="Group 4">
            <a:extLst>
              <a:ext uri="{FF2B5EF4-FFF2-40B4-BE49-F238E27FC236}">
                <a16:creationId xmlns:a16="http://schemas.microsoft.com/office/drawing/2014/main" id="{84B4C59E-F1CE-450B-9843-3AF822F24878}"/>
              </a:ext>
            </a:extLst>
          </p:cNvPr>
          <p:cNvGrpSpPr>
            <a:grpSpLocks noChangeAspect="1"/>
          </p:cNvGrpSpPr>
          <p:nvPr/>
        </p:nvGrpSpPr>
        <p:grpSpPr bwMode="auto">
          <a:xfrm>
            <a:off x="6564313" y="2654300"/>
            <a:ext cx="1117600" cy="1801813"/>
            <a:chOff x="4135" y="1672"/>
            <a:chExt cx="704" cy="1135"/>
          </a:xfrm>
        </p:grpSpPr>
        <p:sp>
          <p:nvSpPr>
            <p:cNvPr id="25" name="AutoShape 3">
              <a:extLst>
                <a:ext uri="{FF2B5EF4-FFF2-40B4-BE49-F238E27FC236}">
                  <a16:creationId xmlns:a16="http://schemas.microsoft.com/office/drawing/2014/main" id="{4911D75B-9D7F-4F0F-9835-BD2377C1AA96}"/>
                </a:ext>
              </a:extLst>
            </p:cNvPr>
            <p:cNvSpPr>
              <a:spLocks noChangeAspect="1" noChangeArrowheads="1" noTextEdit="1"/>
            </p:cNvSpPr>
            <p:nvPr/>
          </p:nvSpPr>
          <p:spPr bwMode="auto">
            <a:xfrm>
              <a:off x="4135" y="1672"/>
              <a:ext cx="704"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6" name="Freeform 5">
              <a:extLst>
                <a:ext uri="{FF2B5EF4-FFF2-40B4-BE49-F238E27FC236}">
                  <a16:creationId xmlns:a16="http://schemas.microsoft.com/office/drawing/2014/main" id="{49D96C07-00BC-488F-BAF5-C0C6C46FA189}"/>
                </a:ext>
              </a:extLst>
            </p:cNvPr>
            <p:cNvSpPr>
              <a:spLocks noEditPoints="1"/>
            </p:cNvSpPr>
            <p:nvPr/>
          </p:nvSpPr>
          <p:spPr bwMode="auto">
            <a:xfrm>
              <a:off x="4135" y="1674"/>
              <a:ext cx="707" cy="1135"/>
            </a:xfrm>
            <a:custGeom>
              <a:avLst/>
              <a:gdLst>
                <a:gd name="T0" fmla="*/ 278 w 422"/>
                <a:gd name="T1" fmla="*/ 2 h 678"/>
                <a:gd name="T2" fmla="*/ 410 w 422"/>
                <a:gd name="T3" fmla="*/ 34 h 678"/>
                <a:gd name="T4" fmla="*/ 414 w 422"/>
                <a:gd name="T5" fmla="*/ 150 h 678"/>
                <a:gd name="T6" fmla="*/ 398 w 422"/>
                <a:gd name="T7" fmla="*/ 349 h 678"/>
                <a:gd name="T8" fmla="*/ 382 w 422"/>
                <a:gd name="T9" fmla="*/ 548 h 678"/>
                <a:gd name="T10" fmla="*/ 360 w 422"/>
                <a:gd name="T11" fmla="*/ 647 h 678"/>
                <a:gd name="T12" fmla="*/ 162 w 422"/>
                <a:gd name="T13" fmla="*/ 674 h 678"/>
                <a:gd name="T14" fmla="*/ 56 w 422"/>
                <a:gd name="T15" fmla="*/ 643 h 678"/>
                <a:gd name="T16" fmla="*/ 37 w 422"/>
                <a:gd name="T17" fmla="*/ 508 h 678"/>
                <a:gd name="T18" fmla="*/ 19 w 422"/>
                <a:gd name="T19" fmla="*/ 280 h 678"/>
                <a:gd name="T20" fmla="*/ 3 w 422"/>
                <a:gd name="T21" fmla="*/ 81 h 678"/>
                <a:gd name="T22" fmla="*/ 12 w 422"/>
                <a:gd name="T23" fmla="*/ 33 h 678"/>
                <a:gd name="T24" fmla="*/ 172 w 422"/>
                <a:gd name="T25" fmla="*/ 0 h 678"/>
                <a:gd name="T26" fmla="*/ 246 w 422"/>
                <a:gd name="T27" fmla="*/ 0 h 678"/>
                <a:gd name="T28" fmla="*/ 52 w 422"/>
                <a:gd name="T29" fmla="*/ 422 h 678"/>
                <a:gd name="T30" fmla="*/ 67 w 422"/>
                <a:gd name="T31" fmla="*/ 611 h 678"/>
                <a:gd name="T32" fmla="*/ 82 w 422"/>
                <a:gd name="T33" fmla="*/ 631 h 678"/>
                <a:gd name="T34" fmla="*/ 311 w 422"/>
                <a:gd name="T35" fmla="*/ 640 h 678"/>
                <a:gd name="T36" fmla="*/ 355 w 422"/>
                <a:gd name="T37" fmla="*/ 618 h 678"/>
                <a:gd name="T38" fmla="*/ 372 w 422"/>
                <a:gd name="T39" fmla="*/ 408 h 678"/>
                <a:gd name="T40" fmla="*/ 211 w 422"/>
                <a:gd name="T41" fmla="*/ 393 h 678"/>
                <a:gd name="T42" fmla="*/ 24 w 422"/>
                <a:gd name="T43" fmla="*/ 84 h 678"/>
                <a:gd name="T44" fmla="*/ 111 w 422"/>
                <a:gd name="T45" fmla="*/ 290 h 678"/>
                <a:gd name="T46" fmla="*/ 335 w 422"/>
                <a:gd name="T47" fmla="*/ 295 h 678"/>
                <a:gd name="T48" fmla="*/ 398 w 422"/>
                <a:gd name="T49" fmla="*/ 84 h 678"/>
                <a:gd name="T50" fmla="*/ 278 w 422"/>
                <a:gd name="T51" fmla="*/ 108 h 678"/>
                <a:gd name="T52" fmla="*/ 24 w 422"/>
                <a:gd name="T53" fmla="*/ 84 h 678"/>
                <a:gd name="T54" fmla="*/ 24 w 422"/>
                <a:gd name="T55" fmla="*/ 57 h 678"/>
                <a:gd name="T56" fmla="*/ 177 w 422"/>
                <a:gd name="T57" fmla="*/ 84 h 678"/>
                <a:gd name="T58" fmla="*/ 380 w 422"/>
                <a:gd name="T59" fmla="*/ 64 h 678"/>
                <a:gd name="T60" fmla="*/ 364 w 422"/>
                <a:gd name="T61" fmla="*/ 41 h 678"/>
                <a:gd name="T62" fmla="*/ 63 w 422"/>
                <a:gd name="T63" fmla="*/ 39 h 678"/>
                <a:gd name="T64" fmla="*/ 376 w 422"/>
                <a:gd name="T65" fmla="*/ 339 h 678"/>
                <a:gd name="T66" fmla="*/ 346 w 422"/>
                <a:gd name="T67" fmla="*/ 324 h 678"/>
                <a:gd name="T68" fmla="*/ 132 w 422"/>
                <a:gd name="T69" fmla="*/ 313 h 678"/>
                <a:gd name="T70" fmla="*/ 45 w 422"/>
                <a:gd name="T71" fmla="*/ 337 h 678"/>
                <a:gd name="T72" fmla="*/ 98 w 422"/>
                <a:gd name="T73" fmla="*/ 357 h 678"/>
                <a:gd name="T74" fmla="*/ 345 w 422"/>
                <a:gd name="T75" fmla="*/ 352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2" h="678">
                  <a:moveTo>
                    <a:pt x="246" y="0"/>
                  </a:moveTo>
                  <a:cubicBezTo>
                    <a:pt x="256" y="0"/>
                    <a:pt x="267" y="1"/>
                    <a:pt x="278" y="2"/>
                  </a:cubicBezTo>
                  <a:cubicBezTo>
                    <a:pt x="313" y="5"/>
                    <a:pt x="348" y="9"/>
                    <a:pt x="382" y="20"/>
                  </a:cubicBezTo>
                  <a:cubicBezTo>
                    <a:pt x="391" y="23"/>
                    <a:pt x="401" y="28"/>
                    <a:pt x="410" y="34"/>
                  </a:cubicBezTo>
                  <a:cubicBezTo>
                    <a:pt x="418" y="39"/>
                    <a:pt x="422" y="48"/>
                    <a:pt x="421" y="60"/>
                  </a:cubicBezTo>
                  <a:cubicBezTo>
                    <a:pt x="418" y="90"/>
                    <a:pt x="416" y="120"/>
                    <a:pt x="414" y="150"/>
                  </a:cubicBezTo>
                  <a:cubicBezTo>
                    <a:pt x="411" y="183"/>
                    <a:pt x="408" y="217"/>
                    <a:pt x="406" y="250"/>
                  </a:cubicBezTo>
                  <a:cubicBezTo>
                    <a:pt x="403" y="283"/>
                    <a:pt x="400" y="316"/>
                    <a:pt x="398" y="349"/>
                  </a:cubicBezTo>
                  <a:cubicBezTo>
                    <a:pt x="395" y="383"/>
                    <a:pt x="392" y="416"/>
                    <a:pt x="390" y="450"/>
                  </a:cubicBezTo>
                  <a:cubicBezTo>
                    <a:pt x="387" y="482"/>
                    <a:pt x="384" y="515"/>
                    <a:pt x="382" y="548"/>
                  </a:cubicBezTo>
                  <a:cubicBezTo>
                    <a:pt x="380" y="571"/>
                    <a:pt x="377" y="594"/>
                    <a:pt x="376" y="618"/>
                  </a:cubicBezTo>
                  <a:cubicBezTo>
                    <a:pt x="375" y="632"/>
                    <a:pt x="369" y="641"/>
                    <a:pt x="360" y="647"/>
                  </a:cubicBezTo>
                  <a:cubicBezTo>
                    <a:pt x="345" y="657"/>
                    <a:pt x="329" y="662"/>
                    <a:pt x="313" y="665"/>
                  </a:cubicBezTo>
                  <a:cubicBezTo>
                    <a:pt x="263" y="677"/>
                    <a:pt x="213" y="678"/>
                    <a:pt x="162" y="674"/>
                  </a:cubicBezTo>
                  <a:cubicBezTo>
                    <a:pt x="134" y="671"/>
                    <a:pt x="107" y="668"/>
                    <a:pt x="80" y="657"/>
                  </a:cubicBezTo>
                  <a:cubicBezTo>
                    <a:pt x="72" y="654"/>
                    <a:pt x="64" y="649"/>
                    <a:pt x="56" y="643"/>
                  </a:cubicBezTo>
                  <a:cubicBezTo>
                    <a:pt x="47" y="636"/>
                    <a:pt x="47" y="623"/>
                    <a:pt x="46" y="611"/>
                  </a:cubicBezTo>
                  <a:cubicBezTo>
                    <a:pt x="43" y="577"/>
                    <a:pt x="40" y="542"/>
                    <a:pt x="37" y="508"/>
                  </a:cubicBezTo>
                  <a:cubicBezTo>
                    <a:pt x="34" y="470"/>
                    <a:pt x="32" y="431"/>
                    <a:pt x="28" y="393"/>
                  </a:cubicBezTo>
                  <a:cubicBezTo>
                    <a:pt x="25" y="356"/>
                    <a:pt x="22" y="318"/>
                    <a:pt x="19" y="280"/>
                  </a:cubicBezTo>
                  <a:cubicBezTo>
                    <a:pt x="16" y="248"/>
                    <a:pt x="14" y="215"/>
                    <a:pt x="11" y="182"/>
                  </a:cubicBezTo>
                  <a:cubicBezTo>
                    <a:pt x="8" y="148"/>
                    <a:pt x="6" y="115"/>
                    <a:pt x="3" y="81"/>
                  </a:cubicBezTo>
                  <a:cubicBezTo>
                    <a:pt x="2" y="74"/>
                    <a:pt x="2" y="67"/>
                    <a:pt x="1" y="60"/>
                  </a:cubicBezTo>
                  <a:cubicBezTo>
                    <a:pt x="0" y="48"/>
                    <a:pt x="5" y="40"/>
                    <a:pt x="12" y="33"/>
                  </a:cubicBezTo>
                  <a:cubicBezTo>
                    <a:pt x="25" y="23"/>
                    <a:pt x="40" y="19"/>
                    <a:pt x="54" y="16"/>
                  </a:cubicBezTo>
                  <a:cubicBezTo>
                    <a:pt x="93" y="6"/>
                    <a:pt x="132" y="2"/>
                    <a:pt x="172" y="0"/>
                  </a:cubicBezTo>
                  <a:cubicBezTo>
                    <a:pt x="174" y="0"/>
                    <a:pt x="176" y="0"/>
                    <a:pt x="178" y="0"/>
                  </a:cubicBezTo>
                  <a:cubicBezTo>
                    <a:pt x="200" y="0"/>
                    <a:pt x="223" y="0"/>
                    <a:pt x="246" y="0"/>
                  </a:cubicBezTo>
                  <a:close/>
                  <a:moveTo>
                    <a:pt x="47" y="368"/>
                  </a:moveTo>
                  <a:cubicBezTo>
                    <a:pt x="49" y="386"/>
                    <a:pt x="50" y="404"/>
                    <a:pt x="52" y="422"/>
                  </a:cubicBezTo>
                  <a:cubicBezTo>
                    <a:pt x="54" y="456"/>
                    <a:pt x="57" y="490"/>
                    <a:pt x="60" y="524"/>
                  </a:cubicBezTo>
                  <a:cubicBezTo>
                    <a:pt x="62" y="553"/>
                    <a:pt x="65" y="582"/>
                    <a:pt x="67" y="611"/>
                  </a:cubicBezTo>
                  <a:cubicBezTo>
                    <a:pt x="67" y="623"/>
                    <a:pt x="72" y="627"/>
                    <a:pt x="80" y="630"/>
                  </a:cubicBezTo>
                  <a:cubicBezTo>
                    <a:pt x="80" y="630"/>
                    <a:pt x="81" y="631"/>
                    <a:pt x="82" y="631"/>
                  </a:cubicBezTo>
                  <a:cubicBezTo>
                    <a:pt x="106" y="642"/>
                    <a:pt x="131" y="646"/>
                    <a:pt x="156" y="648"/>
                  </a:cubicBezTo>
                  <a:cubicBezTo>
                    <a:pt x="208" y="653"/>
                    <a:pt x="260" y="652"/>
                    <a:pt x="311" y="640"/>
                  </a:cubicBezTo>
                  <a:cubicBezTo>
                    <a:pt x="325" y="637"/>
                    <a:pt x="338" y="633"/>
                    <a:pt x="350" y="625"/>
                  </a:cubicBezTo>
                  <a:cubicBezTo>
                    <a:pt x="352" y="623"/>
                    <a:pt x="354" y="620"/>
                    <a:pt x="355" y="618"/>
                  </a:cubicBezTo>
                  <a:cubicBezTo>
                    <a:pt x="358" y="582"/>
                    <a:pt x="361" y="546"/>
                    <a:pt x="364" y="510"/>
                  </a:cubicBezTo>
                  <a:cubicBezTo>
                    <a:pt x="366" y="476"/>
                    <a:pt x="369" y="442"/>
                    <a:pt x="372" y="408"/>
                  </a:cubicBezTo>
                  <a:cubicBezTo>
                    <a:pt x="373" y="395"/>
                    <a:pt x="374" y="382"/>
                    <a:pt x="375" y="369"/>
                  </a:cubicBezTo>
                  <a:cubicBezTo>
                    <a:pt x="321" y="389"/>
                    <a:pt x="266" y="393"/>
                    <a:pt x="211" y="393"/>
                  </a:cubicBezTo>
                  <a:cubicBezTo>
                    <a:pt x="156" y="393"/>
                    <a:pt x="101" y="389"/>
                    <a:pt x="47" y="368"/>
                  </a:cubicBezTo>
                  <a:close/>
                  <a:moveTo>
                    <a:pt x="24" y="84"/>
                  </a:moveTo>
                  <a:cubicBezTo>
                    <a:pt x="30" y="160"/>
                    <a:pt x="37" y="235"/>
                    <a:pt x="43" y="310"/>
                  </a:cubicBezTo>
                  <a:cubicBezTo>
                    <a:pt x="65" y="298"/>
                    <a:pt x="88" y="293"/>
                    <a:pt x="111" y="290"/>
                  </a:cubicBezTo>
                  <a:cubicBezTo>
                    <a:pt x="139" y="287"/>
                    <a:pt x="167" y="284"/>
                    <a:pt x="196" y="283"/>
                  </a:cubicBezTo>
                  <a:cubicBezTo>
                    <a:pt x="242" y="281"/>
                    <a:pt x="289" y="285"/>
                    <a:pt x="335" y="295"/>
                  </a:cubicBezTo>
                  <a:cubicBezTo>
                    <a:pt x="350" y="298"/>
                    <a:pt x="365" y="304"/>
                    <a:pt x="380" y="309"/>
                  </a:cubicBezTo>
                  <a:cubicBezTo>
                    <a:pt x="386" y="235"/>
                    <a:pt x="392" y="160"/>
                    <a:pt x="398" y="84"/>
                  </a:cubicBezTo>
                  <a:cubicBezTo>
                    <a:pt x="394" y="86"/>
                    <a:pt x="391" y="87"/>
                    <a:pt x="388" y="88"/>
                  </a:cubicBezTo>
                  <a:cubicBezTo>
                    <a:pt x="352" y="101"/>
                    <a:pt x="315" y="105"/>
                    <a:pt x="278" y="108"/>
                  </a:cubicBezTo>
                  <a:cubicBezTo>
                    <a:pt x="237" y="111"/>
                    <a:pt x="195" y="111"/>
                    <a:pt x="153" y="108"/>
                  </a:cubicBezTo>
                  <a:cubicBezTo>
                    <a:pt x="109" y="105"/>
                    <a:pt x="67" y="100"/>
                    <a:pt x="24" y="84"/>
                  </a:cubicBezTo>
                  <a:close/>
                  <a:moveTo>
                    <a:pt x="24" y="54"/>
                  </a:moveTo>
                  <a:cubicBezTo>
                    <a:pt x="24" y="55"/>
                    <a:pt x="24" y="56"/>
                    <a:pt x="24" y="57"/>
                  </a:cubicBezTo>
                  <a:cubicBezTo>
                    <a:pt x="35" y="61"/>
                    <a:pt x="45" y="65"/>
                    <a:pt x="55" y="68"/>
                  </a:cubicBezTo>
                  <a:cubicBezTo>
                    <a:pt x="95" y="79"/>
                    <a:pt x="136" y="83"/>
                    <a:pt x="177" y="84"/>
                  </a:cubicBezTo>
                  <a:cubicBezTo>
                    <a:pt x="216" y="85"/>
                    <a:pt x="256" y="85"/>
                    <a:pt x="296" y="80"/>
                  </a:cubicBezTo>
                  <a:cubicBezTo>
                    <a:pt x="325" y="77"/>
                    <a:pt x="353" y="73"/>
                    <a:pt x="380" y="64"/>
                  </a:cubicBezTo>
                  <a:cubicBezTo>
                    <a:pt x="386" y="62"/>
                    <a:pt x="392" y="59"/>
                    <a:pt x="400" y="55"/>
                  </a:cubicBezTo>
                  <a:cubicBezTo>
                    <a:pt x="387" y="47"/>
                    <a:pt x="376" y="44"/>
                    <a:pt x="364" y="41"/>
                  </a:cubicBezTo>
                  <a:cubicBezTo>
                    <a:pt x="331" y="32"/>
                    <a:pt x="298" y="29"/>
                    <a:pt x="265" y="27"/>
                  </a:cubicBezTo>
                  <a:cubicBezTo>
                    <a:pt x="197" y="23"/>
                    <a:pt x="130" y="25"/>
                    <a:pt x="63" y="39"/>
                  </a:cubicBezTo>
                  <a:cubicBezTo>
                    <a:pt x="50" y="42"/>
                    <a:pt x="37" y="46"/>
                    <a:pt x="24" y="54"/>
                  </a:cubicBezTo>
                  <a:close/>
                  <a:moveTo>
                    <a:pt x="376" y="339"/>
                  </a:moveTo>
                  <a:cubicBezTo>
                    <a:pt x="376" y="338"/>
                    <a:pt x="376" y="337"/>
                    <a:pt x="376" y="336"/>
                  </a:cubicBezTo>
                  <a:cubicBezTo>
                    <a:pt x="366" y="332"/>
                    <a:pt x="356" y="327"/>
                    <a:pt x="346" y="324"/>
                  </a:cubicBezTo>
                  <a:cubicBezTo>
                    <a:pt x="310" y="314"/>
                    <a:pt x="274" y="310"/>
                    <a:pt x="238" y="309"/>
                  </a:cubicBezTo>
                  <a:cubicBezTo>
                    <a:pt x="202" y="308"/>
                    <a:pt x="167" y="308"/>
                    <a:pt x="132" y="313"/>
                  </a:cubicBezTo>
                  <a:cubicBezTo>
                    <a:pt x="108" y="316"/>
                    <a:pt x="85" y="320"/>
                    <a:pt x="62" y="329"/>
                  </a:cubicBezTo>
                  <a:cubicBezTo>
                    <a:pt x="57" y="331"/>
                    <a:pt x="52" y="334"/>
                    <a:pt x="45" y="337"/>
                  </a:cubicBezTo>
                  <a:cubicBezTo>
                    <a:pt x="49" y="340"/>
                    <a:pt x="51" y="342"/>
                    <a:pt x="53" y="343"/>
                  </a:cubicBezTo>
                  <a:cubicBezTo>
                    <a:pt x="68" y="348"/>
                    <a:pt x="83" y="354"/>
                    <a:pt x="98" y="357"/>
                  </a:cubicBezTo>
                  <a:cubicBezTo>
                    <a:pt x="130" y="364"/>
                    <a:pt x="163" y="367"/>
                    <a:pt x="197" y="367"/>
                  </a:cubicBezTo>
                  <a:cubicBezTo>
                    <a:pt x="246" y="368"/>
                    <a:pt x="296" y="366"/>
                    <a:pt x="345" y="352"/>
                  </a:cubicBezTo>
                  <a:cubicBezTo>
                    <a:pt x="356" y="349"/>
                    <a:pt x="366" y="346"/>
                    <a:pt x="376" y="339"/>
                  </a:cubicBezTo>
                  <a:close/>
                </a:path>
              </a:pathLst>
            </a:custGeom>
            <a:solidFill>
              <a:srgbClr val="88A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7" name="Freeform 6">
              <a:extLst>
                <a:ext uri="{FF2B5EF4-FFF2-40B4-BE49-F238E27FC236}">
                  <a16:creationId xmlns:a16="http://schemas.microsoft.com/office/drawing/2014/main" id="{337D408A-9EE7-4ACD-8A55-CA22D51178E4}"/>
                </a:ext>
              </a:extLst>
            </p:cNvPr>
            <p:cNvSpPr>
              <a:spLocks noEditPoints="1"/>
            </p:cNvSpPr>
            <p:nvPr/>
          </p:nvSpPr>
          <p:spPr bwMode="auto">
            <a:xfrm>
              <a:off x="4214" y="2290"/>
              <a:ext cx="550" cy="477"/>
            </a:xfrm>
            <a:custGeom>
              <a:avLst/>
              <a:gdLst>
                <a:gd name="T0" fmla="*/ 0 w 328"/>
                <a:gd name="T1" fmla="*/ 0 h 285"/>
                <a:gd name="T2" fmla="*/ 164 w 328"/>
                <a:gd name="T3" fmla="*/ 25 h 285"/>
                <a:gd name="T4" fmla="*/ 328 w 328"/>
                <a:gd name="T5" fmla="*/ 1 h 285"/>
                <a:gd name="T6" fmla="*/ 325 w 328"/>
                <a:gd name="T7" fmla="*/ 40 h 285"/>
                <a:gd name="T8" fmla="*/ 317 w 328"/>
                <a:gd name="T9" fmla="*/ 142 h 285"/>
                <a:gd name="T10" fmla="*/ 308 w 328"/>
                <a:gd name="T11" fmla="*/ 250 h 285"/>
                <a:gd name="T12" fmla="*/ 303 w 328"/>
                <a:gd name="T13" fmla="*/ 257 h 285"/>
                <a:gd name="T14" fmla="*/ 264 w 328"/>
                <a:gd name="T15" fmla="*/ 272 h 285"/>
                <a:gd name="T16" fmla="*/ 109 w 328"/>
                <a:gd name="T17" fmla="*/ 280 h 285"/>
                <a:gd name="T18" fmla="*/ 35 w 328"/>
                <a:gd name="T19" fmla="*/ 263 h 285"/>
                <a:gd name="T20" fmla="*/ 33 w 328"/>
                <a:gd name="T21" fmla="*/ 262 h 285"/>
                <a:gd name="T22" fmla="*/ 20 w 328"/>
                <a:gd name="T23" fmla="*/ 243 h 285"/>
                <a:gd name="T24" fmla="*/ 13 w 328"/>
                <a:gd name="T25" fmla="*/ 156 h 285"/>
                <a:gd name="T26" fmla="*/ 5 w 328"/>
                <a:gd name="T27" fmla="*/ 54 h 285"/>
                <a:gd name="T28" fmla="*/ 0 w 328"/>
                <a:gd name="T29" fmla="*/ 0 h 285"/>
                <a:gd name="T30" fmla="*/ 46 w 328"/>
                <a:gd name="T31" fmla="*/ 143 h 285"/>
                <a:gd name="T32" fmla="*/ 36 w 328"/>
                <a:gd name="T33" fmla="*/ 160 h 285"/>
                <a:gd name="T34" fmla="*/ 47 w 328"/>
                <a:gd name="T35" fmla="*/ 226 h 285"/>
                <a:gd name="T36" fmla="*/ 57 w 328"/>
                <a:gd name="T37" fmla="*/ 238 h 285"/>
                <a:gd name="T38" fmla="*/ 101 w 328"/>
                <a:gd name="T39" fmla="*/ 252 h 285"/>
                <a:gd name="T40" fmla="*/ 116 w 328"/>
                <a:gd name="T41" fmla="*/ 244 h 285"/>
                <a:gd name="T42" fmla="*/ 106 w 328"/>
                <a:gd name="T43" fmla="*/ 227 h 285"/>
                <a:gd name="T44" fmla="*/ 72 w 328"/>
                <a:gd name="T45" fmla="*/ 217 h 285"/>
                <a:gd name="T46" fmla="*/ 66 w 328"/>
                <a:gd name="T47" fmla="*/ 209 h 285"/>
                <a:gd name="T48" fmla="*/ 56 w 328"/>
                <a:gd name="T49" fmla="*/ 154 h 285"/>
                <a:gd name="T50" fmla="*/ 46 w 328"/>
                <a:gd name="T51" fmla="*/ 1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8" h="285">
                  <a:moveTo>
                    <a:pt x="0" y="0"/>
                  </a:moveTo>
                  <a:cubicBezTo>
                    <a:pt x="54" y="21"/>
                    <a:pt x="109" y="25"/>
                    <a:pt x="164" y="25"/>
                  </a:cubicBezTo>
                  <a:cubicBezTo>
                    <a:pt x="219" y="25"/>
                    <a:pt x="274" y="21"/>
                    <a:pt x="328" y="1"/>
                  </a:cubicBezTo>
                  <a:cubicBezTo>
                    <a:pt x="327" y="14"/>
                    <a:pt x="326" y="27"/>
                    <a:pt x="325" y="40"/>
                  </a:cubicBezTo>
                  <a:cubicBezTo>
                    <a:pt x="322" y="74"/>
                    <a:pt x="319" y="108"/>
                    <a:pt x="317" y="142"/>
                  </a:cubicBezTo>
                  <a:cubicBezTo>
                    <a:pt x="314" y="178"/>
                    <a:pt x="311" y="214"/>
                    <a:pt x="308" y="250"/>
                  </a:cubicBezTo>
                  <a:cubicBezTo>
                    <a:pt x="307" y="252"/>
                    <a:pt x="305" y="255"/>
                    <a:pt x="303" y="257"/>
                  </a:cubicBezTo>
                  <a:cubicBezTo>
                    <a:pt x="291" y="265"/>
                    <a:pt x="278" y="269"/>
                    <a:pt x="264" y="272"/>
                  </a:cubicBezTo>
                  <a:cubicBezTo>
                    <a:pt x="213" y="284"/>
                    <a:pt x="161" y="285"/>
                    <a:pt x="109" y="280"/>
                  </a:cubicBezTo>
                  <a:cubicBezTo>
                    <a:pt x="84" y="278"/>
                    <a:pt x="59" y="274"/>
                    <a:pt x="35" y="263"/>
                  </a:cubicBezTo>
                  <a:cubicBezTo>
                    <a:pt x="34" y="263"/>
                    <a:pt x="33" y="262"/>
                    <a:pt x="33" y="262"/>
                  </a:cubicBezTo>
                  <a:cubicBezTo>
                    <a:pt x="25" y="259"/>
                    <a:pt x="20" y="255"/>
                    <a:pt x="20" y="243"/>
                  </a:cubicBezTo>
                  <a:cubicBezTo>
                    <a:pt x="18" y="214"/>
                    <a:pt x="15" y="185"/>
                    <a:pt x="13" y="156"/>
                  </a:cubicBezTo>
                  <a:cubicBezTo>
                    <a:pt x="10" y="122"/>
                    <a:pt x="7" y="88"/>
                    <a:pt x="5" y="54"/>
                  </a:cubicBezTo>
                  <a:cubicBezTo>
                    <a:pt x="3" y="36"/>
                    <a:pt x="2" y="18"/>
                    <a:pt x="0" y="0"/>
                  </a:cubicBezTo>
                  <a:close/>
                  <a:moveTo>
                    <a:pt x="46" y="143"/>
                  </a:moveTo>
                  <a:cubicBezTo>
                    <a:pt x="39" y="143"/>
                    <a:pt x="34" y="150"/>
                    <a:pt x="36" y="160"/>
                  </a:cubicBezTo>
                  <a:cubicBezTo>
                    <a:pt x="40" y="182"/>
                    <a:pt x="44" y="204"/>
                    <a:pt x="47" y="226"/>
                  </a:cubicBezTo>
                  <a:cubicBezTo>
                    <a:pt x="49" y="233"/>
                    <a:pt x="52" y="237"/>
                    <a:pt x="57" y="238"/>
                  </a:cubicBezTo>
                  <a:cubicBezTo>
                    <a:pt x="72" y="243"/>
                    <a:pt x="87" y="248"/>
                    <a:pt x="101" y="252"/>
                  </a:cubicBezTo>
                  <a:cubicBezTo>
                    <a:pt x="109" y="254"/>
                    <a:pt x="114" y="251"/>
                    <a:pt x="116" y="244"/>
                  </a:cubicBezTo>
                  <a:cubicBezTo>
                    <a:pt x="117" y="236"/>
                    <a:pt x="114" y="230"/>
                    <a:pt x="106" y="227"/>
                  </a:cubicBezTo>
                  <a:cubicBezTo>
                    <a:pt x="95" y="224"/>
                    <a:pt x="83" y="220"/>
                    <a:pt x="72" y="217"/>
                  </a:cubicBezTo>
                  <a:cubicBezTo>
                    <a:pt x="68" y="216"/>
                    <a:pt x="67" y="213"/>
                    <a:pt x="66" y="209"/>
                  </a:cubicBezTo>
                  <a:cubicBezTo>
                    <a:pt x="63" y="190"/>
                    <a:pt x="59" y="172"/>
                    <a:pt x="56" y="154"/>
                  </a:cubicBezTo>
                  <a:cubicBezTo>
                    <a:pt x="55" y="146"/>
                    <a:pt x="51" y="143"/>
                    <a:pt x="46" y="143"/>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8" name="Freeform 7">
              <a:extLst>
                <a:ext uri="{FF2B5EF4-FFF2-40B4-BE49-F238E27FC236}">
                  <a16:creationId xmlns:a16="http://schemas.microsoft.com/office/drawing/2014/main" id="{74D34A41-D81B-4CFA-A2CA-0D4667D8A18C}"/>
                </a:ext>
              </a:extLst>
            </p:cNvPr>
            <p:cNvSpPr>
              <a:spLocks/>
            </p:cNvSpPr>
            <p:nvPr/>
          </p:nvSpPr>
          <p:spPr bwMode="auto">
            <a:xfrm>
              <a:off x="4210" y="2189"/>
              <a:ext cx="555" cy="101"/>
            </a:xfrm>
            <a:custGeom>
              <a:avLst/>
              <a:gdLst>
                <a:gd name="T0" fmla="*/ 331 w 331"/>
                <a:gd name="T1" fmla="*/ 31 h 60"/>
                <a:gd name="T2" fmla="*/ 300 w 331"/>
                <a:gd name="T3" fmla="*/ 44 h 60"/>
                <a:gd name="T4" fmla="*/ 152 w 331"/>
                <a:gd name="T5" fmla="*/ 59 h 60"/>
                <a:gd name="T6" fmla="*/ 53 w 331"/>
                <a:gd name="T7" fmla="*/ 49 h 60"/>
                <a:gd name="T8" fmla="*/ 8 w 331"/>
                <a:gd name="T9" fmla="*/ 35 h 60"/>
                <a:gd name="T10" fmla="*/ 0 w 331"/>
                <a:gd name="T11" fmla="*/ 29 h 60"/>
                <a:gd name="T12" fmla="*/ 17 w 331"/>
                <a:gd name="T13" fmla="*/ 21 h 60"/>
                <a:gd name="T14" fmla="*/ 87 w 331"/>
                <a:gd name="T15" fmla="*/ 5 h 60"/>
                <a:gd name="T16" fmla="*/ 193 w 331"/>
                <a:gd name="T17" fmla="*/ 1 h 60"/>
                <a:gd name="T18" fmla="*/ 301 w 331"/>
                <a:gd name="T19" fmla="*/ 16 h 60"/>
                <a:gd name="T20" fmla="*/ 331 w 331"/>
                <a:gd name="T21" fmla="*/ 28 h 60"/>
                <a:gd name="T22" fmla="*/ 331 w 331"/>
                <a:gd name="T23"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1" h="60">
                  <a:moveTo>
                    <a:pt x="331" y="31"/>
                  </a:moveTo>
                  <a:cubicBezTo>
                    <a:pt x="321" y="38"/>
                    <a:pt x="311" y="41"/>
                    <a:pt x="300" y="44"/>
                  </a:cubicBezTo>
                  <a:cubicBezTo>
                    <a:pt x="251" y="58"/>
                    <a:pt x="201" y="60"/>
                    <a:pt x="152" y="59"/>
                  </a:cubicBezTo>
                  <a:cubicBezTo>
                    <a:pt x="118" y="59"/>
                    <a:pt x="85" y="56"/>
                    <a:pt x="53" y="49"/>
                  </a:cubicBezTo>
                  <a:cubicBezTo>
                    <a:pt x="38" y="46"/>
                    <a:pt x="23" y="40"/>
                    <a:pt x="8" y="35"/>
                  </a:cubicBezTo>
                  <a:cubicBezTo>
                    <a:pt x="6" y="34"/>
                    <a:pt x="4" y="32"/>
                    <a:pt x="0" y="29"/>
                  </a:cubicBezTo>
                  <a:cubicBezTo>
                    <a:pt x="7" y="26"/>
                    <a:pt x="12" y="23"/>
                    <a:pt x="17" y="21"/>
                  </a:cubicBezTo>
                  <a:cubicBezTo>
                    <a:pt x="40" y="12"/>
                    <a:pt x="63" y="8"/>
                    <a:pt x="87" y="5"/>
                  </a:cubicBezTo>
                  <a:cubicBezTo>
                    <a:pt x="122" y="0"/>
                    <a:pt x="157" y="0"/>
                    <a:pt x="193" y="1"/>
                  </a:cubicBezTo>
                  <a:cubicBezTo>
                    <a:pt x="229" y="2"/>
                    <a:pt x="265" y="6"/>
                    <a:pt x="301" y="16"/>
                  </a:cubicBezTo>
                  <a:cubicBezTo>
                    <a:pt x="311" y="19"/>
                    <a:pt x="321" y="24"/>
                    <a:pt x="331" y="28"/>
                  </a:cubicBezTo>
                  <a:cubicBezTo>
                    <a:pt x="331" y="29"/>
                    <a:pt x="331" y="30"/>
                    <a:pt x="331" y="31"/>
                  </a:cubicBezTo>
                  <a:close/>
                </a:path>
              </a:pathLst>
            </a:custGeom>
            <a:solidFill>
              <a:srgbClr val="5AC5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sp>
          <p:nvSpPr>
            <p:cNvPr id="29" name="Freeform 8">
              <a:extLst>
                <a:ext uri="{FF2B5EF4-FFF2-40B4-BE49-F238E27FC236}">
                  <a16:creationId xmlns:a16="http://schemas.microsoft.com/office/drawing/2014/main" id="{A1B1E5A2-8F80-45E3-9BBE-F389ECCAF527}"/>
                </a:ext>
              </a:extLst>
            </p:cNvPr>
            <p:cNvSpPr>
              <a:spLocks/>
            </p:cNvSpPr>
            <p:nvPr/>
          </p:nvSpPr>
          <p:spPr bwMode="auto">
            <a:xfrm>
              <a:off x="4271" y="2529"/>
              <a:ext cx="139" cy="186"/>
            </a:xfrm>
            <a:custGeom>
              <a:avLst/>
              <a:gdLst>
                <a:gd name="T0" fmla="*/ 12 w 83"/>
                <a:gd name="T1" fmla="*/ 0 h 111"/>
                <a:gd name="T2" fmla="*/ 22 w 83"/>
                <a:gd name="T3" fmla="*/ 11 h 111"/>
                <a:gd name="T4" fmla="*/ 32 w 83"/>
                <a:gd name="T5" fmla="*/ 66 h 111"/>
                <a:gd name="T6" fmla="*/ 38 w 83"/>
                <a:gd name="T7" fmla="*/ 74 h 111"/>
                <a:gd name="T8" fmla="*/ 72 w 83"/>
                <a:gd name="T9" fmla="*/ 84 h 111"/>
                <a:gd name="T10" fmla="*/ 82 w 83"/>
                <a:gd name="T11" fmla="*/ 101 h 111"/>
                <a:gd name="T12" fmla="*/ 67 w 83"/>
                <a:gd name="T13" fmla="*/ 109 h 111"/>
                <a:gd name="T14" fmla="*/ 23 w 83"/>
                <a:gd name="T15" fmla="*/ 95 h 111"/>
                <a:gd name="T16" fmla="*/ 13 w 83"/>
                <a:gd name="T17" fmla="*/ 83 h 111"/>
                <a:gd name="T18" fmla="*/ 2 w 83"/>
                <a:gd name="T19" fmla="*/ 17 h 111"/>
                <a:gd name="T20" fmla="*/ 12 w 83"/>
                <a:gd name="T2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11">
                  <a:moveTo>
                    <a:pt x="12" y="0"/>
                  </a:moveTo>
                  <a:cubicBezTo>
                    <a:pt x="17" y="0"/>
                    <a:pt x="21" y="3"/>
                    <a:pt x="22" y="11"/>
                  </a:cubicBezTo>
                  <a:cubicBezTo>
                    <a:pt x="25" y="29"/>
                    <a:pt x="29" y="47"/>
                    <a:pt x="32" y="66"/>
                  </a:cubicBezTo>
                  <a:cubicBezTo>
                    <a:pt x="33" y="70"/>
                    <a:pt x="34" y="73"/>
                    <a:pt x="38" y="74"/>
                  </a:cubicBezTo>
                  <a:cubicBezTo>
                    <a:pt x="49" y="77"/>
                    <a:pt x="61" y="81"/>
                    <a:pt x="72" y="84"/>
                  </a:cubicBezTo>
                  <a:cubicBezTo>
                    <a:pt x="80" y="87"/>
                    <a:pt x="83" y="93"/>
                    <a:pt x="82" y="101"/>
                  </a:cubicBezTo>
                  <a:cubicBezTo>
                    <a:pt x="80" y="108"/>
                    <a:pt x="75" y="111"/>
                    <a:pt x="67" y="109"/>
                  </a:cubicBezTo>
                  <a:cubicBezTo>
                    <a:pt x="53" y="105"/>
                    <a:pt x="38" y="100"/>
                    <a:pt x="23" y="95"/>
                  </a:cubicBezTo>
                  <a:cubicBezTo>
                    <a:pt x="18" y="94"/>
                    <a:pt x="15" y="90"/>
                    <a:pt x="13" y="83"/>
                  </a:cubicBezTo>
                  <a:cubicBezTo>
                    <a:pt x="10" y="61"/>
                    <a:pt x="6" y="39"/>
                    <a:pt x="2" y="17"/>
                  </a:cubicBezTo>
                  <a:cubicBezTo>
                    <a:pt x="0" y="7"/>
                    <a:pt x="5" y="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a:p>
          </p:txBody>
        </p:sp>
      </p:grpSp>
    </p:spTree>
    <p:extLst>
      <p:ext uri="{BB962C8B-B14F-4D97-AF65-F5344CB8AC3E}">
        <p14:creationId xmlns:p14="http://schemas.microsoft.com/office/powerpoint/2010/main" val="1204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1491A00-E980-4292-9A2D-69B0FC53E2E7}"/>
              </a:ext>
            </a:extLst>
          </p:cNvPr>
          <p:cNvSpPr>
            <a:spLocks noGrp="1"/>
          </p:cNvSpPr>
          <p:nvPr>
            <p:ph type="body" sz="quarter" idx="10"/>
          </p:nvPr>
        </p:nvSpPr>
        <p:spPr/>
        <p:txBody>
          <a:bodyPr/>
          <a:lstStyle/>
          <a:p>
            <a:r>
              <a:rPr lang="es-PE" dirty="0"/>
              <a:t>Titulo de tu presentación</a:t>
            </a:r>
          </a:p>
        </p:txBody>
      </p:sp>
      <p:grpSp>
        <p:nvGrpSpPr>
          <p:cNvPr id="47" name="Grupo 46">
            <a:extLst>
              <a:ext uri="{FF2B5EF4-FFF2-40B4-BE49-F238E27FC236}">
                <a16:creationId xmlns:a16="http://schemas.microsoft.com/office/drawing/2014/main" id="{735B6126-EAFB-4DD1-BF3F-ED965DD2FF08}"/>
              </a:ext>
            </a:extLst>
          </p:cNvPr>
          <p:cNvGrpSpPr/>
          <p:nvPr/>
        </p:nvGrpSpPr>
        <p:grpSpPr>
          <a:xfrm>
            <a:off x="73033" y="1250997"/>
            <a:ext cx="8870078" cy="2864818"/>
            <a:chOff x="473839" y="1779662"/>
            <a:chExt cx="8130609" cy="2625988"/>
          </a:xfrm>
        </p:grpSpPr>
        <p:grpSp>
          <p:nvGrpSpPr>
            <p:cNvPr id="48" name="Group 3">
              <a:extLst>
                <a:ext uri="{FF2B5EF4-FFF2-40B4-BE49-F238E27FC236}">
                  <a16:creationId xmlns:a16="http://schemas.microsoft.com/office/drawing/2014/main" id="{56F9C39D-043F-451F-A1ED-E36F852315DC}"/>
                </a:ext>
              </a:extLst>
            </p:cNvPr>
            <p:cNvGrpSpPr/>
            <p:nvPr/>
          </p:nvGrpSpPr>
          <p:grpSpPr>
            <a:xfrm>
              <a:off x="1728255" y="1779662"/>
              <a:ext cx="3994161" cy="2484847"/>
              <a:chOff x="1728255" y="1779662"/>
              <a:chExt cx="3994161" cy="2484847"/>
            </a:xfrm>
            <a:solidFill>
              <a:schemeClr val="accent2"/>
            </a:solidFill>
          </p:grpSpPr>
          <p:sp>
            <p:nvSpPr>
              <p:cNvPr id="57" name="Block Arc 4">
                <a:extLst>
                  <a:ext uri="{FF2B5EF4-FFF2-40B4-BE49-F238E27FC236}">
                    <a16:creationId xmlns:a16="http://schemas.microsoft.com/office/drawing/2014/main" id="{6E2EE434-2119-4726-B013-881BA2710595}"/>
                  </a:ext>
                </a:extLst>
              </p:cNvPr>
              <p:cNvSpPr/>
              <p:nvPr/>
            </p:nvSpPr>
            <p:spPr>
              <a:xfrm>
                <a:off x="3355179" y="1897272"/>
                <a:ext cx="2367237" cy="2367237"/>
              </a:xfrm>
              <a:prstGeom prst="blockArc">
                <a:avLst>
                  <a:gd name="adj1" fmla="val 10800000"/>
                  <a:gd name="adj2" fmla="val 16286708"/>
                  <a:gd name="adj3" fmla="val 1642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solidFill>
                    <a:schemeClr val="tx1"/>
                  </a:solidFill>
                </a:endParaRPr>
              </a:p>
            </p:txBody>
          </p:sp>
          <p:sp>
            <p:nvSpPr>
              <p:cNvPr id="58" name="Rectangle 5">
                <a:extLst>
                  <a:ext uri="{FF2B5EF4-FFF2-40B4-BE49-F238E27FC236}">
                    <a16:creationId xmlns:a16="http://schemas.microsoft.com/office/drawing/2014/main" id="{01A73C55-F99D-4A85-BDFD-0F351A73F163}"/>
                  </a:ext>
                </a:extLst>
              </p:cNvPr>
              <p:cNvSpPr/>
              <p:nvPr/>
            </p:nvSpPr>
            <p:spPr>
              <a:xfrm>
                <a:off x="1728255" y="3003798"/>
                <a:ext cx="2016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9" name="Isosceles Triangle 6">
                <a:extLst>
                  <a:ext uri="{FF2B5EF4-FFF2-40B4-BE49-F238E27FC236}">
                    <a16:creationId xmlns:a16="http://schemas.microsoft.com/office/drawing/2014/main" id="{967974A7-2313-43E8-9145-EE1C5409AAD5}"/>
                  </a:ext>
                </a:extLst>
              </p:cNvPr>
              <p:cNvSpPr/>
              <p:nvPr/>
            </p:nvSpPr>
            <p:spPr>
              <a:xfrm rot="5400000">
                <a:off x="4473104" y="1845355"/>
                <a:ext cx="588585"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grpSp>
          <p:nvGrpSpPr>
            <p:cNvPr id="49" name="Group 7">
              <a:extLst>
                <a:ext uri="{FF2B5EF4-FFF2-40B4-BE49-F238E27FC236}">
                  <a16:creationId xmlns:a16="http://schemas.microsoft.com/office/drawing/2014/main" id="{DE19638F-431B-446D-A316-8377A3795952}"/>
                </a:ext>
              </a:extLst>
            </p:cNvPr>
            <p:cNvGrpSpPr/>
            <p:nvPr/>
          </p:nvGrpSpPr>
          <p:grpSpPr>
            <a:xfrm rot="10800000">
              <a:off x="3357016" y="1920803"/>
              <a:ext cx="4001476" cy="2484847"/>
              <a:chOff x="1720940" y="1779662"/>
              <a:chExt cx="4001476" cy="2484847"/>
            </a:xfrm>
            <a:solidFill>
              <a:schemeClr val="accent3">
                <a:lumMod val="60000"/>
                <a:lumOff val="40000"/>
              </a:schemeClr>
            </a:solidFill>
          </p:grpSpPr>
          <p:sp>
            <p:nvSpPr>
              <p:cNvPr id="54" name="Block Arc 8">
                <a:extLst>
                  <a:ext uri="{FF2B5EF4-FFF2-40B4-BE49-F238E27FC236}">
                    <a16:creationId xmlns:a16="http://schemas.microsoft.com/office/drawing/2014/main" id="{CE45B43D-2D1A-4E2D-B3F8-964FB7B899A4}"/>
                  </a:ext>
                </a:extLst>
              </p:cNvPr>
              <p:cNvSpPr/>
              <p:nvPr/>
            </p:nvSpPr>
            <p:spPr>
              <a:xfrm>
                <a:off x="3355179" y="1897272"/>
                <a:ext cx="2367237" cy="2367237"/>
              </a:xfrm>
              <a:prstGeom prst="blockArc">
                <a:avLst>
                  <a:gd name="adj1" fmla="val 10800000"/>
                  <a:gd name="adj2" fmla="val 16286708"/>
                  <a:gd name="adj3" fmla="val 1642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solidFill>
                    <a:schemeClr val="tx1"/>
                  </a:solidFill>
                </a:endParaRPr>
              </a:p>
            </p:txBody>
          </p:sp>
          <p:sp>
            <p:nvSpPr>
              <p:cNvPr id="55" name="Rectangle 9">
                <a:extLst>
                  <a:ext uri="{FF2B5EF4-FFF2-40B4-BE49-F238E27FC236}">
                    <a16:creationId xmlns:a16="http://schemas.microsoft.com/office/drawing/2014/main" id="{899A1DC7-F404-4758-979C-166995FBDD15}"/>
                  </a:ext>
                </a:extLst>
              </p:cNvPr>
              <p:cNvSpPr/>
              <p:nvPr/>
            </p:nvSpPr>
            <p:spPr>
              <a:xfrm>
                <a:off x="1720940" y="3003798"/>
                <a:ext cx="2016224"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sp>
            <p:nvSpPr>
              <p:cNvPr id="56" name="Isosceles Triangle 10">
                <a:extLst>
                  <a:ext uri="{FF2B5EF4-FFF2-40B4-BE49-F238E27FC236}">
                    <a16:creationId xmlns:a16="http://schemas.microsoft.com/office/drawing/2014/main" id="{D9700380-1567-436C-9E89-1FADE7608710}"/>
                  </a:ext>
                </a:extLst>
              </p:cNvPr>
              <p:cNvSpPr/>
              <p:nvPr/>
            </p:nvSpPr>
            <p:spPr>
              <a:xfrm rot="5400000">
                <a:off x="4473104" y="1845355"/>
                <a:ext cx="588585" cy="4572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grpSp>
        <p:sp>
          <p:nvSpPr>
            <p:cNvPr id="50" name="TextBox 11">
              <a:extLst>
                <a:ext uri="{FF2B5EF4-FFF2-40B4-BE49-F238E27FC236}">
                  <a16:creationId xmlns:a16="http://schemas.microsoft.com/office/drawing/2014/main" id="{BA8AAB8A-252D-411D-907B-2F37CB6061E9}"/>
                </a:ext>
              </a:extLst>
            </p:cNvPr>
            <p:cNvSpPr txBox="1"/>
            <p:nvPr/>
          </p:nvSpPr>
          <p:spPr>
            <a:xfrm>
              <a:off x="5436097" y="2885119"/>
              <a:ext cx="1800200" cy="232748"/>
            </a:xfrm>
            <a:prstGeom prst="rect">
              <a:avLst/>
            </a:prstGeom>
            <a:noFill/>
          </p:spPr>
          <p:txBody>
            <a:bodyPr wrap="square" rtlCol="0" anchor="ctr">
              <a:spAutoFit/>
            </a:bodyPr>
            <a:lstStyle/>
            <a:p>
              <a:pPr algn="ctr"/>
              <a:r>
                <a:rPr lang="en-US" altLang="ko-KR" sz="1050" b="1" dirty="0">
                  <a:solidFill>
                    <a:schemeClr val="bg1"/>
                  </a:solidFill>
                  <a:cs typeface="Arial" pitchFamily="34" charset="0"/>
                </a:rPr>
                <a:t>Your Text  Here</a:t>
              </a:r>
              <a:endParaRPr lang="ko-KR" altLang="en-US" sz="1050" b="1" dirty="0">
                <a:solidFill>
                  <a:schemeClr val="bg1"/>
                </a:solidFill>
                <a:cs typeface="Arial" pitchFamily="34" charset="0"/>
              </a:endParaRPr>
            </a:p>
          </p:txBody>
        </p:sp>
        <p:sp>
          <p:nvSpPr>
            <p:cNvPr id="51" name="TextBox 12">
              <a:extLst>
                <a:ext uri="{FF2B5EF4-FFF2-40B4-BE49-F238E27FC236}">
                  <a16:creationId xmlns:a16="http://schemas.microsoft.com/office/drawing/2014/main" id="{C9EBE97D-D648-4411-BA69-AE8B192D2F23}"/>
                </a:ext>
              </a:extLst>
            </p:cNvPr>
            <p:cNvSpPr txBox="1"/>
            <p:nvPr/>
          </p:nvSpPr>
          <p:spPr>
            <a:xfrm>
              <a:off x="1836267" y="3067444"/>
              <a:ext cx="1800200" cy="232748"/>
            </a:xfrm>
            <a:prstGeom prst="rect">
              <a:avLst/>
            </a:prstGeom>
            <a:noFill/>
          </p:spPr>
          <p:txBody>
            <a:bodyPr wrap="square" rtlCol="0" anchor="ctr">
              <a:spAutoFit/>
            </a:bodyPr>
            <a:lstStyle/>
            <a:p>
              <a:pPr algn="ctr"/>
              <a:r>
                <a:rPr lang="en-US" altLang="ko-KR" sz="1050" b="1" dirty="0">
                  <a:solidFill>
                    <a:schemeClr val="bg1"/>
                  </a:solidFill>
                  <a:cs typeface="Arial" pitchFamily="34" charset="0"/>
                </a:rPr>
                <a:t>Your Text  Here</a:t>
              </a:r>
              <a:endParaRPr lang="ko-KR" altLang="en-US" sz="1050" b="1" dirty="0">
                <a:solidFill>
                  <a:schemeClr val="bg1"/>
                </a:solidFill>
                <a:cs typeface="Arial" pitchFamily="34" charset="0"/>
              </a:endParaRPr>
            </a:p>
          </p:txBody>
        </p:sp>
        <p:sp>
          <p:nvSpPr>
            <p:cNvPr id="52" name="TextBox 13">
              <a:extLst>
                <a:ext uri="{FF2B5EF4-FFF2-40B4-BE49-F238E27FC236}">
                  <a16:creationId xmlns:a16="http://schemas.microsoft.com/office/drawing/2014/main" id="{0DD11D93-BFC9-4470-99FD-BB5FF80B82A0}"/>
                </a:ext>
              </a:extLst>
            </p:cNvPr>
            <p:cNvSpPr txBox="1"/>
            <p:nvPr/>
          </p:nvSpPr>
          <p:spPr>
            <a:xfrm>
              <a:off x="473839" y="2100892"/>
              <a:ext cx="2821707" cy="592449"/>
            </a:xfrm>
            <a:prstGeom prst="rect">
              <a:avLst/>
            </a:prstGeom>
            <a:noFill/>
          </p:spPr>
          <p:txBody>
            <a:bodyPr wrap="square" rtlCol="0" anchor="ctr">
              <a:spAutoFit/>
            </a:bodyPr>
            <a:lstStyle/>
            <a:p>
              <a:pPr algn="r"/>
              <a:r>
                <a:rPr lang="en-US" altLang="ko-KR" sz="900" dirty="0">
                  <a:solidFill>
                    <a:schemeClr val="tx1">
                      <a:lumMod val="75000"/>
                      <a:lumOff val="25000"/>
                    </a:schemeClr>
                  </a:solidFill>
                  <a:cs typeface="Arial" pitchFamily="34" charset="0"/>
                </a:rPr>
                <a:t>Get a modern PowerPoint  Presentation that is beautifully designed. You can simply impress your audience and add a unique zing and appeal to your Presentations. </a:t>
              </a:r>
            </a:p>
          </p:txBody>
        </p:sp>
        <p:sp>
          <p:nvSpPr>
            <p:cNvPr id="53" name="TextBox 14">
              <a:extLst>
                <a:ext uri="{FF2B5EF4-FFF2-40B4-BE49-F238E27FC236}">
                  <a16:creationId xmlns:a16="http://schemas.microsoft.com/office/drawing/2014/main" id="{3B3D85C5-2993-4CFB-B447-E82A514DDC6E}"/>
                </a:ext>
              </a:extLst>
            </p:cNvPr>
            <p:cNvSpPr txBox="1"/>
            <p:nvPr/>
          </p:nvSpPr>
          <p:spPr>
            <a:xfrm>
              <a:off x="5782741" y="3495886"/>
              <a:ext cx="2821707" cy="592449"/>
            </a:xfrm>
            <a:prstGeom prst="rect">
              <a:avLst/>
            </a:prstGeom>
            <a:noFill/>
          </p:spPr>
          <p:txBody>
            <a:bodyPr wrap="square" rtlCol="0" anchor="ctr">
              <a:spAutoFit/>
            </a:bodyPr>
            <a:lstStyle/>
            <a:p>
              <a:r>
                <a:rPr lang="en-US" altLang="ko-KR" sz="900" dirty="0">
                  <a:solidFill>
                    <a:schemeClr val="tx1">
                      <a:lumMod val="75000"/>
                      <a:lumOff val="25000"/>
                    </a:schemeClr>
                  </a:solidFill>
                  <a:cs typeface="Arial" pitchFamily="34" charset="0"/>
                </a:rPr>
                <a:t>Get a modern PowerPoint  Presentation that is beautifully designed. You can simply impress your audience and add a unique zing and appeal to your Presentations. </a:t>
              </a:r>
            </a:p>
          </p:txBody>
        </p:sp>
      </p:grpSp>
      <p:grpSp>
        <p:nvGrpSpPr>
          <p:cNvPr id="60" name="Grupo 59">
            <a:extLst>
              <a:ext uri="{FF2B5EF4-FFF2-40B4-BE49-F238E27FC236}">
                <a16:creationId xmlns:a16="http://schemas.microsoft.com/office/drawing/2014/main" id="{DAF84319-8571-4241-912F-9D65285F8574}"/>
              </a:ext>
            </a:extLst>
          </p:cNvPr>
          <p:cNvGrpSpPr/>
          <p:nvPr/>
        </p:nvGrpSpPr>
        <p:grpSpPr>
          <a:xfrm>
            <a:off x="3736464" y="1916057"/>
            <a:ext cx="1507435" cy="1529607"/>
            <a:chOff x="4642932" y="2698154"/>
            <a:chExt cx="1035373" cy="1050602"/>
          </a:xfrm>
        </p:grpSpPr>
        <p:sp>
          <p:nvSpPr>
            <p:cNvPr id="61" name="Freeform 825">
              <a:extLst>
                <a:ext uri="{FF2B5EF4-FFF2-40B4-BE49-F238E27FC236}">
                  <a16:creationId xmlns:a16="http://schemas.microsoft.com/office/drawing/2014/main" id="{0D7B2A9D-FB22-441E-BFA3-D34F3FDE22A3}"/>
                </a:ext>
              </a:extLst>
            </p:cNvPr>
            <p:cNvSpPr>
              <a:spLocks/>
            </p:cNvSpPr>
            <p:nvPr/>
          </p:nvSpPr>
          <p:spPr bwMode="auto">
            <a:xfrm>
              <a:off x="4932223" y="2896088"/>
              <a:ext cx="426330" cy="639494"/>
            </a:xfrm>
            <a:custGeom>
              <a:avLst/>
              <a:gdLst>
                <a:gd name="T0" fmla="*/ 67 w 133"/>
                <a:gd name="T1" fmla="*/ 0 h 195"/>
                <a:gd name="T2" fmla="*/ 18 w 133"/>
                <a:gd name="T3" fmla="*/ 75 h 195"/>
                <a:gd name="T4" fmla="*/ 5 w 133"/>
                <a:gd name="T5" fmla="*/ 108 h 195"/>
                <a:gd name="T6" fmla="*/ 5 w 133"/>
                <a:gd name="T7" fmla="*/ 148 h 195"/>
                <a:gd name="T8" fmla="*/ 41 w 133"/>
                <a:gd name="T9" fmla="*/ 185 h 195"/>
                <a:gd name="T10" fmla="*/ 88 w 133"/>
                <a:gd name="T11" fmla="*/ 188 h 195"/>
                <a:gd name="T12" fmla="*/ 121 w 133"/>
                <a:gd name="T13" fmla="*/ 166 h 195"/>
                <a:gd name="T14" fmla="*/ 133 w 133"/>
                <a:gd name="T15" fmla="*/ 130 h 195"/>
                <a:gd name="T16" fmla="*/ 125 w 133"/>
                <a:gd name="T17" fmla="*/ 93 h 195"/>
                <a:gd name="T18" fmla="*/ 93 w 133"/>
                <a:gd name="T19" fmla="*/ 38 h 195"/>
                <a:gd name="T20" fmla="*/ 67 w 133"/>
                <a:gd name="T2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95">
                  <a:moveTo>
                    <a:pt x="67" y="0"/>
                  </a:moveTo>
                  <a:cubicBezTo>
                    <a:pt x="53" y="19"/>
                    <a:pt x="35" y="46"/>
                    <a:pt x="18" y="75"/>
                  </a:cubicBezTo>
                  <a:cubicBezTo>
                    <a:pt x="15" y="82"/>
                    <a:pt x="9" y="92"/>
                    <a:pt x="5" y="108"/>
                  </a:cubicBezTo>
                  <a:cubicBezTo>
                    <a:pt x="3" y="119"/>
                    <a:pt x="0" y="132"/>
                    <a:pt x="5" y="148"/>
                  </a:cubicBezTo>
                  <a:cubicBezTo>
                    <a:pt x="14" y="173"/>
                    <a:pt x="37" y="183"/>
                    <a:pt x="41" y="185"/>
                  </a:cubicBezTo>
                  <a:cubicBezTo>
                    <a:pt x="62" y="195"/>
                    <a:pt x="82" y="189"/>
                    <a:pt x="88" y="188"/>
                  </a:cubicBezTo>
                  <a:cubicBezTo>
                    <a:pt x="94" y="186"/>
                    <a:pt x="110" y="181"/>
                    <a:pt x="121" y="166"/>
                  </a:cubicBezTo>
                  <a:cubicBezTo>
                    <a:pt x="131" y="152"/>
                    <a:pt x="132" y="137"/>
                    <a:pt x="133" y="130"/>
                  </a:cubicBezTo>
                  <a:cubicBezTo>
                    <a:pt x="133" y="115"/>
                    <a:pt x="129" y="105"/>
                    <a:pt x="125" y="93"/>
                  </a:cubicBezTo>
                  <a:cubicBezTo>
                    <a:pt x="119" y="78"/>
                    <a:pt x="113" y="69"/>
                    <a:pt x="93" y="38"/>
                  </a:cubicBezTo>
                  <a:cubicBezTo>
                    <a:pt x="83" y="23"/>
                    <a:pt x="74" y="10"/>
                    <a:pt x="67" y="0"/>
                  </a:cubicBezTo>
                  <a:close/>
                </a:path>
              </a:pathLst>
            </a:custGeom>
            <a:solidFill>
              <a:srgbClr val="5DB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dirty="0"/>
            </a:p>
          </p:txBody>
        </p:sp>
        <p:sp>
          <p:nvSpPr>
            <p:cNvPr id="62" name="Freeform 826">
              <a:extLst>
                <a:ext uri="{FF2B5EF4-FFF2-40B4-BE49-F238E27FC236}">
                  <a16:creationId xmlns:a16="http://schemas.microsoft.com/office/drawing/2014/main" id="{3E0CF678-F85B-4622-839C-D4A1296E41C0}"/>
                </a:ext>
              </a:extLst>
            </p:cNvPr>
            <p:cNvSpPr>
              <a:spLocks/>
            </p:cNvSpPr>
            <p:nvPr/>
          </p:nvSpPr>
          <p:spPr bwMode="auto">
            <a:xfrm>
              <a:off x="5038810" y="3017896"/>
              <a:ext cx="76135" cy="106587"/>
            </a:xfrm>
            <a:custGeom>
              <a:avLst/>
              <a:gdLst>
                <a:gd name="T0" fmla="*/ 1 w 22"/>
                <a:gd name="T1" fmla="*/ 34 h 34"/>
                <a:gd name="T2" fmla="*/ 0 w 22"/>
                <a:gd name="T3" fmla="*/ 29 h 34"/>
                <a:gd name="T4" fmla="*/ 5 w 22"/>
                <a:gd name="T5" fmla="*/ 18 h 34"/>
                <a:gd name="T6" fmla="*/ 14 w 22"/>
                <a:gd name="T7" fmla="*/ 4 h 34"/>
                <a:gd name="T8" fmla="*/ 20 w 22"/>
                <a:gd name="T9" fmla="*/ 1 h 34"/>
                <a:gd name="T10" fmla="*/ 21 w 22"/>
                <a:gd name="T11" fmla="*/ 2 h 34"/>
                <a:gd name="T12" fmla="*/ 17 w 22"/>
                <a:gd name="T13" fmla="*/ 13 h 34"/>
                <a:gd name="T14" fmla="*/ 10 w 22"/>
                <a:gd name="T15" fmla="*/ 25 h 34"/>
                <a:gd name="T16" fmla="*/ 1 w 22"/>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4">
                  <a:moveTo>
                    <a:pt x="1" y="34"/>
                  </a:moveTo>
                  <a:cubicBezTo>
                    <a:pt x="1" y="33"/>
                    <a:pt x="0" y="32"/>
                    <a:pt x="0" y="29"/>
                  </a:cubicBezTo>
                  <a:cubicBezTo>
                    <a:pt x="1" y="26"/>
                    <a:pt x="2" y="23"/>
                    <a:pt x="5" y="18"/>
                  </a:cubicBezTo>
                  <a:cubicBezTo>
                    <a:pt x="9" y="12"/>
                    <a:pt x="10" y="10"/>
                    <a:pt x="14" y="4"/>
                  </a:cubicBezTo>
                  <a:cubicBezTo>
                    <a:pt x="17" y="0"/>
                    <a:pt x="19" y="0"/>
                    <a:pt x="20" y="1"/>
                  </a:cubicBezTo>
                  <a:cubicBezTo>
                    <a:pt x="22" y="1"/>
                    <a:pt x="21" y="1"/>
                    <a:pt x="21" y="2"/>
                  </a:cubicBezTo>
                  <a:cubicBezTo>
                    <a:pt x="22" y="6"/>
                    <a:pt x="20" y="8"/>
                    <a:pt x="17" y="13"/>
                  </a:cubicBezTo>
                  <a:cubicBezTo>
                    <a:pt x="12" y="22"/>
                    <a:pt x="13" y="20"/>
                    <a:pt x="10" y="25"/>
                  </a:cubicBezTo>
                  <a:cubicBezTo>
                    <a:pt x="7" y="29"/>
                    <a:pt x="6" y="34"/>
                    <a:pt x="1"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a:p>
          </p:txBody>
        </p:sp>
        <p:sp>
          <p:nvSpPr>
            <p:cNvPr id="63" name="Freeform 827">
              <a:extLst>
                <a:ext uri="{FF2B5EF4-FFF2-40B4-BE49-F238E27FC236}">
                  <a16:creationId xmlns:a16="http://schemas.microsoft.com/office/drawing/2014/main" id="{D4925728-C805-4887-9F12-557A7C13B493}"/>
                </a:ext>
              </a:extLst>
            </p:cNvPr>
            <p:cNvSpPr>
              <a:spLocks/>
            </p:cNvSpPr>
            <p:nvPr/>
          </p:nvSpPr>
          <p:spPr bwMode="auto">
            <a:xfrm>
              <a:off x="4642932" y="2789510"/>
              <a:ext cx="289300" cy="426330"/>
            </a:xfrm>
            <a:custGeom>
              <a:avLst/>
              <a:gdLst>
                <a:gd name="T0" fmla="*/ 25 w 92"/>
                <a:gd name="T1" fmla="*/ 126 h 130"/>
                <a:gd name="T2" fmla="*/ 38 w 92"/>
                <a:gd name="T3" fmla="*/ 74 h 130"/>
                <a:gd name="T4" fmla="*/ 88 w 92"/>
                <a:gd name="T5" fmla="*/ 18 h 130"/>
                <a:gd name="T6" fmla="*/ 92 w 92"/>
                <a:gd name="T7" fmla="*/ 3 h 130"/>
                <a:gd name="T8" fmla="*/ 73 w 92"/>
                <a:gd name="T9" fmla="*/ 0 h 130"/>
                <a:gd name="T10" fmla="*/ 19 w 92"/>
                <a:gd name="T11" fmla="*/ 58 h 130"/>
                <a:gd name="T12" fmla="*/ 3 w 92"/>
                <a:gd name="T13" fmla="*/ 100 h 130"/>
                <a:gd name="T14" fmla="*/ 0 w 92"/>
                <a:gd name="T15" fmla="*/ 128 h 130"/>
                <a:gd name="T16" fmla="*/ 12 w 92"/>
                <a:gd name="T17" fmla="*/ 115 h 130"/>
                <a:gd name="T18" fmla="*/ 25 w 92"/>
                <a:gd name="T19" fmla="*/ 130 h 130"/>
                <a:gd name="T20" fmla="*/ 25 w 92"/>
                <a:gd name="T21"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0">
                  <a:moveTo>
                    <a:pt x="25" y="126"/>
                  </a:moveTo>
                  <a:cubicBezTo>
                    <a:pt x="26" y="114"/>
                    <a:pt x="28" y="95"/>
                    <a:pt x="38" y="74"/>
                  </a:cubicBezTo>
                  <a:cubicBezTo>
                    <a:pt x="53" y="42"/>
                    <a:pt x="77" y="25"/>
                    <a:pt x="88" y="18"/>
                  </a:cubicBezTo>
                  <a:cubicBezTo>
                    <a:pt x="89" y="13"/>
                    <a:pt x="90" y="8"/>
                    <a:pt x="92" y="3"/>
                  </a:cubicBezTo>
                  <a:cubicBezTo>
                    <a:pt x="86" y="2"/>
                    <a:pt x="79" y="1"/>
                    <a:pt x="73" y="0"/>
                  </a:cubicBezTo>
                  <a:cubicBezTo>
                    <a:pt x="59" y="9"/>
                    <a:pt x="36" y="28"/>
                    <a:pt x="19" y="58"/>
                  </a:cubicBezTo>
                  <a:cubicBezTo>
                    <a:pt x="16" y="64"/>
                    <a:pt x="8" y="79"/>
                    <a:pt x="3" y="100"/>
                  </a:cubicBezTo>
                  <a:cubicBezTo>
                    <a:pt x="1" y="111"/>
                    <a:pt x="1" y="121"/>
                    <a:pt x="0" y="128"/>
                  </a:cubicBezTo>
                  <a:cubicBezTo>
                    <a:pt x="4" y="124"/>
                    <a:pt x="8" y="120"/>
                    <a:pt x="12" y="115"/>
                  </a:cubicBezTo>
                  <a:cubicBezTo>
                    <a:pt x="16" y="120"/>
                    <a:pt x="21" y="125"/>
                    <a:pt x="25" y="130"/>
                  </a:cubicBezTo>
                  <a:cubicBezTo>
                    <a:pt x="25" y="129"/>
                    <a:pt x="25" y="127"/>
                    <a:pt x="25" y="126"/>
                  </a:cubicBezTo>
                  <a:close/>
                </a:path>
              </a:pathLst>
            </a:custGeom>
            <a:solidFill>
              <a:srgbClr val="3CB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a:p>
          </p:txBody>
        </p:sp>
        <p:sp>
          <p:nvSpPr>
            <p:cNvPr id="64" name="Freeform 828">
              <a:extLst>
                <a:ext uri="{FF2B5EF4-FFF2-40B4-BE49-F238E27FC236}">
                  <a16:creationId xmlns:a16="http://schemas.microsoft.com/office/drawing/2014/main" id="{94857CAB-9482-4F53-BB8E-B17D523AA288}"/>
                </a:ext>
              </a:extLst>
            </p:cNvPr>
            <p:cNvSpPr>
              <a:spLocks/>
            </p:cNvSpPr>
            <p:nvPr/>
          </p:nvSpPr>
          <p:spPr bwMode="auto">
            <a:xfrm>
              <a:off x="4917002" y="2698154"/>
              <a:ext cx="502465" cy="137039"/>
            </a:xfrm>
            <a:custGeom>
              <a:avLst/>
              <a:gdLst>
                <a:gd name="T0" fmla="*/ 14 w 154"/>
                <a:gd name="T1" fmla="*/ 40 h 42"/>
                <a:gd name="T2" fmla="*/ 65 w 154"/>
                <a:gd name="T3" fmla="*/ 25 h 42"/>
                <a:gd name="T4" fmla="*/ 139 w 154"/>
                <a:gd name="T5" fmla="*/ 40 h 42"/>
                <a:gd name="T6" fmla="*/ 154 w 154"/>
                <a:gd name="T7" fmla="*/ 35 h 42"/>
                <a:gd name="T8" fmla="*/ 147 w 154"/>
                <a:gd name="T9" fmla="*/ 18 h 42"/>
                <a:gd name="T10" fmla="*/ 70 w 154"/>
                <a:gd name="T11" fmla="*/ 1 h 42"/>
                <a:gd name="T12" fmla="*/ 25 w 154"/>
                <a:gd name="T13" fmla="*/ 9 h 42"/>
                <a:gd name="T14" fmla="*/ 0 w 154"/>
                <a:gd name="T15" fmla="*/ 20 h 42"/>
                <a:gd name="T16" fmla="*/ 17 w 154"/>
                <a:gd name="T17" fmla="*/ 24 h 42"/>
                <a:gd name="T18" fmla="*/ 10 w 154"/>
                <a:gd name="T19" fmla="*/ 42 h 42"/>
                <a:gd name="T20" fmla="*/ 14 w 154"/>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42">
                  <a:moveTo>
                    <a:pt x="14" y="40"/>
                  </a:moveTo>
                  <a:cubicBezTo>
                    <a:pt x="25" y="35"/>
                    <a:pt x="42" y="27"/>
                    <a:pt x="65" y="25"/>
                  </a:cubicBezTo>
                  <a:cubicBezTo>
                    <a:pt x="100" y="22"/>
                    <a:pt x="127" y="34"/>
                    <a:pt x="139" y="40"/>
                  </a:cubicBezTo>
                  <a:cubicBezTo>
                    <a:pt x="144" y="38"/>
                    <a:pt x="149" y="37"/>
                    <a:pt x="154" y="35"/>
                  </a:cubicBezTo>
                  <a:cubicBezTo>
                    <a:pt x="152" y="30"/>
                    <a:pt x="150" y="24"/>
                    <a:pt x="147" y="18"/>
                  </a:cubicBezTo>
                  <a:cubicBezTo>
                    <a:pt x="132" y="11"/>
                    <a:pt x="104" y="0"/>
                    <a:pt x="70" y="1"/>
                  </a:cubicBezTo>
                  <a:cubicBezTo>
                    <a:pt x="62" y="1"/>
                    <a:pt x="46" y="2"/>
                    <a:pt x="25" y="9"/>
                  </a:cubicBezTo>
                  <a:cubicBezTo>
                    <a:pt x="15" y="12"/>
                    <a:pt x="6" y="17"/>
                    <a:pt x="0" y="20"/>
                  </a:cubicBezTo>
                  <a:cubicBezTo>
                    <a:pt x="6" y="21"/>
                    <a:pt x="11" y="23"/>
                    <a:pt x="17" y="24"/>
                  </a:cubicBezTo>
                  <a:cubicBezTo>
                    <a:pt x="15" y="30"/>
                    <a:pt x="13" y="36"/>
                    <a:pt x="10" y="42"/>
                  </a:cubicBezTo>
                  <a:cubicBezTo>
                    <a:pt x="12" y="42"/>
                    <a:pt x="13" y="41"/>
                    <a:pt x="14" y="40"/>
                  </a:cubicBezTo>
                  <a:close/>
                </a:path>
              </a:pathLst>
            </a:custGeom>
            <a:solidFill>
              <a:srgbClr val="359C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a:p>
          </p:txBody>
        </p:sp>
        <p:sp>
          <p:nvSpPr>
            <p:cNvPr id="65" name="Freeform 829">
              <a:extLst>
                <a:ext uri="{FF2B5EF4-FFF2-40B4-BE49-F238E27FC236}">
                  <a16:creationId xmlns:a16="http://schemas.microsoft.com/office/drawing/2014/main" id="{C9827894-F734-4A6F-A3A3-FE671475E85E}"/>
                </a:ext>
              </a:extLst>
            </p:cNvPr>
            <p:cNvSpPr>
              <a:spLocks/>
            </p:cNvSpPr>
            <p:nvPr/>
          </p:nvSpPr>
          <p:spPr bwMode="auto">
            <a:xfrm>
              <a:off x="5389005" y="2789510"/>
              <a:ext cx="289300" cy="456782"/>
            </a:xfrm>
            <a:custGeom>
              <a:avLst/>
              <a:gdLst>
                <a:gd name="T0" fmla="*/ 4 w 89"/>
                <a:gd name="T1" fmla="*/ 22 h 142"/>
                <a:gd name="T2" fmla="*/ 42 w 89"/>
                <a:gd name="T3" fmla="*/ 59 h 142"/>
                <a:gd name="T4" fmla="*/ 66 w 89"/>
                <a:gd name="T5" fmla="*/ 131 h 142"/>
                <a:gd name="T6" fmla="*/ 77 w 89"/>
                <a:gd name="T7" fmla="*/ 142 h 142"/>
                <a:gd name="T8" fmla="*/ 89 w 89"/>
                <a:gd name="T9" fmla="*/ 127 h 142"/>
                <a:gd name="T10" fmla="*/ 66 w 89"/>
                <a:gd name="T11" fmla="*/ 52 h 142"/>
                <a:gd name="T12" fmla="*/ 37 w 89"/>
                <a:gd name="T13" fmla="*/ 16 h 142"/>
                <a:gd name="T14" fmla="*/ 15 w 89"/>
                <a:gd name="T15" fmla="*/ 0 h 142"/>
                <a:gd name="T16" fmla="*/ 20 w 89"/>
                <a:gd name="T17" fmla="*/ 16 h 142"/>
                <a:gd name="T18" fmla="*/ 0 w 89"/>
                <a:gd name="T19" fmla="*/ 20 h 142"/>
                <a:gd name="T20" fmla="*/ 4 w 89"/>
                <a:gd name="T21" fmla="*/ 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42">
                  <a:moveTo>
                    <a:pt x="4" y="22"/>
                  </a:moveTo>
                  <a:cubicBezTo>
                    <a:pt x="14" y="29"/>
                    <a:pt x="29" y="40"/>
                    <a:pt x="42" y="59"/>
                  </a:cubicBezTo>
                  <a:cubicBezTo>
                    <a:pt x="62" y="88"/>
                    <a:pt x="65" y="118"/>
                    <a:pt x="66" y="131"/>
                  </a:cubicBezTo>
                  <a:cubicBezTo>
                    <a:pt x="69" y="135"/>
                    <a:pt x="73" y="138"/>
                    <a:pt x="77" y="142"/>
                  </a:cubicBezTo>
                  <a:cubicBezTo>
                    <a:pt x="81" y="137"/>
                    <a:pt x="85" y="132"/>
                    <a:pt x="89" y="127"/>
                  </a:cubicBezTo>
                  <a:cubicBezTo>
                    <a:pt x="88" y="111"/>
                    <a:pt x="83" y="81"/>
                    <a:pt x="66" y="52"/>
                  </a:cubicBezTo>
                  <a:cubicBezTo>
                    <a:pt x="62" y="45"/>
                    <a:pt x="53" y="31"/>
                    <a:pt x="37" y="16"/>
                  </a:cubicBezTo>
                  <a:cubicBezTo>
                    <a:pt x="29" y="9"/>
                    <a:pt x="21" y="4"/>
                    <a:pt x="15" y="0"/>
                  </a:cubicBezTo>
                  <a:cubicBezTo>
                    <a:pt x="16" y="5"/>
                    <a:pt x="18" y="11"/>
                    <a:pt x="20" y="16"/>
                  </a:cubicBezTo>
                  <a:cubicBezTo>
                    <a:pt x="13" y="18"/>
                    <a:pt x="7" y="19"/>
                    <a:pt x="0" y="20"/>
                  </a:cubicBezTo>
                  <a:cubicBezTo>
                    <a:pt x="2" y="21"/>
                    <a:pt x="3" y="21"/>
                    <a:pt x="4" y="22"/>
                  </a:cubicBezTo>
                  <a:close/>
                </a:path>
              </a:pathLst>
            </a:custGeom>
            <a:solidFill>
              <a:srgbClr val="528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a:p>
          </p:txBody>
        </p:sp>
        <p:sp>
          <p:nvSpPr>
            <p:cNvPr id="66" name="Freeform 830">
              <a:extLst>
                <a:ext uri="{FF2B5EF4-FFF2-40B4-BE49-F238E27FC236}">
                  <a16:creationId xmlns:a16="http://schemas.microsoft.com/office/drawing/2014/main" id="{0B9B9275-8F16-49AB-B709-48F5C68B6FBE}"/>
                </a:ext>
              </a:extLst>
            </p:cNvPr>
            <p:cNvSpPr>
              <a:spLocks/>
            </p:cNvSpPr>
            <p:nvPr/>
          </p:nvSpPr>
          <p:spPr bwMode="auto">
            <a:xfrm>
              <a:off x="5389005" y="3246292"/>
              <a:ext cx="289300" cy="426330"/>
            </a:xfrm>
            <a:custGeom>
              <a:avLst/>
              <a:gdLst>
                <a:gd name="T0" fmla="*/ 68 w 92"/>
                <a:gd name="T1" fmla="*/ 4 h 130"/>
                <a:gd name="T2" fmla="*/ 55 w 92"/>
                <a:gd name="T3" fmla="*/ 56 h 130"/>
                <a:gd name="T4" fmla="*/ 4 w 92"/>
                <a:gd name="T5" fmla="*/ 112 h 130"/>
                <a:gd name="T6" fmla="*/ 0 w 92"/>
                <a:gd name="T7" fmla="*/ 127 h 130"/>
                <a:gd name="T8" fmla="*/ 19 w 92"/>
                <a:gd name="T9" fmla="*/ 130 h 130"/>
                <a:gd name="T10" fmla="*/ 73 w 92"/>
                <a:gd name="T11" fmla="*/ 73 h 130"/>
                <a:gd name="T12" fmla="*/ 89 w 92"/>
                <a:gd name="T13" fmla="*/ 30 h 130"/>
                <a:gd name="T14" fmla="*/ 92 w 92"/>
                <a:gd name="T15" fmla="*/ 2 h 130"/>
                <a:gd name="T16" fmla="*/ 80 w 92"/>
                <a:gd name="T17" fmla="*/ 15 h 130"/>
                <a:gd name="T18" fmla="*/ 68 w 92"/>
                <a:gd name="T19" fmla="*/ 0 h 130"/>
                <a:gd name="T20" fmla="*/ 68 w 92"/>
                <a:gd name="T21" fmla="*/ 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0">
                  <a:moveTo>
                    <a:pt x="68" y="4"/>
                  </a:moveTo>
                  <a:cubicBezTo>
                    <a:pt x="67" y="16"/>
                    <a:pt x="65" y="35"/>
                    <a:pt x="55" y="56"/>
                  </a:cubicBezTo>
                  <a:cubicBezTo>
                    <a:pt x="40" y="88"/>
                    <a:pt x="16" y="105"/>
                    <a:pt x="4" y="112"/>
                  </a:cubicBezTo>
                  <a:cubicBezTo>
                    <a:pt x="3" y="117"/>
                    <a:pt x="2" y="122"/>
                    <a:pt x="0" y="127"/>
                  </a:cubicBezTo>
                  <a:cubicBezTo>
                    <a:pt x="7" y="128"/>
                    <a:pt x="13" y="129"/>
                    <a:pt x="19" y="130"/>
                  </a:cubicBezTo>
                  <a:cubicBezTo>
                    <a:pt x="33" y="121"/>
                    <a:pt x="56" y="102"/>
                    <a:pt x="73" y="73"/>
                  </a:cubicBezTo>
                  <a:cubicBezTo>
                    <a:pt x="77" y="66"/>
                    <a:pt x="85" y="51"/>
                    <a:pt x="89" y="30"/>
                  </a:cubicBezTo>
                  <a:cubicBezTo>
                    <a:pt x="92" y="19"/>
                    <a:pt x="92" y="9"/>
                    <a:pt x="92" y="2"/>
                  </a:cubicBezTo>
                  <a:cubicBezTo>
                    <a:pt x="88" y="6"/>
                    <a:pt x="84" y="11"/>
                    <a:pt x="80" y="15"/>
                  </a:cubicBezTo>
                  <a:cubicBezTo>
                    <a:pt x="76" y="10"/>
                    <a:pt x="72" y="5"/>
                    <a:pt x="68" y="0"/>
                  </a:cubicBezTo>
                  <a:cubicBezTo>
                    <a:pt x="68" y="1"/>
                    <a:pt x="68" y="3"/>
                    <a:pt x="68" y="4"/>
                  </a:cubicBezTo>
                  <a:close/>
                </a:path>
              </a:pathLst>
            </a:custGeom>
            <a:solidFill>
              <a:srgbClr val="37B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a:p>
          </p:txBody>
        </p:sp>
        <p:sp>
          <p:nvSpPr>
            <p:cNvPr id="67" name="Freeform 831">
              <a:extLst>
                <a:ext uri="{FF2B5EF4-FFF2-40B4-BE49-F238E27FC236}">
                  <a16:creationId xmlns:a16="http://schemas.microsoft.com/office/drawing/2014/main" id="{EA81A2F5-1C47-4E94-A527-BA62460CDC84}"/>
                </a:ext>
              </a:extLst>
            </p:cNvPr>
            <p:cNvSpPr>
              <a:spLocks/>
            </p:cNvSpPr>
            <p:nvPr/>
          </p:nvSpPr>
          <p:spPr bwMode="auto">
            <a:xfrm>
              <a:off x="4901771" y="3611717"/>
              <a:ext cx="502465" cy="137039"/>
            </a:xfrm>
            <a:custGeom>
              <a:avLst/>
              <a:gdLst>
                <a:gd name="T0" fmla="*/ 141 w 155"/>
                <a:gd name="T1" fmla="*/ 1 h 41"/>
                <a:gd name="T2" fmla="*/ 89 w 155"/>
                <a:gd name="T3" fmla="*/ 16 h 41"/>
                <a:gd name="T4" fmla="*/ 16 w 155"/>
                <a:gd name="T5" fmla="*/ 1 h 41"/>
                <a:gd name="T6" fmla="*/ 0 w 155"/>
                <a:gd name="T7" fmla="*/ 5 h 41"/>
                <a:gd name="T8" fmla="*/ 7 w 155"/>
                <a:gd name="T9" fmla="*/ 23 h 41"/>
                <a:gd name="T10" fmla="*/ 84 w 155"/>
                <a:gd name="T11" fmla="*/ 41 h 41"/>
                <a:gd name="T12" fmla="*/ 129 w 155"/>
                <a:gd name="T13" fmla="*/ 33 h 41"/>
                <a:gd name="T14" fmla="*/ 155 w 155"/>
                <a:gd name="T15" fmla="*/ 22 h 41"/>
                <a:gd name="T16" fmla="*/ 138 w 155"/>
                <a:gd name="T17" fmla="*/ 18 h 41"/>
                <a:gd name="T18" fmla="*/ 144 w 155"/>
                <a:gd name="T19" fmla="*/ 0 h 41"/>
                <a:gd name="T20" fmla="*/ 141 w 155"/>
                <a:gd name="T21"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41">
                  <a:moveTo>
                    <a:pt x="141" y="1"/>
                  </a:moveTo>
                  <a:cubicBezTo>
                    <a:pt x="130" y="7"/>
                    <a:pt x="112" y="15"/>
                    <a:pt x="89" y="16"/>
                  </a:cubicBezTo>
                  <a:cubicBezTo>
                    <a:pt x="54" y="19"/>
                    <a:pt x="27" y="7"/>
                    <a:pt x="16" y="1"/>
                  </a:cubicBezTo>
                  <a:cubicBezTo>
                    <a:pt x="11" y="2"/>
                    <a:pt x="5" y="4"/>
                    <a:pt x="0" y="5"/>
                  </a:cubicBezTo>
                  <a:cubicBezTo>
                    <a:pt x="3" y="11"/>
                    <a:pt x="5" y="17"/>
                    <a:pt x="7" y="23"/>
                  </a:cubicBezTo>
                  <a:cubicBezTo>
                    <a:pt x="22" y="30"/>
                    <a:pt x="50" y="41"/>
                    <a:pt x="84" y="41"/>
                  </a:cubicBezTo>
                  <a:cubicBezTo>
                    <a:pt x="92" y="40"/>
                    <a:pt x="109" y="40"/>
                    <a:pt x="129" y="33"/>
                  </a:cubicBezTo>
                  <a:cubicBezTo>
                    <a:pt x="140" y="30"/>
                    <a:pt x="148" y="25"/>
                    <a:pt x="155" y="22"/>
                  </a:cubicBezTo>
                  <a:cubicBezTo>
                    <a:pt x="149" y="21"/>
                    <a:pt x="143" y="19"/>
                    <a:pt x="138" y="18"/>
                  </a:cubicBezTo>
                  <a:cubicBezTo>
                    <a:pt x="140" y="12"/>
                    <a:pt x="142" y="6"/>
                    <a:pt x="144" y="0"/>
                  </a:cubicBezTo>
                  <a:cubicBezTo>
                    <a:pt x="143" y="0"/>
                    <a:pt x="142" y="1"/>
                    <a:pt x="141" y="1"/>
                  </a:cubicBezTo>
                  <a:close/>
                </a:path>
              </a:pathLst>
            </a:custGeom>
            <a:solidFill>
              <a:srgbClr val="27A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a:p>
          </p:txBody>
        </p:sp>
        <p:sp>
          <p:nvSpPr>
            <p:cNvPr id="68" name="Freeform 832">
              <a:extLst>
                <a:ext uri="{FF2B5EF4-FFF2-40B4-BE49-F238E27FC236}">
                  <a16:creationId xmlns:a16="http://schemas.microsoft.com/office/drawing/2014/main" id="{94776348-7E4D-4394-9731-003817D3292A}"/>
                </a:ext>
              </a:extLst>
            </p:cNvPr>
            <p:cNvSpPr>
              <a:spLocks/>
            </p:cNvSpPr>
            <p:nvPr/>
          </p:nvSpPr>
          <p:spPr bwMode="auto">
            <a:xfrm>
              <a:off x="4642932" y="3200609"/>
              <a:ext cx="274069" cy="456782"/>
            </a:xfrm>
            <a:custGeom>
              <a:avLst/>
              <a:gdLst>
                <a:gd name="T0" fmla="*/ 85 w 88"/>
                <a:gd name="T1" fmla="*/ 120 h 143"/>
                <a:gd name="T2" fmla="*/ 46 w 88"/>
                <a:gd name="T3" fmla="*/ 83 h 143"/>
                <a:gd name="T4" fmla="*/ 24 w 88"/>
                <a:gd name="T5" fmla="*/ 11 h 143"/>
                <a:gd name="T6" fmla="*/ 13 w 88"/>
                <a:gd name="T7" fmla="*/ 0 h 143"/>
                <a:gd name="T8" fmla="*/ 0 w 88"/>
                <a:gd name="T9" fmla="*/ 15 h 143"/>
                <a:gd name="T10" fmla="*/ 23 w 88"/>
                <a:gd name="T11" fmla="*/ 90 h 143"/>
                <a:gd name="T12" fmla="*/ 51 w 88"/>
                <a:gd name="T13" fmla="*/ 126 h 143"/>
                <a:gd name="T14" fmla="*/ 74 w 88"/>
                <a:gd name="T15" fmla="*/ 143 h 143"/>
                <a:gd name="T16" fmla="*/ 69 w 88"/>
                <a:gd name="T17" fmla="*/ 126 h 143"/>
                <a:gd name="T18" fmla="*/ 88 w 88"/>
                <a:gd name="T19" fmla="*/ 123 h 143"/>
                <a:gd name="T20" fmla="*/ 85 w 88"/>
                <a:gd name="T21" fmla="*/ 12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43">
                  <a:moveTo>
                    <a:pt x="85" y="120"/>
                  </a:moveTo>
                  <a:cubicBezTo>
                    <a:pt x="75" y="114"/>
                    <a:pt x="59" y="102"/>
                    <a:pt x="46" y="83"/>
                  </a:cubicBezTo>
                  <a:cubicBezTo>
                    <a:pt x="27" y="54"/>
                    <a:pt x="24" y="24"/>
                    <a:pt x="24" y="11"/>
                  </a:cubicBezTo>
                  <a:cubicBezTo>
                    <a:pt x="20" y="7"/>
                    <a:pt x="16" y="4"/>
                    <a:pt x="13" y="0"/>
                  </a:cubicBezTo>
                  <a:cubicBezTo>
                    <a:pt x="9" y="5"/>
                    <a:pt x="5" y="10"/>
                    <a:pt x="0" y="15"/>
                  </a:cubicBezTo>
                  <a:cubicBezTo>
                    <a:pt x="2" y="31"/>
                    <a:pt x="6" y="61"/>
                    <a:pt x="23" y="90"/>
                  </a:cubicBezTo>
                  <a:cubicBezTo>
                    <a:pt x="27" y="97"/>
                    <a:pt x="35" y="111"/>
                    <a:pt x="51" y="126"/>
                  </a:cubicBezTo>
                  <a:cubicBezTo>
                    <a:pt x="60" y="133"/>
                    <a:pt x="68" y="139"/>
                    <a:pt x="74" y="143"/>
                  </a:cubicBezTo>
                  <a:cubicBezTo>
                    <a:pt x="72" y="137"/>
                    <a:pt x="70" y="132"/>
                    <a:pt x="69" y="126"/>
                  </a:cubicBezTo>
                  <a:cubicBezTo>
                    <a:pt x="75" y="125"/>
                    <a:pt x="82" y="124"/>
                    <a:pt x="88" y="123"/>
                  </a:cubicBezTo>
                  <a:cubicBezTo>
                    <a:pt x="87" y="122"/>
                    <a:pt x="86" y="121"/>
                    <a:pt x="85" y="120"/>
                  </a:cubicBezTo>
                  <a:close/>
                </a:path>
              </a:pathLst>
            </a:custGeom>
            <a:solidFill>
              <a:srgbClr val="5983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s-PE" sz="1050"/>
            </a:p>
          </p:txBody>
        </p:sp>
      </p:grpSp>
    </p:spTree>
    <p:extLst>
      <p:ext uri="{BB962C8B-B14F-4D97-AF65-F5344CB8AC3E}">
        <p14:creationId xmlns:p14="http://schemas.microsoft.com/office/powerpoint/2010/main" val="3267644919"/>
      </p:ext>
    </p:extLst>
  </p:cSld>
  <p:clrMapOvr>
    <a:masterClrMapping/>
  </p:clrMapOvr>
</p:sld>
</file>

<file path=ppt/theme/theme1.xml><?xml version="1.0" encoding="utf-8"?>
<a:theme xmlns:a="http://schemas.openxmlformats.org/drawingml/2006/main" name="Science Fair Newsletter by Slidesgo">
  <a:themeElements>
    <a:clrScheme name="Simple Light">
      <a:dk1>
        <a:srgbClr val="383536"/>
      </a:dk1>
      <a:lt1>
        <a:srgbClr val="FFFFFF"/>
      </a:lt1>
      <a:dk2>
        <a:srgbClr val="595959"/>
      </a:dk2>
      <a:lt2>
        <a:srgbClr val="E6F0EF"/>
      </a:lt2>
      <a:accent1>
        <a:srgbClr val="D49421"/>
      </a:accent1>
      <a:accent2>
        <a:srgbClr val="C3CCA2"/>
      </a:accent2>
      <a:accent3>
        <a:srgbClr val="88AFA6"/>
      </a:accent3>
      <a:accent4>
        <a:srgbClr val="627E8D"/>
      </a:accent4>
      <a:accent5>
        <a:srgbClr val="BDBCBD"/>
      </a:accent5>
      <a:accent6>
        <a:srgbClr val="6E4D11"/>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s Slide Master">
  <a:themeElements>
    <a:clrScheme name="ALLPPT COLOR - 103">
      <a:dk1>
        <a:sysClr val="windowText" lastClr="000000"/>
      </a:dk1>
      <a:lt1>
        <a:sysClr val="window" lastClr="FFFFFF"/>
      </a:lt1>
      <a:dk2>
        <a:srgbClr val="1F497D"/>
      </a:dk2>
      <a:lt2>
        <a:srgbClr val="EEECE1"/>
      </a:lt2>
      <a:accent1>
        <a:srgbClr val="64C8F0"/>
      </a:accent1>
      <a:accent2>
        <a:srgbClr val="00AAE6"/>
      </a:accent2>
      <a:accent3>
        <a:srgbClr val="73CDCD"/>
      </a:accent3>
      <a:accent4>
        <a:srgbClr val="05AF9B"/>
      </a:accent4>
      <a:accent5>
        <a:srgbClr val="576868"/>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TotalTime>
  <Words>2180</Words>
  <Application>Microsoft Office PowerPoint</Application>
  <PresentationFormat>Presentación en pantalla (16:9)</PresentationFormat>
  <Paragraphs>311</Paragraphs>
  <Slides>46</Slides>
  <Notes>35</Notes>
  <HiddenSlides>0</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46</vt:i4>
      </vt:variant>
    </vt:vector>
  </HeadingPairs>
  <TitlesOfParts>
    <vt:vector size="61" baseType="lpstr">
      <vt:lpstr>Arial Rounded MT Bold</vt:lpstr>
      <vt:lpstr>Hind Vadodara</vt:lpstr>
      <vt:lpstr>Arial Black</vt:lpstr>
      <vt:lpstr>Fira Sans Extra Condensed Medium</vt:lpstr>
      <vt:lpstr>Hind Vadodara Light</vt:lpstr>
      <vt:lpstr>Calibri</vt:lpstr>
      <vt:lpstr>Raleway</vt:lpstr>
      <vt:lpstr>Arial</vt:lpstr>
      <vt:lpstr>Segoe UI Historic</vt:lpstr>
      <vt:lpstr>Teko Light</vt:lpstr>
      <vt:lpstr>Cocogoose</vt:lpstr>
      <vt:lpstr>Roboto</vt:lpstr>
      <vt:lpstr>Science Fair Newsletter by Slidesgo</vt:lpstr>
      <vt:lpstr>SlidesGo Final Pages</vt:lpstr>
      <vt:lpstr>Contents Slide Master</vt:lpstr>
      <vt:lpstr>STATES OF THE    MATERIAL</vt:lpstr>
      <vt:lpstr>CONTENTS OF THIS TEMPLATE</vt:lpstr>
      <vt:lpstr>Presentación de PowerPoint</vt:lpstr>
      <vt:lpstr>Estados de la Materia</vt:lpstr>
      <vt:lpstr>Presentación de PowerPoint</vt:lpstr>
      <vt:lpstr>TABLE OF CONTENTS</vt:lpstr>
      <vt:lpstr>TABLE OF CONTENTS</vt:lpstr>
      <vt:lpstr>Presentación de PowerPoint</vt:lpstr>
      <vt:lpstr>Presentación de PowerPoint</vt:lpstr>
      <vt:lpstr>1st ANNOUNCEMENT</vt:lpstr>
      <vt:lpstr>HIGHLIGHTS OF THE MONTH</vt:lpstr>
      <vt:lpstr>Presentación de PowerPoint</vt:lpstr>
      <vt:lpstr>Presentación de PowerPoint</vt:lpstr>
      <vt:lpstr>Presentación de PowerPoint</vt:lpstr>
      <vt:lpstr>Presentación de PowerPoint</vt:lpstr>
      <vt:lpstr>Presentación de PowerPoint</vt:lpstr>
      <vt:lpstr>SECTOR NEWS</vt:lpstr>
      <vt:lpstr>Presentación de PowerPoint</vt:lpstr>
      <vt:lpstr>Presentación de PowerPoint</vt:lpstr>
      <vt:lpstr>Presentación de PowerPoint</vt:lpstr>
      <vt:lpstr>IN BRIEF</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SECTOR NEWS</vt:lpstr>
      <vt:lpstr>Presentación de PowerPoint</vt:lpstr>
      <vt:lpstr>Presentación de PowerPoint</vt:lpstr>
      <vt:lpstr>THANKS</vt:lpstr>
      <vt:lpstr>Presentación de PowerPoint</vt:lpstr>
      <vt:lpstr>Presentación de PowerPoint</vt:lpstr>
      <vt:lpstr>CHEMISTRY ICONS</vt:lpstr>
      <vt:lpstr>Presentación de PowerPoint</vt:lpstr>
      <vt:lpstr>Presentación de PowerPoint</vt:lpstr>
      <vt:lpstr>Use our editable graphic resources...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FAIR NEWSLETTER</dc:title>
  <dc:creator>grym</dc:creator>
  <cp:lastModifiedBy>i201701069 (Sucasaca Mamani, Jean Carlo)</cp:lastModifiedBy>
  <cp:revision>61</cp:revision>
  <dcterms:modified xsi:type="dcterms:W3CDTF">2021-09-01T08:25:42Z</dcterms:modified>
</cp:coreProperties>
</file>