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handoutMasterIdLst>
    <p:handoutMasterId r:id="rId42"/>
  </p:handoutMasterIdLst>
  <p:sldIdLst>
    <p:sldId id="299" r:id="rId3"/>
    <p:sldId id="258" r:id="rId4"/>
    <p:sldId id="285" r:id="rId5"/>
    <p:sldId id="265" r:id="rId6"/>
    <p:sldId id="267" r:id="rId7"/>
    <p:sldId id="266" r:id="rId8"/>
    <p:sldId id="262" r:id="rId9"/>
    <p:sldId id="289" r:id="rId10"/>
    <p:sldId id="291" r:id="rId11"/>
    <p:sldId id="290" r:id="rId12"/>
    <p:sldId id="270" r:id="rId13"/>
    <p:sldId id="293" r:id="rId14"/>
    <p:sldId id="284" r:id="rId15"/>
    <p:sldId id="271" r:id="rId16"/>
    <p:sldId id="277" r:id="rId17"/>
    <p:sldId id="272" r:id="rId18"/>
    <p:sldId id="288" r:id="rId19"/>
    <p:sldId id="273" r:id="rId20"/>
    <p:sldId id="295" r:id="rId21"/>
    <p:sldId id="276" r:id="rId22"/>
    <p:sldId id="282" r:id="rId23"/>
    <p:sldId id="286" r:id="rId24"/>
    <p:sldId id="292" r:id="rId25"/>
    <p:sldId id="269" r:id="rId26"/>
    <p:sldId id="287" r:id="rId27"/>
    <p:sldId id="274" r:id="rId28"/>
    <p:sldId id="294" r:id="rId29"/>
    <p:sldId id="283" r:id="rId30"/>
    <p:sldId id="275" r:id="rId31"/>
    <p:sldId id="281" r:id="rId32"/>
    <p:sldId id="261" r:id="rId33"/>
    <p:sldId id="306" r:id="rId34"/>
    <p:sldId id="301" r:id="rId35"/>
    <p:sldId id="296" r:id="rId36"/>
    <p:sldId id="302" r:id="rId37"/>
    <p:sldId id="298" r:id="rId38"/>
    <p:sldId id="300" r:id="rId39"/>
    <p:sldId id="303" r:id="rId40"/>
    <p:sldId id="305" r:id="rId4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E1"/>
    <a:srgbClr val="13314C"/>
    <a:srgbClr val="1ED4DE"/>
    <a:srgbClr val="42BCD4"/>
    <a:srgbClr val="F4BD2D"/>
    <a:srgbClr val="FFDC79"/>
    <a:srgbClr val="EE7282"/>
    <a:srgbClr val="E62949"/>
    <a:srgbClr val="F07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howGuides="1">
      <p:cViewPr>
        <p:scale>
          <a:sx n="100" d="100"/>
          <a:sy n="100" d="100"/>
        </p:scale>
        <p:origin x="720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D1-474E-AA2D-B644C8D3CE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7D1-474E-AA2D-B644C8D3CE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7D1-474E-AA2D-B644C8D3CE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7D1-474E-AA2D-B644C8D3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7189760"/>
        <c:axId val="277190544"/>
      </c:barChart>
      <c:catAx>
        <c:axId val="2771897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77190544"/>
        <c:crosses val="autoZero"/>
        <c:auto val="1"/>
        <c:lblAlgn val="ctr"/>
        <c:lblOffset val="100"/>
        <c:noMultiLvlLbl val="0"/>
      </c:catAx>
      <c:valAx>
        <c:axId val="2771905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771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C-4A12-BF1D-516581F8113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C-4A12-BF1D-516581F8113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6C-4A12-BF1D-516581F81131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C-4A12-BF1D-516581F8113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6C-4A12-BF1D-516581F8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BCE6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E-43C0-B239-2112883070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CE-43C0-B239-2112883070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CE-43C0-B239-211288307024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40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CE-43C0-B239-211288307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277196032"/>
        <c:axId val="277196424"/>
      </c:barChart>
      <c:catAx>
        <c:axId val="2771960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77196424"/>
        <c:crosses val="autoZero"/>
        <c:auto val="1"/>
        <c:lblAlgn val="ctr"/>
        <c:lblOffset val="100"/>
        <c:noMultiLvlLbl val="0"/>
      </c:catAx>
      <c:valAx>
        <c:axId val="2771964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71960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42-4072-943F-EB88901643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42-4072-943F-EB88901643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42-4072-943F-EB88901643E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42-4072-943F-EB8890164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283604368"/>
        <c:axId val="283602408"/>
      </c:barChart>
      <c:catAx>
        <c:axId val="283604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602408"/>
        <c:crosses val="autoZero"/>
        <c:auto val="1"/>
        <c:lblAlgn val="ctr"/>
        <c:lblOffset val="100"/>
        <c:noMultiLvlLbl val="0"/>
      </c:catAx>
      <c:valAx>
        <c:axId val="283602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60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2021-08-24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0"/>
          <p:cNvSpPr>
            <a:spLocks noChangeArrowheads="1"/>
          </p:cNvSpPr>
          <p:nvPr userDrawn="1"/>
        </p:nvSpPr>
        <p:spPr bwMode="auto">
          <a:xfrm>
            <a:off x="297655" y="170731"/>
            <a:ext cx="8678533" cy="4802038"/>
          </a:xfrm>
          <a:prstGeom prst="rect">
            <a:avLst/>
          </a:prstGeom>
          <a:solidFill>
            <a:srgbClr val="42BCD4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67494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33" name="Rectangle 131"/>
          <p:cNvSpPr>
            <a:spLocks noChangeArrowheads="1"/>
          </p:cNvSpPr>
          <p:nvPr userDrawn="1"/>
        </p:nvSpPr>
        <p:spPr bwMode="auto">
          <a:xfrm>
            <a:off x="-2633663" y="-1485900"/>
            <a:ext cx="14411326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85" name="Imagen 2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23" y="1506033"/>
            <a:ext cx="1121434" cy="3266786"/>
          </a:xfrm>
          <a:prstGeom prst="rect">
            <a:avLst/>
          </a:prstGeom>
        </p:spPr>
      </p:pic>
      <p:pic>
        <p:nvPicPr>
          <p:cNvPr id="286" name="Imagen 28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12227"/>
            <a:ext cx="1023750" cy="1395000"/>
          </a:xfrm>
          <a:prstGeom prst="rect">
            <a:avLst/>
          </a:prstGeom>
        </p:spPr>
      </p:pic>
      <p:pic>
        <p:nvPicPr>
          <p:cNvPr id="287" name="Imagen 28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0250" y="31326"/>
            <a:ext cx="1023750" cy="1395000"/>
          </a:xfrm>
          <a:prstGeom prst="rect">
            <a:avLst/>
          </a:prstGeom>
        </p:spPr>
      </p:pic>
      <p:pic>
        <p:nvPicPr>
          <p:cNvPr id="288" name="Imagen 2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022566" y="1426326"/>
            <a:ext cx="1121434" cy="32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67544" y="-20538"/>
            <a:ext cx="8678533" cy="4758807"/>
          </a:xfrm>
          <a:prstGeom prst="rect">
            <a:avLst/>
          </a:prstGeom>
          <a:solidFill>
            <a:srgbClr val="FFFA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67494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6592888" y="-5729288"/>
            <a:ext cx="14411326" cy="81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45" name="Grupo 1044"/>
          <p:cNvGrpSpPr/>
          <p:nvPr userDrawn="1"/>
        </p:nvGrpSpPr>
        <p:grpSpPr>
          <a:xfrm>
            <a:off x="1" y="3848226"/>
            <a:ext cx="1907704" cy="1295274"/>
            <a:chOff x="600075" y="-2828925"/>
            <a:chExt cx="3268663" cy="2219325"/>
          </a:xfrm>
        </p:grpSpPr>
        <p:sp>
          <p:nvSpPr>
            <p:cNvPr id="845" name="Freeform 10"/>
            <p:cNvSpPr>
              <a:spLocks/>
            </p:cNvSpPr>
            <p:nvPr userDrawn="1"/>
          </p:nvSpPr>
          <p:spPr bwMode="auto">
            <a:xfrm>
              <a:off x="2928938" y="-1004888"/>
              <a:ext cx="233363" cy="392113"/>
            </a:xfrm>
            <a:custGeom>
              <a:avLst/>
              <a:gdLst>
                <a:gd name="T0" fmla="*/ 58 w 62"/>
                <a:gd name="T1" fmla="*/ 104 h 104"/>
                <a:gd name="T2" fmla="*/ 23 w 62"/>
                <a:gd name="T3" fmla="*/ 104 h 104"/>
                <a:gd name="T4" fmla="*/ 19 w 62"/>
                <a:gd name="T5" fmla="*/ 90 h 104"/>
                <a:gd name="T6" fmla="*/ 15 w 62"/>
                <a:gd name="T7" fmla="*/ 68 h 104"/>
                <a:gd name="T8" fmla="*/ 11 w 62"/>
                <a:gd name="T9" fmla="*/ 48 h 104"/>
                <a:gd name="T10" fmla="*/ 4 w 62"/>
                <a:gd name="T11" fmla="*/ 33 h 104"/>
                <a:gd name="T12" fmla="*/ 1 w 62"/>
                <a:gd name="T13" fmla="*/ 26 h 104"/>
                <a:gd name="T14" fmla="*/ 3 w 62"/>
                <a:gd name="T15" fmla="*/ 5 h 104"/>
                <a:gd name="T16" fmla="*/ 4 w 62"/>
                <a:gd name="T17" fmla="*/ 4 h 104"/>
                <a:gd name="T18" fmla="*/ 33 w 62"/>
                <a:gd name="T19" fmla="*/ 1 h 104"/>
                <a:gd name="T20" fmla="*/ 44 w 62"/>
                <a:gd name="T21" fmla="*/ 0 h 104"/>
                <a:gd name="T22" fmla="*/ 52 w 62"/>
                <a:gd name="T23" fmla="*/ 11 h 104"/>
                <a:gd name="T24" fmla="*/ 55 w 62"/>
                <a:gd name="T25" fmla="*/ 15 h 104"/>
                <a:gd name="T26" fmla="*/ 61 w 62"/>
                <a:gd name="T27" fmla="*/ 28 h 104"/>
                <a:gd name="T28" fmla="*/ 61 w 62"/>
                <a:gd name="T29" fmla="*/ 45 h 104"/>
                <a:gd name="T30" fmla="*/ 58 w 62"/>
                <a:gd name="T3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04">
                  <a:moveTo>
                    <a:pt x="58" y="104"/>
                  </a:moveTo>
                  <a:cubicBezTo>
                    <a:pt x="46" y="104"/>
                    <a:pt x="35" y="104"/>
                    <a:pt x="23" y="104"/>
                  </a:cubicBezTo>
                  <a:cubicBezTo>
                    <a:pt x="19" y="101"/>
                    <a:pt x="20" y="95"/>
                    <a:pt x="19" y="90"/>
                  </a:cubicBezTo>
                  <a:cubicBezTo>
                    <a:pt x="17" y="83"/>
                    <a:pt x="16" y="76"/>
                    <a:pt x="15" y="68"/>
                  </a:cubicBezTo>
                  <a:cubicBezTo>
                    <a:pt x="14" y="61"/>
                    <a:pt x="12" y="55"/>
                    <a:pt x="11" y="48"/>
                  </a:cubicBezTo>
                  <a:cubicBezTo>
                    <a:pt x="11" y="42"/>
                    <a:pt x="11" y="36"/>
                    <a:pt x="4" y="33"/>
                  </a:cubicBezTo>
                  <a:cubicBezTo>
                    <a:pt x="1" y="32"/>
                    <a:pt x="1" y="29"/>
                    <a:pt x="1" y="26"/>
                  </a:cubicBezTo>
                  <a:cubicBezTo>
                    <a:pt x="0" y="19"/>
                    <a:pt x="0" y="12"/>
                    <a:pt x="3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13" y="1"/>
                    <a:pt x="23" y="3"/>
                    <a:pt x="33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2"/>
                    <a:pt x="48" y="8"/>
                    <a:pt x="52" y="11"/>
                  </a:cubicBezTo>
                  <a:cubicBezTo>
                    <a:pt x="53" y="13"/>
                    <a:pt x="54" y="14"/>
                    <a:pt x="55" y="15"/>
                  </a:cubicBezTo>
                  <a:cubicBezTo>
                    <a:pt x="60" y="18"/>
                    <a:pt x="62" y="22"/>
                    <a:pt x="61" y="28"/>
                  </a:cubicBezTo>
                  <a:cubicBezTo>
                    <a:pt x="61" y="33"/>
                    <a:pt x="61" y="39"/>
                    <a:pt x="61" y="45"/>
                  </a:cubicBezTo>
                  <a:cubicBezTo>
                    <a:pt x="61" y="65"/>
                    <a:pt x="61" y="85"/>
                    <a:pt x="58" y="104"/>
                  </a:cubicBezTo>
                  <a:close/>
                </a:path>
              </a:pathLst>
            </a:custGeom>
            <a:solidFill>
              <a:srgbClr val="BD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6" name="Freeform 11"/>
            <p:cNvSpPr>
              <a:spLocks/>
            </p:cNvSpPr>
            <p:nvPr userDrawn="1"/>
          </p:nvSpPr>
          <p:spPr bwMode="auto">
            <a:xfrm>
              <a:off x="1795463" y="-979488"/>
              <a:ext cx="238125" cy="366713"/>
            </a:xfrm>
            <a:custGeom>
              <a:avLst/>
              <a:gdLst>
                <a:gd name="T0" fmla="*/ 41 w 63"/>
                <a:gd name="T1" fmla="*/ 97 h 97"/>
                <a:gd name="T2" fmla="*/ 2 w 63"/>
                <a:gd name="T3" fmla="*/ 97 h 97"/>
                <a:gd name="T4" fmla="*/ 0 w 63"/>
                <a:gd name="T5" fmla="*/ 92 h 97"/>
                <a:gd name="T6" fmla="*/ 2 w 63"/>
                <a:gd name="T7" fmla="*/ 67 h 97"/>
                <a:gd name="T8" fmla="*/ 2 w 63"/>
                <a:gd name="T9" fmla="*/ 28 h 97"/>
                <a:gd name="T10" fmla="*/ 7 w 63"/>
                <a:gd name="T11" fmla="*/ 15 h 97"/>
                <a:gd name="T12" fmla="*/ 15 w 63"/>
                <a:gd name="T13" fmla="*/ 5 h 97"/>
                <a:gd name="T14" fmla="*/ 19 w 63"/>
                <a:gd name="T15" fmla="*/ 0 h 97"/>
                <a:gd name="T16" fmla="*/ 53 w 63"/>
                <a:gd name="T17" fmla="*/ 1 h 97"/>
                <a:gd name="T18" fmla="*/ 61 w 63"/>
                <a:gd name="T19" fmla="*/ 6 h 97"/>
                <a:gd name="T20" fmla="*/ 62 w 63"/>
                <a:gd name="T21" fmla="*/ 26 h 97"/>
                <a:gd name="T22" fmla="*/ 58 w 63"/>
                <a:gd name="T23" fmla="*/ 33 h 97"/>
                <a:gd name="T24" fmla="*/ 52 w 63"/>
                <a:gd name="T25" fmla="*/ 41 h 97"/>
                <a:gd name="T26" fmla="*/ 48 w 63"/>
                <a:gd name="T27" fmla="*/ 71 h 97"/>
                <a:gd name="T28" fmla="*/ 44 w 63"/>
                <a:gd name="T29" fmla="*/ 91 h 97"/>
                <a:gd name="T30" fmla="*/ 41 w 63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97">
                  <a:moveTo>
                    <a:pt x="41" y="97"/>
                  </a:moveTo>
                  <a:cubicBezTo>
                    <a:pt x="28" y="97"/>
                    <a:pt x="15" y="97"/>
                    <a:pt x="2" y="97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2" y="84"/>
                    <a:pt x="0" y="75"/>
                    <a:pt x="2" y="67"/>
                  </a:cubicBezTo>
                  <a:cubicBezTo>
                    <a:pt x="4" y="54"/>
                    <a:pt x="2" y="41"/>
                    <a:pt x="2" y="28"/>
                  </a:cubicBezTo>
                  <a:cubicBezTo>
                    <a:pt x="3" y="23"/>
                    <a:pt x="2" y="18"/>
                    <a:pt x="7" y="15"/>
                  </a:cubicBezTo>
                  <a:cubicBezTo>
                    <a:pt x="11" y="13"/>
                    <a:pt x="13" y="8"/>
                    <a:pt x="15" y="5"/>
                  </a:cubicBezTo>
                  <a:cubicBezTo>
                    <a:pt x="16" y="2"/>
                    <a:pt x="17" y="0"/>
                    <a:pt x="19" y="0"/>
                  </a:cubicBezTo>
                  <a:cubicBezTo>
                    <a:pt x="31" y="0"/>
                    <a:pt x="42" y="1"/>
                    <a:pt x="53" y="1"/>
                  </a:cubicBezTo>
                  <a:cubicBezTo>
                    <a:pt x="57" y="1"/>
                    <a:pt x="60" y="3"/>
                    <a:pt x="61" y="6"/>
                  </a:cubicBezTo>
                  <a:cubicBezTo>
                    <a:pt x="63" y="13"/>
                    <a:pt x="62" y="20"/>
                    <a:pt x="62" y="26"/>
                  </a:cubicBezTo>
                  <a:cubicBezTo>
                    <a:pt x="62" y="29"/>
                    <a:pt x="60" y="32"/>
                    <a:pt x="58" y="33"/>
                  </a:cubicBezTo>
                  <a:cubicBezTo>
                    <a:pt x="54" y="35"/>
                    <a:pt x="53" y="37"/>
                    <a:pt x="52" y="41"/>
                  </a:cubicBezTo>
                  <a:cubicBezTo>
                    <a:pt x="51" y="51"/>
                    <a:pt x="49" y="61"/>
                    <a:pt x="48" y="71"/>
                  </a:cubicBezTo>
                  <a:cubicBezTo>
                    <a:pt x="46" y="77"/>
                    <a:pt x="45" y="84"/>
                    <a:pt x="44" y="91"/>
                  </a:cubicBezTo>
                  <a:cubicBezTo>
                    <a:pt x="43" y="94"/>
                    <a:pt x="43" y="96"/>
                    <a:pt x="41" y="97"/>
                  </a:cubicBezTo>
                  <a:close/>
                </a:path>
              </a:pathLst>
            </a:custGeom>
            <a:solidFill>
              <a:srgbClr val="5F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7" name="Freeform 12"/>
            <p:cNvSpPr>
              <a:spLocks/>
            </p:cNvSpPr>
            <p:nvPr userDrawn="1"/>
          </p:nvSpPr>
          <p:spPr bwMode="auto">
            <a:xfrm>
              <a:off x="833438" y="-944563"/>
              <a:ext cx="239713" cy="331788"/>
            </a:xfrm>
            <a:custGeom>
              <a:avLst/>
              <a:gdLst>
                <a:gd name="T0" fmla="*/ 45 w 64"/>
                <a:gd name="T1" fmla="*/ 88 h 88"/>
                <a:gd name="T2" fmla="*/ 2 w 64"/>
                <a:gd name="T3" fmla="*/ 88 h 88"/>
                <a:gd name="T4" fmla="*/ 0 w 64"/>
                <a:gd name="T5" fmla="*/ 83 h 88"/>
                <a:gd name="T6" fmla="*/ 1 w 64"/>
                <a:gd name="T7" fmla="*/ 40 h 88"/>
                <a:gd name="T8" fmla="*/ 3 w 64"/>
                <a:gd name="T9" fmla="*/ 24 h 88"/>
                <a:gd name="T10" fmla="*/ 5 w 64"/>
                <a:gd name="T11" fmla="*/ 19 h 88"/>
                <a:gd name="T12" fmla="*/ 18 w 64"/>
                <a:gd name="T13" fmla="*/ 3 h 88"/>
                <a:gd name="T14" fmla="*/ 35 w 64"/>
                <a:gd name="T15" fmla="*/ 3 h 88"/>
                <a:gd name="T16" fmla="*/ 51 w 64"/>
                <a:gd name="T17" fmla="*/ 4 h 88"/>
                <a:gd name="T18" fmla="*/ 60 w 64"/>
                <a:gd name="T19" fmla="*/ 6 h 88"/>
                <a:gd name="T20" fmla="*/ 61 w 64"/>
                <a:gd name="T21" fmla="*/ 32 h 88"/>
                <a:gd name="T22" fmla="*/ 61 w 64"/>
                <a:gd name="T23" fmla="*/ 33 h 88"/>
                <a:gd name="T24" fmla="*/ 51 w 64"/>
                <a:gd name="T25" fmla="*/ 52 h 88"/>
                <a:gd name="T26" fmla="*/ 48 w 64"/>
                <a:gd name="T27" fmla="*/ 76 h 88"/>
                <a:gd name="T28" fmla="*/ 45 w 64"/>
                <a:gd name="T2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8">
                  <a:moveTo>
                    <a:pt x="45" y="88"/>
                  </a:moveTo>
                  <a:cubicBezTo>
                    <a:pt x="31" y="88"/>
                    <a:pt x="16" y="88"/>
                    <a:pt x="2" y="88"/>
                  </a:cubicBezTo>
                  <a:cubicBezTo>
                    <a:pt x="1" y="87"/>
                    <a:pt x="0" y="85"/>
                    <a:pt x="0" y="83"/>
                  </a:cubicBezTo>
                  <a:cubicBezTo>
                    <a:pt x="2" y="69"/>
                    <a:pt x="1" y="55"/>
                    <a:pt x="1" y="40"/>
                  </a:cubicBezTo>
                  <a:cubicBezTo>
                    <a:pt x="1" y="35"/>
                    <a:pt x="2" y="29"/>
                    <a:pt x="3" y="24"/>
                  </a:cubicBezTo>
                  <a:cubicBezTo>
                    <a:pt x="3" y="22"/>
                    <a:pt x="3" y="20"/>
                    <a:pt x="5" y="19"/>
                  </a:cubicBezTo>
                  <a:cubicBezTo>
                    <a:pt x="11" y="15"/>
                    <a:pt x="14" y="8"/>
                    <a:pt x="18" y="3"/>
                  </a:cubicBezTo>
                  <a:cubicBezTo>
                    <a:pt x="24" y="0"/>
                    <a:pt x="29" y="3"/>
                    <a:pt x="35" y="3"/>
                  </a:cubicBezTo>
                  <a:cubicBezTo>
                    <a:pt x="40" y="4"/>
                    <a:pt x="46" y="5"/>
                    <a:pt x="51" y="4"/>
                  </a:cubicBezTo>
                  <a:cubicBezTo>
                    <a:pt x="54" y="3"/>
                    <a:pt x="57" y="4"/>
                    <a:pt x="60" y="6"/>
                  </a:cubicBezTo>
                  <a:cubicBezTo>
                    <a:pt x="64" y="14"/>
                    <a:pt x="62" y="23"/>
                    <a:pt x="61" y="32"/>
                  </a:cubicBezTo>
                  <a:cubicBezTo>
                    <a:pt x="61" y="32"/>
                    <a:pt x="61" y="33"/>
                    <a:pt x="61" y="33"/>
                  </a:cubicBezTo>
                  <a:cubicBezTo>
                    <a:pt x="52" y="37"/>
                    <a:pt x="52" y="45"/>
                    <a:pt x="51" y="52"/>
                  </a:cubicBezTo>
                  <a:cubicBezTo>
                    <a:pt x="50" y="60"/>
                    <a:pt x="47" y="68"/>
                    <a:pt x="48" y="76"/>
                  </a:cubicBezTo>
                  <a:cubicBezTo>
                    <a:pt x="48" y="81"/>
                    <a:pt x="48" y="85"/>
                    <a:pt x="45" y="88"/>
                  </a:cubicBezTo>
                  <a:close/>
                </a:path>
              </a:pathLst>
            </a:custGeom>
            <a:solidFill>
              <a:srgbClr val="60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8" name="Freeform 13"/>
            <p:cNvSpPr>
              <a:spLocks/>
            </p:cNvSpPr>
            <p:nvPr userDrawn="1"/>
          </p:nvSpPr>
          <p:spPr bwMode="auto">
            <a:xfrm>
              <a:off x="600075" y="-922338"/>
              <a:ext cx="209550" cy="312738"/>
            </a:xfrm>
            <a:custGeom>
              <a:avLst/>
              <a:gdLst>
                <a:gd name="T0" fmla="*/ 54 w 56"/>
                <a:gd name="T1" fmla="*/ 82 h 83"/>
                <a:gd name="T2" fmla="*/ 4 w 56"/>
                <a:gd name="T3" fmla="*/ 82 h 83"/>
                <a:gd name="T4" fmla="*/ 0 w 56"/>
                <a:gd name="T5" fmla="*/ 78 h 83"/>
                <a:gd name="T6" fmla="*/ 0 w 56"/>
                <a:gd name="T7" fmla="*/ 3 h 83"/>
                <a:gd name="T8" fmla="*/ 16 w 56"/>
                <a:gd name="T9" fmla="*/ 2 h 83"/>
                <a:gd name="T10" fmla="*/ 20 w 56"/>
                <a:gd name="T11" fmla="*/ 7 h 83"/>
                <a:gd name="T12" fmla="*/ 23 w 56"/>
                <a:gd name="T13" fmla="*/ 19 h 83"/>
                <a:gd name="T14" fmla="*/ 42 w 56"/>
                <a:gd name="T15" fmla="*/ 26 h 83"/>
                <a:gd name="T16" fmla="*/ 40 w 56"/>
                <a:gd name="T17" fmla="*/ 16 h 83"/>
                <a:gd name="T18" fmla="*/ 41 w 56"/>
                <a:gd name="T19" fmla="*/ 11 h 83"/>
                <a:gd name="T20" fmla="*/ 55 w 56"/>
                <a:gd name="T21" fmla="*/ 8 h 83"/>
                <a:gd name="T22" fmla="*/ 56 w 56"/>
                <a:gd name="T23" fmla="*/ 15 h 83"/>
                <a:gd name="T24" fmla="*/ 56 w 56"/>
                <a:gd name="T25" fmla="*/ 73 h 83"/>
                <a:gd name="T26" fmla="*/ 54 w 56"/>
                <a:gd name="T27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83">
                  <a:moveTo>
                    <a:pt x="54" y="82"/>
                  </a:moveTo>
                  <a:cubicBezTo>
                    <a:pt x="37" y="82"/>
                    <a:pt x="21" y="82"/>
                    <a:pt x="4" y="82"/>
                  </a:cubicBezTo>
                  <a:cubicBezTo>
                    <a:pt x="1" y="83"/>
                    <a:pt x="0" y="82"/>
                    <a:pt x="0" y="78"/>
                  </a:cubicBezTo>
                  <a:cubicBezTo>
                    <a:pt x="0" y="53"/>
                    <a:pt x="0" y="28"/>
                    <a:pt x="0" y="3"/>
                  </a:cubicBezTo>
                  <a:cubicBezTo>
                    <a:pt x="5" y="0"/>
                    <a:pt x="11" y="1"/>
                    <a:pt x="16" y="2"/>
                  </a:cubicBezTo>
                  <a:cubicBezTo>
                    <a:pt x="19" y="2"/>
                    <a:pt x="20" y="5"/>
                    <a:pt x="20" y="7"/>
                  </a:cubicBezTo>
                  <a:cubicBezTo>
                    <a:pt x="21" y="11"/>
                    <a:pt x="21" y="16"/>
                    <a:pt x="23" y="19"/>
                  </a:cubicBezTo>
                  <a:cubicBezTo>
                    <a:pt x="29" y="27"/>
                    <a:pt x="35" y="29"/>
                    <a:pt x="42" y="26"/>
                  </a:cubicBezTo>
                  <a:cubicBezTo>
                    <a:pt x="43" y="23"/>
                    <a:pt x="40" y="20"/>
                    <a:pt x="40" y="16"/>
                  </a:cubicBezTo>
                  <a:cubicBezTo>
                    <a:pt x="40" y="15"/>
                    <a:pt x="39" y="12"/>
                    <a:pt x="41" y="11"/>
                  </a:cubicBezTo>
                  <a:cubicBezTo>
                    <a:pt x="45" y="11"/>
                    <a:pt x="50" y="7"/>
                    <a:pt x="55" y="8"/>
                  </a:cubicBezTo>
                  <a:cubicBezTo>
                    <a:pt x="56" y="10"/>
                    <a:pt x="56" y="13"/>
                    <a:pt x="56" y="15"/>
                  </a:cubicBezTo>
                  <a:cubicBezTo>
                    <a:pt x="56" y="34"/>
                    <a:pt x="56" y="54"/>
                    <a:pt x="56" y="73"/>
                  </a:cubicBezTo>
                  <a:cubicBezTo>
                    <a:pt x="56" y="76"/>
                    <a:pt x="56" y="80"/>
                    <a:pt x="54" y="82"/>
                  </a:cubicBezTo>
                  <a:close/>
                </a:path>
              </a:pathLst>
            </a:custGeom>
            <a:solidFill>
              <a:srgbClr val="519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9" name="Freeform 14"/>
            <p:cNvSpPr>
              <a:spLocks/>
            </p:cNvSpPr>
            <p:nvPr userDrawn="1"/>
          </p:nvSpPr>
          <p:spPr bwMode="auto">
            <a:xfrm>
              <a:off x="2794000" y="-1023938"/>
              <a:ext cx="146050" cy="411163"/>
            </a:xfrm>
            <a:custGeom>
              <a:avLst/>
              <a:gdLst>
                <a:gd name="T0" fmla="*/ 33 w 39"/>
                <a:gd name="T1" fmla="*/ 109 h 109"/>
                <a:gd name="T2" fmla="*/ 8 w 39"/>
                <a:gd name="T3" fmla="*/ 109 h 109"/>
                <a:gd name="T4" fmla="*/ 5 w 39"/>
                <a:gd name="T5" fmla="*/ 100 h 109"/>
                <a:gd name="T6" fmla="*/ 3 w 39"/>
                <a:gd name="T7" fmla="*/ 69 h 109"/>
                <a:gd name="T8" fmla="*/ 2 w 39"/>
                <a:gd name="T9" fmla="*/ 60 h 109"/>
                <a:gd name="T10" fmla="*/ 2 w 39"/>
                <a:gd name="T11" fmla="*/ 50 h 109"/>
                <a:gd name="T12" fmla="*/ 0 w 39"/>
                <a:gd name="T13" fmla="*/ 23 h 109"/>
                <a:gd name="T14" fmla="*/ 6 w 39"/>
                <a:gd name="T15" fmla="*/ 1 h 109"/>
                <a:gd name="T16" fmla="*/ 12 w 39"/>
                <a:gd name="T17" fmla="*/ 1 h 109"/>
                <a:gd name="T18" fmla="*/ 26 w 39"/>
                <a:gd name="T19" fmla="*/ 5 h 109"/>
                <a:gd name="T20" fmla="*/ 33 w 39"/>
                <a:gd name="T21" fmla="*/ 13 h 109"/>
                <a:gd name="T22" fmla="*/ 34 w 39"/>
                <a:gd name="T23" fmla="*/ 25 h 109"/>
                <a:gd name="T24" fmla="*/ 34 w 39"/>
                <a:gd name="T25" fmla="*/ 31 h 109"/>
                <a:gd name="T26" fmla="*/ 28 w 39"/>
                <a:gd name="T27" fmla="*/ 33 h 109"/>
                <a:gd name="T28" fmla="*/ 38 w 39"/>
                <a:gd name="T29" fmla="*/ 48 h 109"/>
                <a:gd name="T30" fmla="*/ 38 w 39"/>
                <a:gd name="T31" fmla="*/ 58 h 109"/>
                <a:gd name="T32" fmla="*/ 36 w 39"/>
                <a:gd name="T33" fmla="*/ 70 h 109"/>
                <a:gd name="T34" fmla="*/ 35 w 39"/>
                <a:gd name="T35" fmla="*/ 84 h 109"/>
                <a:gd name="T36" fmla="*/ 35 w 39"/>
                <a:gd name="T37" fmla="*/ 102 h 109"/>
                <a:gd name="T38" fmla="*/ 33 w 39"/>
                <a:gd name="T3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09">
                  <a:moveTo>
                    <a:pt x="33" y="109"/>
                  </a:moveTo>
                  <a:cubicBezTo>
                    <a:pt x="24" y="109"/>
                    <a:pt x="16" y="109"/>
                    <a:pt x="8" y="109"/>
                  </a:cubicBezTo>
                  <a:cubicBezTo>
                    <a:pt x="5" y="107"/>
                    <a:pt x="4" y="103"/>
                    <a:pt x="5" y="100"/>
                  </a:cubicBezTo>
                  <a:cubicBezTo>
                    <a:pt x="5" y="89"/>
                    <a:pt x="2" y="79"/>
                    <a:pt x="3" y="69"/>
                  </a:cubicBezTo>
                  <a:cubicBezTo>
                    <a:pt x="3" y="65"/>
                    <a:pt x="2" y="63"/>
                    <a:pt x="2" y="60"/>
                  </a:cubicBezTo>
                  <a:cubicBezTo>
                    <a:pt x="1" y="56"/>
                    <a:pt x="2" y="53"/>
                    <a:pt x="2" y="50"/>
                  </a:cubicBezTo>
                  <a:cubicBezTo>
                    <a:pt x="1" y="41"/>
                    <a:pt x="0" y="32"/>
                    <a:pt x="0" y="23"/>
                  </a:cubicBezTo>
                  <a:cubicBezTo>
                    <a:pt x="1" y="15"/>
                    <a:pt x="2" y="8"/>
                    <a:pt x="6" y="1"/>
                  </a:cubicBezTo>
                  <a:cubicBezTo>
                    <a:pt x="8" y="0"/>
                    <a:pt x="10" y="0"/>
                    <a:pt x="12" y="1"/>
                  </a:cubicBezTo>
                  <a:cubicBezTo>
                    <a:pt x="16" y="3"/>
                    <a:pt x="21" y="4"/>
                    <a:pt x="26" y="5"/>
                  </a:cubicBezTo>
                  <a:cubicBezTo>
                    <a:pt x="31" y="6"/>
                    <a:pt x="33" y="8"/>
                    <a:pt x="33" y="13"/>
                  </a:cubicBezTo>
                  <a:cubicBezTo>
                    <a:pt x="33" y="17"/>
                    <a:pt x="33" y="21"/>
                    <a:pt x="34" y="25"/>
                  </a:cubicBezTo>
                  <a:cubicBezTo>
                    <a:pt x="35" y="27"/>
                    <a:pt x="35" y="29"/>
                    <a:pt x="34" y="31"/>
                  </a:cubicBezTo>
                  <a:cubicBezTo>
                    <a:pt x="33" y="35"/>
                    <a:pt x="31" y="36"/>
                    <a:pt x="28" y="33"/>
                  </a:cubicBezTo>
                  <a:cubicBezTo>
                    <a:pt x="36" y="37"/>
                    <a:pt x="36" y="37"/>
                    <a:pt x="38" y="48"/>
                  </a:cubicBezTo>
                  <a:cubicBezTo>
                    <a:pt x="39" y="52"/>
                    <a:pt x="39" y="55"/>
                    <a:pt x="38" y="58"/>
                  </a:cubicBezTo>
                  <a:cubicBezTo>
                    <a:pt x="35" y="61"/>
                    <a:pt x="36" y="66"/>
                    <a:pt x="36" y="70"/>
                  </a:cubicBezTo>
                  <a:cubicBezTo>
                    <a:pt x="37" y="74"/>
                    <a:pt x="35" y="79"/>
                    <a:pt x="35" y="84"/>
                  </a:cubicBezTo>
                  <a:cubicBezTo>
                    <a:pt x="35" y="90"/>
                    <a:pt x="35" y="96"/>
                    <a:pt x="35" y="102"/>
                  </a:cubicBezTo>
                  <a:cubicBezTo>
                    <a:pt x="35" y="104"/>
                    <a:pt x="35" y="107"/>
                    <a:pt x="33" y="109"/>
                  </a:cubicBezTo>
                  <a:close/>
                </a:path>
              </a:pathLst>
            </a:custGeom>
            <a:solidFill>
              <a:srgbClr val="BDD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0" name="Freeform 15"/>
            <p:cNvSpPr>
              <a:spLocks/>
            </p:cNvSpPr>
            <p:nvPr userDrawn="1"/>
          </p:nvSpPr>
          <p:spPr bwMode="auto">
            <a:xfrm>
              <a:off x="1366838" y="-873125"/>
              <a:ext cx="219075" cy="260350"/>
            </a:xfrm>
            <a:custGeom>
              <a:avLst/>
              <a:gdLst>
                <a:gd name="T0" fmla="*/ 42 w 58"/>
                <a:gd name="T1" fmla="*/ 69 h 69"/>
                <a:gd name="T2" fmla="*/ 2 w 58"/>
                <a:gd name="T3" fmla="*/ 69 h 69"/>
                <a:gd name="T4" fmla="*/ 0 w 58"/>
                <a:gd name="T5" fmla="*/ 47 h 69"/>
                <a:gd name="T6" fmla="*/ 0 w 58"/>
                <a:gd name="T7" fmla="*/ 28 h 69"/>
                <a:gd name="T8" fmla="*/ 0 w 58"/>
                <a:gd name="T9" fmla="*/ 21 h 69"/>
                <a:gd name="T10" fmla="*/ 4 w 58"/>
                <a:gd name="T11" fmla="*/ 16 h 69"/>
                <a:gd name="T12" fmla="*/ 12 w 58"/>
                <a:gd name="T13" fmla="*/ 6 h 69"/>
                <a:gd name="T14" fmla="*/ 17 w 58"/>
                <a:gd name="T15" fmla="*/ 0 h 69"/>
                <a:gd name="T16" fmla="*/ 48 w 58"/>
                <a:gd name="T17" fmla="*/ 2 h 69"/>
                <a:gd name="T18" fmla="*/ 54 w 58"/>
                <a:gd name="T19" fmla="*/ 3 h 69"/>
                <a:gd name="T20" fmla="*/ 57 w 58"/>
                <a:gd name="T21" fmla="*/ 11 h 69"/>
                <a:gd name="T22" fmla="*/ 58 w 58"/>
                <a:gd name="T23" fmla="*/ 24 h 69"/>
                <a:gd name="T24" fmla="*/ 52 w 58"/>
                <a:gd name="T25" fmla="*/ 34 h 69"/>
                <a:gd name="T26" fmla="*/ 48 w 58"/>
                <a:gd name="T27" fmla="*/ 41 h 69"/>
                <a:gd name="T28" fmla="*/ 45 w 58"/>
                <a:gd name="T29" fmla="*/ 62 h 69"/>
                <a:gd name="T30" fmla="*/ 42 w 58"/>
                <a:gd name="T3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9">
                  <a:moveTo>
                    <a:pt x="42" y="69"/>
                  </a:moveTo>
                  <a:cubicBezTo>
                    <a:pt x="29" y="69"/>
                    <a:pt x="15" y="69"/>
                    <a:pt x="2" y="69"/>
                  </a:cubicBezTo>
                  <a:cubicBezTo>
                    <a:pt x="1" y="62"/>
                    <a:pt x="0" y="55"/>
                    <a:pt x="0" y="47"/>
                  </a:cubicBezTo>
                  <a:cubicBezTo>
                    <a:pt x="1" y="41"/>
                    <a:pt x="2" y="34"/>
                    <a:pt x="0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9"/>
                    <a:pt x="2" y="17"/>
                    <a:pt x="4" y="16"/>
                  </a:cubicBezTo>
                  <a:cubicBezTo>
                    <a:pt x="8" y="14"/>
                    <a:pt x="10" y="10"/>
                    <a:pt x="12" y="6"/>
                  </a:cubicBezTo>
                  <a:cubicBezTo>
                    <a:pt x="13" y="3"/>
                    <a:pt x="14" y="1"/>
                    <a:pt x="17" y="0"/>
                  </a:cubicBezTo>
                  <a:cubicBezTo>
                    <a:pt x="27" y="1"/>
                    <a:pt x="38" y="2"/>
                    <a:pt x="48" y="2"/>
                  </a:cubicBezTo>
                  <a:cubicBezTo>
                    <a:pt x="50" y="2"/>
                    <a:pt x="52" y="2"/>
                    <a:pt x="54" y="3"/>
                  </a:cubicBezTo>
                  <a:cubicBezTo>
                    <a:pt x="57" y="6"/>
                    <a:pt x="56" y="9"/>
                    <a:pt x="57" y="11"/>
                  </a:cubicBezTo>
                  <a:cubicBezTo>
                    <a:pt x="58" y="15"/>
                    <a:pt x="58" y="20"/>
                    <a:pt x="58" y="24"/>
                  </a:cubicBezTo>
                  <a:cubicBezTo>
                    <a:pt x="58" y="28"/>
                    <a:pt x="57" y="32"/>
                    <a:pt x="52" y="34"/>
                  </a:cubicBezTo>
                  <a:cubicBezTo>
                    <a:pt x="49" y="35"/>
                    <a:pt x="48" y="38"/>
                    <a:pt x="48" y="41"/>
                  </a:cubicBezTo>
                  <a:cubicBezTo>
                    <a:pt x="48" y="48"/>
                    <a:pt x="46" y="55"/>
                    <a:pt x="45" y="62"/>
                  </a:cubicBezTo>
                  <a:cubicBezTo>
                    <a:pt x="45" y="65"/>
                    <a:pt x="44" y="67"/>
                    <a:pt x="42" y="69"/>
                  </a:cubicBezTo>
                  <a:close/>
                </a:path>
              </a:pathLst>
            </a:custGeom>
            <a:solidFill>
              <a:srgbClr val="5F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1" name="Freeform 16"/>
            <p:cNvSpPr>
              <a:spLocks/>
            </p:cNvSpPr>
            <p:nvPr userDrawn="1"/>
          </p:nvSpPr>
          <p:spPr bwMode="auto">
            <a:xfrm>
              <a:off x="2025650" y="-998538"/>
              <a:ext cx="142875" cy="385763"/>
            </a:xfrm>
            <a:custGeom>
              <a:avLst/>
              <a:gdLst>
                <a:gd name="T0" fmla="*/ 31 w 38"/>
                <a:gd name="T1" fmla="*/ 102 h 102"/>
                <a:gd name="T2" fmla="*/ 6 w 38"/>
                <a:gd name="T3" fmla="*/ 102 h 102"/>
                <a:gd name="T4" fmla="*/ 3 w 38"/>
                <a:gd name="T5" fmla="*/ 94 h 102"/>
                <a:gd name="T6" fmla="*/ 0 w 38"/>
                <a:gd name="T7" fmla="*/ 44 h 102"/>
                <a:gd name="T8" fmla="*/ 0 w 38"/>
                <a:gd name="T9" fmla="*/ 43 h 102"/>
                <a:gd name="T10" fmla="*/ 5 w 38"/>
                <a:gd name="T11" fmla="*/ 7 h 102"/>
                <a:gd name="T12" fmla="*/ 31 w 38"/>
                <a:gd name="T13" fmla="*/ 0 h 102"/>
                <a:gd name="T14" fmla="*/ 37 w 38"/>
                <a:gd name="T15" fmla="*/ 14 h 102"/>
                <a:gd name="T16" fmla="*/ 38 w 38"/>
                <a:gd name="T17" fmla="*/ 27 h 102"/>
                <a:gd name="T18" fmla="*/ 36 w 38"/>
                <a:gd name="T19" fmla="*/ 57 h 102"/>
                <a:gd name="T20" fmla="*/ 33 w 38"/>
                <a:gd name="T21" fmla="*/ 97 h 102"/>
                <a:gd name="T22" fmla="*/ 31 w 38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02">
                  <a:moveTo>
                    <a:pt x="31" y="102"/>
                  </a:moveTo>
                  <a:cubicBezTo>
                    <a:pt x="23" y="102"/>
                    <a:pt x="14" y="102"/>
                    <a:pt x="6" y="102"/>
                  </a:cubicBezTo>
                  <a:cubicBezTo>
                    <a:pt x="4" y="100"/>
                    <a:pt x="3" y="97"/>
                    <a:pt x="3" y="94"/>
                  </a:cubicBezTo>
                  <a:cubicBezTo>
                    <a:pt x="3" y="77"/>
                    <a:pt x="2" y="61"/>
                    <a:pt x="0" y="44"/>
                  </a:cubicBezTo>
                  <a:cubicBezTo>
                    <a:pt x="0" y="44"/>
                    <a:pt x="0" y="43"/>
                    <a:pt x="0" y="43"/>
                  </a:cubicBezTo>
                  <a:cubicBezTo>
                    <a:pt x="5" y="31"/>
                    <a:pt x="3" y="19"/>
                    <a:pt x="5" y="7"/>
                  </a:cubicBezTo>
                  <a:cubicBezTo>
                    <a:pt x="13" y="3"/>
                    <a:pt x="22" y="0"/>
                    <a:pt x="31" y="0"/>
                  </a:cubicBezTo>
                  <a:cubicBezTo>
                    <a:pt x="36" y="4"/>
                    <a:pt x="36" y="9"/>
                    <a:pt x="37" y="14"/>
                  </a:cubicBezTo>
                  <a:cubicBezTo>
                    <a:pt x="37" y="18"/>
                    <a:pt x="38" y="22"/>
                    <a:pt x="38" y="27"/>
                  </a:cubicBezTo>
                  <a:cubicBezTo>
                    <a:pt x="37" y="37"/>
                    <a:pt x="37" y="47"/>
                    <a:pt x="36" y="57"/>
                  </a:cubicBezTo>
                  <a:cubicBezTo>
                    <a:pt x="34" y="70"/>
                    <a:pt x="35" y="84"/>
                    <a:pt x="33" y="97"/>
                  </a:cubicBezTo>
                  <a:cubicBezTo>
                    <a:pt x="33" y="99"/>
                    <a:pt x="33" y="101"/>
                    <a:pt x="31" y="102"/>
                  </a:cubicBezTo>
                  <a:close/>
                </a:path>
              </a:pathLst>
            </a:custGeom>
            <a:solidFill>
              <a:srgbClr val="5F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2" name="Freeform 17"/>
            <p:cNvSpPr>
              <a:spLocks/>
            </p:cNvSpPr>
            <p:nvPr userDrawn="1"/>
          </p:nvSpPr>
          <p:spPr bwMode="auto">
            <a:xfrm>
              <a:off x="2446338" y="-949325"/>
              <a:ext cx="169863" cy="336550"/>
            </a:xfrm>
            <a:custGeom>
              <a:avLst/>
              <a:gdLst>
                <a:gd name="T0" fmla="*/ 43 w 45"/>
                <a:gd name="T1" fmla="*/ 89 h 89"/>
                <a:gd name="T2" fmla="*/ 5 w 45"/>
                <a:gd name="T3" fmla="*/ 89 h 89"/>
                <a:gd name="T4" fmla="*/ 0 w 45"/>
                <a:gd name="T5" fmla="*/ 68 h 89"/>
                <a:gd name="T6" fmla="*/ 6 w 45"/>
                <a:gd name="T7" fmla="*/ 63 h 89"/>
                <a:gd name="T8" fmla="*/ 13 w 45"/>
                <a:gd name="T9" fmla="*/ 52 h 89"/>
                <a:gd name="T10" fmla="*/ 8 w 45"/>
                <a:gd name="T11" fmla="*/ 20 h 89"/>
                <a:gd name="T12" fmla="*/ 3 w 45"/>
                <a:gd name="T13" fmla="*/ 5 h 89"/>
                <a:gd name="T14" fmla="*/ 6 w 45"/>
                <a:gd name="T15" fmla="*/ 1 h 89"/>
                <a:gd name="T16" fmla="*/ 39 w 45"/>
                <a:gd name="T17" fmla="*/ 13 h 89"/>
                <a:gd name="T18" fmla="*/ 43 w 45"/>
                <a:gd name="T19" fmla="*/ 17 h 89"/>
                <a:gd name="T20" fmla="*/ 45 w 45"/>
                <a:gd name="T21" fmla="*/ 83 h 89"/>
                <a:gd name="T22" fmla="*/ 43 w 45"/>
                <a:gd name="T2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9">
                  <a:moveTo>
                    <a:pt x="43" y="89"/>
                  </a:moveTo>
                  <a:cubicBezTo>
                    <a:pt x="30" y="89"/>
                    <a:pt x="18" y="89"/>
                    <a:pt x="5" y="89"/>
                  </a:cubicBezTo>
                  <a:cubicBezTo>
                    <a:pt x="1" y="83"/>
                    <a:pt x="1" y="75"/>
                    <a:pt x="0" y="68"/>
                  </a:cubicBezTo>
                  <a:cubicBezTo>
                    <a:pt x="0" y="65"/>
                    <a:pt x="3" y="64"/>
                    <a:pt x="6" y="63"/>
                  </a:cubicBezTo>
                  <a:cubicBezTo>
                    <a:pt x="11" y="61"/>
                    <a:pt x="13" y="58"/>
                    <a:pt x="13" y="52"/>
                  </a:cubicBezTo>
                  <a:cubicBezTo>
                    <a:pt x="15" y="41"/>
                    <a:pt x="12" y="31"/>
                    <a:pt x="8" y="20"/>
                  </a:cubicBezTo>
                  <a:cubicBezTo>
                    <a:pt x="7" y="15"/>
                    <a:pt x="4" y="10"/>
                    <a:pt x="3" y="5"/>
                  </a:cubicBezTo>
                  <a:cubicBezTo>
                    <a:pt x="1" y="2"/>
                    <a:pt x="3" y="0"/>
                    <a:pt x="6" y="1"/>
                  </a:cubicBezTo>
                  <a:cubicBezTo>
                    <a:pt x="16" y="7"/>
                    <a:pt x="28" y="8"/>
                    <a:pt x="39" y="13"/>
                  </a:cubicBezTo>
                  <a:cubicBezTo>
                    <a:pt x="40" y="14"/>
                    <a:pt x="42" y="15"/>
                    <a:pt x="43" y="17"/>
                  </a:cubicBezTo>
                  <a:cubicBezTo>
                    <a:pt x="45" y="39"/>
                    <a:pt x="45" y="61"/>
                    <a:pt x="45" y="83"/>
                  </a:cubicBezTo>
                  <a:cubicBezTo>
                    <a:pt x="45" y="85"/>
                    <a:pt x="44" y="88"/>
                    <a:pt x="43" y="89"/>
                  </a:cubicBezTo>
                  <a:close/>
                </a:path>
              </a:pathLst>
            </a:custGeom>
            <a:solidFill>
              <a:srgbClr val="609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3" name="Freeform 18"/>
            <p:cNvSpPr>
              <a:spLocks/>
            </p:cNvSpPr>
            <p:nvPr userDrawn="1"/>
          </p:nvSpPr>
          <p:spPr bwMode="auto">
            <a:xfrm>
              <a:off x="1062038" y="-957263"/>
              <a:ext cx="142875" cy="344488"/>
            </a:xfrm>
            <a:custGeom>
              <a:avLst/>
              <a:gdLst>
                <a:gd name="T0" fmla="*/ 33 w 38"/>
                <a:gd name="T1" fmla="*/ 91 h 91"/>
                <a:gd name="T2" fmla="*/ 5 w 38"/>
                <a:gd name="T3" fmla="*/ 91 h 91"/>
                <a:gd name="T4" fmla="*/ 3 w 38"/>
                <a:gd name="T5" fmla="*/ 87 h 91"/>
                <a:gd name="T6" fmla="*/ 0 w 38"/>
                <a:gd name="T7" fmla="*/ 44 h 91"/>
                <a:gd name="T8" fmla="*/ 6 w 38"/>
                <a:gd name="T9" fmla="*/ 35 h 91"/>
                <a:gd name="T10" fmla="*/ 6 w 38"/>
                <a:gd name="T11" fmla="*/ 34 h 91"/>
                <a:gd name="T12" fmla="*/ 4 w 38"/>
                <a:gd name="T13" fmla="*/ 26 h 91"/>
                <a:gd name="T14" fmla="*/ 5 w 38"/>
                <a:gd name="T15" fmla="*/ 7 h 91"/>
                <a:gd name="T16" fmla="*/ 30 w 38"/>
                <a:gd name="T17" fmla="*/ 0 h 91"/>
                <a:gd name="T18" fmla="*/ 32 w 38"/>
                <a:gd name="T19" fmla="*/ 1 h 91"/>
                <a:gd name="T20" fmla="*/ 37 w 38"/>
                <a:gd name="T21" fmla="*/ 15 h 91"/>
                <a:gd name="T22" fmla="*/ 37 w 38"/>
                <a:gd name="T23" fmla="*/ 27 h 91"/>
                <a:gd name="T24" fmla="*/ 36 w 38"/>
                <a:gd name="T25" fmla="*/ 48 h 91"/>
                <a:gd name="T26" fmla="*/ 34 w 38"/>
                <a:gd name="T27" fmla="*/ 86 h 91"/>
                <a:gd name="T28" fmla="*/ 33 w 38"/>
                <a:gd name="T2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91">
                  <a:moveTo>
                    <a:pt x="33" y="91"/>
                  </a:moveTo>
                  <a:cubicBezTo>
                    <a:pt x="23" y="91"/>
                    <a:pt x="14" y="91"/>
                    <a:pt x="5" y="91"/>
                  </a:cubicBezTo>
                  <a:cubicBezTo>
                    <a:pt x="4" y="90"/>
                    <a:pt x="3" y="89"/>
                    <a:pt x="3" y="87"/>
                  </a:cubicBezTo>
                  <a:cubicBezTo>
                    <a:pt x="2" y="73"/>
                    <a:pt x="2" y="58"/>
                    <a:pt x="0" y="44"/>
                  </a:cubicBezTo>
                  <a:cubicBezTo>
                    <a:pt x="0" y="40"/>
                    <a:pt x="0" y="36"/>
                    <a:pt x="6" y="35"/>
                  </a:cubicBezTo>
                  <a:cubicBezTo>
                    <a:pt x="6" y="35"/>
                    <a:pt x="7" y="35"/>
                    <a:pt x="6" y="34"/>
                  </a:cubicBezTo>
                  <a:cubicBezTo>
                    <a:pt x="1" y="33"/>
                    <a:pt x="4" y="29"/>
                    <a:pt x="4" y="26"/>
                  </a:cubicBezTo>
                  <a:cubicBezTo>
                    <a:pt x="5" y="20"/>
                    <a:pt x="3" y="13"/>
                    <a:pt x="5" y="7"/>
                  </a:cubicBezTo>
                  <a:cubicBezTo>
                    <a:pt x="13" y="3"/>
                    <a:pt x="22" y="2"/>
                    <a:pt x="30" y="0"/>
                  </a:cubicBezTo>
                  <a:cubicBezTo>
                    <a:pt x="31" y="0"/>
                    <a:pt x="31" y="0"/>
                    <a:pt x="32" y="1"/>
                  </a:cubicBezTo>
                  <a:cubicBezTo>
                    <a:pt x="36" y="5"/>
                    <a:pt x="35" y="11"/>
                    <a:pt x="37" y="15"/>
                  </a:cubicBezTo>
                  <a:cubicBezTo>
                    <a:pt x="36" y="19"/>
                    <a:pt x="38" y="23"/>
                    <a:pt x="37" y="27"/>
                  </a:cubicBezTo>
                  <a:cubicBezTo>
                    <a:pt x="35" y="34"/>
                    <a:pt x="37" y="41"/>
                    <a:pt x="36" y="48"/>
                  </a:cubicBezTo>
                  <a:cubicBezTo>
                    <a:pt x="35" y="61"/>
                    <a:pt x="34" y="73"/>
                    <a:pt x="34" y="86"/>
                  </a:cubicBezTo>
                  <a:cubicBezTo>
                    <a:pt x="34" y="88"/>
                    <a:pt x="34" y="90"/>
                    <a:pt x="33" y="91"/>
                  </a:cubicBezTo>
                  <a:close/>
                </a:path>
              </a:pathLst>
            </a:custGeom>
            <a:solidFill>
              <a:srgbClr val="609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4" name="Freeform 19"/>
            <p:cNvSpPr>
              <a:spLocks/>
            </p:cNvSpPr>
            <p:nvPr userDrawn="1"/>
          </p:nvSpPr>
          <p:spPr bwMode="auto">
            <a:xfrm>
              <a:off x="3516313" y="-957263"/>
              <a:ext cx="176213" cy="344488"/>
            </a:xfrm>
            <a:custGeom>
              <a:avLst/>
              <a:gdLst>
                <a:gd name="T0" fmla="*/ 44 w 47"/>
                <a:gd name="T1" fmla="*/ 91 h 91"/>
                <a:gd name="T2" fmla="*/ 33 w 47"/>
                <a:gd name="T3" fmla="*/ 91 h 91"/>
                <a:gd name="T4" fmla="*/ 33 w 47"/>
                <a:gd name="T5" fmla="*/ 90 h 91"/>
                <a:gd name="T6" fmla="*/ 38 w 47"/>
                <a:gd name="T7" fmla="*/ 87 h 91"/>
                <a:gd name="T8" fmla="*/ 35 w 47"/>
                <a:gd name="T9" fmla="*/ 78 h 91"/>
                <a:gd name="T10" fmla="*/ 30 w 47"/>
                <a:gd name="T11" fmla="*/ 74 h 91"/>
                <a:gd name="T12" fmla="*/ 28 w 47"/>
                <a:gd name="T13" fmla="*/ 75 h 91"/>
                <a:gd name="T14" fmla="*/ 15 w 47"/>
                <a:gd name="T15" fmla="*/ 81 h 91"/>
                <a:gd name="T16" fmla="*/ 14 w 47"/>
                <a:gd name="T17" fmla="*/ 82 h 91"/>
                <a:gd name="T18" fmla="*/ 13 w 47"/>
                <a:gd name="T19" fmla="*/ 91 h 91"/>
                <a:gd name="T20" fmla="*/ 6 w 47"/>
                <a:gd name="T21" fmla="*/ 91 h 91"/>
                <a:gd name="T22" fmla="*/ 1 w 47"/>
                <a:gd name="T23" fmla="*/ 72 h 91"/>
                <a:gd name="T24" fmla="*/ 5 w 47"/>
                <a:gd name="T25" fmla="*/ 64 h 91"/>
                <a:gd name="T26" fmla="*/ 13 w 47"/>
                <a:gd name="T27" fmla="*/ 53 h 91"/>
                <a:gd name="T28" fmla="*/ 9 w 47"/>
                <a:gd name="T29" fmla="*/ 21 h 91"/>
                <a:gd name="T30" fmla="*/ 5 w 47"/>
                <a:gd name="T31" fmla="*/ 13 h 91"/>
                <a:gd name="T32" fmla="*/ 4 w 47"/>
                <a:gd name="T33" fmla="*/ 3 h 91"/>
                <a:gd name="T34" fmla="*/ 13 w 47"/>
                <a:gd name="T35" fmla="*/ 5 h 91"/>
                <a:gd name="T36" fmla="*/ 39 w 47"/>
                <a:gd name="T37" fmla="*/ 14 h 91"/>
                <a:gd name="T38" fmla="*/ 44 w 47"/>
                <a:gd name="T39" fmla="*/ 23 h 91"/>
                <a:gd name="T40" fmla="*/ 44 w 47"/>
                <a:gd name="T41" fmla="*/ 42 h 91"/>
                <a:gd name="T42" fmla="*/ 45 w 47"/>
                <a:gd name="T43" fmla="*/ 77 h 91"/>
                <a:gd name="T44" fmla="*/ 44 w 47"/>
                <a:gd name="T4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91">
                  <a:moveTo>
                    <a:pt x="44" y="91"/>
                  </a:moveTo>
                  <a:cubicBezTo>
                    <a:pt x="40" y="91"/>
                    <a:pt x="36" y="91"/>
                    <a:pt x="33" y="91"/>
                  </a:cubicBezTo>
                  <a:cubicBezTo>
                    <a:pt x="32" y="91"/>
                    <a:pt x="32" y="90"/>
                    <a:pt x="33" y="90"/>
                  </a:cubicBezTo>
                  <a:cubicBezTo>
                    <a:pt x="34" y="88"/>
                    <a:pt x="36" y="88"/>
                    <a:pt x="38" y="87"/>
                  </a:cubicBezTo>
                  <a:cubicBezTo>
                    <a:pt x="36" y="85"/>
                    <a:pt x="35" y="81"/>
                    <a:pt x="35" y="78"/>
                  </a:cubicBezTo>
                  <a:cubicBezTo>
                    <a:pt x="34" y="76"/>
                    <a:pt x="34" y="73"/>
                    <a:pt x="30" y="74"/>
                  </a:cubicBezTo>
                  <a:cubicBezTo>
                    <a:pt x="29" y="74"/>
                    <a:pt x="29" y="74"/>
                    <a:pt x="28" y="75"/>
                  </a:cubicBezTo>
                  <a:cubicBezTo>
                    <a:pt x="23" y="76"/>
                    <a:pt x="19" y="78"/>
                    <a:pt x="15" y="81"/>
                  </a:cubicBezTo>
                  <a:cubicBezTo>
                    <a:pt x="14" y="81"/>
                    <a:pt x="14" y="81"/>
                    <a:pt x="14" y="82"/>
                  </a:cubicBezTo>
                  <a:cubicBezTo>
                    <a:pt x="11" y="85"/>
                    <a:pt x="14" y="88"/>
                    <a:pt x="13" y="91"/>
                  </a:cubicBezTo>
                  <a:cubicBezTo>
                    <a:pt x="11" y="91"/>
                    <a:pt x="9" y="91"/>
                    <a:pt x="6" y="91"/>
                  </a:cubicBezTo>
                  <a:cubicBezTo>
                    <a:pt x="1" y="86"/>
                    <a:pt x="3" y="78"/>
                    <a:pt x="1" y="72"/>
                  </a:cubicBezTo>
                  <a:cubicBezTo>
                    <a:pt x="0" y="68"/>
                    <a:pt x="1" y="65"/>
                    <a:pt x="5" y="64"/>
                  </a:cubicBezTo>
                  <a:cubicBezTo>
                    <a:pt x="12" y="63"/>
                    <a:pt x="13" y="58"/>
                    <a:pt x="13" y="53"/>
                  </a:cubicBezTo>
                  <a:cubicBezTo>
                    <a:pt x="16" y="41"/>
                    <a:pt x="12" y="31"/>
                    <a:pt x="9" y="21"/>
                  </a:cubicBezTo>
                  <a:cubicBezTo>
                    <a:pt x="8" y="18"/>
                    <a:pt x="6" y="15"/>
                    <a:pt x="5" y="13"/>
                  </a:cubicBezTo>
                  <a:cubicBezTo>
                    <a:pt x="5" y="9"/>
                    <a:pt x="1" y="6"/>
                    <a:pt x="4" y="3"/>
                  </a:cubicBezTo>
                  <a:cubicBezTo>
                    <a:pt x="7" y="0"/>
                    <a:pt x="10" y="4"/>
                    <a:pt x="13" y="5"/>
                  </a:cubicBezTo>
                  <a:cubicBezTo>
                    <a:pt x="22" y="9"/>
                    <a:pt x="31" y="10"/>
                    <a:pt x="39" y="14"/>
                  </a:cubicBezTo>
                  <a:cubicBezTo>
                    <a:pt x="43" y="16"/>
                    <a:pt x="44" y="19"/>
                    <a:pt x="44" y="23"/>
                  </a:cubicBezTo>
                  <a:cubicBezTo>
                    <a:pt x="44" y="29"/>
                    <a:pt x="44" y="36"/>
                    <a:pt x="44" y="42"/>
                  </a:cubicBezTo>
                  <a:cubicBezTo>
                    <a:pt x="45" y="53"/>
                    <a:pt x="44" y="65"/>
                    <a:pt x="45" y="77"/>
                  </a:cubicBezTo>
                  <a:cubicBezTo>
                    <a:pt x="46" y="82"/>
                    <a:pt x="47" y="87"/>
                    <a:pt x="44" y="91"/>
                  </a:cubicBezTo>
                  <a:close/>
                </a:path>
              </a:pathLst>
            </a:custGeom>
            <a:solidFill>
              <a:srgbClr val="60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5" name="Freeform 20"/>
            <p:cNvSpPr>
              <a:spLocks/>
            </p:cNvSpPr>
            <p:nvPr userDrawn="1"/>
          </p:nvSpPr>
          <p:spPr bwMode="auto">
            <a:xfrm>
              <a:off x="1581150" y="-889000"/>
              <a:ext cx="139700" cy="276225"/>
            </a:xfrm>
            <a:custGeom>
              <a:avLst/>
              <a:gdLst>
                <a:gd name="T0" fmla="*/ 31 w 37"/>
                <a:gd name="T1" fmla="*/ 73 h 73"/>
                <a:gd name="T2" fmla="*/ 3 w 37"/>
                <a:gd name="T3" fmla="*/ 73 h 73"/>
                <a:gd name="T4" fmla="*/ 1 w 37"/>
                <a:gd name="T5" fmla="*/ 69 h 73"/>
                <a:gd name="T6" fmla="*/ 0 w 37"/>
                <a:gd name="T7" fmla="*/ 43 h 73"/>
                <a:gd name="T8" fmla="*/ 4 w 37"/>
                <a:gd name="T9" fmla="*/ 33 h 73"/>
                <a:gd name="T10" fmla="*/ 3 w 37"/>
                <a:gd name="T11" fmla="*/ 29 h 73"/>
                <a:gd name="T12" fmla="*/ 4 w 37"/>
                <a:gd name="T13" fmla="*/ 12 h 73"/>
                <a:gd name="T14" fmla="*/ 10 w 37"/>
                <a:gd name="T15" fmla="*/ 5 h 73"/>
                <a:gd name="T16" fmla="*/ 29 w 37"/>
                <a:gd name="T17" fmla="*/ 0 h 73"/>
                <a:gd name="T18" fmla="*/ 33 w 37"/>
                <a:gd name="T19" fmla="*/ 8 h 73"/>
                <a:gd name="T20" fmla="*/ 36 w 37"/>
                <a:gd name="T21" fmla="*/ 26 h 73"/>
                <a:gd name="T22" fmla="*/ 34 w 37"/>
                <a:gd name="T23" fmla="*/ 62 h 73"/>
                <a:gd name="T24" fmla="*/ 31 w 37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73">
                  <a:moveTo>
                    <a:pt x="31" y="73"/>
                  </a:moveTo>
                  <a:cubicBezTo>
                    <a:pt x="22" y="73"/>
                    <a:pt x="12" y="73"/>
                    <a:pt x="3" y="73"/>
                  </a:cubicBezTo>
                  <a:cubicBezTo>
                    <a:pt x="2" y="72"/>
                    <a:pt x="1" y="71"/>
                    <a:pt x="1" y="69"/>
                  </a:cubicBezTo>
                  <a:cubicBezTo>
                    <a:pt x="1" y="60"/>
                    <a:pt x="1" y="51"/>
                    <a:pt x="0" y="43"/>
                  </a:cubicBezTo>
                  <a:cubicBezTo>
                    <a:pt x="0" y="39"/>
                    <a:pt x="0" y="35"/>
                    <a:pt x="4" y="33"/>
                  </a:cubicBezTo>
                  <a:cubicBezTo>
                    <a:pt x="5" y="33"/>
                    <a:pt x="2" y="31"/>
                    <a:pt x="3" y="29"/>
                  </a:cubicBezTo>
                  <a:cubicBezTo>
                    <a:pt x="4" y="23"/>
                    <a:pt x="4" y="18"/>
                    <a:pt x="4" y="12"/>
                  </a:cubicBezTo>
                  <a:cubicBezTo>
                    <a:pt x="4" y="8"/>
                    <a:pt x="6" y="5"/>
                    <a:pt x="10" y="5"/>
                  </a:cubicBezTo>
                  <a:cubicBezTo>
                    <a:pt x="17" y="3"/>
                    <a:pt x="22" y="0"/>
                    <a:pt x="29" y="0"/>
                  </a:cubicBezTo>
                  <a:cubicBezTo>
                    <a:pt x="33" y="1"/>
                    <a:pt x="33" y="5"/>
                    <a:pt x="33" y="8"/>
                  </a:cubicBezTo>
                  <a:cubicBezTo>
                    <a:pt x="35" y="14"/>
                    <a:pt x="37" y="20"/>
                    <a:pt x="36" y="26"/>
                  </a:cubicBezTo>
                  <a:cubicBezTo>
                    <a:pt x="36" y="38"/>
                    <a:pt x="35" y="50"/>
                    <a:pt x="34" y="62"/>
                  </a:cubicBezTo>
                  <a:cubicBezTo>
                    <a:pt x="34" y="66"/>
                    <a:pt x="34" y="70"/>
                    <a:pt x="31" y="73"/>
                  </a:cubicBezTo>
                  <a:close/>
                </a:path>
              </a:pathLst>
            </a:custGeom>
            <a:solidFill>
              <a:srgbClr val="60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6" name="Freeform 21"/>
            <p:cNvSpPr>
              <a:spLocks/>
            </p:cNvSpPr>
            <p:nvPr userDrawn="1"/>
          </p:nvSpPr>
          <p:spPr bwMode="auto">
            <a:xfrm>
              <a:off x="3327400" y="-944563"/>
              <a:ext cx="131763" cy="331788"/>
            </a:xfrm>
            <a:custGeom>
              <a:avLst/>
              <a:gdLst>
                <a:gd name="T0" fmla="*/ 31 w 35"/>
                <a:gd name="T1" fmla="*/ 88 h 88"/>
                <a:gd name="T2" fmla="*/ 6 w 35"/>
                <a:gd name="T3" fmla="*/ 88 h 88"/>
                <a:gd name="T4" fmla="*/ 4 w 35"/>
                <a:gd name="T5" fmla="*/ 84 h 88"/>
                <a:gd name="T6" fmla="*/ 4 w 35"/>
                <a:gd name="T7" fmla="*/ 61 h 88"/>
                <a:gd name="T8" fmla="*/ 4 w 35"/>
                <a:gd name="T9" fmla="*/ 62 h 88"/>
                <a:gd name="T10" fmla="*/ 3 w 35"/>
                <a:gd name="T11" fmla="*/ 62 h 88"/>
                <a:gd name="T12" fmla="*/ 1 w 35"/>
                <a:gd name="T13" fmla="*/ 54 h 88"/>
                <a:gd name="T14" fmla="*/ 1 w 35"/>
                <a:gd name="T15" fmla="*/ 35 h 88"/>
                <a:gd name="T16" fmla="*/ 0 w 35"/>
                <a:gd name="T17" fmla="*/ 22 h 88"/>
                <a:gd name="T18" fmla="*/ 7 w 35"/>
                <a:gd name="T19" fmla="*/ 12 h 88"/>
                <a:gd name="T20" fmla="*/ 18 w 35"/>
                <a:gd name="T21" fmla="*/ 5 h 88"/>
                <a:gd name="T22" fmla="*/ 27 w 35"/>
                <a:gd name="T23" fmla="*/ 6 h 88"/>
                <a:gd name="T24" fmla="*/ 27 w 35"/>
                <a:gd name="T25" fmla="*/ 8 h 88"/>
                <a:gd name="T26" fmla="*/ 20 w 35"/>
                <a:gd name="T27" fmla="*/ 31 h 88"/>
                <a:gd name="T28" fmla="*/ 20 w 35"/>
                <a:gd name="T29" fmla="*/ 40 h 88"/>
                <a:gd name="T30" fmla="*/ 27 w 35"/>
                <a:gd name="T31" fmla="*/ 50 h 88"/>
                <a:gd name="T32" fmla="*/ 35 w 35"/>
                <a:gd name="T33" fmla="*/ 61 h 88"/>
                <a:gd name="T34" fmla="*/ 34 w 35"/>
                <a:gd name="T35" fmla="*/ 68 h 88"/>
                <a:gd name="T36" fmla="*/ 33 w 35"/>
                <a:gd name="T37" fmla="*/ 81 h 88"/>
                <a:gd name="T38" fmla="*/ 31 w 35"/>
                <a:gd name="T3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88">
                  <a:moveTo>
                    <a:pt x="31" y="88"/>
                  </a:moveTo>
                  <a:cubicBezTo>
                    <a:pt x="23" y="88"/>
                    <a:pt x="15" y="88"/>
                    <a:pt x="6" y="88"/>
                  </a:cubicBezTo>
                  <a:cubicBezTo>
                    <a:pt x="5" y="87"/>
                    <a:pt x="5" y="86"/>
                    <a:pt x="4" y="84"/>
                  </a:cubicBezTo>
                  <a:cubicBezTo>
                    <a:pt x="5" y="76"/>
                    <a:pt x="1" y="69"/>
                    <a:pt x="4" y="61"/>
                  </a:cubicBezTo>
                  <a:cubicBezTo>
                    <a:pt x="4" y="61"/>
                    <a:pt x="4" y="61"/>
                    <a:pt x="4" y="62"/>
                  </a:cubicBezTo>
                  <a:cubicBezTo>
                    <a:pt x="4" y="62"/>
                    <a:pt x="3" y="62"/>
                    <a:pt x="3" y="62"/>
                  </a:cubicBezTo>
                  <a:cubicBezTo>
                    <a:pt x="0" y="60"/>
                    <a:pt x="0" y="57"/>
                    <a:pt x="1" y="54"/>
                  </a:cubicBezTo>
                  <a:cubicBezTo>
                    <a:pt x="2" y="47"/>
                    <a:pt x="2" y="41"/>
                    <a:pt x="1" y="35"/>
                  </a:cubicBezTo>
                  <a:cubicBezTo>
                    <a:pt x="0" y="30"/>
                    <a:pt x="0" y="26"/>
                    <a:pt x="0" y="22"/>
                  </a:cubicBezTo>
                  <a:cubicBezTo>
                    <a:pt x="0" y="16"/>
                    <a:pt x="3" y="14"/>
                    <a:pt x="7" y="12"/>
                  </a:cubicBezTo>
                  <a:cubicBezTo>
                    <a:pt x="11" y="10"/>
                    <a:pt x="15" y="8"/>
                    <a:pt x="18" y="5"/>
                  </a:cubicBezTo>
                  <a:cubicBezTo>
                    <a:pt x="21" y="4"/>
                    <a:pt x="25" y="0"/>
                    <a:pt x="27" y="6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3" y="16"/>
                    <a:pt x="21" y="23"/>
                    <a:pt x="20" y="31"/>
                  </a:cubicBezTo>
                  <a:cubicBezTo>
                    <a:pt x="19" y="35"/>
                    <a:pt x="19" y="37"/>
                    <a:pt x="20" y="40"/>
                  </a:cubicBezTo>
                  <a:cubicBezTo>
                    <a:pt x="20" y="45"/>
                    <a:pt x="21" y="49"/>
                    <a:pt x="27" y="50"/>
                  </a:cubicBezTo>
                  <a:cubicBezTo>
                    <a:pt x="34" y="51"/>
                    <a:pt x="35" y="55"/>
                    <a:pt x="35" y="61"/>
                  </a:cubicBezTo>
                  <a:cubicBezTo>
                    <a:pt x="34" y="63"/>
                    <a:pt x="34" y="66"/>
                    <a:pt x="34" y="68"/>
                  </a:cubicBezTo>
                  <a:cubicBezTo>
                    <a:pt x="33" y="72"/>
                    <a:pt x="33" y="76"/>
                    <a:pt x="33" y="81"/>
                  </a:cubicBezTo>
                  <a:cubicBezTo>
                    <a:pt x="33" y="83"/>
                    <a:pt x="33" y="86"/>
                    <a:pt x="31" y="88"/>
                  </a:cubicBezTo>
                  <a:close/>
                </a:path>
              </a:pathLst>
            </a:custGeom>
            <a:solidFill>
              <a:srgbClr val="619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7" name="Freeform 22"/>
            <p:cNvSpPr>
              <a:spLocks/>
            </p:cNvSpPr>
            <p:nvPr userDrawn="1"/>
          </p:nvSpPr>
          <p:spPr bwMode="auto">
            <a:xfrm>
              <a:off x="2255838" y="-933450"/>
              <a:ext cx="134938" cy="320675"/>
            </a:xfrm>
            <a:custGeom>
              <a:avLst/>
              <a:gdLst>
                <a:gd name="T0" fmla="*/ 31 w 36"/>
                <a:gd name="T1" fmla="*/ 85 h 85"/>
                <a:gd name="T2" fmla="*/ 8 w 36"/>
                <a:gd name="T3" fmla="*/ 85 h 85"/>
                <a:gd name="T4" fmla="*/ 6 w 36"/>
                <a:gd name="T5" fmla="*/ 80 h 85"/>
                <a:gd name="T6" fmla="*/ 3 w 36"/>
                <a:gd name="T7" fmla="*/ 32 h 85"/>
                <a:gd name="T8" fmla="*/ 1 w 36"/>
                <a:gd name="T9" fmla="*/ 21 h 85"/>
                <a:gd name="T10" fmla="*/ 5 w 36"/>
                <a:gd name="T11" fmla="*/ 12 h 85"/>
                <a:gd name="T12" fmla="*/ 25 w 36"/>
                <a:gd name="T13" fmla="*/ 0 h 85"/>
                <a:gd name="T14" fmla="*/ 28 w 36"/>
                <a:gd name="T15" fmla="*/ 3 h 85"/>
                <a:gd name="T16" fmla="*/ 22 w 36"/>
                <a:gd name="T17" fmla="*/ 22 h 85"/>
                <a:gd name="T18" fmla="*/ 21 w 36"/>
                <a:gd name="T19" fmla="*/ 43 h 85"/>
                <a:gd name="T20" fmla="*/ 27 w 36"/>
                <a:gd name="T21" fmla="*/ 48 h 85"/>
                <a:gd name="T22" fmla="*/ 35 w 36"/>
                <a:gd name="T23" fmla="*/ 58 h 85"/>
                <a:gd name="T24" fmla="*/ 31 w 36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5">
                  <a:moveTo>
                    <a:pt x="31" y="85"/>
                  </a:moveTo>
                  <a:cubicBezTo>
                    <a:pt x="23" y="85"/>
                    <a:pt x="15" y="85"/>
                    <a:pt x="8" y="85"/>
                  </a:cubicBezTo>
                  <a:cubicBezTo>
                    <a:pt x="6" y="84"/>
                    <a:pt x="6" y="82"/>
                    <a:pt x="6" y="80"/>
                  </a:cubicBezTo>
                  <a:cubicBezTo>
                    <a:pt x="5" y="64"/>
                    <a:pt x="3" y="48"/>
                    <a:pt x="3" y="32"/>
                  </a:cubicBezTo>
                  <a:cubicBezTo>
                    <a:pt x="3" y="28"/>
                    <a:pt x="2" y="25"/>
                    <a:pt x="1" y="21"/>
                  </a:cubicBezTo>
                  <a:cubicBezTo>
                    <a:pt x="0" y="17"/>
                    <a:pt x="2" y="14"/>
                    <a:pt x="5" y="12"/>
                  </a:cubicBezTo>
                  <a:cubicBezTo>
                    <a:pt x="12" y="8"/>
                    <a:pt x="18" y="3"/>
                    <a:pt x="25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6" y="9"/>
                    <a:pt x="23" y="15"/>
                    <a:pt x="22" y="22"/>
                  </a:cubicBezTo>
                  <a:cubicBezTo>
                    <a:pt x="20" y="29"/>
                    <a:pt x="21" y="36"/>
                    <a:pt x="21" y="43"/>
                  </a:cubicBezTo>
                  <a:cubicBezTo>
                    <a:pt x="22" y="47"/>
                    <a:pt x="25" y="47"/>
                    <a:pt x="27" y="48"/>
                  </a:cubicBezTo>
                  <a:cubicBezTo>
                    <a:pt x="33" y="49"/>
                    <a:pt x="35" y="53"/>
                    <a:pt x="35" y="58"/>
                  </a:cubicBezTo>
                  <a:cubicBezTo>
                    <a:pt x="34" y="67"/>
                    <a:pt x="36" y="77"/>
                    <a:pt x="31" y="85"/>
                  </a:cubicBezTo>
                  <a:close/>
                </a:path>
              </a:pathLst>
            </a:custGeom>
            <a:solidFill>
              <a:srgbClr val="60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8" name="Freeform 23"/>
            <p:cNvSpPr>
              <a:spLocks/>
            </p:cNvSpPr>
            <p:nvPr userDrawn="1"/>
          </p:nvSpPr>
          <p:spPr bwMode="auto">
            <a:xfrm>
              <a:off x="600075" y="-1179513"/>
              <a:ext cx="112713" cy="238125"/>
            </a:xfrm>
            <a:custGeom>
              <a:avLst/>
              <a:gdLst>
                <a:gd name="T0" fmla="*/ 0 w 30"/>
                <a:gd name="T1" fmla="*/ 60 h 63"/>
                <a:gd name="T2" fmla="*/ 0 w 30"/>
                <a:gd name="T3" fmla="*/ 6 h 63"/>
                <a:gd name="T4" fmla="*/ 11 w 30"/>
                <a:gd name="T5" fmla="*/ 2 h 63"/>
                <a:gd name="T6" fmla="*/ 25 w 30"/>
                <a:gd name="T7" fmla="*/ 7 h 63"/>
                <a:gd name="T8" fmla="*/ 29 w 30"/>
                <a:gd name="T9" fmla="*/ 16 h 63"/>
                <a:gd name="T10" fmla="*/ 25 w 30"/>
                <a:gd name="T11" fmla="*/ 54 h 63"/>
                <a:gd name="T12" fmla="*/ 23 w 30"/>
                <a:gd name="T13" fmla="*/ 61 h 63"/>
                <a:gd name="T14" fmla="*/ 0 w 30"/>
                <a:gd name="T1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3">
                  <a:moveTo>
                    <a:pt x="0" y="60"/>
                  </a:moveTo>
                  <a:cubicBezTo>
                    <a:pt x="0" y="42"/>
                    <a:pt x="0" y="24"/>
                    <a:pt x="0" y="6"/>
                  </a:cubicBezTo>
                  <a:cubicBezTo>
                    <a:pt x="2" y="1"/>
                    <a:pt x="6" y="0"/>
                    <a:pt x="11" y="2"/>
                  </a:cubicBezTo>
                  <a:cubicBezTo>
                    <a:pt x="16" y="3"/>
                    <a:pt x="20" y="5"/>
                    <a:pt x="25" y="7"/>
                  </a:cubicBezTo>
                  <a:cubicBezTo>
                    <a:pt x="28" y="10"/>
                    <a:pt x="30" y="12"/>
                    <a:pt x="29" y="16"/>
                  </a:cubicBezTo>
                  <a:cubicBezTo>
                    <a:pt x="27" y="29"/>
                    <a:pt x="27" y="42"/>
                    <a:pt x="25" y="54"/>
                  </a:cubicBezTo>
                  <a:cubicBezTo>
                    <a:pt x="25" y="57"/>
                    <a:pt x="25" y="59"/>
                    <a:pt x="23" y="61"/>
                  </a:cubicBezTo>
                  <a:cubicBezTo>
                    <a:pt x="15" y="62"/>
                    <a:pt x="8" y="63"/>
                    <a:pt x="0" y="60"/>
                  </a:cubicBezTo>
                  <a:close/>
                </a:path>
              </a:pathLst>
            </a:custGeom>
            <a:solidFill>
              <a:srgbClr val="519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9" name="Freeform 24"/>
            <p:cNvSpPr>
              <a:spLocks/>
            </p:cNvSpPr>
            <p:nvPr userDrawn="1"/>
          </p:nvSpPr>
          <p:spPr bwMode="auto">
            <a:xfrm>
              <a:off x="3146425" y="-941388"/>
              <a:ext cx="53975" cy="328613"/>
            </a:xfrm>
            <a:custGeom>
              <a:avLst/>
              <a:gdLst>
                <a:gd name="T0" fmla="*/ 10 w 14"/>
                <a:gd name="T1" fmla="*/ 87 h 87"/>
                <a:gd name="T2" fmla="*/ 4 w 14"/>
                <a:gd name="T3" fmla="*/ 87 h 87"/>
                <a:gd name="T4" fmla="*/ 2 w 14"/>
                <a:gd name="T5" fmla="*/ 79 h 87"/>
                <a:gd name="T6" fmla="*/ 3 w 14"/>
                <a:gd name="T7" fmla="*/ 44 h 87"/>
                <a:gd name="T8" fmla="*/ 2 w 14"/>
                <a:gd name="T9" fmla="*/ 9 h 87"/>
                <a:gd name="T10" fmla="*/ 5 w 14"/>
                <a:gd name="T11" fmla="*/ 1 h 87"/>
                <a:gd name="T12" fmla="*/ 13 w 14"/>
                <a:gd name="T13" fmla="*/ 8 h 87"/>
                <a:gd name="T14" fmla="*/ 13 w 14"/>
                <a:gd name="T15" fmla="*/ 35 h 87"/>
                <a:gd name="T16" fmla="*/ 13 w 14"/>
                <a:gd name="T17" fmla="*/ 66 h 87"/>
                <a:gd name="T18" fmla="*/ 11 w 14"/>
                <a:gd name="T19" fmla="*/ 77 h 87"/>
                <a:gd name="T20" fmla="*/ 10 w 14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7">
                  <a:moveTo>
                    <a:pt x="10" y="87"/>
                  </a:moveTo>
                  <a:cubicBezTo>
                    <a:pt x="8" y="87"/>
                    <a:pt x="6" y="87"/>
                    <a:pt x="4" y="87"/>
                  </a:cubicBezTo>
                  <a:cubicBezTo>
                    <a:pt x="2" y="85"/>
                    <a:pt x="2" y="82"/>
                    <a:pt x="2" y="79"/>
                  </a:cubicBezTo>
                  <a:cubicBezTo>
                    <a:pt x="2" y="67"/>
                    <a:pt x="2" y="56"/>
                    <a:pt x="3" y="44"/>
                  </a:cubicBezTo>
                  <a:cubicBezTo>
                    <a:pt x="3" y="33"/>
                    <a:pt x="2" y="21"/>
                    <a:pt x="2" y="9"/>
                  </a:cubicBezTo>
                  <a:cubicBezTo>
                    <a:pt x="3" y="7"/>
                    <a:pt x="0" y="3"/>
                    <a:pt x="5" y="1"/>
                  </a:cubicBezTo>
                  <a:cubicBezTo>
                    <a:pt x="9" y="0"/>
                    <a:pt x="13" y="2"/>
                    <a:pt x="13" y="8"/>
                  </a:cubicBezTo>
                  <a:cubicBezTo>
                    <a:pt x="13" y="17"/>
                    <a:pt x="13" y="26"/>
                    <a:pt x="13" y="35"/>
                  </a:cubicBezTo>
                  <a:cubicBezTo>
                    <a:pt x="13" y="46"/>
                    <a:pt x="14" y="56"/>
                    <a:pt x="13" y="66"/>
                  </a:cubicBezTo>
                  <a:cubicBezTo>
                    <a:pt x="10" y="69"/>
                    <a:pt x="11" y="73"/>
                    <a:pt x="11" y="77"/>
                  </a:cubicBezTo>
                  <a:cubicBezTo>
                    <a:pt x="11" y="81"/>
                    <a:pt x="12" y="84"/>
                    <a:pt x="10" y="87"/>
                  </a:cubicBezTo>
                  <a:close/>
                </a:path>
              </a:pathLst>
            </a:custGeom>
            <a:solidFill>
              <a:srgbClr val="BF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0" name="Freeform 25"/>
            <p:cNvSpPr>
              <a:spLocks/>
            </p:cNvSpPr>
            <p:nvPr userDrawn="1"/>
          </p:nvSpPr>
          <p:spPr bwMode="auto">
            <a:xfrm>
              <a:off x="784225" y="-993775"/>
              <a:ext cx="120650" cy="381000"/>
            </a:xfrm>
            <a:custGeom>
              <a:avLst/>
              <a:gdLst>
                <a:gd name="T0" fmla="*/ 5 w 32"/>
                <a:gd name="T1" fmla="*/ 101 h 101"/>
                <a:gd name="T2" fmla="*/ 4 w 32"/>
                <a:gd name="T3" fmla="*/ 27 h 101"/>
                <a:gd name="T4" fmla="*/ 5 w 32"/>
                <a:gd name="T5" fmla="*/ 18 h 101"/>
                <a:gd name="T6" fmla="*/ 3 w 32"/>
                <a:gd name="T7" fmla="*/ 9 h 101"/>
                <a:gd name="T8" fmla="*/ 0 w 32"/>
                <a:gd name="T9" fmla="*/ 3 h 101"/>
                <a:gd name="T10" fmla="*/ 1 w 32"/>
                <a:gd name="T11" fmla="*/ 1 h 101"/>
                <a:gd name="T12" fmla="*/ 4 w 32"/>
                <a:gd name="T13" fmla="*/ 3 h 101"/>
                <a:gd name="T14" fmla="*/ 7 w 32"/>
                <a:gd name="T15" fmla="*/ 4 h 101"/>
                <a:gd name="T16" fmla="*/ 9 w 32"/>
                <a:gd name="T17" fmla="*/ 5 h 101"/>
                <a:gd name="T18" fmla="*/ 10 w 32"/>
                <a:gd name="T19" fmla="*/ 11 h 101"/>
                <a:gd name="T20" fmla="*/ 10 w 32"/>
                <a:gd name="T21" fmla="*/ 22 h 101"/>
                <a:gd name="T22" fmla="*/ 16 w 32"/>
                <a:gd name="T23" fmla="*/ 25 h 101"/>
                <a:gd name="T24" fmla="*/ 23 w 32"/>
                <a:gd name="T25" fmla="*/ 14 h 101"/>
                <a:gd name="T26" fmla="*/ 25 w 32"/>
                <a:gd name="T27" fmla="*/ 12 h 101"/>
                <a:gd name="T28" fmla="*/ 29 w 32"/>
                <a:gd name="T29" fmla="*/ 9 h 101"/>
                <a:gd name="T30" fmla="*/ 32 w 32"/>
                <a:gd name="T31" fmla="*/ 15 h 101"/>
                <a:gd name="T32" fmla="*/ 32 w 32"/>
                <a:gd name="T33" fmla="*/ 17 h 101"/>
                <a:gd name="T34" fmla="*/ 20 w 32"/>
                <a:gd name="T35" fmla="*/ 33 h 101"/>
                <a:gd name="T36" fmla="*/ 18 w 32"/>
                <a:gd name="T37" fmla="*/ 38 h 101"/>
                <a:gd name="T38" fmla="*/ 16 w 32"/>
                <a:gd name="T39" fmla="*/ 75 h 101"/>
                <a:gd name="T40" fmla="*/ 15 w 32"/>
                <a:gd name="T41" fmla="*/ 101 h 101"/>
                <a:gd name="T42" fmla="*/ 13 w 32"/>
                <a:gd name="T43" fmla="*/ 101 h 101"/>
                <a:gd name="T44" fmla="*/ 11 w 32"/>
                <a:gd name="T45" fmla="*/ 91 h 101"/>
                <a:gd name="T46" fmla="*/ 13 w 32"/>
                <a:gd name="T47" fmla="*/ 46 h 101"/>
                <a:gd name="T48" fmla="*/ 11 w 32"/>
                <a:gd name="T49" fmla="*/ 38 h 101"/>
                <a:gd name="T50" fmla="*/ 9 w 32"/>
                <a:gd name="T51" fmla="*/ 46 h 101"/>
                <a:gd name="T52" fmla="*/ 10 w 32"/>
                <a:gd name="T53" fmla="*/ 91 h 101"/>
                <a:gd name="T54" fmla="*/ 8 w 32"/>
                <a:gd name="T55" fmla="*/ 101 h 101"/>
                <a:gd name="T56" fmla="*/ 5 w 32"/>
                <a:gd name="T5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101">
                  <a:moveTo>
                    <a:pt x="5" y="101"/>
                  </a:moveTo>
                  <a:cubicBezTo>
                    <a:pt x="5" y="76"/>
                    <a:pt x="6" y="51"/>
                    <a:pt x="4" y="27"/>
                  </a:cubicBezTo>
                  <a:cubicBezTo>
                    <a:pt x="2" y="24"/>
                    <a:pt x="5" y="21"/>
                    <a:pt x="5" y="18"/>
                  </a:cubicBezTo>
                  <a:cubicBezTo>
                    <a:pt x="5" y="15"/>
                    <a:pt x="4" y="12"/>
                    <a:pt x="3" y="9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4" y="1"/>
                    <a:pt x="4" y="3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10" y="7"/>
                    <a:pt x="10" y="9"/>
                    <a:pt x="10" y="11"/>
                  </a:cubicBezTo>
                  <a:cubicBezTo>
                    <a:pt x="10" y="15"/>
                    <a:pt x="9" y="18"/>
                    <a:pt x="10" y="22"/>
                  </a:cubicBezTo>
                  <a:cubicBezTo>
                    <a:pt x="10" y="27"/>
                    <a:pt x="12" y="28"/>
                    <a:pt x="16" y="25"/>
                  </a:cubicBezTo>
                  <a:cubicBezTo>
                    <a:pt x="20" y="23"/>
                    <a:pt x="23" y="19"/>
                    <a:pt x="23" y="14"/>
                  </a:cubicBezTo>
                  <a:cubicBezTo>
                    <a:pt x="24" y="13"/>
                    <a:pt x="24" y="13"/>
                    <a:pt x="25" y="12"/>
                  </a:cubicBezTo>
                  <a:cubicBezTo>
                    <a:pt x="27" y="12"/>
                    <a:pt x="27" y="8"/>
                    <a:pt x="29" y="9"/>
                  </a:cubicBezTo>
                  <a:cubicBezTo>
                    <a:pt x="32" y="10"/>
                    <a:pt x="32" y="13"/>
                    <a:pt x="32" y="15"/>
                  </a:cubicBezTo>
                  <a:cubicBezTo>
                    <a:pt x="32" y="15"/>
                    <a:pt x="32" y="16"/>
                    <a:pt x="32" y="17"/>
                  </a:cubicBezTo>
                  <a:cubicBezTo>
                    <a:pt x="29" y="23"/>
                    <a:pt x="27" y="30"/>
                    <a:pt x="20" y="33"/>
                  </a:cubicBezTo>
                  <a:cubicBezTo>
                    <a:pt x="17" y="34"/>
                    <a:pt x="18" y="36"/>
                    <a:pt x="18" y="38"/>
                  </a:cubicBezTo>
                  <a:cubicBezTo>
                    <a:pt x="16" y="51"/>
                    <a:pt x="17" y="63"/>
                    <a:pt x="16" y="75"/>
                  </a:cubicBezTo>
                  <a:cubicBezTo>
                    <a:pt x="16" y="84"/>
                    <a:pt x="16" y="93"/>
                    <a:pt x="15" y="101"/>
                  </a:cubicBezTo>
                  <a:cubicBezTo>
                    <a:pt x="14" y="101"/>
                    <a:pt x="14" y="101"/>
                    <a:pt x="13" y="101"/>
                  </a:cubicBezTo>
                  <a:cubicBezTo>
                    <a:pt x="11" y="98"/>
                    <a:pt x="11" y="95"/>
                    <a:pt x="11" y="91"/>
                  </a:cubicBezTo>
                  <a:cubicBezTo>
                    <a:pt x="11" y="76"/>
                    <a:pt x="14" y="61"/>
                    <a:pt x="13" y="46"/>
                  </a:cubicBezTo>
                  <a:cubicBezTo>
                    <a:pt x="13" y="43"/>
                    <a:pt x="13" y="40"/>
                    <a:pt x="11" y="38"/>
                  </a:cubicBezTo>
                  <a:cubicBezTo>
                    <a:pt x="8" y="40"/>
                    <a:pt x="9" y="43"/>
                    <a:pt x="9" y="46"/>
                  </a:cubicBezTo>
                  <a:cubicBezTo>
                    <a:pt x="8" y="61"/>
                    <a:pt x="11" y="76"/>
                    <a:pt x="10" y="91"/>
                  </a:cubicBezTo>
                  <a:cubicBezTo>
                    <a:pt x="10" y="95"/>
                    <a:pt x="10" y="98"/>
                    <a:pt x="8" y="101"/>
                  </a:cubicBezTo>
                  <a:cubicBezTo>
                    <a:pt x="7" y="101"/>
                    <a:pt x="6" y="101"/>
                    <a:pt x="5" y="101"/>
                  </a:cubicBezTo>
                  <a:close/>
                </a:path>
              </a:pathLst>
            </a:custGeom>
            <a:solidFill>
              <a:srgbClr val="3A5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1" name="Freeform 26"/>
            <p:cNvSpPr>
              <a:spLocks/>
            </p:cNvSpPr>
            <p:nvPr userDrawn="1"/>
          </p:nvSpPr>
          <p:spPr bwMode="auto">
            <a:xfrm>
              <a:off x="1758950" y="-922338"/>
              <a:ext cx="49213" cy="309563"/>
            </a:xfrm>
            <a:custGeom>
              <a:avLst/>
              <a:gdLst>
                <a:gd name="T0" fmla="*/ 10 w 13"/>
                <a:gd name="T1" fmla="*/ 82 h 82"/>
                <a:gd name="T2" fmla="*/ 5 w 13"/>
                <a:gd name="T3" fmla="*/ 82 h 82"/>
                <a:gd name="T4" fmla="*/ 3 w 13"/>
                <a:gd name="T5" fmla="*/ 73 h 82"/>
                <a:gd name="T6" fmla="*/ 2 w 13"/>
                <a:gd name="T7" fmla="*/ 29 h 82"/>
                <a:gd name="T8" fmla="*/ 1 w 13"/>
                <a:gd name="T9" fmla="*/ 22 h 82"/>
                <a:gd name="T10" fmla="*/ 1 w 13"/>
                <a:gd name="T11" fmla="*/ 18 h 82"/>
                <a:gd name="T12" fmla="*/ 3 w 13"/>
                <a:gd name="T13" fmla="*/ 3 h 82"/>
                <a:gd name="T14" fmla="*/ 13 w 13"/>
                <a:gd name="T15" fmla="*/ 12 h 82"/>
                <a:gd name="T16" fmla="*/ 13 w 13"/>
                <a:gd name="T17" fmla="*/ 41 h 82"/>
                <a:gd name="T18" fmla="*/ 11 w 13"/>
                <a:gd name="T19" fmla="*/ 80 h 82"/>
                <a:gd name="T20" fmla="*/ 10 w 13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2">
                  <a:moveTo>
                    <a:pt x="10" y="82"/>
                  </a:moveTo>
                  <a:cubicBezTo>
                    <a:pt x="8" y="82"/>
                    <a:pt x="7" y="82"/>
                    <a:pt x="5" y="82"/>
                  </a:cubicBezTo>
                  <a:cubicBezTo>
                    <a:pt x="2" y="80"/>
                    <a:pt x="3" y="76"/>
                    <a:pt x="3" y="73"/>
                  </a:cubicBezTo>
                  <a:cubicBezTo>
                    <a:pt x="2" y="59"/>
                    <a:pt x="4" y="44"/>
                    <a:pt x="2" y="29"/>
                  </a:cubicBezTo>
                  <a:cubicBezTo>
                    <a:pt x="1" y="27"/>
                    <a:pt x="1" y="24"/>
                    <a:pt x="1" y="22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2" y="13"/>
                    <a:pt x="0" y="8"/>
                    <a:pt x="3" y="3"/>
                  </a:cubicBezTo>
                  <a:cubicBezTo>
                    <a:pt x="12" y="0"/>
                    <a:pt x="13" y="1"/>
                    <a:pt x="13" y="12"/>
                  </a:cubicBezTo>
                  <a:cubicBezTo>
                    <a:pt x="13" y="22"/>
                    <a:pt x="13" y="31"/>
                    <a:pt x="13" y="41"/>
                  </a:cubicBezTo>
                  <a:cubicBezTo>
                    <a:pt x="11" y="54"/>
                    <a:pt x="13" y="67"/>
                    <a:pt x="11" y="80"/>
                  </a:cubicBezTo>
                  <a:cubicBezTo>
                    <a:pt x="11" y="81"/>
                    <a:pt x="11" y="82"/>
                    <a:pt x="10" y="82"/>
                  </a:cubicBezTo>
                  <a:close/>
                </a:path>
              </a:pathLst>
            </a:custGeom>
            <a:solidFill>
              <a:srgbClr val="65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2" name="Freeform 27"/>
            <p:cNvSpPr>
              <a:spLocks/>
            </p:cNvSpPr>
            <p:nvPr userDrawn="1"/>
          </p:nvSpPr>
          <p:spPr bwMode="auto">
            <a:xfrm>
              <a:off x="1871663" y="-1016000"/>
              <a:ext cx="255588" cy="403225"/>
            </a:xfrm>
            <a:custGeom>
              <a:avLst/>
              <a:gdLst>
                <a:gd name="T0" fmla="*/ 47 w 68"/>
                <a:gd name="T1" fmla="*/ 12 h 107"/>
                <a:gd name="T2" fmla="*/ 46 w 68"/>
                <a:gd name="T3" fmla="*/ 35 h 107"/>
                <a:gd name="T4" fmla="*/ 47 w 68"/>
                <a:gd name="T5" fmla="*/ 107 h 107"/>
                <a:gd name="T6" fmla="*/ 44 w 68"/>
                <a:gd name="T7" fmla="*/ 107 h 107"/>
                <a:gd name="T8" fmla="*/ 42 w 68"/>
                <a:gd name="T9" fmla="*/ 101 h 107"/>
                <a:gd name="T10" fmla="*/ 39 w 68"/>
                <a:gd name="T11" fmla="*/ 51 h 107"/>
                <a:gd name="T12" fmla="*/ 37 w 68"/>
                <a:gd name="T13" fmla="*/ 46 h 107"/>
                <a:gd name="T14" fmla="*/ 35 w 68"/>
                <a:gd name="T15" fmla="*/ 58 h 107"/>
                <a:gd name="T16" fmla="*/ 33 w 68"/>
                <a:gd name="T17" fmla="*/ 59 h 107"/>
                <a:gd name="T18" fmla="*/ 32 w 68"/>
                <a:gd name="T19" fmla="*/ 56 h 107"/>
                <a:gd name="T20" fmla="*/ 28 w 68"/>
                <a:gd name="T21" fmla="*/ 81 h 107"/>
                <a:gd name="T22" fmla="*/ 26 w 68"/>
                <a:gd name="T23" fmla="*/ 81 h 107"/>
                <a:gd name="T24" fmla="*/ 31 w 68"/>
                <a:gd name="T25" fmla="*/ 46 h 107"/>
                <a:gd name="T26" fmla="*/ 35 w 68"/>
                <a:gd name="T27" fmla="*/ 42 h 107"/>
                <a:gd name="T28" fmla="*/ 40 w 68"/>
                <a:gd name="T29" fmla="*/ 34 h 107"/>
                <a:gd name="T30" fmla="*/ 40 w 68"/>
                <a:gd name="T31" fmla="*/ 17 h 107"/>
                <a:gd name="T32" fmla="*/ 31 w 68"/>
                <a:gd name="T33" fmla="*/ 11 h 107"/>
                <a:gd name="T34" fmla="*/ 8 w 68"/>
                <a:gd name="T35" fmla="*/ 8 h 107"/>
                <a:gd name="T36" fmla="*/ 1 w 68"/>
                <a:gd name="T37" fmla="*/ 5 h 107"/>
                <a:gd name="T38" fmla="*/ 1 w 68"/>
                <a:gd name="T39" fmla="*/ 3 h 107"/>
                <a:gd name="T40" fmla="*/ 19 w 68"/>
                <a:gd name="T41" fmla="*/ 4 h 107"/>
                <a:gd name="T42" fmla="*/ 67 w 68"/>
                <a:gd name="T43" fmla="*/ 0 h 107"/>
                <a:gd name="T44" fmla="*/ 68 w 68"/>
                <a:gd name="T45" fmla="*/ 1 h 107"/>
                <a:gd name="T46" fmla="*/ 57 w 68"/>
                <a:gd name="T47" fmla="*/ 7 h 107"/>
                <a:gd name="T48" fmla="*/ 47 w 68"/>
                <a:gd name="T4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107">
                  <a:moveTo>
                    <a:pt x="47" y="12"/>
                  </a:moveTo>
                  <a:cubicBezTo>
                    <a:pt x="47" y="19"/>
                    <a:pt x="48" y="27"/>
                    <a:pt x="46" y="35"/>
                  </a:cubicBezTo>
                  <a:cubicBezTo>
                    <a:pt x="40" y="59"/>
                    <a:pt x="47" y="83"/>
                    <a:pt x="47" y="107"/>
                  </a:cubicBezTo>
                  <a:cubicBezTo>
                    <a:pt x="46" y="107"/>
                    <a:pt x="45" y="107"/>
                    <a:pt x="44" y="107"/>
                  </a:cubicBezTo>
                  <a:cubicBezTo>
                    <a:pt x="43" y="106"/>
                    <a:pt x="42" y="103"/>
                    <a:pt x="42" y="101"/>
                  </a:cubicBezTo>
                  <a:cubicBezTo>
                    <a:pt x="41" y="84"/>
                    <a:pt x="41" y="68"/>
                    <a:pt x="39" y="51"/>
                  </a:cubicBezTo>
                  <a:cubicBezTo>
                    <a:pt x="39" y="50"/>
                    <a:pt x="40" y="48"/>
                    <a:pt x="37" y="46"/>
                  </a:cubicBezTo>
                  <a:cubicBezTo>
                    <a:pt x="35" y="50"/>
                    <a:pt x="38" y="55"/>
                    <a:pt x="35" y="58"/>
                  </a:cubicBezTo>
                  <a:cubicBezTo>
                    <a:pt x="35" y="59"/>
                    <a:pt x="34" y="59"/>
                    <a:pt x="33" y="59"/>
                  </a:cubicBezTo>
                  <a:cubicBezTo>
                    <a:pt x="32" y="58"/>
                    <a:pt x="32" y="56"/>
                    <a:pt x="32" y="56"/>
                  </a:cubicBezTo>
                  <a:cubicBezTo>
                    <a:pt x="32" y="64"/>
                    <a:pt x="32" y="73"/>
                    <a:pt x="28" y="81"/>
                  </a:cubicBezTo>
                  <a:cubicBezTo>
                    <a:pt x="27" y="81"/>
                    <a:pt x="27" y="81"/>
                    <a:pt x="26" y="81"/>
                  </a:cubicBezTo>
                  <a:cubicBezTo>
                    <a:pt x="27" y="69"/>
                    <a:pt x="29" y="58"/>
                    <a:pt x="31" y="46"/>
                  </a:cubicBezTo>
                  <a:cubicBezTo>
                    <a:pt x="32" y="44"/>
                    <a:pt x="33" y="43"/>
                    <a:pt x="35" y="42"/>
                  </a:cubicBezTo>
                  <a:cubicBezTo>
                    <a:pt x="40" y="42"/>
                    <a:pt x="40" y="38"/>
                    <a:pt x="40" y="34"/>
                  </a:cubicBezTo>
                  <a:cubicBezTo>
                    <a:pt x="40" y="28"/>
                    <a:pt x="40" y="23"/>
                    <a:pt x="40" y="17"/>
                  </a:cubicBezTo>
                  <a:cubicBezTo>
                    <a:pt x="39" y="12"/>
                    <a:pt x="36" y="10"/>
                    <a:pt x="31" y="11"/>
                  </a:cubicBezTo>
                  <a:cubicBezTo>
                    <a:pt x="23" y="11"/>
                    <a:pt x="15" y="10"/>
                    <a:pt x="8" y="8"/>
                  </a:cubicBezTo>
                  <a:cubicBezTo>
                    <a:pt x="5" y="8"/>
                    <a:pt x="2" y="8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7" y="1"/>
                    <a:pt x="13" y="4"/>
                    <a:pt x="19" y="4"/>
                  </a:cubicBezTo>
                  <a:cubicBezTo>
                    <a:pt x="35" y="4"/>
                    <a:pt x="51" y="3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cubicBezTo>
                    <a:pt x="67" y="7"/>
                    <a:pt x="61" y="6"/>
                    <a:pt x="57" y="7"/>
                  </a:cubicBezTo>
                  <a:cubicBezTo>
                    <a:pt x="54" y="8"/>
                    <a:pt x="50" y="8"/>
                    <a:pt x="47" y="12"/>
                  </a:cubicBezTo>
                  <a:close/>
                </a:path>
              </a:pathLst>
            </a:custGeom>
            <a:solidFill>
              <a:srgbClr val="415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3" name="Freeform 28"/>
            <p:cNvSpPr>
              <a:spLocks/>
            </p:cNvSpPr>
            <p:nvPr userDrawn="1"/>
          </p:nvSpPr>
          <p:spPr bwMode="auto">
            <a:xfrm>
              <a:off x="2605088" y="-892175"/>
              <a:ext cx="44450" cy="279400"/>
            </a:xfrm>
            <a:custGeom>
              <a:avLst/>
              <a:gdLst>
                <a:gd name="T0" fmla="*/ 10 w 12"/>
                <a:gd name="T1" fmla="*/ 59 h 74"/>
                <a:gd name="T2" fmla="*/ 11 w 12"/>
                <a:gd name="T3" fmla="*/ 74 h 74"/>
                <a:gd name="T4" fmla="*/ 2 w 12"/>
                <a:gd name="T5" fmla="*/ 74 h 74"/>
                <a:gd name="T6" fmla="*/ 2 w 12"/>
                <a:gd name="T7" fmla="*/ 57 h 74"/>
                <a:gd name="T8" fmla="*/ 0 w 12"/>
                <a:gd name="T9" fmla="*/ 3 h 74"/>
                <a:gd name="T10" fmla="*/ 9 w 12"/>
                <a:gd name="T11" fmla="*/ 7 h 74"/>
                <a:gd name="T12" fmla="*/ 10 w 12"/>
                <a:gd name="T13" fmla="*/ 12 h 74"/>
                <a:gd name="T14" fmla="*/ 11 w 12"/>
                <a:gd name="T15" fmla="*/ 42 h 74"/>
                <a:gd name="T16" fmla="*/ 10 w 12"/>
                <a:gd name="T17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4">
                  <a:moveTo>
                    <a:pt x="10" y="59"/>
                  </a:moveTo>
                  <a:cubicBezTo>
                    <a:pt x="10" y="64"/>
                    <a:pt x="10" y="69"/>
                    <a:pt x="11" y="74"/>
                  </a:cubicBezTo>
                  <a:cubicBezTo>
                    <a:pt x="8" y="74"/>
                    <a:pt x="5" y="74"/>
                    <a:pt x="2" y="74"/>
                  </a:cubicBezTo>
                  <a:cubicBezTo>
                    <a:pt x="1" y="69"/>
                    <a:pt x="2" y="63"/>
                    <a:pt x="2" y="57"/>
                  </a:cubicBezTo>
                  <a:cubicBezTo>
                    <a:pt x="2" y="39"/>
                    <a:pt x="1" y="21"/>
                    <a:pt x="0" y="3"/>
                  </a:cubicBezTo>
                  <a:cubicBezTo>
                    <a:pt x="5" y="0"/>
                    <a:pt x="7" y="4"/>
                    <a:pt x="9" y="7"/>
                  </a:cubicBezTo>
                  <a:cubicBezTo>
                    <a:pt x="10" y="9"/>
                    <a:pt x="10" y="11"/>
                    <a:pt x="10" y="12"/>
                  </a:cubicBezTo>
                  <a:cubicBezTo>
                    <a:pt x="10" y="22"/>
                    <a:pt x="9" y="32"/>
                    <a:pt x="11" y="42"/>
                  </a:cubicBezTo>
                  <a:cubicBezTo>
                    <a:pt x="12" y="48"/>
                    <a:pt x="11" y="53"/>
                    <a:pt x="10" y="59"/>
                  </a:cubicBezTo>
                  <a:close/>
                </a:path>
              </a:pathLst>
            </a:custGeom>
            <a:solidFill>
              <a:srgbClr val="679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4" name="Freeform 29"/>
            <p:cNvSpPr>
              <a:spLocks/>
            </p:cNvSpPr>
            <p:nvPr userDrawn="1"/>
          </p:nvSpPr>
          <p:spPr bwMode="auto">
            <a:xfrm>
              <a:off x="806450" y="-866775"/>
              <a:ext cx="38100" cy="254000"/>
            </a:xfrm>
            <a:custGeom>
              <a:avLst/>
              <a:gdLst>
                <a:gd name="T0" fmla="*/ 2 w 10"/>
                <a:gd name="T1" fmla="*/ 67 h 67"/>
                <a:gd name="T2" fmla="*/ 1 w 10"/>
                <a:gd name="T3" fmla="*/ 7 h 67"/>
                <a:gd name="T4" fmla="*/ 5 w 10"/>
                <a:gd name="T5" fmla="*/ 1 h 67"/>
                <a:gd name="T6" fmla="*/ 9 w 10"/>
                <a:gd name="T7" fmla="*/ 7 h 67"/>
                <a:gd name="T8" fmla="*/ 7 w 10"/>
                <a:gd name="T9" fmla="*/ 67 h 67"/>
                <a:gd name="T10" fmla="*/ 2 w 10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7">
                  <a:moveTo>
                    <a:pt x="2" y="67"/>
                  </a:moveTo>
                  <a:cubicBezTo>
                    <a:pt x="1" y="47"/>
                    <a:pt x="1" y="27"/>
                    <a:pt x="1" y="7"/>
                  </a:cubicBezTo>
                  <a:cubicBezTo>
                    <a:pt x="1" y="4"/>
                    <a:pt x="0" y="0"/>
                    <a:pt x="5" y="1"/>
                  </a:cubicBezTo>
                  <a:cubicBezTo>
                    <a:pt x="10" y="1"/>
                    <a:pt x="9" y="5"/>
                    <a:pt x="9" y="7"/>
                  </a:cubicBezTo>
                  <a:cubicBezTo>
                    <a:pt x="8" y="27"/>
                    <a:pt x="8" y="47"/>
                    <a:pt x="7" y="67"/>
                  </a:cubicBezTo>
                  <a:cubicBezTo>
                    <a:pt x="6" y="67"/>
                    <a:pt x="4" y="67"/>
                    <a:pt x="2" y="67"/>
                  </a:cubicBezTo>
                  <a:close/>
                </a:path>
              </a:pathLst>
            </a:custGeom>
            <a:solidFill>
              <a:srgbClr val="659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5" name="Freeform 30"/>
            <p:cNvSpPr>
              <a:spLocks/>
            </p:cNvSpPr>
            <p:nvPr userDrawn="1"/>
          </p:nvSpPr>
          <p:spPr bwMode="auto">
            <a:xfrm>
              <a:off x="2913063" y="-881063"/>
              <a:ext cx="57150" cy="268288"/>
            </a:xfrm>
            <a:custGeom>
              <a:avLst/>
              <a:gdLst>
                <a:gd name="T0" fmla="*/ 5 w 15"/>
                <a:gd name="T1" fmla="*/ 20 h 71"/>
                <a:gd name="T2" fmla="*/ 5 w 15"/>
                <a:gd name="T3" fmla="*/ 10 h 71"/>
                <a:gd name="T4" fmla="*/ 4 w 15"/>
                <a:gd name="T5" fmla="*/ 5 h 71"/>
                <a:gd name="T6" fmla="*/ 8 w 15"/>
                <a:gd name="T7" fmla="*/ 0 h 71"/>
                <a:gd name="T8" fmla="*/ 15 w 15"/>
                <a:gd name="T9" fmla="*/ 5 h 71"/>
                <a:gd name="T10" fmla="*/ 14 w 15"/>
                <a:gd name="T11" fmla="*/ 17 h 71"/>
                <a:gd name="T12" fmla="*/ 12 w 15"/>
                <a:gd name="T13" fmla="*/ 36 h 71"/>
                <a:gd name="T14" fmla="*/ 10 w 15"/>
                <a:gd name="T15" fmla="*/ 63 h 71"/>
                <a:gd name="T16" fmla="*/ 9 w 15"/>
                <a:gd name="T17" fmla="*/ 71 h 71"/>
                <a:gd name="T18" fmla="*/ 2 w 15"/>
                <a:gd name="T19" fmla="*/ 71 h 71"/>
                <a:gd name="T20" fmla="*/ 2 w 15"/>
                <a:gd name="T21" fmla="*/ 45 h 71"/>
                <a:gd name="T22" fmla="*/ 3 w 15"/>
                <a:gd name="T23" fmla="*/ 33 h 71"/>
                <a:gd name="T24" fmla="*/ 5 w 15"/>
                <a:gd name="T25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71">
                  <a:moveTo>
                    <a:pt x="5" y="20"/>
                  </a:moveTo>
                  <a:cubicBezTo>
                    <a:pt x="5" y="17"/>
                    <a:pt x="5" y="14"/>
                    <a:pt x="5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5" y="3"/>
                    <a:pt x="5" y="0"/>
                    <a:pt x="8" y="0"/>
                  </a:cubicBezTo>
                  <a:cubicBezTo>
                    <a:pt x="11" y="1"/>
                    <a:pt x="14" y="1"/>
                    <a:pt x="15" y="5"/>
                  </a:cubicBezTo>
                  <a:cubicBezTo>
                    <a:pt x="15" y="9"/>
                    <a:pt x="15" y="13"/>
                    <a:pt x="14" y="17"/>
                  </a:cubicBezTo>
                  <a:cubicBezTo>
                    <a:pt x="14" y="24"/>
                    <a:pt x="12" y="30"/>
                    <a:pt x="12" y="36"/>
                  </a:cubicBezTo>
                  <a:cubicBezTo>
                    <a:pt x="10" y="45"/>
                    <a:pt x="11" y="55"/>
                    <a:pt x="10" y="63"/>
                  </a:cubicBezTo>
                  <a:cubicBezTo>
                    <a:pt x="11" y="66"/>
                    <a:pt x="11" y="69"/>
                    <a:pt x="9" y="71"/>
                  </a:cubicBezTo>
                  <a:cubicBezTo>
                    <a:pt x="7" y="71"/>
                    <a:pt x="5" y="71"/>
                    <a:pt x="2" y="71"/>
                  </a:cubicBezTo>
                  <a:cubicBezTo>
                    <a:pt x="0" y="63"/>
                    <a:pt x="2" y="54"/>
                    <a:pt x="2" y="45"/>
                  </a:cubicBezTo>
                  <a:cubicBezTo>
                    <a:pt x="2" y="41"/>
                    <a:pt x="3" y="37"/>
                    <a:pt x="3" y="33"/>
                  </a:cubicBezTo>
                  <a:cubicBezTo>
                    <a:pt x="5" y="29"/>
                    <a:pt x="2" y="24"/>
                    <a:pt x="5" y="20"/>
                  </a:cubicBezTo>
                  <a:close/>
                </a:path>
              </a:pathLst>
            </a:custGeom>
            <a:solidFill>
              <a:srgbClr val="BED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6" name="Freeform 31"/>
            <p:cNvSpPr>
              <a:spLocks/>
            </p:cNvSpPr>
            <p:nvPr userDrawn="1"/>
          </p:nvSpPr>
          <p:spPr bwMode="auto">
            <a:xfrm>
              <a:off x="3678238" y="-889000"/>
              <a:ext cx="36513" cy="276225"/>
            </a:xfrm>
            <a:custGeom>
              <a:avLst/>
              <a:gdLst>
                <a:gd name="T0" fmla="*/ 8 w 10"/>
                <a:gd name="T1" fmla="*/ 73 h 73"/>
                <a:gd name="T2" fmla="*/ 2 w 10"/>
                <a:gd name="T3" fmla="*/ 73 h 73"/>
                <a:gd name="T4" fmla="*/ 1 w 10"/>
                <a:gd name="T5" fmla="*/ 39 h 73"/>
                <a:gd name="T6" fmla="*/ 0 w 10"/>
                <a:gd name="T7" fmla="*/ 23 h 73"/>
                <a:gd name="T8" fmla="*/ 0 w 10"/>
                <a:gd name="T9" fmla="*/ 4 h 73"/>
                <a:gd name="T10" fmla="*/ 2 w 10"/>
                <a:gd name="T11" fmla="*/ 1 h 73"/>
                <a:gd name="T12" fmla="*/ 6 w 10"/>
                <a:gd name="T13" fmla="*/ 2 h 73"/>
                <a:gd name="T14" fmla="*/ 10 w 10"/>
                <a:gd name="T15" fmla="*/ 9 h 73"/>
                <a:gd name="T16" fmla="*/ 8 w 10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3">
                  <a:moveTo>
                    <a:pt x="8" y="73"/>
                  </a:moveTo>
                  <a:cubicBezTo>
                    <a:pt x="6" y="73"/>
                    <a:pt x="4" y="73"/>
                    <a:pt x="2" y="73"/>
                  </a:cubicBezTo>
                  <a:cubicBezTo>
                    <a:pt x="1" y="62"/>
                    <a:pt x="1" y="50"/>
                    <a:pt x="1" y="39"/>
                  </a:cubicBezTo>
                  <a:cubicBezTo>
                    <a:pt x="1" y="34"/>
                    <a:pt x="1" y="28"/>
                    <a:pt x="0" y="23"/>
                  </a:cubicBezTo>
                  <a:cubicBezTo>
                    <a:pt x="0" y="17"/>
                    <a:pt x="0" y="11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8" y="4"/>
                    <a:pt x="9" y="6"/>
                    <a:pt x="10" y="9"/>
                  </a:cubicBezTo>
                  <a:cubicBezTo>
                    <a:pt x="10" y="31"/>
                    <a:pt x="10" y="52"/>
                    <a:pt x="8" y="73"/>
                  </a:cubicBezTo>
                  <a:close/>
                </a:path>
              </a:pathLst>
            </a:custGeom>
            <a:solidFill>
              <a:srgbClr val="659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7" name="Freeform 32"/>
            <p:cNvSpPr>
              <a:spLocks/>
            </p:cNvSpPr>
            <p:nvPr userDrawn="1"/>
          </p:nvSpPr>
          <p:spPr bwMode="auto">
            <a:xfrm>
              <a:off x="1992313" y="-854075"/>
              <a:ext cx="44450" cy="241300"/>
            </a:xfrm>
            <a:custGeom>
              <a:avLst/>
              <a:gdLst>
                <a:gd name="T0" fmla="*/ 3 w 12"/>
                <a:gd name="T1" fmla="*/ 16 h 64"/>
                <a:gd name="T2" fmla="*/ 2 w 12"/>
                <a:gd name="T3" fmla="*/ 8 h 64"/>
                <a:gd name="T4" fmla="*/ 9 w 12"/>
                <a:gd name="T5" fmla="*/ 0 h 64"/>
                <a:gd name="T6" fmla="*/ 12 w 12"/>
                <a:gd name="T7" fmla="*/ 64 h 64"/>
                <a:gd name="T8" fmla="*/ 7 w 12"/>
                <a:gd name="T9" fmla="*/ 64 h 64"/>
                <a:gd name="T10" fmla="*/ 3 w 12"/>
                <a:gd name="T11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4">
                  <a:moveTo>
                    <a:pt x="3" y="16"/>
                  </a:moveTo>
                  <a:cubicBezTo>
                    <a:pt x="2" y="13"/>
                    <a:pt x="3" y="10"/>
                    <a:pt x="2" y="8"/>
                  </a:cubicBezTo>
                  <a:cubicBezTo>
                    <a:pt x="0" y="2"/>
                    <a:pt x="4" y="0"/>
                    <a:pt x="9" y="0"/>
                  </a:cubicBezTo>
                  <a:cubicBezTo>
                    <a:pt x="10" y="22"/>
                    <a:pt x="11" y="43"/>
                    <a:pt x="12" y="64"/>
                  </a:cubicBezTo>
                  <a:cubicBezTo>
                    <a:pt x="10" y="64"/>
                    <a:pt x="9" y="64"/>
                    <a:pt x="7" y="64"/>
                  </a:cubicBezTo>
                  <a:cubicBezTo>
                    <a:pt x="5" y="48"/>
                    <a:pt x="4" y="32"/>
                    <a:pt x="3" y="16"/>
                  </a:cubicBezTo>
                  <a:close/>
                </a:path>
              </a:pathLst>
            </a:custGeom>
            <a:solidFill>
              <a:srgbClr val="659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8" name="Freeform 33"/>
            <p:cNvSpPr>
              <a:spLocks/>
            </p:cNvSpPr>
            <p:nvPr userDrawn="1"/>
          </p:nvSpPr>
          <p:spPr bwMode="auto">
            <a:xfrm>
              <a:off x="1330325" y="-809625"/>
              <a:ext cx="41275" cy="196850"/>
            </a:xfrm>
            <a:custGeom>
              <a:avLst/>
              <a:gdLst>
                <a:gd name="T0" fmla="*/ 9 w 11"/>
                <a:gd name="T1" fmla="*/ 52 h 52"/>
                <a:gd name="T2" fmla="*/ 2 w 11"/>
                <a:gd name="T3" fmla="*/ 52 h 52"/>
                <a:gd name="T4" fmla="*/ 1 w 11"/>
                <a:gd name="T5" fmla="*/ 5 h 52"/>
                <a:gd name="T6" fmla="*/ 11 w 11"/>
                <a:gd name="T7" fmla="*/ 3 h 52"/>
                <a:gd name="T8" fmla="*/ 11 w 11"/>
                <a:gd name="T9" fmla="*/ 40 h 52"/>
                <a:gd name="T10" fmla="*/ 9 w 1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9" y="52"/>
                  </a:moveTo>
                  <a:cubicBezTo>
                    <a:pt x="7" y="52"/>
                    <a:pt x="4" y="52"/>
                    <a:pt x="2" y="52"/>
                  </a:cubicBezTo>
                  <a:cubicBezTo>
                    <a:pt x="0" y="36"/>
                    <a:pt x="1" y="21"/>
                    <a:pt x="1" y="5"/>
                  </a:cubicBezTo>
                  <a:cubicBezTo>
                    <a:pt x="1" y="0"/>
                    <a:pt x="5" y="0"/>
                    <a:pt x="11" y="3"/>
                  </a:cubicBezTo>
                  <a:cubicBezTo>
                    <a:pt x="11" y="15"/>
                    <a:pt x="11" y="27"/>
                    <a:pt x="11" y="40"/>
                  </a:cubicBezTo>
                  <a:cubicBezTo>
                    <a:pt x="11" y="44"/>
                    <a:pt x="11" y="48"/>
                    <a:pt x="9" y="52"/>
                  </a:cubicBezTo>
                  <a:close/>
                </a:path>
              </a:pathLst>
            </a:custGeom>
            <a:solidFill>
              <a:srgbClr val="649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9" name="Freeform 34"/>
            <p:cNvSpPr>
              <a:spLocks/>
            </p:cNvSpPr>
            <p:nvPr userDrawn="1"/>
          </p:nvSpPr>
          <p:spPr bwMode="auto">
            <a:xfrm>
              <a:off x="1028700" y="-817563"/>
              <a:ext cx="49213" cy="204788"/>
            </a:xfrm>
            <a:custGeom>
              <a:avLst/>
              <a:gdLst>
                <a:gd name="T0" fmla="*/ 12 w 13"/>
                <a:gd name="T1" fmla="*/ 54 h 54"/>
                <a:gd name="T2" fmla="*/ 7 w 13"/>
                <a:gd name="T3" fmla="*/ 54 h 54"/>
                <a:gd name="T4" fmla="*/ 4 w 13"/>
                <a:gd name="T5" fmla="*/ 46 h 54"/>
                <a:gd name="T6" fmla="*/ 1 w 13"/>
                <a:gd name="T7" fmla="*/ 12 h 54"/>
                <a:gd name="T8" fmla="*/ 9 w 13"/>
                <a:gd name="T9" fmla="*/ 0 h 54"/>
                <a:gd name="T10" fmla="*/ 11 w 13"/>
                <a:gd name="T11" fmla="*/ 19 h 54"/>
                <a:gd name="T12" fmla="*/ 12 w 1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4">
                  <a:moveTo>
                    <a:pt x="12" y="54"/>
                  </a:moveTo>
                  <a:cubicBezTo>
                    <a:pt x="11" y="54"/>
                    <a:pt x="9" y="54"/>
                    <a:pt x="7" y="54"/>
                  </a:cubicBezTo>
                  <a:cubicBezTo>
                    <a:pt x="5" y="52"/>
                    <a:pt x="4" y="49"/>
                    <a:pt x="4" y="46"/>
                  </a:cubicBezTo>
                  <a:cubicBezTo>
                    <a:pt x="4" y="35"/>
                    <a:pt x="2" y="23"/>
                    <a:pt x="1" y="12"/>
                  </a:cubicBezTo>
                  <a:cubicBezTo>
                    <a:pt x="0" y="3"/>
                    <a:pt x="0" y="3"/>
                    <a:pt x="9" y="0"/>
                  </a:cubicBezTo>
                  <a:cubicBezTo>
                    <a:pt x="12" y="6"/>
                    <a:pt x="11" y="13"/>
                    <a:pt x="11" y="19"/>
                  </a:cubicBezTo>
                  <a:cubicBezTo>
                    <a:pt x="12" y="31"/>
                    <a:pt x="13" y="43"/>
                    <a:pt x="12" y="54"/>
                  </a:cubicBezTo>
                  <a:close/>
                </a:path>
              </a:pathLst>
            </a:custGeom>
            <a:solidFill>
              <a:srgbClr val="609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0" name="Freeform 35"/>
            <p:cNvSpPr>
              <a:spLocks/>
            </p:cNvSpPr>
            <p:nvPr userDrawn="1"/>
          </p:nvSpPr>
          <p:spPr bwMode="auto">
            <a:xfrm>
              <a:off x="3557588" y="-685800"/>
              <a:ext cx="96838" cy="73025"/>
            </a:xfrm>
            <a:custGeom>
              <a:avLst/>
              <a:gdLst>
                <a:gd name="T0" fmla="*/ 22 w 26"/>
                <a:gd name="T1" fmla="*/ 19 h 19"/>
                <a:gd name="T2" fmla="*/ 22 w 26"/>
                <a:gd name="T3" fmla="*/ 19 h 19"/>
                <a:gd name="T4" fmla="*/ 5 w 26"/>
                <a:gd name="T5" fmla="*/ 19 h 19"/>
                <a:gd name="T6" fmla="*/ 2 w 26"/>
                <a:gd name="T7" fmla="*/ 8 h 19"/>
                <a:gd name="T8" fmla="*/ 2 w 26"/>
                <a:gd name="T9" fmla="*/ 8 h 19"/>
                <a:gd name="T10" fmla="*/ 18 w 26"/>
                <a:gd name="T11" fmla="*/ 1 h 19"/>
                <a:gd name="T12" fmla="*/ 18 w 26"/>
                <a:gd name="T13" fmla="*/ 1 h 19"/>
                <a:gd name="T14" fmla="*/ 23 w 26"/>
                <a:gd name="T15" fmla="*/ 2 h 19"/>
                <a:gd name="T16" fmla="*/ 26 w 26"/>
                <a:gd name="T17" fmla="*/ 14 h 19"/>
                <a:gd name="T18" fmla="*/ 22 w 26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16" y="19"/>
                    <a:pt x="11" y="19"/>
                    <a:pt x="5" y="19"/>
                  </a:cubicBezTo>
                  <a:cubicBezTo>
                    <a:pt x="2" y="16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7" y="6"/>
                    <a:pt x="12" y="3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2" y="0"/>
                    <a:pt x="23" y="2"/>
                  </a:cubicBezTo>
                  <a:cubicBezTo>
                    <a:pt x="24" y="6"/>
                    <a:pt x="25" y="10"/>
                    <a:pt x="26" y="14"/>
                  </a:cubicBezTo>
                  <a:cubicBezTo>
                    <a:pt x="26" y="17"/>
                    <a:pt x="23" y="17"/>
                    <a:pt x="22" y="19"/>
                  </a:cubicBezTo>
                  <a:close/>
                </a:path>
              </a:pathLst>
            </a:custGeom>
            <a:solidFill>
              <a:srgbClr val="F5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1" name="Freeform 36"/>
            <p:cNvSpPr>
              <a:spLocks/>
            </p:cNvSpPr>
            <p:nvPr userDrawn="1"/>
          </p:nvSpPr>
          <p:spPr bwMode="auto">
            <a:xfrm>
              <a:off x="600075" y="-1314450"/>
              <a:ext cx="138113" cy="195263"/>
            </a:xfrm>
            <a:custGeom>
              <a:avLst/>
              <a:gdLst>
                <a:gd name="T0" fmla="*/ 28 w 37"/>
                <a:gd name="T1" fmla="*/ 52 h 52"/>
                <a:gd name="T2" fmla="*/ 23 w 37"/>
                <a:gd name="T3" fmla="*/ 44 h 52"/>
                <a:gd name="T4" fmla="*/ 6 w 37"/>
                <a:gd name="T5" fmla="*/ 38 h 52"/>
                <a:gd name="T6" fmla="*/ 0 w 37"/>
                <a:gd name="T7" fmla="*/ 42 h 52"/>
                <a:gd name="T8" fmla="*/ 0 w 37"/>
                <a:gd name="T9" fmla="*/ 39 h 52"/>
                <a:gd name="T10" fmla="*/ 6 w 37"/>
                <a:gd name="T11" fmla="*/ 28 h 52"/>
                <a:gd name="T12" fmla="*/ 10 w 37"/>
                <a:gd name="T13" fmla="*/ 16 h 52"/>
                <a:gd name="T14" fmla="*/ 10 w 37"/>
                <a:gd name="T15" fmla="*/ 24 h 52"/>
                <a:gd name="T16" fmla="*/ 8 w 37"/>
                <a:gd name="T17" fmla="*/ 32 h 52"/>
                <a:gd name="T18" fmla="*/ 12 w 37"/>
                <a:gd name="T19" fmla="*/ 24 h 52"/>
                <a:gd name="T20" fmla="*/ 13 w 37"/>
                <a:gd name="T21" fmla="*/ 31 h 52"/>
                <a:gd name="T22" fmla="*/ 17 w 37"/>
                <a:gd name="T23" fmla="*/ 23 h 52"/>
                <a:gd name="T24" fmla="*/ 18 w 37"/>
                <a:gd name="T25" fmla="*/ 32 h 52"/>
                <a:gd name="T26" fmla="*/ 18 w 37"/>
                <a:gd name="T27" fmla="*/ 34 h 52"/>
                <a:gd name="T28" fmla="*/ 18 w 37"/>
                <a:gd name="T29" fmla="*/ 33 h 52"/>
                <a:gd name="T30" fmla="*/ 22 w 37"/>
                <a:gd name="T31" fmla="*/ 26 h 52"/>
                <a:gd name="T32" fmla="*/ 24 w 37"/>
                <a:gd name="T33" fmla="*/ 34 h 52"/>
                <a:gd name="T34" fmla="*/ 25 w 37"/>
                <a:gd name="T35" fmla="*/ 40 h 52"/>
                <a:gd name="T36" fmla="*/ 30 w 37"/>
                <a:gd name="T37" fmla="*/ 11 h 52"/>
                <a:gd name="T38" fmla="*/ 31 w 37"/>
                <a:gd name="T39" fmla="*/ 2 h 52"/>
                <a:gd name="T40" fmla="*/ 36 w 37"/>
                <a:gd name="T41" fmla="*/ 4 h 52"/>
                <a:gd name="T42" fmla="*/ 37 w 37"/>
                <a:gd name="T43" fmla="*/ 6 h 52"/>
                <a:gd name="T44" fmla="*/ 35 w 37"/>
                <a:gd name="T45" fmla="*/ 18 h 52"/>
                <a:gd name="T46" fmla="*/ 30 w 37"/>
                <a:gd name="T47" fmla="*/ 51 h 52"/>
                <a:gd name="T48" fmla="*/ 28 w 37"/>
                <a:gd name="T4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52">
                  <a:moveTo>
                    <a:pt x="28" y="52"/>
                  </a:moveTo>
                  <a:cubicBezTo>
                    <a:pt x="28" y="47"/>
                    <a:pt x="25" y="46"/>
                    <a:pt x="23" y="44"/>
                  </a:cubicBezTo>
                  <a:cubicBezTo>
                    <a:pt x="18" y="41"/>
                    <a:pt x="12" y="40"/>
                    <a:pt x="6" y="38"/>
                  </a:cubicBezTo>
                  <a:cubicBezTo>
                    <a:pt x="3" y="37"/>
                    <a:pt x="3" y="42"/>
                    <a:pt x="0" y="42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3" y="36"/>
                    <a:pt x="6" y="33"/>
                    <a:pt x="6" y="28"/>
                  </a:cubicBezTo>
                  <a:cubicBezTo>
                    <a:pt x="6" y="24"/>
                    <a:pt x="6" y="19"/>
                    <a:pt x="10" y="16"/>
                  </a:cubicBezTo>
                  <a:cubicBezTo>
                    <a:pt x="12" y="18"/>
                    <a:pt x="11" y="21"/>
                    <a:pt x="10" y="24"/>
                  </a:cubicBezTo>
                  <a:cubicBezTo>
                    <a:pt x="8" y="26"/>
                    <a:pt x="8" y="29"/>
                    <a:pt x="8" y="32"/>
                  </a:cubicBezTo>
                  <a:cubicBezTo>
                    <a:pt x="9" y="29"/>
                    <a:pt x="7" y="24"/>
                    <a:pt x="12" y="24"/>
                  </a:cubicBezTo>
                  <a:cubicBezTo>
                    <a:pt x="15" y="24"/>
                    <a:pt x="12" y="29"/>
                    <a:pt x="13" y="31"/>
                  </a:cubicBezTo>
                  <a:cubicBezTo>
                    <a:pt x="14" y="28"/>
                    <a:pt x="13" y="22"/>
                    <a:pt x="17" y="23"/>
                  </a:cubicBezTo>
                  <a:cubicBezTo>
                    <a:pt x="21" y="23"/>
                    <a:pt x="18" y="29"/>
                    <a:pt x="18" y="32"/>
                  </a:cubicBezTo>
                  <a:cubicBezTo>
                    <a:pt x="18" y="32"/>
                    <a:pt x="18" y="33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9" y="31"/>
                    <a:pt x="18" y="26"/>
                    <a:pt x="22" y="26"/>
                  </a:cubicBezTo>
                  <a:cubicBezTo>
                    <a:pt x="26" y="27"/>
                    <a:pt x="24" y="31"/>
                    <a:pt x="24" y="34"/>
                  </a:cubicBezTo>
                  <a:cubicBezTo>
                    <a:pt x="24" y="35"/>
                    <a:pt x="24" y="37"/>
                    <a:pt x="25" y="40"/>
                  </a:cubicBezTo>
                  <a:cubicBezTo>
                    <a:pt x="27" y="29"/>
                    <a:pt x="29" y="20"/>
                    <a:pt x="30" y="11"/>
                  </a:cubicBezTo>
                  <a:cubicBezTo>
                    <a:pt x="30" y="8"/>
                    <a:pt x="29" y="5"/>
                    <a:pt x="31" y="2"/>
                  </a:cubicBezTo>
                  <a:cubicBezTo>
                    <a:pt x="34" y="0"/>
                    <a:pt x="35" y="2"/>
                    <a:pt x="36" y="4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36" y="10"/>
                    <a:pt x="35" y="14"/>
                    <a:pt x="35" y="18"/>
                  </a:cubicBezTo>
                  <a:cubicBezTo>
                    <a:pt x="33" y="29"/>
                    <a:pt x="33" y="40"/>
                    <a:pt x="30" y="51"/>
                  </a:cubicBezTo>
                  <a:cubicBezTo>
                    <a:pt x="29" y="52"/>
                    <a:pt x="28" y="52"/>
                    <a:pt x="28" y="52"/>
                  </a:cubicBezTo>
                  <a:close/>
                </a:path>
              </a:pathLst>
            </a:custGeom>
            <a:solidFill>
              <a:srgbClr val="694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2" name="Freeform 37"/>
            <p:cNvSpPr>
              <a:spLocks/>
            </p:cNvSpPr>
            <p:nvPr userDrawn="1"/>
          </p:nvSpPr>
          <p:spPr bwMode="auto">
            <a:xfrm>
              <a:off x="1525588" y="-847725"/>
              <a:ext cx="93663" cy="234950"/>
            </a:xfrm>
            <a:custGeom>
              <a:avLst/>
              <a:gdLst>
                <a:gd name="T0" fmla="*/ 20 w 25"/>
                <a:gd name="T1" fmla="*/ 18 h 62"/>
                <a:gd name="T2" fmla="*/ 25 w 25"/>
                <a:gd name="T3" fmla="*/ 22 h 62"/>
                <a:gd name="T4" fmla="*/ 17 w 25"/>
                <a:gd name="T5" fmla="*/ 37 h 62"/>
                <a:gd name="T6" fmla="*/ 18 w 25"/>
                <a:gd name="T7" fmla="*/ 62 h 62"/>
                <a:gd name="T8" fmla="*/ 17 w 25"/>
                <a:gd name="T9" fmla="*/ 62 h 62"/>
                <a:gd name="T10" fmla="*/ 13 w 25"/>
                <a:gd name="T11" fmla="*/ 38 h 62"/>
                <a:gd name="T12" fmla="*/ 12 w 25"/>
                <a:gd name="T13" fmla="*/ 29 h 62"/>
                <a:gd name="T14" fmla="*/ 10 w 25"/>
                <a:gd name="T15" fmla="*/ 35 h 62"/>
                <a:gd name="T16" fmla="*/ 12 w 25"/>
                <a:gd name="T17" fmla="*/ 50 h 62"/>
                <a:gd name="T18" fmla="*/ 10 w 25"/>
                <a:gd name="T19" fmla="*/ 57 h 62"/>
                <a:gd name="T20" fmla="*/ 1 w 25"/>
                <a:gd name="T21" fmla="*/ 62 h 62"/>
                <a:gd name="T22" fmla="*/ 0 w 25"/>
                <a:gd name="T23" fmla="*/ 62 h 62"/>
                <a:gd name="T24" fmla="*/ 5 w 25"/>
                <a:gd name="T25" fmla="*/ 30 h 62"/>
                <a:gd name="T26" fmla="*/ 6 w 25"/>
                <a:gd name="T27" fmla="*/ 27 h 62"/>
                <a:gd name="T28" fmla="*/ 14 w 25"/>
                <a:gd name="T29" fmla="*/ 8 h 62"/>
                <a:gd name="T30" fmla="*/ 14 w 25"/>
                <a:gd name="T31" fmla="*/ 4 h 62"/>
                <a:gd name="T32" fmla="*/ 15 w 25"/>
                <a:gd name="T33" fmla="*/ 0 h 62"/>
                <a:gd name="T34" fmla="*/ 17 w 25"/>
                <a:gd name="T35" fmla="*/ 3 h 62"/>
                <a:gd name="T36" fmla="*/ 17 w 25"/>
                <a:gd name="T37" fmla="*/ 16 h 62"/>
                <a:gd name="T38" fmla="*/ 19 w 25"/>
                <a:gd name="T39" fmla="*/ 14 h 62"/>
                <a:gd name="T40" fmla="*/ 20 w 25"/>
                <a:gd name="T41" fmla="*/ 1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62">
                  <a:moveTo>
                    <a:pt x="20" y="18"/>
                  </a:moveTo>
                  <a:cubicBezTo>
                    <a:pt x="19" y="24"/>
                    <a:pt x="24" y="19"/>
                    <a:pt x="25" y="22"/>
                  </a:cubicBezTo>
                  <a:cubicBezTo>
                    <a:pt x="15" y="23"/>
                    <a:pt x="16" y="30"/>
                    <a:pt x="17" y="37"/>
                  </a:cubicBezTo>
                  <a:cubicBezTo>
                    <a:pt x="18" y="45"/>
                    <a:pt x="18" y="54"/>
                    <a:pt x="18" y="62"/>
                  </a:cubicBezTo>
                  <a:cubicBezTo>
                    <a:pt x="18" y="62"/>
                    <a:pt x="17" y="62"/>
                    <a:pt x="17" y="62"/>
                  </a:cubicBezTo>
                  <a:cubicBezTo>
                    <a:pt x="13" y="55"/>
                    <a:pt x="14" y="46"/>
                    <a:pt x="13" y="38"/>
                  </a:cubicBezTo>
                  <a:cubicBezTo>
                    <a:pt x="13" y="35"/>
                    <a:pt x="14" y="32"/>
                    <a:pt x="12" y="29"/>
                  </a:cubicBezTo>
                  <a:cubicBezTo>
                    <a:pt x="9" y="30"/>
                    <a:pt x="10" y="33"/>
                    <a:pt x="10" y="35"/>
                  </a:cubicBezTo>
                  <a:cubicBezTo>
                    <a:pt x="10" y="40"/>
                    <a:pt x="12" y="45"/>
                    <a:pt x="12" y="50"/>
                  </a:cubicBezTo>
                  <a:cubicBezTo>
                    <a:pt x="12" y="52"/>
                    <a:pt x="12" y="55"/>
                    <a:pt x="10" y="57"/>
                  </a:cubicBezTo>
                  <a:cubicBezTo>
                    <a:pt x="4" y="54"/>
                    <a:pt x="4" y="60"/>
                    <a:pt x="1" y="62"/>
                  </a:cubicBezTo>
                  <a:cubicBezTo>
                    <a:pt x="1" y="62"/>
                    <a:pt x="0" y="62"/>
                    <a:pt x="0" y="62"/>
                  </a:cubicBezTo>
                  <a:cubicBezTo>
                    <a:pt x="2" y="52"/>
                    <a:pt x="3" y="41"/>
                    <a:pt x="5" y="30"/>
                  </a:cubicBezTo>
                  <a:cubicBezTo>
                    <a:pt x="5" y="29"/>
                    <a:pt x="6" y="27"/>
                    <a:pt x="6" y="27"/>
                  </a:cubicBezTo>
                  <a:cubicBezTo>
                    <a:pt x="18" y="24"/>
                    <a:pt x="13" y="15"/>
                    <a:pt x="14" y="8"/>
                  </a:cubicBezTo>
                  <a:cubicBezTo>
                    <a:pt x="14" y="7"/>
                    <a:pt x="14" y="5"/>
                    <a:pt x="14" y="4"/>
                  </a:cubicBezTo>
                  <a:cubicBezTo>
                    <a:pt x="13" y="3"/>
                    <a:pt x="12" y="0"/>
                    <a:pt x="15" y="0"/>
                  </a:cubicBezTo>
                  <a:cubicBezTo>
                    <a:pt x="16" y="0"/>
                    <a:pt x="16" y="2"/>
                    <a:pt x="17" y="3"/>
                  </a:cubicBezTo>
                  <a:cubicBezTo>
                    <a:pt x="17" y="7"/>
                    <a:pt x="17" y="12"/>
                    <a:pt x="17" y="16"/>
                  </a:cubicBezTo>
                  <a:cubicBezTo>
                    <a:pt x="17" y="15"/>
                    <a:pt x="18" y="13"/>
                    <a:pt x="19" y="14"/>
                  </a:cubicBezTo>
                  <a:cubicBezTo>
                    <a:pt x="21" y="15"/>
                    <a:pt x="20" y="16"/>
                    <a:pt x="20" y="18"/>
                  </a:cubicBezTo>
                  <a:close/>
                </a:path>
              </a:pathLst>
            </a:custGeom>
            <a:solidFill>
              <a:srgbClr val="38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3" name="Freeform 38"/>
            <p:cNvSpPr>
              <a:spLocks/>
            </p:cNvSpPr>
            <p:nvPr userDrawn="1"/>
          </p:nvSpPr>
          <p:spPr bwMode="auto">
            <a:xfrm>
              <a:off x="3444875" y="-842963"/>
              <a:ext cx="44450" cy="230188"/>
            </a:xfrm>
            <a:custGeom>
              <a:avLst/>
              <a:gdLst>
                <a:gd name="T0" fmla="*/ 7 w 12"/>
                <a:gd name="T1" fmla="*/ 61 h 61"/>
                <a:gd name="T2" fmla="*/ 2 w 12"/>
                <a:gd name="T3" fmla="*/ 61 h 61"/>
                <a:gd name="T4" fmla="*/ 2 w 12"/>
                <a:gd name="T5" fmla="*/ 42 h 61"/>
                <a:gd name="T6" fmla="*/ 2 w 12"/>
                <a:gd name="T7" fmla="*/ 28 h 61"/>
                <a:gd name="T8" fmla="*/ 5 w 12"/>
                <a:gd name="T9" fmla="*/ 16 h 61"/>
                <a:gd name="T10" fmla="*/ 7 w 12"/>
                <a:gd name="T11" fmla="*/ 4 h 61"/>
                <a:gd name="T12" fmla="*/ 9 w 12"/>
                <a:gd name="T13" fmla="*/ 1 h 61"/>
                <a:gd name="T14" fmla="*/ 12 w 12"/>
                <a:gd name="T15" fmla="*/ 4 h 61"/>
                <a:gd name="T16" fmla="*/ 12 w 12"/>
                <a:gd name="T17" fmla="*/ 31 h 61"/>
                <a:gd name="T18" fmla="*/ 9 w 12"/>
                <a:gd name="T19" fmla="*/ 54 h 61"/>
                <a:gd name="T20" fmla="*/ 7 w 12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61">
                  <a:moveTo>
                    <a:pt x="7" y="61"/>
                  </a:moveTo>
                  <a:cubicBezTo>
                    <a:pt x="5" y="61"/>
                    <a:pt x="3" y="61"/>
                    <a:pt x="2" y="61"/>
                  </a:cubicBezTo>
                  <a:cubicBezTo>
                    <a:pt x="0" y="55"/>
                    <a:pt x="2" y="48"/>
                    <a:pt x="2" y="42"/>
                  </a:cubicBezTo>
                  <a:cubicBezTo>
                    <a:pt x="3" y="37"/>
                    <a:pt x="2" y="33"/>
                    <a:pt x="2" y="28"/>
                  </a:cubicBezTo>
                  <a:cubicBezTo>
                    <a:pt x="2" y="24"/>
                    <a:pt x="3" y="20"/>
                    <a:pt x="5" y="16"/>
                  </a:cubicBezTo>
                  <a:cubicBezTo>
                    <a:pt x="6" y="12"/>
                    <a:pt x="7" y="8"/>
                    <a:pt x="7" y="4"/>
                  </a:cubicBezTo>
                  <a:cubicBezTo>
                    <a:pt x="7" y="3"/>
                    <a:pt x="7" y="0"/>
                    <a:pt x="9" y="1"/>
                  </a:cubicBezTo>
                  <a:cubicBezTo>
                    <a:pt x="11" y="1"/>
                    <a:pt x="12" y="3"/>
                    <a:pt x="12" y="4"/>
                  </a:cubicBezTo>
                  <a:cubicBezTo>
                    <a:pt x="12" y="13"/>
                    <a:pt x="12" y="22"/>
                    <a:pt x="12" y="31"/>
                  </a:cubicBezTo>
                  <a:cubicBezTo>
                    <a:pt x="10" y="38"/>
                    <a:pt x="10" y="46"/>
                    <a:pt x="9" y="54"/>
                  </a:cubicBezTo>
                  <a:cubicBezTo>
                    <a:pt x="9" y="57"/>
                    <a:pt x="9" y="59"/>
                    <a:pt x="7" y="61"/>
                  </a:cubicBezTo>
                  <a:close/>
                </a:path>
              </a:pathLst>
            </a:custGeom>
            <a:solidFill>
              <a:srgbClr val="689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4" name="Freeform 39"/>
            <p:cNvSpPr>
              <a:spLocks/>
            </p:cNvSpPr>
            <p:nvPr userDrawn="1"/>
          </p:nvSpPr>
          <p:spPr bwMode="auto">
            <a:xfrm>
              <a:off x="2424113" y="-877888"/>
              <a:ext cx="87313" cy="265113"/>
            </a:xfrm>
            <a:custGeom>
              <a:avLst/>
              <a:gdLst>
                <a:gd name="T0" fmla="*/ 10 w 23"/>
                <a:gd name="T1" fmla="*/ 70 h 70"/>
                <a:gd name="T2" fmla="*/ 8 w 23"/>
                <a:gd name="T3" fmla="*/ 60 h 70"/>
                <a:gd name="T4" fmla="*/ 0 w 23"/>
                <a:gd name="T5" fmla="*/ 36 h 70"/>
                <a:gd name="T6" fmla="*/ 2 w 23"/>
                <a:gd name="T7" fmla="*/ 35 h 70"/>
                <a:gd name="T8" fmla="*/ 15 w 23"/>
                <a:gd name="T9" fmla="*/ 36 h 70"/>
                <a:gd name="T10" fmla="*/ 4 w 23"/>
                <a:gd name="T11" fmla="*/ 34 h 70"/>
                <a:gd name="T12" fmla="*/ 12 w 23"/>
                <a:gd name="T13" fmla="*/ 30 h 70"/>
                <a:gd name="T14" fmla="*/ 18 w 23"/>
                <a:gd name="T15" fmla="*/ 23 h 70"/>
                <a:gd name="T16" fmla="*/ 15 w 23"/>
                <a:gd name="T17" fmla="*/ 10 h 70"/>
                <a:gd name="T18" fmla="*/ 14 w 23"/>
                <a:gd name="T19" fmla="*/ 1 h 70"/>
                <a:gd name="T20" fmla="*/ 16 w 23"/>
                <a:gd name="T21" fmla="*/ 1 h 70"/>
                <a:gd name="T22" fmla="*/ 21 w 23"/>
                <a:gd name="T23" fmla="*/ 39 h 70"/>
                <a:gd name="T24" fmla="*/ 12 w 23"/>
                <a:gd name="T25" fmla="*/ 46 h 70"/>
                <a:gd name="T26" fmla="*/ 8 w 23"/>
                <a:gd name="T27" fmla="*/ 51 h 70"/>
                <a:gd name="T28" fmla="*/ 11 w 23"/>
                <a:gd name="T29" fmla="*/ 70 h 70"/>
                <a:gd name="T30" fmla="*/ 10 w 23"/>
                <a:gd name="T3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70">
                  <a:moveTo>
                    <a:pt x="10" y="70"/>
                  </a:moveTo>
                  <a:cubicBezTo>
                    <a:pt x="9" y="67"/>
                    <a:pt x="8" y="64"/>
                    <a:pt x="8" y="60"/>
                  </a:cubicBezTo>
                  <a:cubicBezTo>
                    <a:pt x="8" y="51"/>
                    <a:pt x="3" y="44"/>
                    <a:pt x="0" y="36"/>
                  </a:cubicBezTo>
                  <a:cubicBezTo>
                    <a:pt x="0" y="35"/>
                    <a:pt x="1" y="35"/>
                    <a:pt x="2" y="35"/>
                  </a:cubicBezTo>
                  <a:cubicBezTo>
                    <a:pt x="6" y="38"/>
                    <a:pt x="6" y="38"/>
                    <a:pt x="15" y="36"/>
                  </a:cubicBezTo>
                  <a:cubicBezTo>
                    <a:pt x="11" y="33"/>
                    <a:pt x="7" y="38"/>
                    <a:pt x="4" y="34"/>
                  </a:cubicBezTo>
                  <a:cubicBezTo>
                    <a:pt x="6" y="30"/>
                    <a:pt x="9" y="30"/>
                    <a:pt x="12" y="30"/>
                  </a:cubicBezTo>
                  <a:cubicBezTo>
                    <a:pt x="17" y="30"/>
                    <a:pt x="18" y="27"/>
                    <a:pt x="18" y="23"/>
                  </a:cubicBezTo>
                  <a:cubicBezTo>
                    <a:pt x="18" y="18"/>
                    <a:pt x="16" y="14"/>
                    <a:pt x="15" y="10"/>
                  </a:cubicBezTo>
                  <a:cubicBezTo>
                    <a:pt x="14" y="7"/>
                    <a:pt x="13" y="4"/>
                    <a:pt x="14" y="1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22" y="13"/>
                    <a:pt x="23" y="26"/>
                    <a:pt x="21" y="39"/>
                  </a:cubicBezTo>
                  <a:cubicBezTo>
                    <a:pt x="20" y="44"/>
                    <a:pt x="16" y="45"/>
                    <a:pt x="12" y="46"/>
                  </a:cubicBezTo>
                  <a:cubicBezTo>
                    <a:pt x="9" y="46"/>
                    <a:pt x="7" y="47"/>
                    <a:pt x="8" y="51"/>
                  </a:cubicBezTo>
                  <a:cubicBezTo>
                    <a:pt x="10" y="58"/>
                    <a:pt x="10" y="64"/>
                    <a:pt x="11" y="70"/>
                  </a:cubicBezTo>
                  <a:cubicBezTo>
                    <a:pt x="11" y="70"/>
                    <a:pt x="10" y="70"/>
                    <a:pt x="10" y="70"/>
                  </a:cubicBezTo>
                  <a:close/>
                </a:path>
              </a:pathLst>
            </a:custGeom>
            <a:solidFill>
              <a:srgbClr val="6C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5" name="Freeform 40"/>
            <p:cNvSpPr>
              <a:spLocks/>
            </p:cNvSpPr>
            <p:nvPr userDrawn="1"/>
          </p:nvSpPr>
          <p:spPr bwMode="auto">
            <a:xfrm>
              <a:off x="1550988" y="-749300"/>
              <a:ext cx="38100" cy="136525"/>
            </a:xfrm>
            <a:custGeom>
              <a:avLst/>
              <a:gdLst>
                <a:gd name="T0" fmla="*/ 2 w 10"/>
                <a:gd name="T1" fmla="*/ 31 h 36"/>
                <a:gd name="T2" fmla="*/ 1 w 10"/>
                <a:gd name="T3" fmla="*/ 7 h 36"/>
                <a:gd name="T4" fmla="*/ 3 w 10"/>
                <a:gd name="T5" fmla="*/ 1 h 36"/>
                <a:gd name="T6" fmla="*/ 8 w 10"/>
                <a:gd name="T7" fmla="*/ 4 h 36"/>
                <a:gd name="T8" fmla="*/ 10 w 10"/>
                <a:gd name="T9" fmla="*/ 36 h 36"/>
                <a:gd name="T10" fmla="*/ 1 w 10"/>
                <a:gd name="T11" fmla="*/ 36 h 36"/>
                <a:gd name="T12" fmla="*/ 2 w 10"/>
                <a:gd name="T13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6">
                  <a:moveTo>
                    <a:pt x="2" y="31"/>
                  </a:moveTo>
                  <a:cubicBezTo>
                    <a:pt x="5" y="23"/>
                    <a:pt x="1" y="15"/>
                    <a:pt x="1" y="7"/>
                  </a:cubicBezTo>
                  <a:cubicBezTo>
                    <a:pt x="0" y="4"/>
                    <a:pt x="0" y="2"/>
                    <a:pt x="3" y="1"/>
                  </a:cubicBezTo>
                  <a:cubicBezTo>
                    <a:pt x="7" y="0"/>
                    <a:pt x="8" y="0"/>
                    <a:pt x="8" y="4"/>
                  </a:cubicBezTo>
                  <a:cubicBezTo>
                    <a:pt x="8" y="15"/>
                    <a:pt x="9" y="26"/>
                    <a:pt x="10" y="36"/>
                  </a:cubicBezTo>
                  <a:cubicBezTo>
                    <a:pt x="7" y="36"/>
                    <a:pt x="4" y="36"/>
                    <a:pt x="1" y="36"/>
                  </a:cubicBezTo>
                  <a:cubicBezTo>
                    <a:pt x="0" y="35"/>
                    <a:pt x="0" y="33"/>
                    <a:pt x="2" y="31"/>
                  </a:cubicBezTo>
                  <a:close/>
                </a:path>
              </a:pathLst>
            </a:custGeom>
            <a:solidFill>
              <a:srgbClr val="669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6" name="Freeform 41"/>
            <p:cNvSpPr>
              <a:spLocks/>
            </p:cNvSpPr>
            <p:nvPr userDrawn="1"/>
          </p:nvSpPr>
          <p:spPr bwMode="auto">
            <a:xfrm>
              <a:off x="2371725" y="-798513"/>
              <a:ext cx="52388" cy="185738"/>
            </a:xfrm>
            <a:custGeom>
              <a:avLst/>
              <a:gdLst>
                <a:gd name="T0" fmla="*/ 11 w 14"/>
                <a:gd name="T1" fmla="*/ 16 h 49"/>
                <a:gd name="T2" fmla="*/ 11 w 14"/>
                <a:gd name="T3" fmla="*/ 24 h 49"/>
                <a:gd name="T4" fmla="*/ 9 w 14"/>
                <a:gd name="T5" fmla="*/ 38 h 49"/>
                <a:gd name="T6" fmla="*/ 7 w 14"/>
                <a:gd name="T7" fmla="*/ 49 h 49"/>
                <a:gd name="T8" fmla="*/ 3 w 14"/>
                <a:gd name="T9" fmla="*/ 49 h 49"/>
                <a:gd name="T10" fmla="*/ 3 w 14"/>
                <a:gd name="T11" fmla="*/ 30 h 49"/>
                <a:gd name="T12" fmla="*/ 3 w 14"/>
                <a:gd name="T13" fmla="*/ 17 h 49"/>
                <a:gd name="T14" fmla="*/ 6 w 14"/>
                <a:gd name="T15" fmla="*/ 5 h 49"/>
                <a:gd name="T16" fmla="*/ 8 w 14"/>
                <a:gd name="T17" fmla="*/ 0 h 49"/>
                <a:gd name="T18" fmla="*/ 12 w 14"/>
                <a:gd name="T19" fmla="*/ 2 h 49"/>
                <a:gd name="T20" fmla="*/ 11 w 14"/>
                <a:gd name="T21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9">
                  <a:moveTo>
                    <a:pt x="11" y="16"/>
                  </a:moveTo>
                  <a:cubicBezTo>
                    <a:pt x="11" y="19"/>
                    <a:pt x="11" y="22"/>
                    <a:pt x="11" y="24"/>
                  </a:cubicBezTo>
                  <a:cubicBezTo>
                    <a:pt x="9" y="29"/>
                    <a:pt x="9" y="33"/>
                    <a:pt x="9" y="38"/>
                  </a:cubicBezTo>
                  <a:cubicBezTo>
                    <a:pt x="9" y="42"/>
                    <a:pt x="9" y="46"/>
                    <a:pt x="7" y="49"/>
                  </a:cubicBezTo>
                  <a:cubicBezTo>
                    <a:pt x="6" y="49"/>
                    <a:pt x="4" y="49"/>
                    <a:pt x="3" y="49"/>
                  </a:cubicBezTo>
                  <a:cubicBezTo>
                    <a:pt x="0" y="43"/>
                    <a:pt x="3" y="36"/>
                    <a:pt x="3" y="30"/>
                  </a:cubicBezTo>
                  <a:cubicBezTo>
                    <a:pt x="2" y="26"/>
                    <a:pt x="3" y="21"/>
                    <a:pt x="3" y="17"/>
                  </a:cubicBezTo>
                  <a:cubicBezTo>
                    <a:pt x="2" y="13"/>
                    <a:pt x="3" y="9"/>
                    <a:pt x="6" y="5"/>
                  </a:cubicBezTo>
                  <a:cubicBezTo>
                    <a:pt x="6" y="4"/>
                    <a:pt x="7" y="2"/>
                    <a:pt x="8" y="0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14" y="7"/>
                    <a:pt x="12" y="12"/>
                    <a:pt x="11" y="16"/>
                  </a:cubicBezTo>
                  <a:close/>
                </a:path>
              </a:pathLst>
            </a:custGeom>
            <a:solidFill>
              <a:srgbClr val="68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7" name="Freeform 42"/>
            <p:cNvSpPr>
              <a:spLocks/>
            </p:cNvSpPr>
            <p:nvPr userDrawn="1"/>
          </p:nvSpPr>
          <p:spPr bwMode="auto">
            <a:xfrm>
              <a:off x="1050925" y="-952500"/>
              <a:ext cx="52388" cy="339725"/>
            </a:xfrm>
            <a:custGeom>
              <a:avLst/>
              <a:gdLst>
                <a:gd name="T0" fmla="*/ 6 w 14"/>
                <a:gd name="T1" fmla="*/ 90 h 90"/>
                <a:gd name="T2" fmla="*/ 3 w 14"/>
                <a:gd name="T3" fmla="*/ 42 h 90"/>
                <a:gd name="T4" fmla="*/ 2 w 14"/>
                <a:gd name="T5" fmla="*/ 37 h 90"/>
                <a:gd name="T6" fmla="*/ 2 w 14"/>
                <a:gd name="T7" fmla="*/ 34 h 90"/>
                <a:gd name="T8" fmla="*/ 1 w 14"/>
                <a:gd name="T9" fmla="*/ 8 h 90"/>
                <a:gd name="T10" fmla="*/ 1 w 14"/>
                <a:gd name="T11" fmla="*/ 4 h 90"/>
                <a:gd name="T12" fmla="*/ 3 w 14"/>
                <a:gd name="T13" fmla="*/ 4 h 90"/>
                <a:gd name="T14" fmla="*/ 5 w 14"/>
                <a:gd name="T15" fmla="*/ 16 h 90"/>
                <a:gd name="T16" fmla="*/ 5 w 14"/>
                <a:gd name="T17" fmla="*/ 26 h 90"/>
                <a:gd name="T18" fmla="*/ 5 w 14"/>
                <a:gd name="T19" fmla="*/ 3 h 90"/>
                <a:gd name="T20" fmla="*/ 10 w 14"/>
                <a:gd name="T21" fmla="*/ 1 h 90"/>
                <a:gd name="T22" fmla="*/ 9 w 14"/>
                <a:gd name="T23" fmla="*/ 6 h 90"/>
                <a:gd name="T24" fmla="*/ 8 w 14"/>
                <a:gd name="T25" fmla="*/ 32 h 90"/>
                <a:gd name="T26" fmla="*/ 14 w 14"/>
                <a:gd name="T27" fmla="*/ 31 h 90"/>
                <a:gd name="T28" fmla="*/ 13 w 14"/>
                <a:gd name="T29" fmla="*/ 33 h 90"/>
                <a:gd name="T30" fmla="*/ 5 w 14"/>
                <a:gd name="T31" fmla="*/ 46 h 90"/>
                <a:gd name="T32" fmla="*/ 8 w 14"/>
                <a:gd name="T33" fmla="*/ 90 h 90"/>
                <a:gd name="T34" fmla="*/ 6 w 14"/>
                <a:gd name="T3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90">
                  <a:moveTo>
                    <a:pt x="6" y="90"/>
                  </a:moveTo>
                  <a:cubicBezTo>
                    <a:pt x="5" y="74"/>
                    <a:pt x="4" y="58"/>
                    <a:pt x="3" y="42"/>
                  </a:cubicBezTo>
                  <a:cubicBezTo>
                    <a:pt x="3" y="40"/>
                    <a:pt x="4" y="38"/>
                    <a:pt x="2" y="37"/>
                  </a:cubicBezTo>
                  <a:cubicBezTo>
                    <a:pt x="2" y="36"/>
                    <a:pt x="1" y="35"/>
                    <a:pt x="2" y="34"/>
                  </a:cubicBezTo>
                  <a:cubicBezTo>
                    <a:pt x="2" y="26"/>
                    <a:pt x="3" y="17"/>
                    <a:pt x="1" y="8"/>
                  </a:cubicBezTo>
                  <a:cubicBezTo>
                    <a:pt x="0" y="7"/>
                    <a:pt x="0" y="6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7" y="7"/>
                    <a:pt x="5" y="12"/>
                    <a:pt x="5" y="16"/>
                  </a:cubicBezTo>
                  <a:cubicBezTo>
                    <a:pt x="6" y="19"/>
                    <a:pt x="6" y="22"/>
                    <a:pt x="5" y="26"/>
                  </a:cubicBezTo>
                  <a:cubicBezTo>
                    <a:pt x="6" y="18"/>
                    <a:pt x="5" y="11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2" y="3"/>
                    <a:pt x="10" y="4"/>
                    <a:pt x="9" y="6"/>
                  </a:cubicBezTo>
                  <a:cubicBezTo>
                    <a:pt x="9" y="14"/>
                    <a:pt x="10" y="23"/>
                    <a:pt x="8" y="32"/>
                  </a:cubicBezTo>
                  <a:cubicBezTo>
                    <a:pt x="10" y="32"/>
                    <a:pt x="12" y="32"/>
                    <a:pt x="14" y="31"/>
                  </a:cubicBezTo>
                  <a:cubicBezTo>
                    <a:pt x="14" y="32"/>
                    <a:pt x="14" y="33"/>
                    <a:pt x="13" y="33"/>
                  </a:cubicBezTo>
                  <a:cubicBezTo>
                    <a:pt x="5" y="34"/>
                    <a:pt x="5" y="40"/>
                    <a:pt x="5" y="46"/>
                  </a:cubicBezTo>
                  <a:cubicBezTo>
                    <a:pt x="7" y="61"/>
                    <a:pt x="8" y="76"/>
                    <a:pt x="8" y="90"/>
                  </a:cubicBezTo>
                  <a:cubicBezTo>
                    <a:pt x="7" y="90"/>
                    <a:pt x="7" y="90"/>
                    <a:pt x="6" y="90"/>
                  </a:cubicBezTo>
                  <a:close/>
                </a:path>
              </a:pathLst>
            </a:custGeom>
            <a:solidFill>
              <a:srgbClr val="375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8" name="Freeform 43"/>
            <p:cNvSpPr>
              <a:spLocks/>
            </p:cNvSpPr>
            <p:nvPr userDrawn="1"/>
          </p:nvSpPr>
          <p:spPr bwMode="auto">
            <a:xfrm>
              <a:off x="2232025" y="-933450"/>
              <a:ext cx="120650" cy="320675"/>
            </a:xfrm>
            <a:custGeom>
              <a:avLst/>
              <a:gdLst>
                <a:gd name="T0" fmla="*/ 32 w 32"/>
                <a:gd name="T1" fmla="*/ 1 h 85"/>
                <a:gd name="T2" fmla="*/ 13 w 32"/>
                <a:gd name="T3" fmla="*/ 13 h 85"/>
                <a:gd name="T4" fmla="*/ 9 w 32"/>
                <a:gd name="T5" fmla="*/ 20 h 85"/>
                <a:gd name="T6" fmla="*/ 12 w 32"/>
                <a:gd name="T7" fmla="*/ 76 h 85"/>
                <a:gd name="T8" fmla="*/ 14 w 32"/>
                <a:gd name="T9" fmla="*/ 85 h 85"/>
                <a:gd name="T10" fmla="*/ 11 w 32"/>
                <a:gd name="T11" fmla="*/ 85 h 85"/>
                <a:gd name="T12" fmla="*/ 8 w 32"/>
                <a:gd name="T13" fmla="*/ 29 h 85"/>
                <a:gd name="T14" fmla="*/ 1 w 32"/>
                <a:gd name="T15" fmla="*/ 12 h 85"/>
                <a:gd name="T16" fmla="*/ 2 w 32"/>
                <a:gd name="T17" fmla="*/ 10 h 85"/>
                <a:gd name="T18" fmla="*/ 5 w 32"/>
                <a:gd name="T19" fmla="*/ 15 h 85"/>
                <a:gd name="T20" fmla="*/ 30 w 32"/>
                <a:gd name="T21" fmla="*/ 0 h 85"/>
                <a:gd name="T22" fmla="*/ 32 w 32"/>
                <a:gd name="T23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85">
                  <a:moveTo>
                    <a:pt x="32" y="1"/>
                  </a:moveTo>
                  <a:cubicBezTo>
                    <a:pt x="26" y="6"/>
                    <a:pt x="19" y="9"/>
                    <a:pt x="13" y="13"/>
                  </a:cubicBezTo>
                  <a:cubicBezTo>
                    <a:pt x="10" y="15"/>
                    <a:pt x="8" y="16"/>
                    <a:pt x="9" y="20"/>
                  </a:cubicBezTo>
                  <a:cubicBezTo>
                    <a:pt x="10" y="39"/>
                    <a:pt x="11" y="57"/>
                    <a:pt x="12" y="76"/>
                  </a:cubicBezTo>
                  <a:cubicBezTo>
                    <a:pt x="13" y="79"/>
                    <a:pt x="13" y="82"/>
                    <a:pt x="14" y="85"/>
                  </a:cubicBezTo>
                  <a:cubicBezTo>
                    <a:pt x="13" y="85"/>
                    <a:pt x="12" y="85"/>
                    <a:pt x="11" y="85"/>
                  </a:cubicBezTo>
                  <a:cubicBezTo>
                    <a:pt x="10" y="67"/>
                    <a:pt x="8" y="48"/>
                    <a:pt x="8" y="29"/>
                  </a:cubicBezTo>
                  <a:cubicBezTo>
                    <a:pt x="7" y="22"/>
                    <a:pt x="2" y="18"/>
                    <a:pt x="1" y="12"/>
                  </a:cubicBezTo>
                  <a:cubicBezTo>
                    <a:pt x="0" y="11"/>
                    <a:pt x="1" y="10"/>
                    <a:pt x="2" y="10"/>
                  </a:cubicBezTo>
                  <a:cubicBezTo>
                    <a:pt x="4" y="11"/>
                    <a:pt x="5" y="13"/>
                    <a:pt x="5" y="15"/>
                  </a:cubicBezTo>
                  <a:cubicBezTo>
                    <a:pt x="13" y="9"/>
                    <a:pt x="21" y="2"/>
                    <a:pt x="30" y="0"/>
                  </a:cubicBezTo>
                  <a:cubicBezTo>
                    <a:pt x="31" y="0"/>
                    <a:pt x="32" y="0"/>
                    <a:pt x="32" y="1"/>
                  </a:cubicBezTo>
                  <a:close/>
                </a:path>
              </a:pathLst>
            </a:custGeom>
            <a:solidFill>
              <a:srgbClr val="5D5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9" name="Freeform 44"/>
            <p:cNvSpPr>
              <a:spLocks/>
            </p:cNvSpPr>
            <p:nvPr userDrawn="1"/>
          </p:nvSpPr>
          <p:spPr bwMode="auto">
            <a:xfrm>
              <a:off x="3654425" y="-908050"/>
              <a:ext cx="90488" cy="295275"/>
            </a:xfrm>
            <a:custGeom>
              <a:avLst/>
              <a:gdLst>
                <a:gd name="T0" fmla="*/ 14 w 24"/>
                <a:gd name="T1" fmla="*/ 78 h 78"/>
                <a:gd name="T2" fmla="*/ 14 w 24"/>
                <a:gd name="T3" fmla="*/ 16 h 78"/>
                <a:gd name="T4" fmla="*/ 7 w 24"/>
                <a:gd name="T5" fmla="*/ 6 h 78"/>
                <a:gd name="T6" fmla="*/ 7 w 24"/>
                <a:gd name="T7" fmla="*/ 28 h 78"/>
                <a:gd name="T8" fmla="*/ 6 w 24"/>
                <a:gd name="T9" fmla="*/ 28 h 78"/>
                <a:gd name="T10" fmla="*/ 5 w 24"/>
                <a:gd name="T11" fmla="*/ 10 h 78"/>
                <a:gd name="T12" fmla="*/ 0 w 24"/>
                <a:gd name="T13" fmla="*/ 2 h 78"/>
                <a:gd name="T14" fmla="*/ 1 w 24"/>
                <a:gd name="T15" fmla="*/ 0 h 78"/>
                <a:gd name="T16" fmla="*/ 17 w 24"/>
                <a:gd name="T17" fmla="*/ 17 h 78"/>
                <a:gd name="T18" fmla="*/ 18 w 24"/>
                <a:gd name="T19" fmla="*/ 47 h 78"/>
                <a:gd name="T20" fmla="*/ 24 w 24"/>
                <a:gd name="T21" fmla="*/ 58 h 78"/>
                <a:gd name="T22" fmla="*/ 15 w 24"/>
                <a:gd name="T23" fmla="*/ 72 h 78"/>
                <a:gd name="T24" fmla="*/ 15 w 24"/>
                <a:gd name="T25" fmla="*/ 78 h 78"/>
                <a:gd name="T26" fmla="*/ 14 w 24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78">
                  <a:moveTo>
                    <a:pt x="14" y="78"/>
                  </a:moveTo>
                  <a:cubicBezTo>
                    <a:pt x="14" y="58"/>
                    <a:pt x="14" y="37"/>
                    <a:pt x="14" y="16"/>
                  </a:cubicBezTo>
                  <a:cubicBezTo>
                    <a:pt x="14" y="11"/>
                    <a:pt x="13" y="8"/>
                    <a:pt x="7" y="6"/>
                  </a:cubicBezTo>
                  <a:cubicBezTo>
                    <a:pt x="7" y="14"/>
                    <a:pt x="7" y="21"/>
                    <a:pt x="7" y="28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6" y="22"/>
                    <a:pt x="5" y="16"/>
                    <a:pt x="5" y="10"/>
                  </a:cubicBezTo>
                  <a:cubicBezTo>
                    <a:pt x="6" y="6"/>
                    <a:pt x="4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7" y="7"/>
                    <a:pt x="17" y="17"/>
                  </a:cubicBezTo>
                  <a:cubicBezTo>
                    <a:pt x="17" y="27"/>
                    <a:pt x="17" y="37"/>
                    <a:pt x="18" y="47"/>
                  </a:cubicBezTo>
                  <a:cubicBezTo>
                    <a:pt x="18" y="52"/>
                    <a:pt x="20" y="55"/>
                    <a:pt x="24" y="58"/>
                  </a:cubicBezTo>
                  <a:cubicBezTo>
                    <a:pt x="14" y="58"/>
                    <a:pt x="15" y="65"/>
                    <a:pt x="15" y="72"/>
                  </a:cubicBezTo>
                  <a:cubicBezTo>
                    <a:pt x="15" y="74"/>
                    <a:pt x="15" y="76"/>
                    <a:pt x="15" y="78"/>
                  </a:cubicBezTo>
                  <a:cubicBezTo>
                    <a:pt x="15" y="78"/>
                    <a:pt x="14" y="78"/>
                    <a:pt x="14" y="78"/>
                  </a:cubicBezTo>
                  <a:close/>
                </a:path>
              </a:pathLst>
            </a:custGeom>
            <a:solidFill>
              <a:srgbClr val="3D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0" name="Freeform 45"/>
            <p:cNvSpPr>
              <a:spLocks/>
            </p:cNvSpPr>
            <p:nvPr userDrawn="1"/>
          </p:nvSpPr>
          <p:spPr bwMode="auto">
            <a:xfrm>
              <a:off x="1006475" y="-823913"/>
              <a:ext cx="52388" cy="211138"/>
            </a:xfrm>
            <a:custGeom>
              <a:avLst/>
              <a:gdLst>
                <a:gd name="T0" fmla="*/ 14 w 14"/>
                <a:gd name="T1" fmla="*/ 0 h 56"/>
                <a:gd name="T2" fmla="*/ 14 w 14"/>
                <a:gd name="T3" fmla="*/ 3 h 56"/>
                <a:gd name="T4" fmla="*/ 8 w 14"/>
                <a:gd name="T5" fmla="*/ 12 h 56"/>
                <a:gd name="T6" fmla="*/ 13 w 14"/>
                <a:gd name="T7" fmla="*/ 56 h 56"/>
                <a:gd name="T8" fmla="*/ 11 w 14"/>
                <a:gd name="T9" fmla="*/ 56 h 56"/>
                <a:gd name="T10" fmla="*/ 7 w 14"/>
                <a:gd name="T11" fmla="*/ 14 h 56"/>
                <a:gd name="T12" fmla="*/ 0 w 14"/>
                <a:gd name="T13" fmla="*/ 44 h 56"/>
                <a:gd name="T14" fmla="*/ 5 w 14"/>
                <a:gd name="T15" fmla="*/ 6 h 56"/>
                <a:gd name="T16" fmla="*/ 14 w 14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6">
                  <a:moveTo>
                    <a:pt x="14" y="0"/>
                  </a:moveTo>
                  <a:cubicBezTo>
                    <a:pt x="14" y="1"/>
                    <a:pt x="14" y="2"/>
                    <a:pt x="14" y="3"/>
                  </a:cubicBezTo>
                  <a:cubicBezTo>
                    <a:pt x="9" y="4"/>
                    <a:pt x="7" y="6"/>
                    <a:pt x="8" y="12"/>
                  </a:cubicBezTo>
                  <a:cubicBezTo>
                    <a:pt x="11" y="27"/>
                    <a:pt x="11" y="42"/>
                    <a:pt x="13" y="56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0" y="42"/>
                    <a:pt x="8" y="29"/>
                    <a:pt x="7" y="14"/>
                  </a:cubicBezTo>
                  <a:cubicBezTo>
                    <a:pt x="3" y="24"/>
                    <a:pt x="4" y="34"/>
                    <a:pt x="0" y="44"/>
                  </a:cubicBezTo>
                  <a:cubicBezTo>
                    <a:pt x="0" y="31"/>
                    <a:pt x="4" y="19"/>
                    <a:pt x="5" y="6"/>
                  </a:cubicBezTo>
                  <a:cubicBezTo>
                    <a:pt x="6" y="1"/>
                    <a:pt x="12" y="3"/>
                    <a:pt x="14" y="0"/>
                  </a:cubicBezTo>
                  <a:close/>
                </a:path>
              </a:pathLst>
            </a:custGeom>
            <a:solidFill>
              <a:srgbClr val="50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1" name="Freeform 46"/>
            <p:cNvSpPr>
              <a:spLocks/>
            </p:cNvSpPr>
            <p:nvPr userDrawn="1"/>
          </p:nvSpPr>
          <p:spPr bwMode="auto">
            <a:xfrm>
              <a:off x="1330325" y="-884238"/>
              <a:ext cx="55563" cy="271463"/>
            </a:xfrm>
            <a:custGeom>
              <a:avLst/>
              <a:gdLst>
                <a:gd name="T0" fmla="*/ 10 w 15"/>
                <a:gd name="T1" fmla="*/ 24 h 72"/>
                <a:gd name="T2" fmla="*/ 2 w 15"/>
                <a:gd name="T3" fmla="*/ 29 h 72"/>
                <a:gd name="T4" fmla="*/ 2 w 15"/>
                <a:gd name="T5" fmla="*/ 72 h 72"/>
                <a:gd name="T6" fmla="*/ 1 w 15"/>
                <a:gd name="T7" fmla="*/ 72 h 72"/>
                <a:gd name="T8" fmla="*/ 0 w 15"/>
                <a:gd name="T9" fmla="*/ 0 h 72"/>
                <a:gd name="T10" fmla="*/ 5 w 15"/>
                <a:gd name="T11" fmla="*/ 7 h 72"/>
                <a:gd name="T12" fmla="*/ 13 w 15"/>
                <a:gd name="T13" fmla="*/ 15 h 72"/>
                <a:gd name="T14" fmla="*/ 5 w 15"/>
                <a:gd name="T15" fmla="*/ 20 h 72"/>
                <a:gd name="T16" fmla="*/ 13 w 15"/>
                <a:gd name="T17" fmla="*/ 19 h 72"/>
                <a:gd name="T18" fmla="*/ 15 w 15"/>
                <a:gd name="T19" fmla="*/ 20 h 72"/>
                <a:gd name="T20" fmla="*/ 11 w 15"/>
                <a:gd name="T21" fmla="*/ 24 h 72"/>
                <a:gd name="T22" fmla="*/ 10 w 15"/>
                <a:gd name="T23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2">
                  <a:moveTo>
                    <a:pt x="10" y="24"/>
                  </a:moveTo>
                  <a:cubicBezTo>
                    <a:pt x="2" y="21"/>
                    <a:pt x="2" y="22"/>
                    <a:pt x="2" y="29"/>
                  </a:cubicBezTo>
                  <a:cubicBezTo>
                    <a:pt x="2" y="44"/>
                    <a:pt x="2" y="58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48"/>
                    <a:pt x="0" y="24"/>
                    <a:pt x="0" y="0"/>
                  </a:cubicBezTo>
                  <a:cubicBezTo>
                    <a:pt x="5" y="0"/>
                    <a:pt x="5" y="4"/>
                    <a:pt x="5" y="7"/>
                  </a:cubicBezTo>
                  <a:cubicBezTo>
                    <a:pt x="5" y="12"/>
                    <a:pt x="7" y="15"/>
                    <a:pt x="13" y="15"/>
                  </a:cubicBezTo>
                  <a:cubicBezTo>
                    <a:pt x="13" y="22"/>
                    <a:pt x="7" y="19"/>
                    <a:pt x="5" y="20"/>
                  </a:cubicBezTo>
                  <a:cubicBezTo>
                    <a:pt x="8" y="21"/>
                    <a:pt x="10" y="18"/>
                    <a:pt x="13" y="19"/>
                  </a:cubicBezTo>
                  <a:cubicBezTo>
                    <a:pt x="14" y="19"/>
                    <a:pt x="14" y="19"/>
                    <a:pt x="15" y="20"/>
                  </a:cubicBezTo>
                  <a:cubicBezTo>
                    <a:pt x="14" y="21"/>
                    <a:pt x="11" y="22"/>
                    <a:pt x="11" y="24"/>
                  </a:cubicBezTo>
                  <a:cubicBezTo>
                    <a:pt x="11" y="24"/>
                    <a:pt x="11" y="24"/>
                    <a:pt x="10" y="24"/>
                  </a:cubicBezTo>
                  <a:close/>
                </a:path>
              </a:pathLst>
            </a:custGeom>
            <a:solidFill>
              <a:srgbClr val="3F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2" name="Freeform 47"/>
            <p:cNvSpPr>
              <a:spLocks/>
            </p:cNvSpPr>
            <p:nvPr userDrawn="1"/>
          </p:nvSpPr>
          <p:spPr bwMode="auto">
            <a:xfrm>
              <a:off x="3135313" y="-839788"/>
              <a:ext cx="26988" cy="227013"/>
            </a:xfrm>
            <a:custGeom>
              <a:avLst/>
              <a:gdLst>
                <a:gd name="T0" fmla="*/ 3 w 7"/>
                <a:gd name="T1" fmla="*/ 60 h 60"/>
                <a:gd name="T2" fmla="*/ 3 w 7"/>
                <a:gd name="T3" fmla="*/ 45 h 60"/>
                <a:gd name="T4" fmla="*/ 5 w 7"/>
                <a:gd name="T5" fmla="*/ 0 h 60"/>
                <a:gd name="T6" fmla="*/ 6 w 7"/>
                <a:gd name="T7" fmla="*/ 4 h 60"/>
                <a:gd name="T8" fmla="*/ 6 w 7"/>
                <a:gd name="T9" fmla="*/ 58 h 60"/>
                <a:gd name="T10" fmla="*/ 6 w 7"/>
                <a:gd name="T11" fmla="*/ 60 h 60"/>
                <a:gd name="T12" fmla="*/ 3 w 7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0">
                  <a:moveTo>
                    <a:pt x="3" y="60"/>
                  </a:moveTo>
                  <a:cubicBezTo>
                    <a:pt x="0" y="55"/>
                    <a:pt x="3" y="50"/>
                    <a:pt x="3" y="45"/>
                  </a:cubicBezTo>
                  <a:cubicBezTo>
                    <a:pt x="2" y="30"/>
                    <a:pt x="5" y="15"/>
                    <a:pt x="5" y="0"/>
                  </a:cubicBezTo>
                  <a:cubicBezTo>
                    <a:pt x="7" y="1"/>
                    <a:pt x="6" y="3"/>
                    <a:pt x="6" y="4"/>
                  </a:cubicBezTo>
                  <a:cubicBezTo>
                    <a:pt x="6" y="22"/>
                    <a:pt x="6" y="40"/>
                    <a:pt x="6" y="58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5" y="60"/>
                    <a:pt x="4" y="60"/>
                    <a:pt x="3" y="60"/>
                  </a:cubicBezTo>
                  <a:close/>
                </a:path>
              </a:pathLst>
            </a:custGeom>
            <a:solidFill>
              <a:srgbClr val="BF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3" name="Freeform 48"/>
            <p:cNvSpPr>
              <a:spLocks/>
            </p:cNvSpPr>
            <p:nvPr userDrawn="1"/>
          </p:nvSpPr>
          <p:spPr bwMode="auto">
            <a:xfrm>
              <a:off x="2141538" y="-903288"/>
              <a:ext cx="26988" cy="290513"/>
            </a:xfrm>
            <a:custGeom>
              <a:avLst/>
              <a:gdLst>
                <a:gd name="T0" fmla="*/ 7 w 7"/>
                <a:gd name="T1" fmla="*/ 1 h 77"/>
                <a:gd name="T2" fmla="*/ 1 w 7"/>
                <a:gd name="T3" fmla="*/ 77 h 77"/>
                <a:gd name="T4" fmla="*/ 0 w 7"/>
                <a:gd name="T5" fmla="*/ 77 h 77"/>
                <a:gd name="T6" fmla="*/ 5 w 7"/>
                <a:gd name="T7" fmla="*/ 1 h 77"/>
                <a:gd name="T8" fmla="*/ 7 w 7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7">
                  <a:moveTo>
                    <a:pt x="7" y="1"/>
                  </a:moveTo>
                  <a:cubicBezTo>
                    <a:pt x="5" y="26"/>
                    <a:pt x="3" y="52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2" y="52"/>
                    <a:pt x="2" y="26"/>
                    <a:pt x="5" y="1"/>
                  </a:cubicBezTo>
                  <a:cubicBezTo>
                    <a:pt x="6" y="0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4E5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4" name="Freeform 49"/>
            <p:cNvSpPr>
              <a:spLocks/>
            </p:cNvSpPr>
            <p:nvPr userDrawn="1"/>
          </p:nvSpPr>
          <p:spPr bwMode="auto">
            <a:xfrm>
              <a:off x="600075" y="-952500"/>
              <a:ext cx="82550" cy="41275"/>
            </a:xfrm>
            <a:custGeom>
              <a:avLst/>
              <a:gdLst>
                <a:gd name="T0" fmla="*/ 0 w 22"/>
                <a:gd name="T1" fmla="*/ 10 h 11"/>
                <a:gd name="T2" fmla="*/ 0 w 22"/>
                <a:gd name="T3" fmla="*/ 3 h 11"/>
                <a:gd name="T4" fmla="*/ 21 w 22"/>
                <a:gd name="T5" fmla="*/ 2 h 11"/>
                <a:gd name="T6" fmla="*/ 15 w 22"/>
                <a:gd name="T7" fmla="*/ 10 h 11"/>
                <a:gd name="T8" fmla="*/ 0 w 22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0" y="10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7" y="0"/>
                    <a:pt x="14" y="1"/>
                    <a:pt x="21" y="2"/>
                  </a:cubicBezTo>
                  <a:cubicBezTo>
                    <a:pt x="22" y="9"/>
                    <a:pt x="21" y="10"/>
                    <a:pt x="15" y="10"/>
                  </a:cubicBezTo>
                  <a:cubicBezTo>
                    <a:pt x="10" y="10"/>
                    <a:pt x="5" y="11"/>
                    <a:pt x="0" y="10"/>
                  </a:cubicBezTo>
                  <a:close/>
                </a:path>
              </a:pathLst>
            </a:custGeom>
            <a:solidFill>
              <a:srgbClr val="C2D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5" name="Freeform 50"/>
            <p:cNvSpPr>
              <a:spLocks/>
            </p:cNvSpPr>
            <p:nvPr userDrawn="1"/>
          </p:nvSpPr>
          <p:spPr bwMode="auto">
            <a:xfrm>
              <a:off x="2789238" y="-801688"/>
              <a:ext cx="33338" cy="188913"/>
            </a:xfrm>
            <a:custGeom>
              <a:avLst/>
              <a:gdLst>
                <a:gd name="T0" fmla="*/ 0 w 9"/>
                <a:gd name="T1" fmla="*/ 15 h 50"/>
                <a:gd name="T2" fmla="*/ 5 w 9"/>
                <a:gd name="T3" fmla="*/ 0 h 50"/>
                <a:gd name="T4" fmla="*/ 8 w 9"/>
                <a:gd name="T5" fmla="*/ 37 h 50"/>
                <a:gd name="T6" fmla="*/ 9 w 9"/>
                <a:gd name="T7" fmla="*/ 50 h 50"/>
                <a:gd name="T8" fmla="*/ 6 w 9"/>
                <a:gd name="T9" fmla="*/ 50 h 50"/>
                <a:gd name="T10" fmla="*/ 2 w 9"/>
                <a:gd name="T11" fmla="*/ 35 h 50"/>
                <a:gd name="T12" fmla="*/ 2 w 9"/>
                <a:gd name="T13" fmla="*/ 29 h 50"/>
                <a:gd name="T14" fmla="*/ 1 w 9"/>
                <a:gd name="T15" fmla="*/ 16 h 50"/>
                <a:gd name="T16" fmla="*/ 0 w 9"/>
                <a:gd name="T17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0">
                  <a:moveTo>
                    <a:pt x="0" y="15"/>
                  </a:moveTo>
                  <a:cubicBezTo>
                    <a:pt x="5" y="11"/>
                    <a:pt x="2" y="5"/>
                    <a:pt x="5" y="0"/>
                  </a:cubicBezTo>
                  <a:cubicBezTo>
                    <a:pt x="7" y="12"/>
                    <a:pt x="7" y="25"/>
                    <a:pt x="8" y="37"/>
                  </a:cubicBezTo>
                  <a:cubicBezTo>
                    <a:pt x="8" y="42"/>
                    <a:pt x="8" y="46"/>
                    <a:pt x="9" y="50"/>
                  </a:cubicBezTo>
                  <a:cubicBezTo>
                    <a:pt x="8" y="50"/>
                    <a:pt x="7" y="50"/>
                    <a:pt x="6" y="50"/>
                  </a:cubicBezTo>
                  <a:cubicBezTo>
                    <a:pt x="6" y="45"/>
                    <a:pt x="8" y="39"/>
                    <a:pt x="2" y="35"/>
                  </a:cubicBezTo>
                  <a:cubicBezTo>
                    <a:pt x="4" y="33"/>
                    <a:pt x="1" y="31"/>
                    <a:pt x="2" y="29"/>
                  </a:cubicBezTo>
                  <a:cubicBezTo>
                    <a:pt x="3" y="25"/>
                    <a:pt x="5" y="20"/>
                    <a:pt x="1" y="16"/>
                  </a:cubicBezTo>
                  <a:cubicBezTo>
                    <a:pt x="1" y="16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6F6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6" name="Freeform 51"/>
            <p:cNvSpPr>
              <a:spLocks/>
            </p:cNvSpPr>
            <p:nvPr userDrawn="1"/>
          </p:nvSpPr>
          <p:spPr bwMode="auto">
            <a:xfrm>
              <a:off x="1182688" y="-776288"/>
              <a:ext cx="22225" cy="163513"/>
            </a:xfrm>
            <a:custGeom>
              <a:avLst/>
              <a:gdLst>
                <a:gd name="T0" fmla="*/ 1 w 6"/>
                <a:gd name="T1" fmla="*/ 43 h 43"/>
                <a:gd name="T2" fmla="*/ 3 w 6"/>
                <a:gd name="T3" fmla="*/ 0 h 43"/>
                <a:gd name="T4" fmla="*/ 5 w 6"/>
                <a:gd name="T5" fmla="*/ 0 h 43"/>
                <a:gd name="T6" fmla="*/ 6 w 6"/>
                <a:gd name="T7" fmla="*/ 43 h 43"/>
                <a:gd name="T8" fmla="*/ 1 w 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3">
                  <a:moveTo>
                    <a:pt x="1" y="43"/>
                  </a:moveTo>
                  <a:cubicBezTo>
                    <a:pt x="0" y="29"/>
                    <a:pt x="1" y="15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3" y="15"/>
                    <a:pt x="2" y="29"/>
                    <a:pt x="6" y="43"/>
                  </a:cubicBezTo>
                  <a:cubicBezTo>
                    <a:pt x="4" y="43"/>
                    <a:pt x="2" y="43"/>
                    <a:pt x="1" y="43"/>
                  </a:cubicBezTo>
                  <a:close/>
                </a:path>
              </a:pathLst>
            </a:custGeom>
            <a:solidFill>
              <a:srgbClr val="444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7" name="Freeform 52"/>
            <p:cNvSpPr>
              <a:spLocks/>
            </p:cNvSpPr>
            <p:nvPr userDrawn="1"/>
          </p:nvSpPr>
          <p:spPr bwMode="auto">
            <a:xfrm>
              <a:off x="3154363" y="-908050"/>
              <a:ext cx="11113" cy="295275"/>
            </a:xfrm>
            <a:custGeom>
              <a:avLst/>
              <a:gdLst>
                <a:gd name="T0" fmla="*/ 1 w 3"/>
                <a:gd name="T1" fmla="*/ 78 h 78"/>
                <a:gd name="T2" fmla="*/ 1 w 3"/>
                <a:gd name="T3" fmla="*/ 22 h 78"/>
                <a:gd name="T4" fmla="*/ 0 w 3"/>
                <a:gd name="T5" fmla="*/ 18 h 78"/>
                <a:gd name="T6" fmla="*/ 0 w 3"/>
                <a:gd name="T7" fmla="*/ 0 h 78"/>
                <a:gd name="T8" fmla="*/ 1 w 3"/>
                <a:gd name="T9" fmla="*/ 0 h 78"/>
                <a:gd name="T10" fmla="*/ 2 w 3"/>
                <a:gd name="T11" fmla="*/ 78 h 78"/>
                <a:gd name="T12" fmla="*/ 1 w 3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8">
                  <a:moveTo>
                    <a:pt x="1" y="78"/>
                  </a:moveTo>
                  <a:cubicBezTo>
                    <a:pt x="1" y="60"/>
                    <a:pt x="1" y="41"/>
                    <a:pt x="1" y="22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26"/>
                    <a:pt x="2" y="52"/>
                    <a:pt x="2" y="78"/>
                  </a:cubicBezTo>
                  <a:cubicBezTo>
                    <a:pt x="2" y="78"/>
                    <a:pt x="1" y="78"/>
                    <a:pt x="1" y="78"/>
                  </a:cubicBezTo>
                  <a:close/>
                </a:path>
              </a:pathLst>
            </a:custGeom>
            <a:solidFill>
              <a:srgbClr val="3F4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8" name="Freeform 53"/>
            <p:cNvSpPr>
              <a:spLocks/>
            </p:cNvSpPr>
            <p:nvPr userDrawn="1"/>
          </p:nvSpPr>
          <p:spPr bwMode="auto">
            <a:xfrm>
              <a:off x="2601913" y="-892175"/>
              <a:ext cx="14288" cy="279400"/>
            </a:xfrm>
            <a:custGeom>
              <a:avLst/>
              <a:gdLst>
                <a:gd name="T0" fmla="*/ 2 w 4"/>
                <a:gd name="T1" fmla="*/ 3 h 74"/>
                <a:gd name="T2" fmla="*/ 3 w 4"/>
                <a:gd name="T3" fmla="*/ 74 h 74"/>
                <a:gd name="T4" fmla="*/ 2 w 4"/>
                <a:gd name="T5" fmla="*/ 74 h 74"/>
                <a:gd name="T6" fmla="*/ 0 w 4"/>
                <a:gd name="T7" fmla="*/ 1 h 74"/>
                <a:gd name="T8" fmla="*/ 2 w 4"/>
                <a:gd name="T9" fmla="*/ 1 h 74"/>
                <a:gd name="T10" fmla="*/ 2 w 4"/>
                <a:gd name="T11" fmla="*/ 2 h 74"/>
                <a:gd name="T12" fmla="*/ 2 w 4"/>
                <a:gd name="T13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4">
                  <a:moveTo>
                    <a:pt x="2" y="3"/>
                  </a:moveTo>
                  <a:cubicBezTo>
                    <a:pt x="4" y="27"/>
                    <a:pt x="3" y="50"/>
                    <a:pt x="3" y="74"/>
                  </a:cubicBezTo>
                  <a:cubicBezTo>
                    <a:pt x="3" y="74"/>
                    <a:pt x="2" y="74"/>
                    <a:pt x="2" y="74"/>
                  </a:cubicBezTo>
                  <a:cubicBezTo>
                    <a:pt x="2" y="50"/>
                    <a:pt x="2" y="25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A4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9" name="Freeform 54"/>
            <p:cNvSpPr>
              <a:spLocks/>
            </p:cNvSpPr>
            <p:nvPr userDrawn="1"/>
          </p:nvSpPr>
          <p:spPr bwMode="auto">
            <a:xfrm>
              <a:off x="3673475" y="-801688"/>
              <a:ext cx="15875" cy="188913"/>
            </a:xfrm>
            <a:custGeom>
              <a:avLst/>
              <a:gdLst>
                <a:gd name="T0" fmla="*/ 1 w 4"/>
                <a:gd name="T1" fmla="*/ 0 h 50"/>
                <a:gd name="T2" fmla="*/ 2 w 4"/>
                <a:gd name="T3" fmla="*/ 0 h 50"/>
                <a:gd name="T4" fmla="*/ 3 w 4"/>
                <a:gd name="T5" fmla="*/ 26 h 50"/>
                <a:gd name="T6" fmla="*/ 3 w 4"/>
                <a:gd name="T7" fmla="*/ 50 h 50"/>
                <a:gd name="T8" fmla="*/ 2 w 4"/>
                <a:gd name="T9" fmla="*/ 50 h 50"/>
                <a:gd name="T10" fmla="*/ 1 w 4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0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4" y="9"/>
                    <a:pt x="3" y="18"/>
                    <a:pt x="3" y="26"/>
                  </a:cubicBezTo>
                  <a:cubicBezTo>
                    <a:pt x="3" y="34"/>
                    <a:pt x="3" y="42"/>
                    <a:pt x="3" y="50"/>
                  </a:cubicBezTo>
                  <a:cubicBezTo>
                    <a:pt x="3" y="50"/>
                    <a:pt x="2" y="50"/>
                    <a:pt x="2" y="50"/>
                  </a:cubicBezTo>
                  <a:cubicBezTo>
                    <a:pt x="1" y="34"/>
                    <a:pt x="0" y="17"/>
                    <a:pt x="1" y="0"/>
                  </a:cubicBezTo>
                  <a:close/>
                </a:path>
              </a:pathLst>
            </a:custGeom>
            <a:solidFill>
              <a:srgbClr val="3A5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0" name="Freeform 55"/>
            <p:cNvSpPr>
              <a:spLocks/>
            </p:cNvSpPr>
            <p:nvPr userDrawn="1"/>
          </p:nvSpPr>
          <p:spPr bwMode="auto">
            <a:xfrm>
              <a:off x="1795463" y="-768350"/>
              <a:ext cx="15875" cy="155575"/>
            </a:xfrm>
            <a:custGeom>
              <a:avLst/>
              <a:gdLst>
                <a:gd name="T0" fmla="*/ 0 w 4"/>
                <a:gd name="T1" fmla="*/ 41 h 41"/>
                <a:gd name="T2" fmla="*/ 0 w 4"/>
                <a:gd name="T3" fmla="*/ 4 h 41"/>
                <a:gd name="T4" fmla="*/ 2 w 4"/>
                <a:gd name="T5" fmla="*/ 0 h 41"/>
                <a:gd name="T6" fmla="*/ 4 w 4"/>
                <a:gd name="T7" fmla="*/ 3 h 41"/>
                <a:gd name="T8" fmla="*/ 3 w 4"/>
                <a:gd name="T9" fmla="*/ 11 h 41"/>
                <a:gd name="T10" fmla="*/ 2 w 4"/>
                <a:gd name="T11" fmla="*/ 41 h 41"/>
                <a:gd name="T12" fmla="*/ 0 w 4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1">
                  <a:moveTo>
                    <a:pt x="0" y="41"/>
                  </a:moveTo>
                  <a:cubicBezTo>
                    <a:pt x="0" y="29"/>
                    <a:pt x="0" y="17"/>
                    <a:pt x="0" y="4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3" y="2"/>
                    <a:pt x="4" y="3"/>
                  </a:cubicBezTo>
                  <a:cubicBezTo>
                    <a:pt x="4" y="6"/>
                    <a:pt x="4" y="8"/>
                    <a:pt x="3" y="11"/>
                  </a:cubicBezTo>
                  <a:cubicBezTo>
                    <a:pt x="3" y="21"/>
                    <a:pt x="4" y="31"/>
                    <a:pt x="2" y="41"/>
                  </a:cubicBezTo>
                  <a:cubicBezTo>
                    <a:pt x="1" y="41"/>
                    <a:pt x="1" y="41"/>
                    <a:pt x="0" y="41"/>
                  </a:cubicBezTo>
                  <a:close/>
                </a:path>
              </a:pathLst>
            </a:custGeom>
            <a:solidFill>
              <a:srgbClr val="406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1" name="Freeform 56"/>
            <p:cNvSpPr>
              <a:spLocks/>
            </p:cNvSpPr>
            <p:nvPr userDrawn="1"/>
          </p:nvSpPr>
          <p:spPr bwMode="auto">
            <a:xfrm>
              <a:off x="1751013" y="-817563"/>
              <a:ext cx="26988" cy="204788"/>
            </a:xfrm>
            <a:custGeom>
              <a:avLst/>
              <a:gdLst>
                <a:gd name="T0" fmla="*/ 5 w 7"/>
                <a:gd name="T1" fmla="*/ 54 h 54"/>
                <a:gd name="T2" fmla="*/ 5 w 7"/>
                <a:gd name="T3" fmla="*/ 43 h 54"/>
                <a:gd name="T4" fmla="*/ 0 w 7"/>
                <a:gd name="T5" fmla="*/ 35 h 54"/>
                <a:gd name="T6" fmla="*/ 1 w 7"/>
                <a:gd name="T7" fmla="*/ 28 h 54"/>
                <a:gd name="T8" fmla="*/ 2 w 7"/>
                <a:gd name="T9" fmla="*/ 26 h 54"/>
                <a:gd name="T10" fmla="*/ 3 w 7"/>
                <a:gd name="T11" fmla="*/ 13 h 54"/>
                <a:gd name="T12" fmla="*/ 3 w 7"/>
                <a:gd name="T13" fmla="*/ 11 h 54"/>
                <a:gd name="T14" fmla="*/ 3 w 7"/>
                <a:gd name="T15" fmla="*/ 5 h 54"/>
                <a:gd name="T16" fmla="*/ 3 w 7"/>
                <a:gd name="T17" fmla="*/ 3 h 54"/>
                <a:gd name="T18" fmla="*/ 5 w 7"/>
                <a:gd name="T19" fmla="*/ 0 h 54"/>
                <a:gd name="T20" fmla="*/ 7 w 7"/>
                <a:gd name="T21" fmla="*/ 32 h 54"/>
                <a:gd name="T22" fmla="*/ 7 w 7"/>
                <a:gd name="T23" fmla="*/ 54 h 54"/>
                <a:gd name="T24" fmla="*/ 5 w 7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54">
                  <a:moveTo>
                    <a:pt x="5" y="54"/>
                  </a:moveTo>
                  <a:cubicBezTo>
                    <a:pt x="5" y="51"/>
                    <a:pt x="5" y="47"/>
                    <a:pt x="5" y="43"/>
                  </a:cubicBezTo>
                  <a:cubicBezTo>
                    <a:pt x="6" y="38"/>
                    <a:pt x="4" y="36"/>
                    <a:pt x="0" y="35"/>
                  </a:cubicBezTo>
                  <a:cubicBezTo>
                    <a:pt x="0" y="33"/>
                    <a:pt x="3" y="31"/>
                    <a:pt x="1" y="28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5" y="22"/>
                    <a:pt x="3" y="17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9"/>
                    <a:pt x="4" y="7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7" y="10"/>
                    <a:pt x="6" y="21"/>
                    <a:pt x="7" y="32"/>
                  </a:cubicBezTo>
                  <a:cubicBezTo>
                    <a:pt x="7" y="39"/>
                    <a:pt x="7" y="47"/>
                    <a:pt x="7" y="54"/>
                  </a:cubicBezTo>
                  <a:cubicBezTo>
                    <a:pt x="6" y="54"/>
                    <a:pt x="6" y="54"/>
                    <a:pt x="5" y="54"/>
                  </a:cubicBezTo>
                  <a:close/>
                </a:path>
              </a:pathLst>
            </a:custGeom>
            <a:solidFill>
              <a:srgbClr val="38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2" name="Freeform 57"/>
            <p:cNvSpPr>
              <a:spLocks/>
            </p:cNvSpPr>
            <p:nvPr userDrawn="1"/>
          </p:nvSpPr>
          <p:spPr bwMode="auto">
            <a:xfrm>
              <a:off x="1363663" y="-768350"/>
              <a:ext cx="22225" cy="155575"/>
            </a:xfrm>
            <a:custGeom>
              <a:avLst/>
              <a:gdLst>
                <a:gd name="T0" fmla="*/ 2 w 6"/>
                <a:gd name="T1" fmla="*/ 0 h 41"/>
                <a:gd name="T2" fmla="*/ 4 w 6"/>
                <a:gd name="T3" fmla="*/ 18 h 41"/>
                <a:gd name="T4" fmla="*/ 4 w 6"/>
                <a:gd name="T5" fmla="*/ 30 h 41"/>
                <a:gd name="T6" fmla="*/ 3 w 6"/>
                <a:gd name="T7" fmla="*/ 41 h 41"/>
                <a:gd name="T8" fmla="*/ 1 w 6"/>
                <a:gd name="T9" fmla="*/ 41 h 41"/>
                <a:gd name="T10" fmla="*/ 1 w 6"/>
                <a:gd name="T11" fmla="*/ 1 h 41"/>
                <a:gd name="T12" fmla="*/ 2 w 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1">
                  <a:moveTo>
                    <a:pt x="2" y="0"/>
                  </a:moveTo>
                  <a:cubicBezTo>
                    <a:pt x="6" y="5"/>
                    <a:pt x="4" y="12"/>
                    <a:pt x="4" y="18"/>
                  </a:cubicBezTo>
                  <a:cubicBezTo>
                    <a:pt x="3" y="22"/>
                    <a:pt x="2" y="26"/>
                    <a:pt x="4" y="30"/>
                  </a:cubicBezTo>
                  <a:cubicBezTo>
                    <a:pt x="6" y="34"/>
                    <a:pt x="2" y="37"/>
                    <a:pt x="3" y="41"/>
                  </a:cubicBezTo>
                  <a:cubicBezTo>
                    <a:pt x="2" y="41"/>
                    <a:pt x="2" y="41"/>
                    <a:pt x="1" y="41"/>
                  </a:cubicBezTo>
                  <a:cubicBezTo>
                    <a:pt x="0" y="28"/>
                    <a:pt x="1" y="15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649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3" name="Freeform 58"/>
            <p:cNvSpPr>
              <a:spLocks/>
            </p:cNvSpPr>
            <p:nvPr userDrawn="1"/>
          </p:nvSpPr>
          <p:spPr bwMode="auto">
            <a:xfrm>
              <a:off x="1698625" y="-790575"/>
              <a:ext cx="30163" cy="177800"/>
            </a:xfrm>
            <a:custGeom>
              <a:avLst/>
              <a:gdLst>
                <a:gd name="T0" fmla="*/ 7 w 8"/>
                <a:gd name="T1" fmla="*/ 23 h 47"/>
                <a:gd name="T2" fmla="*/ 4 w 8"/>
                <a:gd name="T3" fmla="*/ 26 h 47"/>
                <a:gd name="T4" fmla="*/ 1 w 8"/>
                <a:gd name="T5" fmla="*/ 47 h 47"/>
                <a:gd name="T6" fmla="*/ 0 w 8"/>
                <a:gd name="T7" fmla="*/ 47 h 47"/>
                <a:gd name="T8" fmla="*/ 3 w 8"/>
                <a:gd name="T9" fmla="*/ 8 h 47"/>
                <a:gd name="T10" fmla="*/ 4 w 8"/>
                <a:gd name="T11" fmla="*/ 0 h 47"/>
                <a:gd name="T12" fmla="*/ 6 w 8"/>
                <a:gd name="T13" fmla="*/ 5 h 47"/>
                <a:gd name="T14" fmla="*/ 6 w 8"/>
                <a:gd name="T15" fmla="*/ 14 h 47"/>
                <a:gd name="T16" fmla="*/ 7 w 8"/>
                <a:gd name="T17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7">
                  <a:moveTo>
                    <a:pt x="7" y="23"/>
                  </a:moveTo>
                  <a:cubicBezTo>
                    <a:pt x="3" y="22"/>
                    <a:pt x="4" y="25"/>
                    <a:pt x="4" y="26"/>
                  </a:cubicBezTo>
                  <a:cubicBezTo>
                    <a:pt x="2" y="33"/>
                    <a:pt x="4" y="41"/>
                    <a:pt x="1" y="47"/>
                  </a:cubicBezTo>
                  <a:cubicBezTo>
                    <a:pt x="1" y="47"/>
                    <a:pt x="0" y="47"/>
                    <a:pt x="0" y="47"/>
                  </a:cubicBezTo>
                  <a:cubicBezTo>
                    <a:pt x="1" y="34"/>
                    <a:pt x="2" y="21"/>
                    <a:pt x="3" y="8"/>
                  </a:cubicBezTo>
                  <a:cubicBezTo>
                    <a:pt x="3" y="5"/>
                    <a:pt x="2" y="2"/>
                    <a:pt x="4" y="0"/>
                  </a:cubicBezTo>
                  <a:cubicBezTo>
                    <a:pt x="6" y="1"/>
                    <a:pt x="6" y="3"/>
                    <a:pt x="6" y="5"/>
                  </a:cubicBezTo>
                  <a:cubicBezTo>
                    <a:pt x="7" y="8"/>
                    <a:pt x="7" y="11"/>
                    <a:pt x="6" y="14"/>
                  </a:cubicBezTo>
                  <a:cubicBezTo>
                    <a:pt x="5" y="17"/>
                    <a:pt x="8" y="20"/>
                    <a:pt x="7" y="23"/>
                  </a:cubicBezTo>
                  <a:close/>
                </a:path>
              </a:pathLst>
            </a:custGeom>
            <a:solidFill>
              <a:srgbClr val="60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4" name="Freeform 59"/>
            <p:cNvSpPr>
              <a:spLocks/>
            </p:cNvSpPr>
            <p:nvPr userDrawn="1"/>
          </p:nvSpPr>
          <p:spPr bwMode="auto">
            <a:xfrm>
              <a:off x="2349500" y="-760413"/>
              <a:ext cx="38100" cy="147638"/>
            </a:xfrm>
            <a:custGeom>
              <a:avLst/>
              <a:gdLst>
                <a:gd name="T0" fmla="*/ 10 w 10"/>
                <a:gd name="T1" fmla="*/ 6 h 39"/>
                <a:gd name="T2" fmla="*/ 9 w 10"/>
                <a:gd name="T3" fmla="*/ 39 h 39"/>
                <a:gd name="T4" fmla="*/ 6 w 10"/>
                <a:gd name="T5" fmla="*/ 39 h 39"/>
                <a:gd name="T6" fmla="*/ 8 w 10"/>
                <a:gd name="T7" fmla="*/ 14 h 39"/>
                <a:gd name="T8" fmla="*/ 0 w 10"/>
                <a:gd name="T9" fmla="*/ 3 h 39"/>
                <a:gd name="T10" fmla="*/ 10 w 10"/>
                <a:gd name="T11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9">
                  <a:moveTo>
                    <a:pt x="10" y="6"/>
                  </a:moveTo>
                  <a:cubicBezTo>
                    <a:pt x="10" y="17"/>
                    <a:pt x="9" y="28"/>
                    <a:pt x="9" y="39"/>
                  </a:cubicBezTo>
                  <a:cubicBezTo>
                    <a:pt x="8" y="39"/>
                    <a:pt x="7" y="39"/>
                    <a:pt x="6" y="39"/>
                  </a:cubicBezTo>
                  <a:cubicBezTo>
                    <a:pt x="7" y="31"/>
                    <a:pt x="7" y="22"/>
                    <a:pt x="8" y="14"/>
                  </a:cubicBezTo>
                  <a:cubicBezTo>
                    <a:pt x="8" y="8"/>
                    <a:pt x="7" y="4"/>
                    <a:pt x="0" y="3"/>
                  </a:cubicBezTo>
                  <a:cubicBezTo>
                    <a:pt x="5" y="1"/>
                    <a:pt x="8" y="0"/>
                    <a:pt x="10" y="6"/>
                  </a:cubicBezTo>
                  <a:close/>
                </a:path>
              </a:pathLst>
            </a:custGeom>
            <a:solidFill>
              <a:srgbClr val="466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5" name="Freeform 60"/>
            <p:cNvSpPr>
              <a:spLocks/>
            </p:cNvSpPr>
            <p:nvPr userDrawn="1"/>
          </p:nvSpPr>
          <p:spPr bwMode="auto">
            <a:xfrm>
              <a:off x="1995488" y="-793750"/>
              <a:ext cx="26988" cy="180975"/>
            </a:xfrm>
            <a:custGeom>
              <a:avLst/>
              <a:gdLst>
                <a:gd name="T0" fmla="*/ 2 w 7"/>
                <a:gd name="T1" fmla="*/ 0 h 48"/>
                <a:gd name="T2" fmla="*/ 4 w 7"/>
                <a:gd name="T3" fmla="*/ 14 h 48"/>
                <a:gd name="T4" fmla="*/ 6 w 7"/>
                <a:gd name="T5" fmla="*/ 48 h 48"/>
                <a:gd name="T6" fmla="*/ 4 w 7"/>
                <a:gd name="T7" fmla="*/ 48 h 48"/>
                <a:gd name="T8" fmla="*/ 0 w 7"/>
                <a:gd name="T9" fmla="*/ 4 h 48"/>
                <a:gd name="T10" fmla="*/ 0 w 7"/>
                <a:gd name="T11" fmla="*/ 0 h 48"/>
                <a:gd name="T12" fmla="*/ 2 w 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8">
                  <a:moveTo>
                    <a:pt x="2" y="0"/>
                  </a:moveTo>
                  <a:cubicBezTo>
                    <a:pt x="4" y="4"/>
                    <a:pt x="3" y="9"/>
                    <a:pt x="4" y="14"/>
                  </a:cubicBezTo>
                  <a:cubicBezTo>
                    <a:pt x="5" y="25"/>
                    <a:pt x="7" y="37"/>
                    <a:pt x="6" y="48"/>
                  </a:cubicBezTo>
                  <a:cubicBezTo>
                    <a:pt x="5" y="48"/>
                    <a:pt x="5" y="48"/>
                    <a:pt x="4" y="48"/>
                  </a:cubicBezTo>
                  <a:cubicBezTo>
                    <a:pt x="4" y="33"/>
                    <a:pt x="3" y="19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4E5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6" name="Freeform 61"/>
            <p:cNvSpPr>
              <a:spLocks/>
            </p:cNvSpPr>
            <p:nvPr userDrawn="1"/>
          </p:nvSpPr>
          <p:spPr bwMode="auto">
            <a:xfrm>
              <a:off x="3470275" y="-733425"/>
              <a:ext cx="38100" cy="120650"/>
            </a:xfrm>
            <a:custGeom>
              <a:avLst/>
              <a:gdLst>
                <a:gd name="T0" fmla="*/ 8 w 10"/>
                <a:gd name="T1" fmla="*/ 14 h 32"/>
                <a:gd name="T2" fmla="*/ 2 w 10"/>
                <a:gd name="T3" fmla="*/ 32 h 32"/>
                <a:gd name="T4" fmla="*/ 0 w 10"/>
                <a:gd name="T5" fmla="*/ 32 h 32"/>
                <a:gd name="T6" fmla="*/ 3 w 10"/>
                <a:gd name="T7" fmla="*/ 2 h 32"/>
                <a:gd name="T8" fmla="*/ 9 w 10"/>
                <a:gd name="T9" fmla="*/ 5 h 32"/>
                <a:gd name="T10" fmla="*/ 6 w 10"/>
                <a:gd name="T11" fmla="*/ 11 h 32"/>
                <a:gd name="T12" fmla="*/ 8 w 10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2">
                  <a:moveTo>
                    <a:pt x="8" y="14"/>
                  </a:moveTo>
                  <a:cubicBezTo>
                    <a:pt x="1" y="19"/>
                    <a:pt x="2" y="26"/>
                    <a:pt x="2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0" y="22"/>
                    <a:pt x="1" y="12"/>
                    <a:pt x="3" y="2"/>
                  </a:cubicBezTo>
                  <a:cubicBezTo>
                    <a:pt x="7" y="0"/>
                    <a:pt x="7" y="4"/>
                    <a:pt x="9" y="5"/>
                  </a:cubicBezTo>
                  <a:cubicBezTo>
                    <a:pt x="10" y="8"/>
                    <a:pt x="8" y="10"/>
                    <a:pt x="6" y="11"/>
                  </a:cubicBezTo>
                  <a:cubicBezTo>
                    <a:pt x="4" y="13"/>
                    <a:pt x="7" y="13"/>
                    <a:pt x="8" y="14"/>
                  </a:cubicBezTo>
                  <a:close/>
                </a:path>
              </a:pathLst>
            </a:custGeom>
            <a:solidFill>
              <a:srgbClr val="5E6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7" name="Freeform 62"/>
            <p:cNvSpPr>
              <a:spLocks/>
            </p:cNvSpPr>
            <p:nvPr userDrawn="1"/>
          </p:nvSpPr>
          <p:spPr bwMode="auto">
            <a:xfrm>
              <a:off x="600075" y="-949325"/>
              <a:ext cx="90488" cy="109538"/>
            </a:xfrm>
            <a:custGeom>
              <a:avLst/>
              <a:gdLst>
                <a:gd name="T0" fmla="*/ 0 w 24"/>
                <a:gd name="T1" fmla="*/ 9 h 29"/>
                <a:gd name="T2" fmla="*/ 12 w 24"/>
                <a:gd name="T3" fmla="*/ 9 h 29"/>
                <a:gd name="T4" fmla="*/ 20 w 24"/>
                <a:gd name="T5" fmla="*/ 2 h 29"/>
                <a:gd name="T6" fmla="*/ 23 w 24"/>
                <a:gd name="T7" fmla="*/ 0 h 29"/>
                <a:gd name="T8" fmla="*/ 24 w 24"/>
                <a:gd name="T9" fmla="*/ 2 h 29"/>
                <a:gd name="T10" fmla="*/ 23 w 24"/>
                <a:gd name="T11" fmla="*/ 27 h 29"/>
                <a:gd name="T12" fmla="*/ 22 w 24"/>
                <a:gd name="T13" fmla="*/ 29 h 29"/>
                <a:gd name="T14" fmla="*/ 19 w 24"/>
                <a:gd name="T15" fmla="*/ 14 h 29"/>
                <a:gd name="T16" fmla="*/ 14 w 24"/>
                <a:gd name="T17" fmla="*/ 10 h 29"/>
                <a:gd name="T18" fmla="*/ 0 w 24"/>
                <a:gd name="T19" fmla="*/ 10 h 29"/>
                <a:gd name="T20" fmla="*/ 0 w 24"/>
                <a:gd name="T2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9">
                  <a:moveTo>
                    <a:pt x="0" y="9"/>
                  </a:moveTo>
                  <a:cubicBezTo>
                    <a:pt x="4" y="9"/>
                    <a:pt x="8" y="8"/>
                    <a:pt x="12" y="9"/>
                  </a:cubicBezTo>
                  <a:cubicBezTo>
                    <a:pt x="18" y="10"/>
                    <a:pt x="20" y="7"/>
                    <a:pt x="20" y="2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2" y="10"/>
                    <a:pt x="23" y="19"/>
                    <a:pt x="23" y="27"/>
                  </a:cubicBezTo>
                  <a:cubicBezTo>
                    <a:pt x="23" y="28"/>
                    <a:pt x="23" y="28"/>
                    <a:pt x="22" y="29"/>
                  </a:cubicBezTo>
                  <a:cubicBezTo>
                    <a:pt x="18" y="25"/>
                    <a:pt x="19" y="19"/>
                    <a:pt x="19" y="14"/>
                  </a:cubicBezTo>
                  <a:cubicBezTo>
                    <a:pt x="18" y="11"/>
                    <a:pt x="17" y="10"/>
                    <a:pt x="14" y="10"/>
                  </a:cubicBezTo>
                  <a:cubicBezTo>
                    <a:pt x="9" y="10"/>
                    <a:pt x="5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504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8" name="Freeform 63"/>
            <p:cNvSpPr>
              <a:spLocks/>
            </p:cNvSpPr>
            <p:nvPr userDrawn="1"/>
          </p:nvSpPr>
          <p:spPr bwMode="auto">
            <a:xfrm>
              <a:off x="1363663" y="-793750"/>
              <a:ext cx="7938" cy="180975"/>
            </a:xfrm>
            <a:custGeom>
              <a:avLst/>
              <a:gdLst>
                <a:gd name="T0" fmla="*/ 2 w 2"/>
                <a:gd name="T1" fmla="*/ 7 h 48"/>
                <a:gd name="T2" fmla="*/ 1 w 2"/>
                <a:gd name="T3" fmla="*/ 48 h 48"/>
                <a:gd name="T4" fmla="*/ 0 w 2"/>
                <a:gd name="T5" fmla="*/ 48 h 48"/>
                <a:gd name="T6" fmla="*/ 0 w 2"/>
                <a:gd name="T7" fmla="*/ 6 h 48"/>
                <a:gd name="T8" fmla="*/ 1 w 2"/>
                <a:gd name="T9" fmla="*/ 0 h 48"/>
                <a:gd name="T10" fmla="*/ 2 w 2"/>
                <a:gd name="T11" fmla="*/ 0 h 48"/>
                <a:gd name="T12" fmla="*/ 2 w 2"/>
                <a:gd name="T13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8">
                  <a:moveTo>
                    <a:pt x="2" y="7"/>
                  </a:moveTo>
                  <a:cubicBezTo>
                    <a:pt x="0" y="21"/>
                    <a:pt x="2" y="34"/>
                    <a:pt x="1" y="48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34"/>
                    <a:pt x="0" y="20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4"/>
                    <a:pt x="2" y="7"/>
                  </a:cubicBezTo>
                  <a:close/>
                </a:path>
              </a:pathLst>
            </a:custGeom>
            <a:solidFill>
              <a:srgbClr val="254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9" name="Freeform 64"/>
            <p:cNvSpPr>
              <a:spLocks/>
            </p:cNvSpPr>
            <p:nvPr userDrawn="1"/>
          </p:nvSpPr>
          <p:spPr bwMode="auto">
            <a:xfrm>
              <a:off x="2984500" y="-749300"/>
              <a:ext cx="30163" cy="136525"/>
            </a:xfrm>
            <a:custGeom>
              <a:avLst/>
              <a:gdLst>
                <a:gd name="T0" fmla="*/ 5 w 8"/>
                <a:gd name="T1" fmla="*/ 36 h 36"/>
                <a:gd name="T2" fmla="*/ 0 w 8"/>
                <a:gd name="T3" fmla="*/ 0 h 36"/>
                <a:gd name="T4" fmla="*/ 1 w 8"/>
                <a:gd name="T5" fmla="*/ 0 h 36"/>
                <a:gd name="T6" fmla="*/ 7 w 8"/>
                <a:gd name="T7" fmla="*/ 30 h 36"/>
                <a:gd name="T8" fmla="*/ 8 w 8"/>
                <a:gd name="T9" fmla="*/ 36 h 36"/>
                <a:gd name="T10" fmla="*/ 5 w 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6">
                  <a:moveTo>
                    <a:pt x="5" y="36"/>
                  </a:moveTo>
                  <a:cubicBezTo>
                    <a:pt x="5" y="24"/>
                    <a:pt x="1" y="1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0"/>
                    <a:pt x="5" y="20"/>
                    <a:pt x="7" y="30"/>
                  </a:cubicBezTo>
                  <a:cubicBezTo>
                    <a:pt x="8" y="32"/>
                    <a:pt x="8" y="34"/>
                    <a:pt x="8" y="36"/>
                  </a:cubicBezTo>
                  <a:cubicBezTo>
                    <a:pt x="7" y="36"/>
                    <a:pt x="6" y="36"/>
                    <a:pt x="5" y="36"/>
                  </a:cubicBezTo>
                  <a:close/>
                </a:path>
              </a:pathLst>
            </a:custGeom>
            <a:solidFill>
              <a:srgbClr val="787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0" name="Freeform 65"/>
            <p:cNvSpPr>
              <a:spLocks/>
            </p:cNvSpPr>
            <p:nvPr userDrawn="1"/>
          </p:nvSpPr>
          <p:spPr bwMode="auto">
            <a:xfrm>
              <a:off x="600075" y="-952500"/>
              <a:ext cx="90488" cy="11113"/>
            </a:xfrm>
            <a:custGeom>
              <a:avLst/>
              <a:gdLst>
                <a:gd name="T0" fmla="*/ 23 w 24"/>
                <a:gd name="T1" fmla="*/ 1 h 3"/>
                <a:gd name="T2" fmla="*/ 20 w 24"/>
                <a:gd name="T3" fmla="*/ 3 h 3"/>
                <a:gd name="T4" fmla="*/ 0 w 24"/>
                <a:gd name="T5" fmla="*/ 3 h 3"/>
                <a:gd name="T6" fmla="*/ 0 w 24"/>
                <a:gd name="T7" fmla="*/ 0 h 3"/>
                <a:gd name="T8" fmla="*/ 23 w 24"/>
                <a:gd name="T9" fmla="*/ 0 h 3"/>
                <a:gd name="T10" fmla="*/ 24 w 24"/>
                <a:gd name="T11" fmla="*/ 1 h 3"/>
                <a:gd name="T12" fmla="*/ 23 w 2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">
                  <a:moveTo>
                    <a:pt x="23" y="1"/>
                  </a:moveTo>
                  <a:cubicBezTo>
                    <a:pt x="22" y="2"/>
                    <a:pt x="21" y="2"/>
                    <a:pt x="20" y="3"/>
                  </a:cubicBezTo>
                  <a:cubicBezTo>
                    <a:pt x="14" y="3"/>
                    <a:pt x="7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4" y="0"/>
                    <a:pt x="24" y="0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5F7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1" name="Freeform 66"/>
            <p:cNvSpPr>
              <a:spLocks/>
            </p:cNvSpPr>
            <p:nvPr userDrawn="1"/>
          </p:nvSpPr>
          <p:spPr bwMode="auto">
            <a:xfrm>
              <a:off x="3181350" y="-692150"/>
              <a:ext cx="14288" cy="79375"/>
            </a:xfrm>
            <a:custGeom>
              <a:avLst/>
              <a:gdLst>
                <a:gd name="T0" fmla="*/ 1 w 4"/>
                <a:gd name="T1" fmla="*/ 21 h 21"/>
                <a:gd name="T2" fmla="*/ 2 w 4"/>
                <a:gd name="T3" fmla="*/ 0 h 21"/>
                <a:gd name="T4" fmla="*/ 3 w 4"/>
                <a:gd name="T5" fmla="*/ 2 h 21"/>
                <a:gd name="T6" fmla="*/ 4 w 4"/>
                <a:gd name="T7" fmla="*/ 21 h 21"/>
                <a:gd name="T8" fmla="*/ 1 w 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1" y="21"/>
                  </a:moveTo>
                  <a:cubicBezTo>
                    <a:pt x="1" y="14"/>
                    <a:pt x="0" y="7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8"/>
                    <a:pt x="3" y="15"/>
                    <a:pt x="4" y="21"/>
                  </a:cubicBezTo>
                  <a:cubicBezTo>
                    <a:pt x="3" y="21"/>
                    <a:pt x="2" y="21"/>
                    <a:pt x="1" y="21"/>
                  </a:cubicBezTo>
                  <a:close/>
                </a:path>
              </a:pathLst>
            </a:custGeom>
            <a:solidFill>
              <a:srgbClr val="8E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2" name="Freeform 67"/>
            <p:cNvSpPr>
              <a:spLocks/>
            </p:cNvSpPr>
            <p:nvPr userDrawn="1"/>
          </p:nvSpPr>
          <p:spPr bwMode="auto">
            <a:xfrm>
              <a:off x="1951038" y="-711200"/>
              <a:ext cx="22225" cy="98425"/>
            </a:xfrm>
            <a:custGeom>
              <a:avLst/>
              <a:gdLst>
                <a:gd name="T0" fmla="*/ 6 w 6"/>
                <a:gd name="T1" fmla="*/ 0 h 26"/>
                <a:gd name="T2" fmla="*/ 2 w 6"/>
                <a:gd name="T3" fmla="*/ 26 h 26"/>
                <a:gd name="T4" fmla="*/ 0 w 6"/>
                <a:gd name="T5" fmla="*/ 26 h 26"/>
                <a:gd name="T6" fmla="*/ 5 w 6"/>
                <a:gd name="T7" fmla="*/ 0 h 26"/>
                <a:gd name="T8" fmla="*/ 6 w 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6">
                  <a:moveTo>
                    <a:pt x="6" y="0"/>
                  </a:moveTo>
                  <a:cubicBezTo>
                    <a:pt x="5" y="9"/>
                    <a:pt x="4" y="18"/>
                    <a:pt x="2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2" y="18"/>
                    <a:pt x="2" y="8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516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3" name="Freeform 68"/>
            <p:cNvSpPr>
              <a:spLocks/>
            </p:cNvSpPr>
            <p:nvPr userDrawn="1"/>
          </p:nvSpPr>
          <p:spPr bwMode="auto">
            <a:xfrm>
              <a:off x="2917825" y="-715963"/>
              <a:ext cx="6350" cy="103188"/>
            </a:xfrm>
            <a:custGeom>
              <a:avLst/>
              <a:gdLst>
                <a:gd name="T0" fmla="*/ 2 w 2"/>
                <a:gd name="T1" fmla="*/ 1 h 27"/>
                <a:gd name="T2" fmla="*/ 1 w 2"/>
                <a:gd name="T3" fmla="*/ 27 h 27"/>
                <a:gd name="T4" fmla="*/ 0 w 2"/>
                <a:gd name="T5" fmla="*/ 27 h 27"/>
                <a:gd name="T6" fmla="*/ 0 w 2"/>
                <a:gd name="T7" fmla="*/ 1 h 27"/>
                <a:gd name="T8" fmla="*/ 2 w 2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7">
                  <a:moveTo>
                    <a:pt x="2" y="1"/>
                  </a:moveTo>
                  <a:cubicBezTo>
                    <a:pt x="2" y="10"/>
                    <a:pt x="2" y="19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0" y="19"/>
                    <a:pt x="0" y="10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434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4" name="Freeform 69"/>
            <p:cNvSpPr>
              <a:spLocks/>
            </p:cNvSpPr>
            <p:nvPr userDrawn="1"/>
          </p:nvSpPr>
          <p:spPr bwMode="auto">
            <a:xfrm>
              <a:off x="3440113" y="-692150"/>
              <a:ext cx="19050" cy="79375"/>
            </a:xfrm>
            <a:custGeom>
              <a:avLst/>
              <a:gdLst>
                <a:gd name="T0" fmla="*/ 4 w 5"/>
                <a:gd name="T1" fmla="*/ 2 h 21"/>
                <a:gd name="T2" fmla="*/ 3 w 5"/>
                <a:gd name="T3" fmla="*/ 21 h 21"/>
                <a:gd name="T4" fmla="*/ 1 w 5"/>
                <a:gd name="T5" fmla="*/ 21 h 21"/>
                <a:gd name="T6" fmla="*/ 2 w 5"/>
                <a:gd name="T7" fmla="*/ 0 h 21"/>
                <a:gd name="T8" fmla="*/ 4 w 5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4" y="2"/>
                  </a:moveTo>
                  <a:cubicBezTo>
                    <a:pt x="5" y="8"/>
                    <a:pt x="3" y="15"/>
                    <a:pt x="3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14"/>
                    <a:pt x="0" y="7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426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5" name="Freeform 70"/>
            <p:cNvSpPr>
              <a:spLocks/>
            </p:cNvSpPr>
            <p:nvPr userDrawn="1"/>
          </p:nvSpPr>
          <p:spPr bwMode="auto">
            <a:xfrm>
              <a:off x="2393950" y="-708025"/>
              <a:ext cx="19050" cy="95250"/>
            </a:xfrm>
            <a:custGeom>
              <a:avLst/>
              <a:gdLst>
                <a:gd name="T0" fmla="*/ 1 w 5"/>
                <a:gd name="T1" fmla="*/ 25 h 25"/>
                <a:gd name="T2" fmla="*/ 5 w 5"/>
                <a:gd name="T3" fmla="*/ 0 h 25"/>
                <a:gd name="T4" fmla="*/ 4 w 5"/>
                <a:gd name="T5" fmla="*/ 25 h 25"/>
                <a:gd name="T6" fmla="*/ 1 w 5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5">
                  <a:moveTo>
                    <a:pt x="1" y="25"/>
                  </a:moveTo>
                  <a:cubicBezTo>
                    <a:pt x="4" y="17"/>
                    <a:pt x="0" y="8"/>
                    <a:pt x="5" y="0"/>
                  </a:cubicBezTo>
                  <a:cubicBezTo>
                    <a:pt x="4" y="9"/>
                    <a:pt x="4" y="17"/>
                    <a:pt x="4" y="25"/>
                  </a:cubicBezTo>
                  <a:cubicBezTo>
                    <a:pt x="3" y="25"/>
                    <a:pt x="2" y="25"/>
                    <a:pt x="1" y="25"/>
                  </a:cubicBezTo>
                  <a:close/>
                </a:path>
              </a:pathLst>
            </a:custGeom>
            <a:solidFill>
              <a:srgbClr val="506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6" name="Freeform 71"/>
            <p:cNvSpPr>
              <a:spLocks/>
            </p:cNvSpPr>
            <p:nvPr userDrawn="1"/>
          </p:nvSpPr>
          <p:spPr bwMode="auto">
            <a:xfrm>
              <a:off x="3519488" y="-688975"/>
              <a:ext cx="19050" cy="76200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 h 20"/>
                <a:gd name="T4" fmla="*/ 1 w 5"/>
                <a:gd name="T5" fmla="*/ 1 h 20"/>
                <a:gd name="T6" fmla="*/ 5 w 5"/>
                <a:gd name="T7" fmla="*/ 20 h 20"/>
                <a:gd name="T8" fmla="*/ 2 w 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2" y="14"/>
                    <a:pt x="1" y="7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4" y="7"/>
                    <a:pt x="3" y="14"/>
                    <a:pt x="5" y="20"/>
                  </a:cubicBezTo>
                  <a:cubicBezTo>
                    <a:pt x="4" y="20"/>
                    <a:pt x="3" y="20"/>
                    <a:pt x="2" y="20"/>
                  </a:cubicBezTo>
                  <a:close/>
                </a:path>
              </a:pathLst>
            </a:custGeom>
            <a:solidFill>
              <a:srgbClr val="5D6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7" name="Freeform 72"/>
            <p:cNvSpPr>
              <a:spLocks/>
            </p:cNvSpPr>
            <p:nvPr userDrawn="1"/>
          </p:nvSpPr>
          <p:spPr bwMode="auto">
            <a:xfrm>
              <a:off x="3549650" y="-655638"/>
              <a:ext cx="26988" cy="42863"/>
            </a:xfrm>
            <a:custGeom>
              <a:avLst/>
              <a:gdLst>
                <a:gd name="T0" fmla="*/ 4 w 7"/>
                <a:gd name="T1" fmla="*/ 0 h 11"/>
                <a:gd name="T2" fmla="*/ 7 w 7"/>
                <a:gd name="T3" fmla="*/ 11 h 11"/>
                <a:gd name="T4" fmla="*/ 4 w 7"/>
                <a:gd name="T5" fmla="*/ 11 h 11"/>
                <a:gd name="T6" fmla="*/ 4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cubicBezTo>
                    <a:pt x="4" y="4"/>
                    <a:pt x="6" y="8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2" y="8"/>
                    <a:pt x="0" y="4"/>
                    <a:pt x="4" y="0"/>
                  </a:cubicBezTo>
                  <a:close/>
                </a:path>
              </a:pathLst>
            </a:custGeom>
            <a:solidFill>
              <a:srgbClr val="585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8" name="Freeform 73"/>
            <p:cNvSpPr>
              <a:spLocks/>
            </p:cNvSpPr>
            <p:nvPr userDrawn="1"/>
          </p:nvSpPr>
          <p:spPr bwMode="auto">
            <a:xfrm>
              <a:off x="3195638" y="-2625725"/>
              <a:ext cx="458788" cy="496888"/>
            </a:xfrm>
            <a:custGeom>
              <a:avLst/>
              <a:gdLst>
                <a:gd name="T0" fmla="*/ 16 w 122"/>
                <a:gd name="T1" fmla="*/ 81 h 132"/>
                <a:gd name="T2" fmla="*/ 8 w 122"/>
                <a:gd name="T3" fmla="*/ 61 h 132"/>
                <a:gd name="T4" fmla="*/ 8 w 122"/>
                <a:gd name="T5" fmla="*/ 50 h 132"/>
                <a:gd name="T6" fmla="*/ 6 w 122"/>
                <a:gd name="T7" fmla="*/ 46 h 132"/>
                <a:gd name="T8" fmla="*/ 11 w 122"/>
                <a:gd name="T9" fmla="*/ 32 h 132"/>
                <a:gd name="T10" fmla="*/ 23 w 122"/>
                <a:gd name="T11" fmla="*/ 16 h 132"/>
                <a:gd name="T12" fmla="*/ 37 w 122"/>
                <a:gd name="T13" fmla="*/ 10 h 132"/>
                <a:gd name="T14" fmla="*/ 50 w 122"/>
                <a:gd name="T15" fmla="*/ 9 h 132"/>
                <a:gd name="T16" fmla="*/ 67 w 122"/>
                <a:gd name="T17" fmla="*/ 12 h 132"/>
                <a:gd name="T18" fmla="*/ 75 w 122"/>
                <a:gd name="T19" fmla="*/ 16 h 132"/>
                <a:gd name="T20" fmla="*/ 95 w 122"/>
                <a:gd name="T21" fmla="*/ 30 h 132"/>
                <a:gd name="T22" fmla="*/ 100 w 122"/>
                <a:gd name="T23" fmla="*/ 37 h 132"/>
                <a:gd name="T24" fmla="*/ 104 w 122"/>
                <a:gd name="T25" fmla="*/ 38 h 132"/>
                <a:gd name="T26" fmla="*/ 113 w 122"/>
                <a:gd name="T27" fmla="*/ 61 h 132"/>
                <a:gd name="T28" fmla="*/ 114 w 122"/>
                <a:gd name="T29" fmla="*/ 75 h 132"/>
                <a:gd name="T30" fmla="*/ 113 w 122"/>
                <a:gd name="T31" fmla="*/ 93 h 132"/>
                <a:gd name="T32" fmla="*/ 109 w 122"/>
                <a:gd name="T33" fmla="*/ 104 h 132"/>
                <a:gd name="T34" fmla="*/ 97 w 122"/>
                <a:gd name="T35" fmla="*/ 119 h 132"/>
                <a:gd name="T36" fmla="*/ 89 w 122"/>
                <a:gd name="T37" fmla="*/ 123 h 132"/>
                <a:gd name="T38" fmla="*/ 75 w 122"/>
                <a:gd name="T39" fmla="*/ 132 h 132"/>
                <a:gd name="T40" fmla="*/ 72 w 122"/>
                <a:gd name="T41" fmla="*/ 123 h 132"/>
                <a:gd name="T42" fmla="*/ 80 w 122"/>
                <a:gd name="T43" fmla="*/ 106 h 132"/>
                <a:gd name="T44" fmla="*/ 85 w 122"/>
                <a:gd name="T45" fmla="*/ 103 h 132"/>
                <a:gd name="T46" fmla="*/ 93 w 122"/>
                <a:gd name="T47" fmla="*/ 91 h 132"/>
                <a:gd name="T48" fmla="*/ 86 w 122"/>
                <a:gd name="T49" fmla="*/ 89 h 132"/>
                <a:gd name="T50" fmla="*/ 78 w 122"/>
                <a:gd name="T51" fmla="*/ 81 h 132"/>
                <a:gd name="T52" fmla="*/ 78 w 122"/>
                <a:gd name="T53" fmla="*/ 78 h 132"/>
                <a:gd name="T54" fmla="*/ 70 w 122"/>
                <a:gd name="T55" fmla="*/ 65 h 132"/>
                <a:gd name="T56" fmla="*/ 53 w 122"/>
                <a:gd name="T57" fmla="*/ 56 h 132"/>
                <a:gd name="T58" fmla="*/ 51 w 122"/>
                <a:gd name="T59" fmla="*/ 55 h 132"/>
                <a:gd name="T60" fmla="*/ 40 w 122"/>
                <a:gd name="T61" fmla="*/ 48 h 132"/>
                <a:gd name="T62" fmla="*/ 33 w 122"/>
                <a:gd name="T63" fmla="*/ 51 h 132"/>
                <a:gd name="T64" fmla="*/ 22 w 122"/>
                <a:gd name="T65" fmla="*/ 74 h 132"/>
                <a:gd name="T66" fmla="*/ 19 w 122"/>
                <a:gd name="T67" fmla="*/ 82 h 132"/>
                <a:gd name="T68" fmla="*/ 16 w 122"/>
                <a:gd name="T69" fmla="*/ 8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132">
                  <a:moveTo>
                    <a:pt x="16" y="81"/>
                  </a:moveTo>
                  <a:cubicBezTo>
                    <a:pt x="3" y="78"/>
                    <a:pt x="0" y="71"/>
                    <a:pt x="8" y="61"/>
                  </a:cubicBezTo>
                  <a:cubicBezTo>
                    <a:pt x="11" y="57"/>
                    <a:pt x="11" y="54"/>
                    <a:pt x="8" y="50"/>
                  </a:cubicBezTo>
                  <a:cubicBezTo>
                    <a:pt x="7" y="49"/>
                    <a:pt x="6" y="47"/>
                    <a:pt x="6" y="46"/>
                  </a:cubicBezTo>
                  <a:cubicBezTo>
                    <a:pt x="2" y="39"/>
                    <a:pt x="3" y="34"/>
                    <a:pt x="11" y="32"/>
                  </a:cubicBezTo>
                  <a:cubicBezTo>
                    <a:pt x="19" y="30"/>
                    <a:pt x="22" y="25"/>
                    <a:pt x="23" y="16"/>
                  </a:cubicBezTo>
                  <a:cubicBezTo>
                    <a:pt x="24" y="7"/>
                    <a:pt x="29" y="5"/>
                    <a:pt x="37" y="10"/>
                  </a:cubicBezTo>
                  <a:cubicBezTo>
                    <a:pt x="42" y="13"/>
                    <a:pt x="45" y="13"/>
                    <a:pt x="50" y="9"/>
                  </a:cubicBezTo>
                  <a:cubicBezTo>
                    <a:pt x="59" y="0"/>
                    <a:pt x="62" y="1"/>
                    <a:pt x="67" y="12"/>
                  </a:cubicBezTo>
                  <a:cubicBezTo>
                    <a:pt x="69" y="16"/>
                    <a:pt x="71" y="17"/>
                    <a:pt x="75" y="16"/>
                  </a:cubicBezTo>
                  <a:cubicBezTo>
                    <a:pt x="93" y="12"/>
                    <a:pt x="93" y="12"/>
                    <a:pt x="95" y="30"/>
                  </a:cubicBezTo>
                  <a:cubicBezTo>
                    <a:pt x="95" y="34"/>
                    <a:pt x="96" y="36"/>
                    <a:pt x="100" y="37"/>
                  </a:cubicBezTo>
                  <a:cubicBezTo>
                    <a:pt x="101" y="37"/>
                    <a:pt x="103" y="38"/>
                    <a:pt x="104" y="38"/>
                  </a:cubicBezTo>
                  <a:cubicBezTo>
                    <a:pt x="118" y="41"/>
                    <a:pt x="121" y="50"/>
                    <a:pt x="113" y="61"/>
                  </a:cubicBezTo>
                  <a:cubicBezTo>
                    <a:pt x="107" y="69"/>
                    <a:pt x="107" y="69"/>
                    <a:pt x="114" y="75"/>
                  </a:cubicBezTo>
                  <a:cubicBezTo>
                    <a:pt x="122" y="82"/>
                    <a:pt x="122" y="88"/>
                    <a:pt x="113" y="93"/>
                  </a:cubicBezTo>
                  <a:cubicBezTo>
                    <a:pt x="109" y="96"/>
                    <a:pt x="107" y="98"/>
                    <a:pt x="109" y="104"/>
                  </a:cubicBezTo>
                  <a:cubicBezTo>
                    <a:pt x="112" y="114"/>
                    <a:pt x="108" y="119"/>
                    <a:pt x="97" y="119"/>
                  </a:cubicBezTo>
                  <a:cubicBezTo>
                    <a:pt x="93" y="119"/>
                    <a:pt x="90" y="119"/>
                    <a:pt x="89" y="123"/>
                  </a:cubicBezTo>
                  <a:cubicBezTo>
                    <a:pt x="87" y="130"/>
                    <a:pt x="81" y="132"/>
                    <a:pt x="75" y="132"/>
                  </a:cubicBezTo>
                  <a:cubicBezTo>
                    <a:pt x="72" y="129"/>
                    <a:pt x="72" y="126"/>
                    <a:pt x="72" y="123"/>
                  </a:cubicBezTo>
                  <a:cubicBezTo>
                    <a:pt x="74" y="117"/>
                    <a:pt x="77" y="112"/>
                    <a:pt x="80" y="106"/>
                  </a:cubicBezTo>
                  <a:cubicBezTo>
                    <a:pt x="81" y="104"/>
                    <a:pt x="83" y="104"/>
                    <a:pt x="85" y="103"/>
                  </a:cubicBezTo>
                  <a:cubicBezTo>
                    <a:pt x="93" y="101"/>
                    <a:pt x="94" y="99"/>
                    <a:pt x="93" y="91"/>
                  </a:cubicBezTo>
                  <a:cubicBezTo>
                    <a:pt x="91" y="88"/>
                    <a:pt x="88" y="89"/>
                    <a:pt x="86" y="89"/>
                  </a:cubicBezTo>
                  <a:cubicBezTo>
                    <a:pt x="79" y="90"/>
                    <a:pt x="77" y="88"/>
                    <a:pt x="78" y="81"/>
                  </a:cubicBezTo>
                  <a:cubicBezTo>
                    <a:pt x="78" y="80"/>
                    <a:pt x="78" y="79"/>
                    <a:pt x="78" y="78"/>
                  </a:cubicBezTo>
                  <a:cubicBezTo>
                    <a:pt x="79" y="68"/>
                    <a:pt x="79" y="68"/>
                    <a:pt x="70" y="65"/>
                  </a:cubicBezTo>
                  <a:cubicBezTo>
                    <a:pt x="64" y="62"/>
                    <a:pt x="58" y="59"/>
                    <a:pt x="53" y="56"/>
                  </a:cubicBezTo>
                  <a:cubicBezTo>
                    <a:pt x="52" y="56"/>
                    <a:pt x="52" y="55"/>
                    <a:pt x="51" y="55"/>
                  </a:cubicBezTo>
                  <a:cubicBezTo>
                    <a:pt x="48" y="52"/>
                    <a:pt x="45" y="49"/>
                    <a:pt x="40" y="48"/>
                  </a:cubicBezTo>
                  <a:cubicBezTo>
                    <a:pt x="37" y="48"/>
                    <a:pt x="34" y="48"/>
                    <a:pt x="33" y="51"/>
                  </a:cubicBezTo>
                  <a:cubicBezTo>
                    <a:pt x="24" y="56"/>
                    <a:pt x="26" y="66"/>
                    <a:pt x="22" y="74"/>
                  </a:cubicBezTo>
                  <a:cubicBezTo>
                    <a:pt x="21" y="76"/>
                    <a:pt x="21" y="80"/>
                    <a:pt x="19" y="82"/>
                  </a:cubicBezTo>
                  <a:cubicBezTo>
                    <a:pt x="18" y="82"/>
                    <a:pt x="17" y="82"/>
                    <a:pt x="16" y="81"/>
                  </a:cubicBezTo>
                  <a:close/>
                </a:path>
              </a:pathLst>
            </a:custGeom>
            <a:solidFill>
              <a:srgbClr val="542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9" name="Freeform 74"/>
            <p:cNvSpPr>
              <a:spLocks/>
            </p:cNvSpPr>
            <p:nvPr userDrawn="1"/>
          </p:nvSpPr>
          <p:spPr bwMode="auto">
            <a:xfrm>
              <a:off x="1789113" y="-1947863"/>
              <a:ext cx="338138" cy="430213"/>
            </a:xfrm>
            <a:custGeom>
              <a:avLst/>
              <a:gdLst>
                <a:gd name="T0" fmla="*/ 83 w 90"/>
                <a:gd name="T1" fmla="*/ 71 h 114"/>
                <a:gd name="T2" fmla="*/ 75 w 90"/>
                <a:gd name="T3" fmla="*/ 77 h 114"/>
                <a:gd name="T4" fmla="*/ 57 w 90"/>
                <a:gd name="T5" fmla="*/ 83 h 114"/>
                <a:gd name="T6" fmla="*/ 52 w 90"/>
                <a:gd name="T7" fmla="*/ 82 h 114"/>
                <a:gd name="T8" fmla="*/ 40 w 90"/>
                <a:gd name="T9" fmla="*/ 76 h 114"/>
                <a:gd name="T10" fmla="*/ 45 w 90"/>
                <a:gd name="T11" fmla="*/ 80 h 114"/>
                <a:gd name="T12" fmla="*/ 57 w 90"/>
                <a:gd name="T13" fmla="*/ 91 h 114"/>
                <a:gd name="T14" fmla="*/ 65 w 90"/>
                <a:gd name="T15" fmla="*/ 96 h 114"/>
                <a:gd name="T16" fmla="*/ 63 w 90"/>
                <a:gd name="T17" fmla="*/ 104 h 114"/>
                <a:gd name="T18" fmla="*/ 57 w 90"/>
                <a:gd name="T19" fmla="*/ 111 h 114"/>
                <a:gd name="T20" fmla="*/ 43 w 90"/>
                <a:gd name="T21" fmla="*/ 108 h 114"/>
                <a:gd name="T22" fmla="*/ 42 w 90"/>
                <a:gd name="T23" fmla="*/ 107 h 114"/>
                <a:gd name="T24" fmla="*/ 29 w 90"/>
                <a:gd name="T25" fmla="*/ 93 h 114"/>
                <a:gd name="T26" fmla="*/ 28 w 90"/>
                <a:gd name="T27" fmla="*/ 90 h 114"/>
                <a:gd name="T28" fmla="*/ 18 w 90"/>
                <a:gd name="T29" fmla="*/ 65 h 114"/>
                <a:gd name="T30" fmla="*/ 11 w 90"/>
                <a:gd name="T31" fmla="*/ 59 h 114"/>
                <a:gd name="T32" fmla="*/ 1 w 90"/>
                <a:gd name="T33" fmla="*/ 50 h 114"/>
                <a:gd name="T34" fmla="*/ 1 w 90"/>
                <a:gd name="T35" fmla="*/ 42 h 114"/>
                <a:gd name="T36" fmla="*/ 6 w 90"/>
                <a:gd name="T37" fmla="*/ 38 h 114"/>
                <a:gd name="T38" fmla="*/ 10 w 90"/>
                <a:gd name="T39" fmla="*/ 42 h 114"/>
                <a:gd name="T40" fmla="*/ 13 w 90"/>
                <a:gd name="T41" fmla="*/ 48 h 114"/>
                <a:gd name="T42" fmla="*/ 17 w 90"/>
                <a:gd name="T43" fmla="*/ 46 h 114"/>
                <a:gd name="T44" fmla="*/ 22 w 90"/>
                <a:gd name="T45" fmla="*/ 34 h 114"/>
                <a:gd name="T46" fmla="*/ 19 w 90"/>
                <a:gd name="T47" fmla="*/ 19 h 114"/>
                <a:gd name="T48" fmla="*/ 28 w 90"/>
                <a:gd name="T49" fmla="*/ 4 h 114"/>
                <a:gd name="T50" fmla="*/ 59 w 90"/>
                <a:gd name="T51" fmla="*/ 3 h 114"/>
                <a:gd name="T52" fmla="*/ 74 w 90"/>
                <a:gd name="T53" fmla="*/ 5 h 114"/>
                <a:gd name="T54" fmla="*/ 76 w 90"/>
                <a:gd name="T55" fmla="*/ 4 h 114"/>
                <a:gd name="T56" fmla="*/ 79 w 90"/>
                <a:gd name="T57" fmla="*/ 5 h 114"/>
                <a:gd name="T58" fmla="*/ 78 w 90"/>
                <a:gd name="T59" fmla="*/ 14 h 114"/>
                <a:gd name="T60" fmla="*/ 78 w 90"/>
                <a:gd name="T61" fmla="*/ 14 h 114"/>
                <a:gd name="T62" fmla="*/ 84 w 90"/>
                <a:gd name="T63" fmla="*/ 28 h 114"/>
                <a:gd name="T64" fmla="*/ 84 w 90"/>
                <a:gd name="T65" fmla="*/ 28 h 114"/>
                <a:gd name="T66" fmla="*/ 86 w 90"/>
                <a:gd name="T67" fmla="*/ 35 h 114"/>
                <a:gd name="T68" fmla="*/ 83 w 90"/>
                <a:gd name="T69" fmla="*/ 37 h 114"/>
                <a:gd name="T70" fmla="*/ 79 w 90"/>
                <a:gd name="T71" fmla="*/ 44 h 114"/>
                <a:gd name="T72" fmla="*/ 86 w 90"/>
                <a:gd name="T73" fmla="*/ 48 h 114"/>
                <a:gd name="T74" fmla="*/ 89 w 90"/>
                <a:gd name="T75" fmla="*/ 50 h 114"/>
                <a:gd name="T76" fmla="*/ 83 w 90"/>
                <a:gd name="T77" fmla="*/ 7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114">
                  <a:moveTo>
                    <a:pt x="83" y="71"/>
                  </a:moveTo>
                  <a:cubicBezTo>
                    <a:pt x="81" y="75"/>
                    <a:pt x="78" y="77"/>
                    <a:pt x="75" y="77"/>
                  </a:cubicBezTo>
                  <a:cubicBezTo>
                    <a:pt x="69" y="81"/>
                    <a:pt x="64" y="84"/>
                    <a:pt x="57" y="83"/>
                  </a:cubicBezTo>
                  <a:cubicBezTo>
                    <a:pt x="55" y="83"/>
                    <a:pt x="53" y="83"/>
                    <a:pt x="52" y="82"/>
                  </a:cubicBezTo>
                  <a:cubicBezTo>
                    <a:pt x="47" y="81"/>
                    <a:pt x="43" y="79"/>
                    <a:pt x="40" y="76"/>
                  </a:cubicBezTo>
                  <a:cubicBezTo>
                    <a:pt x="41" y="78"/>
                    <a:pt x="44" y="78"/>
                    <a:pt x="45" y="80"/>
                  </a:cubicBezTo>
                  <a:cubicBezTo>
                    <a:pt x="47" y="86"/>
                    <a:pt x="52" y="89"/>
                    <a:pt x="57" y="91"/>
                  </a:cubicBezTo>
                  <a:cubicBezTo>
                    <a:pt x="60" y="93"/>
                    <a:pt x="63" y="93"/>
                    <a:pt x="65" y="96"/>
                  </a:cubicBezTo>
                  <a:cubicBezTo>
                    <a:pt x="66" y="99"/>
                    <a:pt x="64" y="101"/>
                    <a:pt x="63" y="104"/>
                  </a:cubicBezTo>
                  <a:cubicBezTo>
                    <a:pt x="62" y="107"/>
                    <a:pt x="59" y="109"/>
                    <a:pt x="57" y="111"/>
                  </a:cubicBezTo>
                  <a:cubicBezTo>
                    <a:pt x="52" y="114"/>
                    <a:pt x="48" y="110"/>
                    <a:pt x="43" y="108"/>
                  </a:cubicBezTo>
                  <a:cubicBezTo>
                    <a:pt x="43" y="108"/>
                    <a:pt x="42" y="108"/>
                    <a:pt x="42" y="107"/>
                  </a:cubicBezTo>
                  <a:cubicBezTo>
                    <a:pt x="37" y="103"/>
                    <a:pt x="33" y="99"/>
                    <a:pt x="29" y="93"/>
                  </a:cubicBezTo>
                  <a:cubicBezTo>
                    <a:pt x="29" y="92"/>
                    <a:pt x="28" y="91"/>
                    <a:pt x="28" y="90"/>
                  </a:cubicBezTo>
                  <a:cubicBezTo>
                    <a:pt x="26" y="81"/>
                    <a:pt x="24" y="72"/>
                    <a:pt x="18" y="65"/>
                  </a:cubicBezTo>
                  <a:cubicBezTo>
                    <a:pt x="17" y="62"/>
                    <a:pt x="14" y="60"/>
                    <a:pt x="11" y="59"/>
                  </a:cubicBezTo>
                  <a:cubicBezTo>
                    <a:pt x="6" y="58"/>
                    <a:pt x="2" y="55"/>
                    <a:pt x="1" y="50"/>
                  </a:cubicBezTo>
                  <a:cubicBezTo>
                    <a:pt x="0" y="48"/>
                    <a:pt x="0" y="45"/>
                    <a:pt x="1" y="42"/>
                  </a:cubicBezTo>
                  <a:cubicBezTo>
                    <a:pt x="2" y="40"/>
                    <a:pt x="4" y="38"/>
                    <a:pt x="6" y="38"/>
                  </a:cubicBezTo>
                  <a:cubicBezTo>
                    <a:pt x="9" y="38"/>
                    <a:pt x="13" y="36"/>
                    <a:pt x="10" y="42"/>
                  </a:cubicBezTo>
                  <a:cubicBezTo>
                    <a:pt x="9" y="44"/>
                    <a:pt x="12" y="46"/>
                    <a:pt x="13" y="48"/>
                  </a:cubicBezTo>
                  <a:cubicBezTo>
                    <a:pt x="14" y="49"/>
                    <a:pt x="15" y="46"/>
                    <a:pt x="17" y="46"/>
                  </a:cubicBezTo>
                  <a:cubicBezTo>
                    <a:pt x="21" y="44"/>
                    <a:pt x="24" y="39"/>
                    <a:pt x="22" y="34"/>
                  </a:cubicBezTo>
                  <a:cubicBezTo>
                    <a:pt x="21" y="29"/>
                    <a:pt x="20" y="24"/>
                    <a:pt x="19" y="19"/>
                  </a:cubicBezTo>
                  <a:cubicBezTo>
                    <a:pt x="17" y="10"/>
                    <a:pt x="20" y="6"/>
                    <a:pt x="28" y="4"/>
                  </a:cubicBezTo>
                  <a:cubicBezTo>
                    <a:pt x="38" y="0"/>
                    <a:pt x="48" y="0"/>
                    <a:pt x="59" y="3"/>
                  </a:cubicBezTo>
                  <a:cubicBezTo>
                    <a:pt x="64" y="5"/>
                    <a:pt x="69" y="5"/>
                    <a:pt x="74" y="5"/>
                  </a:cubicBezTo>
                  <a:cubicBezTo>
                    <a:pt x="75" y="4"/>
                    <a:pt x="76" y="4"/>
                    <a:pt x="76" y="4"/>
                  </a:cubicBezTo>
                  <a:cubicBezTo>
                    <a:pt x="77" y="4"/>
                    <a:pt x="78" y="5"/>
                    <a:pt x="79" y="5"/>
                  </a:cubicBezTo>
                  <a:cubicBezTo>
                    <a:pt x="81" y="8"/>
                    <a:pt x="81" y="8"/>
                    <a:pt x="78" y="14"/>
                  </a:cubicBezTo>
                  <a:cubicBezTo>
                    <a:pt x="78" y="13"/>
                    <a:pt x="77" y="14"/>
                    <a:pt x="78" y="14"/>
                  </a:cubicBezTo>
                  <a:cubicBezTo>
                    <a:pt x="86" y="16"/>
                    <a:pt x="81" y="24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5" y="30"/>
                    <a:pt x="85" y="32"/>
                    <a:pt x="86" y="35"/>
                  </a:cubicBezTo>
                  <a:cubicBezTo>
                    <a:pt x="85" y="36"/>
                    <a:pt x="84" y="36"/>
                    <a:pt x="83" y="37"/>
                  </a:cubicBezTo>
                  <a:cubicBezTo>
                    <a:pt x="81" y="38"/>
                    <a:pt x="79" y="41"/>
                    <a:pt x="79" y="44"/>
                  </a:cubicBezTo>
                  <a:cubicBezTo>
                    <a:pt x="80" y="47"/>
                    <a:pt x="83" y="48"/>
                    <a:pt x="86" y="48"/>
                  </a:cubicBezTo>
                  <a:cubicBezTo>
                    <a:pt x="87" y="49"/>
                    <a:pt x="88" y="49"/>
                    <a:pt x="89" y="50"/>
                  </a:cubicBezTo>
                  <a:cubicBezTo>
                    <a:pt x="90" y="58"/>
                    <a:pt x="86" y="65"/>
                    <a:pt x="83" y="71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0" name="Freeform 75"/>
            <p:cNvSpPr>
              <a:spLocks/>
            </p:cNvSpPr>
            <p:nvPr userDrawn="1"/>
          </p:nvSpPr>
          <p:spPr bwMode="auto">
            <a:xfrm>
              <a:off x="2632075" y="-2509838"/>
              <a:ext cx="292100" cy="444500"/>
            </a:xfrm>
            <a:custGeom>
              <a:avLst/>
              <a:gdLst>
                <a:gd name="T0" fmla="*/ 23 w 78"/>
                <a:gd name="T1" fmla="*/ 86 h 118"/>
                <a:gd name="T2" fmla="*/ 6 w 78"/>
                <a:gd name="T3" fmla="*/ 75 h 118"/>
                <a:gd name="T4" fmla="*/ 1 w 78"/>
                <a:gd name="T5" fmla="*/ 55 h 118"/>
                <a:gd name="T6" fmla="*/ 5 w 78"/>
                <a:gd name="T7" fmla="*/ 53 h 118"/>
                <a:gd name="T8" fmla="*/ 11 w 78"/>
                <a:gd name="T9" fmla="*/ 49 h 118"/>
                <a:gd name="T10" fmla="*/ 8 w 78"/>
                <a:gd name="T11" fmla="*/ 42 h 118"/>
                <a:gd name="T12" fmla="*/ 4 w 78"/>
                <a:gd name="T13" fmla="*/ 39 h 118"/>
                <a:gd name="T14" fmla="*/ 7 w 78"/>
                <a:gd name="T15" fmla="*/ 28 h 118"/>
                <a:gd name="T16" fmla="*/ 16 w 78"/>
                <a:gd name="T17" fmla="*/ 19 h 118"/>
                <a:gd name="T18" fmla="*/ 9 w 78"/>
                <a:gd name="T19" fmla="*/ 17 h 118"/>
                <a:gd name="T20" fmla="*/ 13 w 78"/>
                <a:gd name="T21" fmla="*/ 9 h 118"/>
                <a:gd name="T22" fmla="*/ 48 w 78"/>
                <a:gd name="T23" fmla="*/ 8 h 118"/>
                <a:gd name="T24" fmla="*/ 58 w 78"/>
                <a:gd name="T25" fmla="*/ 11 h 118"/>
                <a:gd name="T26" fmla="*/ 70 w 78"/>
                <a:gd name="T27" fmla="*/ 27 h 118"/>
                <a:gd name="T28" fmla="*/ 70 w 78"/>
                <a:gd name="T29" fmla="*/ 39 h 118"/>
                <a:gd name="T30" fmla="*/ 77 w 78"/>
                <a:gd name="T31" fmla="*/ 45 h 118"/>
                <a:gd name="T32" fmla="*/ 78 w 78"/>
                <a:gd name="T33" fmla="*/ 47 h 118"/>
                <a:gd name="T34" fmla="*/ 77 w 78"/>
                <a:gd name="T35" fmla="*/ 56 h 118"/>
                <a:gd name="T36" fmla="*/ 76 w 78"/>
                <a:gd name="T37" fmla="*/ 60 h 118"/>
                <a:gd name="T38" fmla="*/ 73 w 78"/>
                <a:gd name="T39" fmla="*/ 63 h 118"/>
                <a:gd name="T40" fmla="*/ 66 w 78"/>
                <a:gd name="T41" fmla="*/ 77 h 118"/>
                <a:gd name="T42" fmla="*/ 62 w 78"/>
                <a:gd name="T43" fmla="*/ 92 h 118"/>
                <a:gd name="T44" fmla="*/ 56 w 78"/>
                <a:gd name="T45" fmla="*/ 105 h 118"/>
                <a:gd name="T46" fmla="*/ 40 w 78"/>
                <a:gd name="T47" fmla="*/ 116 h 118"/>
                <a:gd name="T48" fmla="*/ 31 w 78"/>
                <a:gd name="T49" fmla="*/ 114 h 118"/>
                <a:gd name="T50" fmla="*/ 30 w 78"/>
                <a:gd name="T51" fmla="*/ 113 h 118"/>
                <a:gd name="T52" fmla="*/ 24 w 78"/>
                <a:gd name="T53" fmla="*/ 100 h 118"/>
                <a:gd name="T54" fmla="*/ 29 w 78"/>
                <a:gd name="T55" fmla="*/ 97 h 118"/>
                <a:gd name="T56" fmla="*/ 44 w 78"/>
                <a:gd name="T57" fmla="*/ 86 h 118"/>
                <a:gd name="T58" fmla="*/ 37 w 78"/>
                <a:gd name="T59" fmla="*/ 87 h 118"/>
                <a:gd name="T60" fmla="*/ 23 w 78"/>
                <a:gd name="T61" fmla="*/ 8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18">
                  <a:moveTo>
                    <a:pt x="23" y="86"/>
                  </a:moveTo>
                  <a:cubicBezTo>
                    <a:pt x="15" y="85"/>
                    <a:pt x="11" y="79"/>
                    <a:pt x="6" y="75"/>
                  </a:cubicBezTo>
                  <a:cubicBezTo>
                    <a:pt x="3" y="69"/>
                    <a:pt x="0" y="63"/>
                    <a:pt x="1" y="55"/>
                  </a:cubicBezTo>
                  <a:cubicBezTo>
                    <a:pt x="2" y="54"/>
                    <a:pt x="3" y="54"/>
                    <a:pt x="5" y="53"/>
                  </a:cubicBezTo>
                  <a:cubicBezTo>
                    <a:pt x="8" y="53"/>
                    <a:pt x="10" y="52"/>
                    <a:pt x="11" y="49"/>
                  </a:cubicBezTo>
                  <a:cubicBezTo>
                    <a:pt x="12" y="46"/>
                    <a:pt x="10" y="43"/>
                    <a:pt x="8" y="42"/>
                  </a:cubicBezTo>
                  <a:cubicBezTo>
                    <a:pt x="6" y="41"/>
                    <a:pt x="5" y="40"/>
                    <a:pt x="4" y="39"/>
                  </a:cubicBezTo>
                  <a:cubicBezTo>
                    <a:pt x="5" y="35"/>
                    <a:pt x="6" y="31"/>
                    <a:pt x="7" y="28"/>
                  </a:cubicBezTo>
                  <a:cubicBezTo>
                    <a:pt x="8" y="19"/>
                    <a:pt x="8" y="19"/>
                    <a:pt x="16" y="19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8" y="13"/>
                    <a:pt x="10" y="11"/>
                    <a:pt x="13" y="9"/>
                  </a:cubicBezTo>
                  <a:cubicBezTo>
                    <a:pt x="25" y="0"/>
                    <a:pt x="37" y="2"/>
                    <a:pt x="48" y="8"/>
                  </a:cubicBezTo>
                  <a:cubicBezTo>
                    <a:pt x="51" y="10"/>
                    <a:pt x="55" y="11"/>
                    <a:pt x="58" y="11"/>
                  </a:cubicBezTo>
                  <a:cubicBezTo>
                    <a:pt x="66" y="13"/>
                    <a:pt x="70" y="19"/>
                    <a:pt x="70" y="27"/>
                  </a:cubicBezTo>
                  <a:cubicBezTo>
                    <a:pt x="69" y="31"/>
                    <a:pt x="71" y="35"/>
                    <a:pt x="70" y="39"/>
                  </a:cubicBezTo>
                  <a:cubicBezTo>
                    <a:pt x="69" y="44"/>
                    <a:pt x="72" y="45"/>
                    <a:pt x="77" y="45"/>
                  </a:cubicBezTo>
                  <a:cubicBezTo>
                    <a:pt x="77" y="46"/>
                    <a:pt x="78" y="46"/>
                    <a:pt x="78" y="47"/>
                  </a:cubicBezTo>
                  <a:cubicBezTo>
                    <a:pt x="78" y="50"/>
                    <a:pt x="77" y="53"/>
                    <a:pt x="77" y="56"/>
                  </a:cubicBezTo>
                  <a:cubicBezTo>
                    <a:pt x="77" y="58"/>
                    <a:pt x="76" y="59"/>
                    <a:pt x="76" y="60"/>
                  </a:cubicBezTo>
                  <a:cubicBezTo>
                    <a:pt x="75" y="61"/>
                    <a:pt x="74" y="62"/>
                    <a:pt x="73" y="63"/>
                  </a:cubicBezTo>
                  <a:cubicBezTo>
                    <a:pt x="71" y="68"/>
                    <a:pt x="68" y="72"/>
                    <a:pt x="66" y="77"/>
                  </a:cubicBezTo>
                  <a:cubicBezTo>
                    <a:pt x="64" y="82"/>
                    <a:pt x="63" y="87"/>
                    <a:pt x="62" y="92"/>
                  </a:cubicBezTo>
                  <a:cubicBezTo>
                    <a:pt x="61" y="97"/>
                    <a:pt x="58" y="101"/>
                    <a:pt x="56" y="105"/>
                  </a:cubicBezTo>
                  <a:cubicBezTo>
                    <a:pt x="52" y="110"/>
                    <a:pt x="46" y="113"/>
                    <a:pt x="40" y="116"/>
                  </a:cubicBezTo>
                  <a:cubicBezTo>
                    <a:pt x="37" y="118"/>
                    <a:pt x="34" y="118"/>
                    <a:pt x="31" y="114"/>
                  </a:cubicBezTo>
                  <a:cubicBezTo>
                    <a:pt x="31" y="114"/>
                    <a:pt x="30" y="113"/>
                    <a:pt x="30" y="113"/>
                  </a:cubicBezTo>
                  <a:cubicBezTo>
                    <a:pt x="26" y="109"/>
                    <a:pt x="22" y="106"/>
                    <a:pt x="24" y="100"/>
                  </a:cubicBezTo>
                  <a:cubicBezTo>
                    <a:pt x="25" y="98"/>
                    <a:pt x="27" y="98"/>
                    <a:pt x="29" y="97"/>
                  </a:cubicBezTo>
                  <a:cubicBezTo>
                    <a:pt x="36" y="96"/>
                    <a:pt x="41" y="92"/>
                    <a:pt x="44" y="86"/>
                  </a:cubicBezTo>
                  <a:cubicBezTo>
                    <a:pt x="42" y="85"/>
                    <a:pt x="40" y="87"/>
                    <a:pt x="37" y="87"/>
                  </a:cubicBezTo>
                  <a:cubicBezTo>
                    <a:pt x="33" y="87"/>
                    <a:pt x="28" y="90"/>
                    <a:pt x="23" y="86"/>
                  </a:cubicBezTo>
                  <a:close/>
                </a:path>
              </a:pathLst>
            </a:custGeom>
            <a:solidFill>
              <a:srgbClr val="DD8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1" name="Freeform 76"/>
            <p:cNvSpPr>
              <a:spLocks/>
            </p:cNvSpPr>
            <p:nvPr userDrawn="1"/>
          </p:nvSpPr>
          <p:spPr bwMode="auto">
            <a:xfrm>
              <a:off x="3384550" y="-2060575"/>
              <a:ext cx="395288" cy="400050"/>
            </a:xfrm>
            <a:custGeom>
              <a:avLst/>
              <a:gdLst>
                <a:gd name="T0" fmla="*/ 68 w 105"/>
                <a:gd name="T1" fmla="*/ 10 h 106"/>
                <a:gd name="T2" fmla="*/ 97 w 105"/>
                <a:gd name="T3" fmla="*/ 42 h 106"/>
                <a:gd name="T4" fmla="*/ 96 w 105"/>
                <a:gd name="T5" fmla="*/ 88 h 106"/>
                <a:gd name="T6" fmla="*/ 76 w 105"/>
                <a:gd name="T7" fmla="*/ 105 h 106"/>
                <a:gd name="T8" fmla="*/ 68 w 105"/>
                <a:gd name="T9" fmla="*/ 106 h 106"/>
                <a:gd name="T10" fmla="*/ 63 w 105"/>
                <a:gd name="T11" fmla="*/ 101 h 106"/>
                <a:gd name="T12" fmla="*/ 65 w 105"/>
                <a:gd name="T13" fmla="*/ 99 h 106"/>
                <a:gd name="T14" fmla="*/ 71 w 105"/>
                <a:gd name="T15" fmla="*/ 95 h 106"/>
                <a:gd name="T16" fmla="*/ 81 w 105"/>
                <a:gd name="T17" fmla="*/ 87 h 106"/>
                <a:gd name="T18" fmla="*/ 79 w 105"/>
                <a:gd name="T19" fmla="*/ 80 h 106"/>
                <a:gd name="T20" fmla="*/ 73 w 105"/>
                <a:gd name="T21" fmla="*/ 79 h 106"/>
                <a:gd name="T22" fmla="*/ 71 w 105"/>
                <a:gd name="T23" fmla="*/ 79 h 106"/>
                <a:gd name="T24" fmla="*/ 68 w 105"/>
                <a:gd name="T25" fmla="*/ 75 h 106"/>
                <a:gd name="T26" fmla="*/ 66 w 105"/>
                <a:gd name="T27" fmla="*/ 82 h 106"/>
                <a:gd name="T28" fmla="*/ 61 w 105"/>
                <a:gd name="T29" fmla="*/ 77 h 106"/>
                <a:gd name="T30" fmla="*/ 48 w 105"/>
                <a:gd name="T31" fmla="*/ 63 h 106"/>
                <a:gd name="T32" fmla="*/ 42 w 105"/>
                <a:gd name="T33" fmla="*/ 59 h 106"/>
                <a:gd name="T34" fmla="*/ 35 w 105"/>
                <a:gd name="T35" fmla="*/ 52 h 106"/>
                <a:gd name="T36" fmla="*/ 34 w 105"/>
                <a:gd name="T37" fmla="*/ 50 h 106"/>
                <a:gd name="T38" fmla="*/ 28 w 105"/>
                <a:gd name="T39" fmla="*/ 26 h 106"/>
                <a:gd name="T40" fmla="*/ 28 w 105"/>
                <a:gd name="T41" fmla="*/ 35 h 106"/>
                <a:gd name="T42" fmla="*/ 20 w 105"/>
                <a:gd name="T43" fmla="*/ 38 h 106"/>
                <a:gd name="T44" fmla="*/ 9 w 105"/>
                <a:gd name="T45" fmla="*/ 43 h 106"/>
                <a:gd name="T46" fmla="*/ 6 w 105"/>
                <a:gd name="T47" fmla="*/ 47 h 106"/>
                <a:gd name="T48" fmla="*/ 1 w 105"/>
                <a:gd name="T49" fmla="*/ 45 h 106"/>
                <a:gd name="T50" fmla="*/ 8 w 105"/>
                <a:gd name="T51" fmla="*/ 19 h 106"/>
                <a:gd name="T52" fmla="*/ 12 w 105"/>
                <a:gd name="T53" fmla="*/ 15 h 106"/>
                <a:gd name="T54" fmla="*/ 39 w 105"/>
                <a:gd name="T55" fmla="*/ 5 h 106"/>
                <a:gd name="T56" fmla="*/ 63 w 105"/>
                <a:gd name="T57" fmla="*/ 7 h 106"/>
                <a:gd name="T58" fmla="*/ 68 w 105"/>
                <a:gd name="T59" fmla="*/ 1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06">
                  <a:moveTo>
                    <a:pt x="68" y="10"/>
                  </a:moveTo>
                  <a:cubicBezTo>
                    <a:pt x="80" y="19"/>
                    <a:pt x="90" y="29"/>
                    <a:pt x="97" y="42"/>
                  </a:cubicBezTo>
                  <a:cubicBezTo>
                    <a:pt x="103" y="58"/>
                    <a:pt x="105" y="73"/>
                    <a:pt x="96" y="88"/>
                  </a:cubicBezTo>
                  <a:cubicBezTo>
                    <a:pt x="92" y="97"/>
                    <a:pt x="85" y="103"/>
                    <a:pt x="76" y="105"/>
                  </a:cubicBezTo>
                  <a:cubicBezTo>
                    <a:pt x="73" y="105"/>
                    <a:pt x="70" y="106"/>
                    <a:pt x="68" y="106"/>
                  </a:cubicBezTo>
                  <a:cubicBezTo>
                    <a:pt x="64" y="106"/>
                    <a:pt x="62" y="105"/>
                    <a:pt x="63" y="101"/>
                  </a:cubicBezTo>
                  <a:cubicBezTo>
                    <a:pt x="64" y="100"/>
                    <a:pt x="64" y="99"/>
                    <a:pt x="65" y="99"/>
                  </a:cubicBezTo>
                  <a:cubicBezTo>
                    <a:pt x="66" y="96"/>
                    <a:pt x="68" y="95"/>
                    <a:pt x="71" y="95"/>
                  </a:cubicBezTo>
                  <a:cubicBezTo>
                    <a:pt x="76" y="95"/>
                    <a:pt x="79" y="91"/>
                    <a:pt x="81" y="87"/>
                  </a:cubicBezTo>
                  <a:cubicBezTo>
                    <a:pt x="82" y="85"/>
                    <a:pt x="81" y="82"/>
                    <a:pt x="79" y="80"/>
                  </a:cubicBezTo>
                  <a:cubicBezTo>
                    <a:pt x="77" y="77"/>
                    <a:pt x="75" y="78"/>
                    <a:pt x="73" y="79"/>
                  </a:cubicBezTo>
                  <a:cubicBezTo>
                    <a:pt x="72" y="79"/>
                    <a:pt x="71" y="79"/>
                    <a:pt x="71" y="79"/>
                  </a:cubicBezTo>
                  <a:cubicBezTo>
                    <a:pt x="68" y="79"/>
                    <a:pt x="69" y="76"/>
                    <a:pt x="68" y="75"/>
                  </a:cubicBezTo>
                  <a:cubicBezTo>
                    <a:pt x="68" y="77"/>
                    <a:pt x="71" y="81"/>
                    <a:pt x="66" y="82"/>
                  </a:cubicBezTo>
                  <a:cubicBezTo>
                    <a:pt x="63" y="83"/>
                    <a:pt x="61" y="80"/>
                    <a:pt x="61" y="77"/>
                  </a:cubicBezTo>
                  <a:cubicBezTo>
                    <a:pt x="60" y="69"/>
                    <a:pt x="55" y="66"/>
                    <a:pt x="48" y="63"/>
                  </a:cubicBezTo>
                  <a:cubicBezTo>
                    <a:pt x="46" y="62"/>
                    <a:pt x="44" y="60"/>
                    <a:pt x="42" y="59"/>
                  </a:cubicBezTo>
                  <a:cubicBezTo>
                    <a:pt x="40" y="56"/>
                    <a:pt x="37" y="54"/>
                    <a:pt x="35" y="52"/>
                  </a:cubicBezTo>
                  <a:cubicBezTo>
                    <a:pt x="35" y="51"/>
                    <a:pt x="34" y="50"/>
                    <a:pt x="34" y="50"/>
                  </a:cubicBezTo>
                  <a:cubicBezTo>
                    <a:pt x="28" y="43"/>
                    <a:pt x="27" y="35"/>
                    <a:pt x="28" y="26"/>
                  </a:cubicBezTo>
                  <a:cubicBezTo>
                    <a:pt x="28" y="29"/>
                    <a:pt x="29" y="32"/>
                    <a:pt x="28" y="35"/>
                  </a:cubicBezTo>
                  <a:cubicBezTo>
                    <a:pt x="27" y="38"/>
                    <a:pt x="23" y="37"/>
                    <a:pt x="20" y="38"/>
                  </a:cubicBezTo>
                  <a:cubicBezTo>
                    <a:pt x="16" y="40"/>
                    <a:pt x="12" y="40"/>
                    <a:pt x="9" y="43"/>
                  </a:cubicBezTo>
                  <a:cubicBezTo>
                    <a:pt x="8" y="44"/>
                    <a:pt x="7" y="45"/>
                    <a:pt x="6" y="47"/>
                  </a:cubicBezTo>
                  <a:cubicBezTo>
                    <a:pt x="2" y="52"/>
                    <a:pt x="1" y="49"/>
                    <a:pt x="1" y="45"/>
                  </a:cubicBezTo>
                  <a:cubicBezTo>
                    <a:pt x="0" y="36"/>
                    <a:pt x="1" y="26"/>
                    <a:pt x="8" y="19"/>
                  </a:cubicBezTo>
                  <a:cubicBezTo>
                    <a:pt x="9" y="17"/>
                    <a:pt x="10" y="16"/>
                    <a:pt x="12" y="15"/>
                  </a:cubicBezTo>
                  <a:cubicBezTo>
                    <a:pt x="19" y="7"/>
                    <a:pt x="30" y="7"/>
                    <a:pt x="39" y="5"/>
                  </a:cubicBezTo>
                  <a:cubicBezTo>
                    <a:pt x="47" y="0"/>
                    <a:pt x="55" y="1"/>
                    <a:pt x="63" y="7"/>
                  </a:cubicBezTo>
                  <a:cubicBezTo>
                    <a:pt x="64" y="9"/>
                    <a:pt x="66" y="10"/>
                    <a:pt x="68" y="10"/>
                  </a:cubicBezTo>
                  <a:close/>
                </a:path>
              </a:pathLst>
            </a:custGeom>
            <a:solidFill>
              <a:srgbClr val="FD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2" name="Freeform 77"/>
            <p:cNvSpPr>
              <a:spLocks/>
            </p:cNvSpPr>
            <p:nvPr userDrawn="1"/>
          </p:nvSpPr>
          <p:spPr bwMode="auto">
            <a:xfrm>
              <a:off x="2608263" y="-2667000"/>
              <a:ext cx="392113" cy="342900"/>
            </a:xfrm>
            <a:custGeom>
              <a:avLst/>
              <a:gdLst>
                <a:gd name="T0" fmla="*/ 83 w 104"/>
                <a:gd name="T1" fmla="*/ 88 h 91"/>
                <a:gd name="T2" fmla="*/ 74 w 104"/>
                <a:gd name="T3" fmla="*/ 80 h 91"/>
                <a:gd name="T4" fmla="*/ 71 w 104"/>
                <a:gd name="T5" fmla="*/ 58 h 91"/>
                <a:gd name="T6" fmla="*/ 67 w 104"/>
                <a:gd name="T7" fmla="*/ 56 h 91"/>
                <a:gd name="T8" fmla="*/ 50 w 104"/>
                <a:gd name="T9" fmla="*/ 49 h 91"/>
                <a:gd name="T10" fmla="*/ 44 w 104"/>
                <a:gd name="T11" fmla="*/ 48 h 91"/>
                <a:gd name="T12" fmla="*/ 35 w 104"/>
                <a:gd name="T13" fmla="*/ 48 h 91"/>
                <a:gd name="T14" fmla="*/ 17 w 104"/>
                <a:gd name="T15" fmla="*/ 55 h 91"/>
                <a:gd name="T16" fmla="*/ 16 w 104"/>
                <a:gd name="T17" fmla="*/ 59 h 91"/>
                <a:gd name="T18" fmla="*/ 25 w 104"/>
                <a:gd name="T19" fmla="*/ 63 h 91"/>
                <a:gd name="T20" fmla="*/ 14 w 104"/>
                <a:gd name="T21" fmla="*/ 70 h 91"/>
                <a:gd name="T22" fmla="*/ 12 w 104"/>
                <a:gd name="T23" fmla="*/ 70 h 91"/>
                <a:gd name="T24" fmla="*/ 8 w 104"/>
                <a:gd name="T25" fmla="*/ 63 h 91"/>
                <a:gd name="T26" fmla="*/ 4 w 104"/>
                <a:gd name="T27" fmla="*/ 48 h 91"/>
                <a:gd name="T28" fmla="*/ 3 w 104"/>
                <a:gd name="T29" fmla="*/ 43 h 91"/>
                <a:gd name="T30" fmla="*/ 10 w 104"/>
                <a:gd name="T31" fmla="*/ 23 h 91"/>
                <a:gd name="T32" fmla="*/ 15 w 104"/>
                <a:gd name="T33" fmla="*/ 17 h 91"/>
                <a:gd name="T34" fmla="*/ 30 w 104"/>
                <a:gd name="T35" fmla="*/ 10 h 91"/>
                <a:gd name="T36" fmla="*/ 38 w 104"/>
                <a:gd name="T37" fmla="*/ 8 h 91"/>
                <a:gd name="T38" fmla="*/ 64 w 104"/>
                <a:gd name="T39" fmla="*/ 13 h 91"/>
                <a:gd name="T40" fmla="*/ 72 w 104"/>
                <a:gd name="T41" fmla="*/ 17 h 91"/>
                <a:gd name="T42" fmla="*/ 88 w 104"/>
                <a:gd name="T43" fmla="*/ 28 h 91"/>
                <a:gd name="T44" fmla="*/ 92 w 104"/>
                <a:gd name="T45" fmla="*/ 35 h 91"/>
                <a:gd name="T46" fmla="*/ 100 w 104"/>
                <a:gd name="T47" fmla="*/ 49 h 91"/>
                <a:gd name="T48" fmla="*/ 102 w 104"/>
                <a:gd name="T49" fmla="*/ 62 h 91"/>
                <a:gd name="T50" fmla="*/ 98 w 104"/>
                <a:gd name="T51" fmla="*/ 78 h 91"/>
                <a:gd name="T52" fmla="*/ 93 w 104"/>
                <a:gd name="T53" fmla="*/ 87 h 91"/>
                <a:gd name="T54" fmla="*/ 83 w 104"/>
                <a:gd name="T5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91">
                  <a:moveTo>
                    <a:pt x="83" y="88"/>
                  </a:moveTo>
                  <a:cubicBezTo>
                    <a:pt x="75" y="91"/>
                    <a:pt x="76" y="91"/>
                    <a:pt x="74" y="80"/>
                  </a:cubicBezTo>
                  <a:cubicBezTo>
                    <a:pt x="74" y="73"/>
                    <a:pt x="75" y="65"/>
                    <a:pt x="71" y="58"/>
                  </a:cubicBezTo>
                  <a:cubicBezTo>
                    <a:pt x="70" y="56"/>
                    <a:pt x="68" y="56"/>
                    <a:pt x="67" y="56"/>
                  </a:cubicBezTo>
                  <a:cubicBezTo>
                    <a:pt x="61" y="54"/>
                    <a:pt x="54" y="54"/>
                    <a:pt x="50" y="49"/>
                  </a:cubicBezTo>
                  <a:cubicBezTo>
                    <a:pt x="48" y="47"/>
                    <a:pt x="46" y="48"/>
                    <a:pt x="44" y="48"/>
                  </a:cubicBezTo>
                  <a:cubicBezTo>
                    <a:pt x="41" y="48"/>
                    <a:pt x="38" y="49"/>
                    <a:pt x="35" y="48"/>
                  </a:cubicBezTo>
                  <a:cubicBezTo>
                    <a:pt x="27" y="44"/>
                    <a:pt x="23" y="52"/>
                    <a:pt x="17" y="55"/>
                  </a:cubicBezTo>
                  <a:cubicBezTo>
                    <a:pt x="16" y="55"/>
                    <a:pt x="16" y="57"/>
                    <a:pt x="16" y="59"/>
                  </a:cubicBezTo>
                  <a:cubicBezTo>
                    <a:pt x="19" y="60"/>
                    <a:pt x="22" y="58"/>
                    <a:pt x="25" y="63"/>
                  </a:cubicBezTo>
                  <a:cubicBezTo>
                    <a:pt x="17" y="59"/>
                    <a:pt x="14" y="63"/>
                    <a:pt x="14" y="70"/>
                  </a:cubicBezTo>
                  <a:cubicBezTo>
                    <a:pt x="13" y="70"/>
                    <a:pt x="13" y="70"/>
                    <a:pt x="12" y="70"/>
                  </a:cubicBezTo>
                  <a:cubicBezTo>
                    <a:pt x="13" y="66"/>
                    <a:pt x="11" y="65"/>
                    <a:pt x="8" y="63"/>
                  </a:cubicBezTo>
                  <a:cubicBezTo>
                    <a:pt x="1" y="59"/>
                    <a:pt x="0" y="55"/>
                    <a:pt x="4" y="48"/>
                  </a:cubicBezTo>
                  <a:cubicBezTo>
                    <a:pt x="6" y="46"/>
                    <a:pt x="4" y="44"/>
                    <a:pt x="3" y="43"/>
                  </a:cubicBezTo>
                  <a:cubicBezTo>
                    <a:pt x="0" y="34"/>
                    <a:pt x="2" y="28"/>
                    <a:pt x="10" y="23"/>
                  </a:cubicBezTo>
                  <a:cubicBezTo>
                    <a:pt x="12" y="22"/>
                    <a:pt x="14" y="20"/>
                    <a:pt x="15" y="17"/>
                  </a:cubicBezTo>
                  <a:cubicBezTo>
                    <a:pt x="18" y="10"/>
                    <a:pt x="22" y="8"/>
                    <a:pt x="30" y="10"/>
                  </a:cubicBezTo>
                  <a:cubicBezTo>
                    <a:pt x="33" y="12"/>
                    <a:pt x="36" y="11"/>
                    <a:pt x="38" y="8"/>
                  </a:cubicBezTo>
                  <a:cubicBezTo>
                    <a:pt x="48" y="0"/>
                    <a:pt x="58" y="2"/>
                    <a:pt x="64" y="13"/>
                  </a:cubicBezTo>
                  <a:cubicBezTo>
                    <a:pt x="66" y="17"/>
                    <a:pt x="68" y="17"/>
                    <a:pt x="72" y="17"/>
                  </a:cubicBezTo>
                  <a:cubicBezTo>
                    <a:pt x="83" y="15"/>
                    <a:pt x="87" y="18"/>
                    <a:pt x="88" y="28"/>
                  </a:cubicBezTo>
                  <a:cubicBezTo>
                    <a:pt x="88" y="32"/>
                    <a:pt x="89" y="34"/>
                    <a:pt x="92" y="35"/>
                  </a:cubicBezTo>
                  <a:cubicBezTo>
                    <a:pt x="98" y="38"/>
                    <a:pt x="101" y="42"/>
                    <a:pt x="100" y="49"/>
                  </a:cubicBezTo>
                  <a:cubicBezTo>
                    <a:pt x="99" y="53"/>
                    <a:pt x="100" y="58"/>
                    <a:pt x="102" y="62"/>
                  </a:cubicBezTo>
                  <a:cubicBezTo>
                    <a:pt x="104" y="68"/>
                    <a:pt x="101" y="73"/>
                    <a:pt x="98" y="78"/>
                  </a:cubicBezTo>
                  <a:cubicBezTo>
                    <a:pt x="97" y="81"/>
                    <a:pt x="95" y="84"/>
                    <a:pt x="93" y="87"/>
                  </a:cubicBezTo>
                  <a:cubicBezTo>
                    <a:pt x="90" y="88"/>
                    <a:pt x="86" y="87"/>
                    <a:pt x="83" y="88"/>
                  </a:cubicBezTo>
                  <a:close/>
                </a:path>
              </a:pathLst>
            </a:custGeom>
            <a:solidFill>
              <a:srgbClr val="672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3" name="Freeform 78"/>
            <p:cNvSpPr>
              <a:spLocks/>
            </p:cNvSpPr>
            <p:nvPr userDrawn="1"/>
          </p:nvSpPr>
          <p:spPr bwMode="auto">
            <a:xfrm>
              <a:off x="1084263" y="-2724150"/>
              <a:ext cx="414338" cy="779463"/>
            </a:xfrm>
            <a:custGeom>
              <a:avLst/>
              <a:gdLst>
                <a:gd name="T0" fmla="*/ 18 w 110"/>
                <a:gd name="T1" fmla="*/ 12 h 207"/>
                <a:gd name="T2" fmla="*/ 22 w 110"/>
                <a:gd name="T3" fmla="*/ 10 h 207"/>
                <a:gd name="T4" fmla="*/ 24 w 110"/>
                <a:gd name="T5" fmla="*/ 14 h 207"/>
                <a:gd name="T6" fmla="*/ 30 w 110"/>
                <a:gd name="T7" fmla="*/ 7 h 207"/>
                <a:gd name="T8" fmla="*/ 35 w 110"/>
                <a:gd name="T9" fmla="*/ 7 h 207"/>
                <a:gd name="T10" fmla="*/ 40 w 110"/>
                <a:gd name="T11" fmla="*/ 29 h 207"/>
                <a:gd name="T12" fmla="*/ 54 w 110"/>
                <a:gd name="T13" fmla="*/ 23 h 207"/>
                <a:gd name="T14" fmla="*/ 50 w 110"/>
                <a:gd name="T15" fmla="*/ 31 h 207"/>
                <a:gd name="T16" fmla="*/ 46 w 110"/>
                <a:gd name="T17" fmla="*/ 39 h 207"/>
                <a:gd name="T18" fmla="*/ 37 w 110"/>
                <a:gd name="T19" fmla="*/ 50 h 207"/>
                <a:gd name="T20" fmla="*/ 45 w 110"/>
                <a:gd name="T21" fmla="*/ 60 h 207"/>
                <a:gd name="T22" fmla="*/ 52 w 110"/>
                <a:gd name="T23" fmla="*/ 74 h 207"/>
                <a:gd name="T24" fmla="*/ 66 w 110"/>
                <a:gd name="T25" fmla="*/ 101 h 207"/>
                <a:gd name="T26" fmla="*/ 75 w 110"/>
                <a:gd name="T27" fmla="*/ 118 h 207"/>
                <a:gd name="T28" fmla="*/ 81 w 110"/>
                <a:gd name="T29" fmla="*/ 128 h 207"/>
                <a:gd name="T30" fmla="*/ 90 w 110"/>
                <a:gd name="T31" fmla="*/ 141 h 207"/>
                <a:gd name="T32" fmla="*/ 108 w 110"/>
                <a:gd name="T33" fmla="*/ 193 h 207"/>
                <a:gd name="T34" fmla="*/ 86 w 110"/>
                <a:gd name="T35" fmla="*/ 201 h 207"/>
                <a:gd name="T36" fmla="*/ 74 w 110"/>
                <a:gd name="T37" fmla="*/ 177 h 207"/>
                <a:gd name="T38" fmla="*/ 71 w 110"/>
                <a:gd name="T39" fmla="*/ 167 h 207"/>
                <a:gd name="T40" fmla="*/ 65 w 110"/>
                <a:gd name="T41" fmla="*/ 155 h 207"/>
                <a:gd name="T42" fmla="*/ 53 w 110"/>
                <a:gd name="T43" fmla="*/ 124 h 207"/>
                <a:gd name="T44" fmla="*/ 30 w 110"/>
                <a:gd name="T45" fmla="*/ 56 h 207"/>
                <a:gd name="T46" fmla="*/ 20 w 110"/>
                <a:gd name="T47" fmla="*/ 48 h 207"/>
                <a:gd name="T48" fmla="*/ 1 w 110"/>
                <a:gd name="T49" fmla="*/ 28 h 207"/>
                <a:gd name="T50" fmla="*/ 4 w 110"/>
                <a:gd name="T51" fmla="*/ 24 h 207"/>
                <a:gd name="T52" fmla="*/ 14 w 110"/>
                <a:gd name="T53" fmla="*/ 28 h 207"/>
                <a:gd name="T54" fmla="*/ 11 w 110"/>
                <a:gd name="T55" fmla="*/ 22 h 207"/>
                <a:gd name="T56" fmla="*/ 6 w 110"/>
                <a:gd name="T57" fmla="*/ 13 h 207"/>
                <a:gd name="T58" fmla="*/ 10 w 110"/>
                <a:gd name="T59" fmla="*/ 10 h 207"/>
                <a:gd name="T60" fmla="*/ 18 w 110"/>
                <a:gd name="T61" fmla="*/ 23 h 207"/>
                <a:gd name="T62" fmla="*/ 22 w 110"/>
                <a:gd name="T63" fmla="*/ 2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207">
                  <a:moveTo>
                    <a:pt x="20" y="18"/>
                  </a:moveTo>
                  <a:cubicBezTo>
                    <a:pt x="19" y="16"/>
                    <a:pt x="19" y="14"/>
                    <a:pt x="18" y="12"/>
                  </a:cubicBezTo>
                  <a:cubicBezTo>
                    <a:pt x="17" y="9"/>
                    <a:pt x="12" y="5"/>
                    <a:pt x="16" y="2"/>
                  </a:cubicBezTo>
                  <a:cubicBezTo>
                    <a:pt x="19" y="0"/>
                    <a:pt x="20" y="7"/>
                    <a:pt x="22" y="10"/>
                  </a:cubicBezTo>
                  <a:cubicBezTo>
                    <a:pt x="23" y="11"/>
                    <a:pt x="23" y="13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7"/>
                    <a:pt x="26" y="20"/>
                    <a:pt x="29" y="23"/>
                  </a:cubicBezTo>
                  <a:cubicBezTo>
                    <a:pt x="31" y="18"/>
                    <a:pt x="30" y="12"/>
                    <a:pt x="30" y="7"/>
                  </a:cubicBezTo>
                  <a:cubicBezTo>
                    <a:pt x="30" y="5"/>
                    <a:pt x="29" y="3"/>
                    <a:pt x="32" y="3"/>
                  </a:cubicBezTo>
                  <a:cubicBezTo>
                    <a:pt x="35" y="2"/>
                    <a:pt x="35" y="5"/>
                    <a:pt x="35" y="7"/>
                  </a:cubicBezTo>
                  <a:cubicBezTo>
                    <a:pt x="36" y="13"/>
                    <a:pt x="35" y="19"/>
                    <a:pt x="37" y="25"/>
                  </a:cubicBezTo>
                  <a:cubicBezTo>
                    <a:pt x="37" y="27"/>
                    <a:pt x="37" y="29"/>
                    <a:pt x="40" y="29"/>
                  </a:cubicBezTo>
                  <a:cubicBezTo>
                    <a:pt x="44" y="29"/>
                    <a:pt x="46" y="26"/>
                    <a:pt x="49" y="24"/>
                  </a:cubicBezTo>
                  <a:cubicBezTo>
                    <a:pt x="50" y="23"/>
                    <a:pt x="52" y="21"/>
                    <a:pt x="54" y="23"/>
                  </a:cubicBezTo>
                  <a:cubicBezTo>
                    <a:pt x="56" y="25"/>
                    <a:pt x="54" y="26"/>
                    <a:pt x="53" y="27"/>
                  </a:cubicBezTo>
                  <a:cubicBezTo>
                    <a:pt x="52" y="29"/>
                    <a:pt x="51" y="30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8" y="33"/>
                    <a:pt x="48" y="36"/>
                    <a:pt x="46" y="39"/>
                  </a:cubicBezTo>
                  <a:cubicBezTo>
                    <a:pt x="45" y="43"/>
                    <a:pt x="43" y="48"/>
                    <a:pt x="36" y="49"/>
                  </a:cubicBezTo>
                  <a:cubicBezTo>
                    <a:pt x="36" y="49"/>
                    <a:pt x="37" y="50"/>
                    <a:pt x="37" y="50"/>
                  </a:cubicBezTo>
                  <a:cubicBezTo>
                    <a:pt x="40" y="49"/>
                    <a:pt x="40" y="51"/>
                    <a:pt x="41" y="52"/>
                  </a:cubicBezTo>
                  <a:cubicBezTo>
                    <a:pt x="43" y="55"/>
                    <a:pt x="43" y="58"/>
                    <a:pt x="45" y="60"/>
                  </a:cubicBezTo>
                  <a:cubicBezTo>
                    <a:pt x="46" y="61"/>
                    <a:pt x="46" y="61"/>
                    <a:pt x="46" y="62"/>
                  </a:cubicBezTo>
                  <a:cubicBezTo>
                    <a:pt x="48" y="66"/>
                    <a:pt x="50" y="70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7" y="83"/>
                    <a:pt x="61" y="92"/>
                    <a:pt x="66" y="101"/>
                  </a:cubicBezTo>
                  <a:cubicBezTo>
                    <a:pt x="67" y="102"/>
                    <a:pt x="69" y="103"/>
                    <a:pt x="68" y="106"/>
                  </a:cubicBezTo>
                  <a:cubicBezTo>
                    <a:pt x="72" y="109"/>
                    <a:pt x="72" y="115"/>
                    <a:pt x="75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7" y="121"/>
                    <a:pt x="78" y="125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5" y="132"/>
                    <a:pt x="86" y="137"/>
                    <a:pt x="90" y="141"/>
                  </a:cubicBezTo>
                  <a:cubicBezTo>
                    <a:pt x="96" y="148"/>
                    <a:pt x="100" y="156"/>
                    <a:pt x="105" y="162"/>
                  </a:cubicBezTo>
                  <a:cubicBezTo>
                    <a:pt x="110" y="172"/>
                    <a:pt x="110" y="183"/>
                    <a:pt x="108" y="193"/>
                  </a:cubicBezTo>
                  <a:cubicBezTo>
                    <a:pt x="107" y="203"/>
                    <a:pt x="103" y="207"/>
                    <a:pt x="93" y="206"/>
                  </a:cubicBezTo>
                  <a:cubicBezTo>
                    <a:pt x="89" y="206"/>
                    <a:pt x="87" y="203"/>
                    <a:pt x="86" y="201"/>
                  </a:cubicBezTo>
                  <a:cubicBezTo>
                    <a:pt x="83" y="194"/>
                    <a:pt x="79" y="187"/>
                    <a:pt x="76" y="181"/>
                  </a:cubicBezTo>
                  <a:cubicBezTo>
                    <a:pt x="75" y="180"/>
                    <a:pt x="75" y="178"/>
                    <a:pt x="74" y="177"/>
                  </a:cubicBezTo>
                  <a:cubicBezTo>
                    <a:pt x="74" y="173"/>
                    <a:pt x="73" y="170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0" y="163"/>
                    <a:pt x="67" y="159"/>
                    <a:pt x="65" y="154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3" y="149"/>
                    <a:pt x="61" y="143"/>
                    <a:pt x="58" y="137"/>
                  </a:cubicBezTo>
                  <a:cubicBezTo>
                    <a:pt x="57" y="133"/>
                    <a:pt x="55" y="129"/>
                    <a:pt x="53" y="124"/>
                  </a:cubicBezTo>
                  <a:cubicBezTo>
                    <a:pt x="50" y="117"/>
                    <a:pt x="48" y="109"/>
                    <a:pt x="44" y="102"/>
                  </a:cubicBezTo>
                  <a:cubicBezTo>
                    <a:pt x="40" y="86"/>
                    <a:pt x="34" y="71"/>
                    <a:pt x="30" y="56"/>
                  </a:cubicBezTo>
                  <a:cubicBezTo>
                    <a:pt x="29" y="51"/>
                    <a:pt x="24" y="52"/>
                    <a:pt x="22" y="50"/>
                  </a:cubicBezTo>
                  <a:cubicBezTo>
                    <a:pt x="21" y="49"/>
                    <a:pt x="20" y="49"/>
                    <a:pt x="20" y="48"/>
                  </a:cubicBezTo>
                  <a:cubicBezTo>
                    <a:pt x="17" y="42"/>
                    <a:pt x="15" y="36"/>
                    <a:pt x="8" y="33"/>
                  </a:cubicBezTo>
                  <a:cubicBezTo>
                    <a:pt x="6" y="32"/>
                    <a:pt x="3" y="31"/>
                    <a:pt x="1" y="28"/>
                  </a:cubicBezTo>
                  <a:cubicBezTo>
                    <a:pt x="0" y="27"/>
                    <a:pt x="0" y="26"/>
                    <a:pt x="1" y="24"/>
                  </a:cubicBezTo>
                  <a:cubicBezTo>
                    <a:pt x="2" y="23"/>
                    <a:pt x="3" y="23"/>
                    <a:pt x="4" y="24"/>
                  </a:cubicBezTo>
                  <a:cubicBezTo>
                    <a:pt x="7" y="26"/>
                    <a:pt x="9" y="28"/>
                    <a:pt x="11" y="29"/>
                  </a:cubicBezTo>
                  <a:cubicBezTo>
                    <a:pt x="13" y="30"/>
                    <a:pt x="15" y="31"/>
                    <a:pt x="14" y="28"/>
                  </a:cubicBezTo>
                  <a:cubicBezTo>
                    <a:pt x="14" y="26"/>
                    <a:pt x="13" y="24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19"/>
                    <a:pt x="8" y="16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4" y="9"/>
                    <a:pt x="6" y="7"/>
                  </a:cubicBezTo>
                  <a:cubicBezTo>
                    <a:pt x="8" y="6"/>
                    <a:pt x="9" y="9"/>
                    <a:pt x="10" y="10"/>
                  </a:cubicBezTo>
                  <a:cubicBezTo>
                    <a:pt x="10" y="11"/>
                    <a:pt x="11" y="12"/>
                    <a:pt x="12" y="13"/>
                  </a:cubicBezTo>
                  <a:cubicBezTo>
                    <a:pt x="14" y="16"/>
                    <a:pt x="16" y="20"/>
                    <a:pt x="18" y="23"/>
                  </a:cubicBezTo>
                  <a:cubicBezTo>
                    <a:pt x="19" y="24"/>
                    <a:pt x="19" y="26"/>
                    <a:pt x="21" y="25"/>
                  </a:cubicBezTo>
                  <a:cubicBezTo>
                    <a:pt x="22" y="25"/>
                    <a:pt x="22" y="24"/>
                    <a:pt x="22" y="23"/>
                  </a:cubicBezTo>
                  <a:cubicBezTo>
                    <a:pt x="21" y="21"/>
                    <a:pt x="21" y="20"/>
                    <a:pt x="20" y="18"/>
                  </a:cubicBezTo>
                  <a:close/>
                </a:path>
              </a:pathLst>
            </a:custGeom>
            <a:solidFill>
              <a:srgbClr val="F8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4" name="Freeform 79"/>
            <p:cNvSpPr>
              <a:spLocks/>
            </p:cNvSpPr>
            <p:nvPr userDrawn="1"/>
          </p:nvSpPr>
          <p:spPr bwMode="auto">
            <a:xfrm>
              <a:off x="814388" y="-2332038"/>
              <a:ext cx="371475" cy="304800"/>
            </a:xfrm>
            <a:custGeom>
              <a:avLst/>
              <a:gdLst>
                <a:gd name="T0" fmla="*/ 90 w 99"/>
                <a:gd name="T1" fmla="*/ 78 h 81"/>
                <a:gd name="T2" fmla="*/ 90 w 99"/>
                <a:gd name="T3" fmla="*/ 78 h 81"/>
                <a:gd name="T4" fmla="*/ 90 w 99"/>
                <a:gd name="T5" fmla="*/ 78 h 81"/>
                <a:gd name="T6" fmla="*/ 88 w 99"/>
                <a:gd name="T7" fmla="*/ 79 h 81"/>
                <a:gd name="T8" fmla="*/ 82 w 99"/>
                <a:gd name="T9" fmla="*/ 75 h 81"/>
                <a:gd name="T10" fmla="*/ 72 w 99"/>
                <a:gd name="T11" fmla="*/ 78 h 81"/>
                <a:gd name="T12" fmla="*/ 65 w 99"/>
                <a:gd name="T13" fmla="*/ 81 h 81"/>
                <a:gd name="T14" fmla="*/ 55 w 99"/>
                <a:gd name="T15" fmla="*/ 80 h 81"/>
                <a:gd name="T16" fmla="*/ 48 w 99"/>
                <a:gd name="T17" fmla="*/ 79 h 81"/>
                <a:gd name="T18" fmla="*/ 35 w 99"/>
                <a:gd name="T19" fmla="*/ 78 h 81"/>
                <a:gd name="T20" fmla="*/ 25 w 99"/>
                <a:gd name="T21" fmla="*/ 72 h 81"/>
                <a:gd name="T22" fmla="*/ 21 w 99"/>
                <a:gd name="T23" fmla="*/ 65 h 81"/>
                <a:gd name="T24" fmla="*/ 14 w 99"/>
                <a:gd name="T25" fmla="*/ 60 h 81"/>
                <a:gd name="T26" fmla="*/ 4 w 99"/>
                <a:gd name="T27" fmla="*/ 44 h 81"/>
                <a:gd name="T28" fmla="*/ 10 w 99"/>
                <a:gd name="T29" fmla="*/ 40 h 81"/>
                <a:gd name="T30" fmla="*/ 17 w 99"/>
                <a:gd name="T31" fmla="*/ 45 h 81"/>
                <a:gd name="T32" fmla="*/ 10 w 99"/>
                <a:gd name="T33" fmla="*/ 46 h 81"/>
                <a:gd name="T34" fmla="*/ 14 w 99"/>
                <a:gd name="T35" fmla="*/ 54 h 81"/>
                <a:gd name="T36" fmla="*/ 17 w 99"/>
                <a:gd name="T37" fmla="*/ 46 h 81"/>
                <a:gd name="T38" fmla="*/ 18 w 99"/>
                <a:gd name="T39" fmla="*/ 46 h 81"/>
                <a:gd name="T40" fmla="*/ 23 w 99"/>
                <a:gd name="T41" fmla="*/ 42 h 81"/>
                <a:gd name="T42" fmla="*/ 31 w 99"/>
                <a:gd name="T43" fmla="*/ 18 h 81"/>
                <a:gd name="T44" fmla="*/ 59 w 99"/>
                <a:gd name="T45" fmla="*/ 4 h 81"/>
                <a:gd name="T46" fmla="*/ 83 w 99"/>
                <a:gd name="T47" fmla="*/ 5 h 81"/>
                <a:gd name="T48" fmla="*/ 89 w 99"/>
                <a:gd name="T49" fmla="*/ 11 h 81"/>
                <a:gd name="T50" fmla="*/ 86 w 99"/>
                <a:gd name="T51" fmla="*/ 13 h 81"/>
                <a:gd name="T52" fmla="*/ 91 w 99"/>
                <a:gd name="T53" fmla="*/ 19 h 81"/>
                <a:gd name="T54" fmla="*/ 95 w 99"/>
                <a:gd name="T55" fmla="*/ 36 h 81"/>
                <a:gd name="T56" fmla="*/ 97 w 99"/>
                <a:gd name="T57" fmla="*/ 53 h 81"/>
                <a:gd name="T58" fmla="*/ 98 w 99"/>
                <a:gd name="T59" fmla="*/ 54 h 81"/>
                <a:gd name="T60" fmla="*/ 90 w 99"/>
                <a:gd name="T61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" h="81">
                  <a:moveTo>
                    <a:pt x="90" y="78"/>
                  </a:moveTo>
                  <a:cubicBezTo>
                    <a:pt x="90" y="78"/>
                    <a:pt x="90" y="78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6" y="78"/>
                    <a:pt x="84" y="76"/>
                    <a:pt x="82" y="75"/>
                  </a:cubicBezTo>
                  <a:cubicBezTo>
                    <a:pt x="78" y="73"/>
                    <a:pt x="75" y="75"/>
                    <a:pt x="72" y="78"/>
                  </a:cubicBezTo>
                  <a:cubicBezTo>
                    <a:pt x="70" y="80"/>
                    <a:pt x="68" y="80"/>
                    <a:pt x="65" y="81"/>
                  </a:cubicBezTo>
                  <a:cubicBezTo>
                    <a:pt x="62" y="81"/>
                    <a:pt x="59" y="80"/>
                    <a:pt x="55" y="80"/>
                  </a:cubicBezTo>
                  <a:cubicBezTo>
                    <a:pt x="52" y="80"/>
                    <a:pt x="50" y="80"/>
                    <a:pt x="48" y="79"/>
                  </a:cubicBezTo>
                  <a:cubicBezTo>
                    <a:pt x="43" y="76"/>
                    <a:pt x="39" y="77"/>
                    <a:pt x="35" y="78"/>
                  </a:cubicBezTo>
                  <a:cubicBezTo>
                    <a:pt x="30" y="78"/>
                    <a:pt x="27" y="77"/>
                    <a:pt x="25" y="72"/>
                  </a:cubicBezTo>
                  <a:cubicBezTo>
                    <a:pt x="24" y="70"/>
                    <a:pt x="22" y="67"/>
                    <a:pt x="21" y="65"/>
                  </a:cubicBezTo>
                  <a:cubicBezTo>
                    <a:pt x="19" y="61"/>
                    <a:pt x="18" y="60"/>
                    <a:pt x="14" y="60"/>
                  </a:cubicBezTo>
                  <a:cubicBezTo>
                    <a:pt x="6" y="61"/>
                    <a:pt x="0" y="51"/>
                    <a:pt x="4" y="44"/>
                  </a:cubicBezTo>
                  <a:cubicBezTo>
                    <a:pt x="5" y="41"/>
                    <a:pt x="7" y="40"/>
                    <a:pt x="10" y="40"/>
                  </a:cubicBezTo>
                  <a:cubicBezTo>
                    <a:pt x="13" y="40"/>
                    <a:pt x="17" y="41"/>
                    <a:pt x="17" y="45"/>
                  </a:cubicBezTo>
                  <a:cubicBezTo>
                    <a:pt x="15" y="49"/>
                    <a:pt x="12" y="44"/>
                    <a:pt x="10" y="46"/>
                  </a:cubicBezTo>
                  <a:cubicBezTo>
                    <a:pt x="7" y="51"/>
                    <a:pt x="11" y="52"/>
                    <a:pt x="14" y="54"/>
                  </a:cubicBezTo>
                  <a:cubicBezTo>
                    <a:pt x="17" y="53"/>
                    <a:pt x="14" y="48"/>
                    <a:pt x="17" y="46"/>
                  </a:cubicBezTo>
                  <a:cubicBezTo>
                    <a:pt x="17" y="46"/>
                    <a:pt x="18" y="46"/>
                    <a:pt x="18" y="46"/>
                  </a:cubicBezTo>
                  <a:cubicBezTo>
                    <a:pt x="22" y="47"/>
                    <a:pt x="23" y="45"/>
                    <a:pt x="23" y="42"/>
                  </a:cubicBezTo>
                  <a:cubicBezTo>
                    <a:pt x="24" y="33"/>
                    <a:pt x="27" y="26"/>
                    <a:pt x="31" y="18"/>
                  </a:cubicBezTo>
                  <a:cubicBezTo>
                    <a:pt x="38" y="2"/>
                    <a:pt x="41" y="0"/>
                    <a:pt x="59" y="4"/>
                  </a:cubicBezTo>
                  <a:cubicBezTo>
                    <a:pt x="67" y="6"/>
                    <a:pt x="75" y="5"/>
                    <a:pt x="83" y="5"/>
                  </a:cubicBezTo>
                  <a:cubicBezTo>
                    <a:pt x="87" y="6"/>
                    <a:pt x="90" y="6"/>
                    <a:pt x="89" y="11"/>
                  </a:cubicBezTo>
                  <a:cubicBezTo>
                    <a:pt x="89" y="14"/>
                    <a:pt x="87" y="13"/>
                    <a:pt x="86" y="13"/>
                  </a:cubicBezTo>
                  <a:cubicBezTo>
                    <a:pt x="90" y="14"/>
                    <a:pt x="90" y="14"/>
                    <a:pt x="91" y="19"/>
                  </a:cubicBezTo>
                  <a:cubicBezTo>
                    <a:pt x="92" y="25"/>
                    <a:pt x="94" y="30"/>
                    <a:pt x="95" y="36"/>
                  </a:cubicBezTo>
                  <a:cubicBezTo>
                    <a:pt x="83" y="44"/>
                    <a:pt x="84" y="47"/>
                    <a:pt x="97" y="53"/>
                  </a:cubicBezTo>
                  <a:cubicBezTo>
                    <a:pt x="97" y="53"/>
                    <a:pt x="98" y="53"/>
                    <a:pt x="98" y="54"/>
                  </a:cubicBezTo>
                  <a:cubicBezTo>
                    <a:pt x="99" y="63"/>
                    <a:pt x="95" y="70"/>
                    <a:pt x="90" y="78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5" name="Freeform 80"/>
            <p:cNvSpPr>
              <a:spLocks/>
            </p:cNvSpPr>
            <p:nvPr userDrawn="1"/>
          </p:nvSpPr>
          <p:spPr bwMode="auto">
            <a:xfrm>
              <a:off x="1698625" y="-2724150"/>
              <a:ext cx="395288" cy="735013"/>
            </a:xfrm>
            <a:custGeom>
              <a:avLst/>
              <a:gdLst>
                <a:gd name="T0" fmla="*/ 93 w 105"/>
                <a:gd name="T1" fmla="*/ 29 h 195"/>
                <a:gd name="T2" fmla="*/ 105 w 105"/>
                <a:gd name="T3" fmla="*/ 24 h 195"/>
                <a:gd name="T4" fmla="*/ 96 w 105"/>
                <a:gd name="T5" fmla="*/ 33 h 195"/>
                <a:gd name="T6" fmla="*/ 85 w 105"/>
                <a:gd name="T7" fmla="*/ 48 h 195"/>
                <a:gd name="T8" fmla="*/ 83 w 105"/>
                <a:gd name="T9" fmla="*/ 50 h 195"/>
                <a:gd name="T10" fmla="*/ 73 w 105"/>
                <a:gd name="T11" fmla="*/ 63 h 195"/>
                <a:gd name="T12" fmla="*/ 71 w 105"/>
                <a:gd name="T13" fmla="*/ 72 h 195"/>
                <a:gd name="T14" fmla="*/ 69 w 105"/>
                <a:gd name="T15" fmla="*/ 74 h 195"/>
                <a:gd name="T16" fmla="*/ 61 w 105"/>
                <a:gd name="T17" fmla="*/ 101 h 195"/>
                <a:gd name="T18" fmla="*/ 61 w 105"/>
                <a:gd name="T19" fmla="*/ 103 h 195"/>
                <a:gd name="T20" fmla="*/ 50 w 105"/>
                <a:gd name="T21" fmla="*/ 132 h 195"/>
                <a:gd name="T22" fmla="*/ 47 w 105"/>
                <a:gd name="T23" fmla="*/ 137 h 195"/>
                <a:gd name="T24" fmla="*/ 42 w 105"/>
                <a:gd name="T25" fmla="*/ 152 h 195"/>
                <a:gd name="T26" fmla="*/ 40 w 105"/>
                <a:gd name="T27" fmla="*/ 157 h 195"/>
                <a:gd name="T28" fmla="*/ 35 w 105"/>
                <a:gd name="T29" fmla="*/ 168 h 195"/>
                <a:gd name="T30" fmla="*/ 35 w 105"/>
                <a:gd name="T31" fmla="*/ 168 h 195"/>
                <a:gd name="T32" fmla="*/ 29 w 105"/>
                <a:gd name="T33" fmla="*/ 182 h 195"/>
                <a:gd name="T34" fmla="*/ 28 w 105"/>
                <a:gd name="T35" fmla="*/ 183 h 195"/>
                <a:gd name="T36" fmla="*/ 23 w 105"/>
                <a:gd name="T37" fmla="*/ 193 h 195"/>
                <a:gd name="T38" fmla="*/ 20 w 105"/>
                <a:gd name="T39" fmla="*/ 195 h 195"/>
                <a:gd name="T40" fmla="*/ 18 w 105"/>
                <a:gd name="T41" fmla="*/ 193 h 195"/>
                <a:gd name="T42" fmla="*/ 13 w 105"/>
                <a:gd name="T43" fmla="*/ 184 h 195"/>
                <a:gd name="T44" fmla="*/ 1 w 105"/>
                <a:gd name="T45" fmla="*/ 167 h 195"/>
                <a:gd name="T46" fmla="*/ 1 w 105"/>
                <a:gd name="T47" fmla="*/ 160 h 195"/>
                <a:gd name="T48" fmla="*/ 8 w 105"/>
                <a:gd name="T49" fmla="*/ 149 h 195"/>
                <a:gd name="T50" fmla="*/ 15 w 105"/>
                <a:gd name="T51" fmla="*/ 139 h 195"/>
                <a:gd name="T52" fmla="*/ 16 w 105"/>
                <a:gd name="T53" fmla="*/ 138 h 195"/>
                <a:gd name="T54" fmla="*/ 26 w 105"/>
                <a:gd name="T55" fmla="*/ 122 h 195"/>
                <a:gd name="T56" fmla="*/ 28 w 105"/>
                <a:gd name="T57" fmla="*/ 120 h 195"/>
                <a:gd name="T58" fmla="*/ 33 w 105"/>
                <a:gd name="T59" fmla="*/ 109 h 195"/>
                <a:gd name="T60" fmla="*/ 35 w 105"/>
                <a:gd name="T61" fmla="*/ 108 h 195"/>
                <a:gd name="T62" fmla="*/ 50 w 105"/>
                <a:gd name="T63" fmla="*/ 77 h 195"/>
                <a:gd name="T64" fmla="*/ 62 w 105"/>
                <a:gd name="T65" fmla="*/ 54 h 195"/>
                <a:gd name="T66" fmla="*/ 66 w 105"/>
                <a:gd name="T67" fmla="*/ 49 h 195"/>
                <a:gd name="T68" fmla="*/ 58 w 105"/>
                <a:gd name="T69" fmla="*/ 38 h 195"/>
                <a:gd name="T70" fmla="*/ 53 w 105"/>
                <a:gd name="T71" fmla="*/ 31 h 195"/>
                <a:gd name="T72" fmla="*/ 53 w 105"/>
                <a:gd name="T73" fmla="*/ 30 h 195"/>
                <a:gd name="T74" fmla="*/ 51 w 105"/>
                <a:gd name="T75" fmla="*/ 23 h 195"/>
                <a:gd name="T76" fmla="*/ 57 w 105"/>
                <a:gd name="T77" fmla="*/ 26 h 195"/>
                <a:gd name="T78" fmla="*/ 65 w 105"/>
                <a:gd name="T79" fmla="*/ 30 h 195"/>
                <a:gd name="T80" fmla="*/ 69 w 105"/>
                <a:gd name="T81" fmla="*/ 15 h 195"/>
                <a:gd name="T82" fmla="*/ 72 w 105"/>
                <a:gd name="T83" fmla="*/ 3 h 195"/>
                <a:gd name="T84" fmla="*/ 74 w 105"/>
                <a:gd name="T85" fmla="*/ 15 h 195"/>
                <a:gd name="T86" fmla="*/ 75 w 105"/>
                <a:gd name="T87" fmla="*/ 23 h 195"/>
                <a:gd name="T88" fmla="*/ 80 w 105"/>
                <a:gd name="T89" fmla="*/ 14 h 195"/>
                <a:gd name="T90" fmla="*/ 80 w 105"/>
                <a:gd name="T91" fmla="*/ 14 h 195"/>
                <a:gd name="T92" fmla="*/ 85 w 105"/>
                <a:gd name="T93" fmla="*/ 4 h 195"/>
                <a:gd name="T94" fmla="*/ 90 w 105"/>
                <a:gd name="T95" fmla="*/ 1 h 195"/>
                <a:gd name="T96" fmla="*/ 90 w 105"/>
                <a:gd name="T97" fmla="*/ 1 h 195"/>
                <a:gd name="T98" fmla="*/ 87 w 105"/>
                <a:gd name="T99" fmla="*/ 11 h 195"/>
                <a:gd name="T100" fmla="*/ 83 w 105"/>
                <a:gd name="T101" fmla="*/ 22 h 195"/>
                <a:gd name="T102" fmla="*/ 84 w 105"/>
                <a:gd name="T103" fmla="*/ 25 h 195"/>
                <a:gd name="T104" fmla="*/ 86 w 105"/>
                <a:gd name="T105" fmla="*/ 24 h 195"/>
                <a:gd name="T106" fmla="*/ 93 w 105"/>
                <a:gd name="T107" fmla="*/ 13 h 195"/>
                <a:gd name="T108" fmla="*/ 95 w 105"/>
                <a:gd name="T109" fmla="*/ 10 h 195"/>
                <a:gd name="T110" fmla="*/ 98 w 105"/>
                <a:gd name="T111" fmla="*/ 7 h 195"/>
                <a:gd name="T112" fmla="*/ 99 w 105"/>
                <a:gd name="T113" fmla="*/ 12 h 195"/>
                <a:gd name="T114" fmla="*/ 99 w 105"/>
                <a:gd name="T115" fmla="*/ 12 h 195"/>
                <a:gd name="T116" fmla="*/ 93 w 105"/>
                <a:gd name="T117" fmla="*/ 22 h 195"/>
                <a:gd name="T118" fmla="*/ 93 w 105"/>
                <a:gd name="T119" fmla="*/ 22 h 195"/>
                <a:gd name="T120" fmla="*/ 90 w 105"/>
                <a:gd name="T121" fmla="*/ 28 h 195"/>
                <a:gd name="T122" fmla="*/ 93 w 105"/>
                <a:gd name="T123" fmla="*/ 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195">
                  <a:moveTo>
                    <a:pt x="93" y="29"/>
                  </a:moveTo>
                  <a:cubicBezTo>
                    <a:pt x="97" y="26"/>
                    <a:pt x="100" y="23"/>
                    <a:pt x="105" y="24"/>
                  </a:cubicBezTo>
                  <a:cubicBezTo>
                    <a:pt x="105" y="30"/>
                    <a:pt x="99" y="30"/>
                    <a:pt x="96" y="33"/>
                  </a:cubicBezTo>
                  <a:cubicBezTo>
                    <a:pt x="89" y="36"/>
                    <a:pt x="87" y="42"/>
                    <a:pt x="85" y="48"/>
                  </a:cubicBezTo>
                  <a:cubicBezTo>
                    <a:pt x="84" y="49"/>
                    <a:pt x="84" y="50"/>
                    <a:pt x="83" y="50"/>
                  </a:cubicBezTo>
                  <a:cubicBezTo>
                    <a:pt x="75" y="51"/>
                    <a:pt x="75" y="58"/>
                    <a:pt x="73" y="63"/>
                  </a:cubicBezTo>
                  <a:cubicBezTo>
                    <a:pt x="72" y="66"/>
                    <a:pt x="71" y="69"/>
                    <a:pt x="71" y="72"/>
                  </a:cubicBezTo>
                  <a:cubicBezTo>
                    <a:pt x="71" y="73"/>
                    <a:pt x="71" y="74"/>
                    <a:pt x="69" y="74"/>
                  </a:cubicBezTo>
                  <a:cubicBezTo>
                    <a:pt x="67" y="83"/>
                    <a:pt x="64" y="92"/>
                    <a:pt x="61" y="101"/>
                  </a:cubicBezTo>
                  <a:cubicBezTo>
                    <a:pt x="61" y="102"/>
                    <a:pt x="61" y="102"/>
                    <a:pt x="61" y="103"/>
                  </a:cubicBezTo>
                  <a:cubicBezTo>
                    <a:pt x="56" y="112"/>
                    <a:pt x="53" y="122"/>
                    <a:pt x="50" y="132"/>
                  </a:cubicBezTo>
                  <a:cubicBezTo>
                    <a:pt x="49" y="134"/>
                    <a:pt x="49" y="136"/>
                    <a:pt x="47" y="137"/>
                  </a:cubicBezTo>
                  <a:cubicBezTo>
                    <a:pt x="46" y="142"/>
                    <a:pt x="43" y="147"/>
                    <a:pt x="42" y="152"/>
                  </a:cubicBezTo>
                  <a:cubicBezTo>
                    <a:pt x="41" y="154"/>
                    <a:pt x="41" y="156"/>
                    <a:pt x="40" y="157"/>
                  </a:cubicBezTo>
                  <a:cubicBezTo>
                    <a:pt x="37" y="160"/>
                    <a:pt x="36" y="165"/>
                    <a:pt x="35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73"/>
                    <a:pt x="30" y="177"/>
                    <a:pt x="29" y="182"/>
                  </a:cubicBezTo>
                  <a:cubicBezTo>
                    <a:pt x="29" y="182"/>
                    <a:pt x="29" y="183"/>
                    <a:pt x="28" y="183"/>
                  </a:cubicBezTo>
                  <a:cubicBezTo>
                    <a:pt x="27" y="187"/>
                    <a:pt x="25" y="190"/>
                    <a:pt x="23" y="193"/>
                  </a:cubicBezTo>
                  <a:cubicBezTo>
                    <a:pt x="22" y="195"/>
                    <a:pt x="21" y="195"/>
                    <a:pt x="20" y="195"/>
                  </a:cubicBezTo>
                  <a:cubicBezTo>
                    <a:pt x="19" y="194"/>
                    <a:pt x="19" y="194"/>
                    <a:pt x="18" y="193"/>
                  </a:cubicBezTo>
                  <a:cubicBezTo>
                    <a:pt x="17" y="190"/>
                    <a:pt x="15" y="187"/>
                    <a:pt x="13" y="184"/>
                  </a:cubicBezTo>
                  <a:cubicBezTo>
                    <a:pt x="9" y="178"/>
                    <a:pt x="4" y="174"/>
                    <a:pt x="1" y="167"/>
                  </a:cubicBezTo>
                  <a:cubicBezTo>
                    <a:pt x="0" y="165"/>
                    <a:pt x="0" y="162"/>
                    <a:pt x="1" y="160"/>
                  </a:cubicBezTo>
                  <a:cubicBezTo>
                    <a:pt x="3" y="156"/>
                    <a:pt x="5" y="152"/>
                    <a:pt x="8" y="149"/>
                  </a:cubicBezTo>
                  <a:cubicBezTo>
                    <a:pt x="12" y="147"/>
                    <a:pt x="13" y="143"/>
                    <a:pt x="15" y="139"/>
                  </a:cubicBezTo>
                  <a:cubicBezTo>
                    <a:pt x="16" y="139"/>
                    <a:pt x="16" y="138"/>
                    <a:pt x="16" y="138"/>
                  </a:cubicBezTo>
                  <a:cubicBezTo>
                    <a:pt x="19" y="132"/>
                    <a:pt x="24" y="128"/>
                    <a:pt x="26" y="122"/>
                  </a:cubicBezTo>
                  <a:cubicBezTo>
                    <a:pt x="27" y="121"/>
                    <a:pt x="27" y="121"/>
                    <a:pt x="28" y="120"/>
                  </a:cubicBezTo>
                  <a:cubicBezTo>
                    <a:pt x="30" y="116"/>
                    <a:pt x="32" y="113"/>
                    <a:pt x="33" y="109"/>
                  </a:cubicBezTo>
                  <a:cubicBezTo>
                    <a:pt x="34" y="109"/>
                    <a:pt x="34" y="108"/>
                    <a:pt x="35" y="108"/>
                  </a:cubicBezTo>
                  <a:cubicBezTo>
                    <a:pt x="40" y="98"/>
                    <a:pt x="45" y="88"/>
                    <a:pt x="50" y="77"/>
                  </a:cubicBezTo>
                  <a:cubicBezTo>
                    <a:pt x="54" y="70"/>
                    <a:pt x="58" y="62"/>
                    <a:pt x="62" y="54"/>
                  </a:cubicBezTo>
                  <a:cubicBezTo>
                    <a:pt x="63" y="52"/>
                    <a:pt x="63" y="50"/>
                    <a:pt x="66" y="49"/>
                  </a:cubicBezTo>
                  <a:cubicBezTo>
                    <a:pt x="61" y="47"/>
                    <a:pt x="59" y="42"/>
                    <a:pt x="58" y="38"/>
                  </a:cubicBezTo>
                  <a:cubicBezTo>
                    <a:pt x="57" y="35"/>
                    <a:pt x="56" y="32"/>
                    <a:pt x="53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28"/>
                    <a:pt x="48" y="26"/>
                    <a:pt x="51" y="23"/>
                  </a:cubicBezTo>
                  <a:cubicBezTo>
                    <a:pt x="53" y="21"/>
                    <a:pt x="55" y="24"/>
                    <a:pt x="57" y="26"/>
                  </a:cubicBezTo>
                  <a:cubicBezTo>
                    <a:pt x="60" y="27"/>
                    <a:pt x="63" y="29"/>
                    <a:pt x="65" y="30"/>
                  </a:cubicBezTo>
                  <a:cubicBezTo>
                    <a:pt x="69" y="26"/>
                    <a:pt x="68" y="20"/>
                    <a:pt x="69" y="15"/>
                  </a:cubicBezTo>
                  <a:cubicBezTo>
                    <a:pt x="69" y="11"/>
                    <a:pt x="68" y="3"/>
                    <a:pt x="72" y="3"/>
                  </a:cubicBezTo>
                  <a:cubicBezTo>
                    <a:pt x="77" y="3"/>
                    <a:pt x="73" y="11"/>
                    <a:pt x="74" y="15"/>
                  </a:cubicBezTo>
                  <a:cubicBezTo>
                    <a:pt x="75" y="17"/>
                    <a:pt x="73" y="20"/>
                    <a:pt x="75" y="23"/>
                  </a:cubicBezTo>
                  <a:cubicBezTo>
                    <a:pt x="78" y="20"/>
                    <a:pt x="79" y="17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1"/>
                    <a:pt x="83" y="7"/>
                    <a:pt x="85" y="4"/>
                  </a:cubicBezTo>
                  <a:cubicBezTo>
                    <a:pt x="86" y="2"/>
                    <a:pt x="87" y="0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5"/>
                    <a:pt x="88" y="8"/>
                    <a:pt x="87" y="11"/>
                  </a:cubicBezTo>
                  <a:cubicBezTo>
                    <a:pt x="86" y="15"/>
                    <a:pt x="84" y="19"/>
                    <a:pt x="83" y="22"/>
                  </a:cubicBezTo>
                  <a:cubicBezTo>
                    <a:pt x="83" y="24"/>
                    <a:pt x="82" y="25"/>
                    <a:pt x="84" y="25"/>
                  </a:cubicBezTo>
                  <a:cubicBezTo>
                    <a:pt x="85" y="26"/>
                    <a:pt x="86" y="24"/>
                    <a:pt x="86" y="24"/>
                  </a:cubicBezTo>
                  <a:cubicBezTo>
                    <a:pt x="89" y="20"/>
                    <a:pt x="91" y="17"/>
                    <a:pt x="93" y="13"/>
                  </a:cubicBezTo>
                  <a:cubicBezTo>
                    <a:pt x="94" y="12"/>
                    <a:pt x="94" y="11"/>
                    <a:pt x="95" y="10"/>
                  </a:cubicBezTo>
                  <a:cubicBezTo>
                    <a:pt x="96" y="9"/>
                    <a:pt x="96" y="6"/>
                    <a:pt x="98" y="7"/>
                  </a:cubicBezTo>
                  <a:cubicBezTo>
                    <a:pt x="100" y="8"/>
                    <a:pt x="99" y="10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7" y="15"/>
                    <a:pt x="95" y="19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2" y="24"/>
                    <a:pt x="90" y="26"/>
                    <a:pt x="90" y="28"/>
                  </a:cubicBezTo>
                  <a:cubicBezTo>
                    <a:pt x="90" y="31"/>
                    <a:pt x="92" y="30"/>
                    <a:pt x="93" y="29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6" name="Freeform 81"/>
            <p:cNvSpPr>
              <a:spLocks/>
            </p:cNvSpPr>
            <p:nvPr userDrawn="1"/>
          </p:nvSpPr>
          <p:spPr bwMode="auto">
            <a:xfrm>
              <a:off x="674688" y="-2565400"/>
              <a:ext cx="474663" cy="307975"/>
            </a:xfrm>
            <a:custGeom>
              <a:avLst/>
              <a:gdLst>
                <a:gd name="T0" fmla="*/ 16 w 126"/>
                <a:gd name="T1" fmla="*/ 75 h 82"/>
                <a:gd name="T2" fmla="*/ 15 w 126"/>
                <a:gd name="T3" fmla="*/ 72 h 82"/>
                <a:gd name="T4" fmla="*/ 16 w 126"/>
                <a:gd name="T5" fmla="*/ 50 h 82"/>
                <a:gd name="T6" fmla="*/ 12 w 126"/>
                <a:gd name="T7" fmla="*/ 46 h 82"/>
                <a:gd name="T8" fmla="*/ 2 w 126"/>
                <a:gd name="T9" fmla="*/ 33 h 82"/>
                <a:gd name="T10" fmla="*/ 10 w 126"/>
                <a:gd name="T11" fmla="*/ 26 h 82"/>
                <a:gd name="T12" fmla="*/ 33 w 126"/>
                <a:gd name="T13" fmla="*/ 12 h 82"/>
                <a:gd name="T14" fmla="*/ 32 w 126"/>
                <a:gd name="T15" fmla="*/ 12 h 82"/>
                <a:gd name="T16" fmla="*/ 69 w 126"/>
                <a:gd name="T17" fmla="*/ 3 h 82"/>
                <a:gd name="T18" fmla="*/ 101 w 126"/>
                <a:gd name="T19" fmla="*/ 3 h 82"/>
                <a:gd name="T20" fmla="*/ 113 w 126"/>
                <a:gd name="T21" fmla="*/ 10 h 82"/>
                <a:gd name="T22" fmla="*/ 122 w 126"/>
                <a:gd name="T23" fmla="*/ 16 h 82"/>
                <a:gd name="T24" fmla="*/ 115 w 126"/>
                <a:gd name="T25" fmla="*/ 27 h 82"/>
                <a:gd name="T26" fmla="*/ 57 w 126"/>
                <a:gd name="T27" fmla="*/ 46 h 82"/>
                <a:gd name="T28" fmla="*/ 47 w 126"/>
                <a:gd name="T29" fmla="*/ 53 h 82"/>
                <a:gd name="T30" fmla="*/ 31 w 126"/>
                <a:gd name="T31" fmla="*/ 69 h 82"/>
                <a:gd name="T32" fmla="*/ 30 w 126"/>
                <a:gd name="T33" fmla="*/ 71 h 82"/>
                <a:gd name="T34" fmla="*/ 27 w 126"/>
                <a:gd name="T35" fmla="*/ 74 h 82"/>
                <a:gd name="T36" fmla="*/ 16 w 126"/>
                <a:gd name="T37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82">
                  <a:moveTo>
                    <a:pt x="16" y="75"/>
                  </a:moveTo>
                  <a:cubicBezTo>
                    <a:pt x="15" y="74"/>
                    <a:pt x="15" y="73"/>
                    <a:pt x="15" y="72"/>
                  </a:cubicBezTo>
                  <a:cubicBezTo>
                    <a:pt x="15" y="65"/>
                    <a:pt x="18" y="58"/>
                    <a:pt x="16" y="50"/>
                  </a:cubicBezTo>
                  <a:cubicBezTo>
                    <a:pt x="15" y="47"/>
                    <a:pt x="14" y="47"/>
                    <a:pt x="12" y="46"/>
                  </a:cubicBezTo>
                  <a:cubicBezTo>
                    <a:pt x="1" y="45"/>
                    <a:pt x="0" y="44"/>
                    <a:pt x="2" y="33"/>
                  </a:cubicBezTo>
                  <a:cubicBezTo>
                    <a:pt x="4" y="30"/>
                    <a:pt x="6" y="28"/>
                    <a:pt x="10" y="26"/>
                  </a:cubicBezTo>
                  <a:cubicBezTo>
                    <a:pt x="17" y="22"/>
                    <a:pt x="25" y="17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44" y="6"/>
                    <a:pt x="57" y="7"/>
                    <a:pt x="69" y="3"/>
                  </a:cubicBezTo>
                  <a:cubicBezTo>
                    <a:pt x="80" y="2"/>
                    <a:pt x="90" y="0"/>
                    <a:pt x="101" y="3"/>
                  </a:cubicBezTo>
                  <a:cubicBezTo>
                    <a:pt x="106" y="5"/>
                    <a:pt x="110" y="7"/>
                    <a:pt x="113" y="10"/>
                  </a:cubicBezTo>
                  <a:cubicBezTo>
                    <a:pt x="115" y="13"/>
                    <a:pt x="119" y="14"/>
                    <a:pt x="122" y="16"/>
                  </a:cubicBezTo>
                  <a:cubicBezTo>
                    <a:pt x="126" y="25"/>
                    <a:pt x="125" y="26"/>
                    <a:pt x="115" y="27"/>
                  </a:cubicBezTo>
                  <a:cubicBezTo>
                    <a:pt x="94" y="28"/>
                    <a:pt x="75" y="35"/>
                    <a:pt x="57" y="46"/>
                  </a:cubicBezTo>
                  <a:cubicBezTo>
                    <a:pt x="53" y="48"/>
                    <a:pt x="50" y="51"/>
                    <a:pt x="47" y="53"/>
                  </a:cubicBezTo>
                  <a:cubicBezTo>
                    <a:pt x="41" y="58"/>
                    <a:pt x="36" y="63"/>
                    <a:pt x="31" y="69"/>
                  </a:cubicBezTo>
                  <a:cubicBezTo>
                    <a:pt x="31" y="70"/>
                    <a:pt x="31" y="70"/>
                    <a:pt x="30" y="71"/>
                  </a:cubicBezTo>
                  <a:cubicBezTo>
                    <a:pt x="29" y="72"/>
                    <a:pt x="28" y="73"/>
                    <a:pt x="27" y="74"/>
                  </a:cubicBezTo>
                  <a:cubicBezTo>
                    <a:pt x="22" y="82"/>
                    <a:pt x="22" y="82"/>
                    <a:pt x="16" y="75"/>
                  </a:cubicBez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7" name="Freeform 82"/>
            <p:cNvSpPr>
              <a:spLocks/>
            </p:cNvSpPr>
            <p:nvPr userDrawn="1"/>
          </p:nvSpPr>
          <p:spPr bwMode="auto">
            <a:xfrm>
              <a:off x="1728788" y="-2120900"/>
              <a:ext cx="387350" cy="354013"/>
            </a:xfrm>
            <a:custGeom>
              <a:avLst/>
              <a:gdLst>
                <a:gd name="T0" fmla="*/ 24 w 103"/>
                <a:gd name="T1" fmla="*/ 31 h 94"/>
                <a:gd name="T2" fmla="*/ 32 w 103"/>
                <a:gd name="T3" fmla="*/ 24 h 94"/>
                <a:gd name="T4" fmla="*/ 33 w 103"/>
                <a:gd name="T5" fmla="*/ 10 h 94"/>
                <a:gd name="T6" fmla="*/ 33 w 103"/>
                <a:gd name="T7" fmla="*/ 10 h 94"/>
                <a:gd name="T8" fmla="*/ 45 w 103"/>
                <a:gd name="T9" fmla="*/ 15 h 94"/>
                <a:gd name="T10" fmla="*/ 47 w 103"/>
                <a:gd name="T11" fmla="*/ 15 h 94"/>
                <a:gd name="T12" fmla="*/ 52 w 103"/>
                <a:gd name="T13" fmla="*/ 12 h 94"/>
                <a:gd name="T14" fmla="*/ 55 w 103"/>
                <a:gd name="T15" fmla="*/ 7 h 94"/>
                <a:gd name="T16" fmla="*/ 63 w 103"/>
                <a:gd name="T17" fmla="*/ 1 h 94"/>
                <a:gd name="T18" fmla="*/ 71 w 103"/>
                <a:gd name="T19" fmla="*/ 7 h 94"/>
                <a:gd name="T20" fmla="*/ 75 w 103"/>
                <a:gd name="T21" fmla="*/ 16 h 94"/>
                <a:gd name="T22" fmla="*/ 78 w 103"/>
                <a:gd name="T23" fmla="*/ 20 h 94"/>
                <a:gd name="T24" fmla="*/ 83 w 103"/>
                <a:gd name="T25" fmla="*/ 18 h 94"/>
                <a:gd name="T26" fmla="*/ 100 w 103"/>
                <a:gd name="T27" fmla="*/ 25 h 94"/>
                <a:gd name="T28" fmla="*/ 95 w 103"/>
                <a:gd name="T29" fmla="*/ 50 h 94"/>
                <a:gd name="T30" fmla="*/ 92 w 103"/>
                <a:gd name="T31" fmla="*/ 51 h 94"/>
                <a:gd name="T32" fmla="*/ 92 w 103"/>
                <a:gd name="T33" fmla="*/ 51 h 94"/>
                <a:gd name="T34" fmla="*/ 74 w 103"/>
                <a:gd name="T35" fmla="*/ 50 h 94"/>
                <a:gd name="T36" fmla="*/ 43 w 103"/>
                <a:gd name="T37" fmla="*/ 51 h 94"/>
                <a:gd name="T38" fmla="*/ 35 w 103"/>
                <a:gd name="T39" fmla="*/ 63 h 94"/>
                <a:gd name="T40" fmla="*/ 39 w 103"/>
                <a:gd name="T41" fmla="*/ 78 h 94"/>
                <a:gd name="T42" fmla="*/ 35 w 103"/>
                <a:gd name="T43" fmla="*/ 91 h 94"/>
                <a:gd name="T44" fmla="*/ 28 w 103"/>
                <a:gd name="T45" fmla="*/ 87 h 94"/>
                <a:gd name="T46" fmla="*/ 25 w 103"/>
                <a:gd name="T47" fmla="*/ 79 h 94"/>
                <a:gd name="T48" fmla="*/ 24 w 103"/>
                <a:gd name="T49" fmla="*/ 80 h 94"/>
                <a:gd name="T50" fmla="*/ 25 w 103"/>
                <a:gd name="T51" fmla="*/ 80 h 94"/>
                <a:gd name="T52" fmla="*/ 18 w 103"/>
                <a:gd name="T53" fmla="*/ 84 h 94"/>
                <a:gd name="T54" fmla="*/ 14 w 103"/>
                <a:gd name="T55" fmla="*/ 80 h 94"/>
                <a:gd name="T56" fmla="*/ 10 w 103"/>
                <a:gd name="T57" fmla="*/ 67 h 94"/>
                <a:gd name="T58" fmla="*/ 6 w 103"/>
                <a:gd name="T59" fmla="*/ 60 h 94"/>
                <a:gd name="T60" fmla="*/ 10 w 103"/>
                <a:gd name="T61" fmla="*/ 40 h 94"/>
                <a:gd name="T62" fmla="*/ 24 w 103"/>
                <a:gd name="T63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94">
                  <a:moveTo>
                    <a:pt x="24" y="31"/>
                  </a:moveTo>
                  <a:cubicBezTo>
                    <a:pt x="26" y="28"/>
                    <a:pt x="30" y="27"/>
                    <a:pt x="32" y="24"/>
                  </a:cubicBezTo>
                  <a:cubicBezTo>
                    <a:pt x="34" y="19"/>
                    <a:pt x="31" y="14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8"/>
                    <a:pt x="42" y="12"/>
                    <a:pt x="45" y="15"/>
                  </a:cubicBezTo>
                  <a:cubicBezTo>
                    <a:pt x="46" y="15"/>
                    <a:pt x="46" y="15"/>
                    <a:pt x="47" y="15"/>
                  </a:cubicBezTo>
                  <a:cubicBezTo>
                    <a:pt x="50" y="17"/>
                    <a:pt x="51" y="14"/>
                    <a:pt x="52" y="12"/>
                  </a:cubicBezTo>
                  <a:cubicBezTo>
                    <a:pt x="53" y="11"/>
                    <a:pt x="54" y="9"/>
                    <a:pt x="55" y="7"/>
                  </a:cubicBezTo>
                  <a:cubicBezTo>
                    <a:pt x="56" y="3"/>
                    <a:pt x="59" y="1"/>
                    <a:pt x="63" y="1"/>
                  </a:cubicBezTo>
                  <a:cubicBezTo>
                    <a:pt x="67" y="0"/>
                    <a:pt x="69" y="4"/>
                    <a:pt x="71" y="7"/>
                  </a:cubicBezTo>
                  <a:cubicBezTo>
                    <a:pt x="73" y="10"/>
                    <a:pt x="73" y="13"/>
                    <a:pt x="75" y="16"/>
                  </a:cubicBezTo>
                  <a:cubicBezTo>
                    <a:pt x="75" y="18"/>
                    <a:pt x="76" y="20"/>
                    <a:pt x="78" y="20"/>
                  </a:cubicBezTo>
                  <a:cubicBezTo>
                    <a:pt x="81" y="22"/>
                    <a:pt x="82" y="19"/>
                    <a:pt x="83" y="18"/>
                  </a:cubicBezTo>
                  <a:cubicBezTo>
                    <a:pt x="92" y="16"/>
                    <a:pt x="97" y="18"/>
                    <a:pt x="100" y="25"/>
                  </a:cubicBezTo>
                  <a:cubicBezTo>
                    <a:pt x="103" y="34"/>
                    <a:pt x="103" y="44"/>
                    <a:pt x="95" y="50"/>
                  </a:cubicBezTo>
                  <a:cubicBezTo>
                    <a:pt x="94" y="50"/>
                    <a:pt x="93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86" y="53"/>
                    <a:pt x="80" y="52"/>
                    <a:pt x="74" y="50"/>
                  </a:cubicBezTo>
                  <a:cubicBezTo>
                    <a:pt x="64" y="47"/>
                    <a:pt x="53" y="47"/>
                    <a:pt x="43" y="51"/>
                  </a:cubicBezTo>
                  <a:cubicBezTo>
                    <a:pt x="36" y="53"/>
                    <a:pt x="35" y="56"/>
                    <a:pt x="35" y="63"/>
                  </a:cubicBezTo>
                  <a:cubicBezTo>
                    <a:pt x="36" y="68"/>
                    <a:pt x="37" y="74"/>
                    <a:pt x="39" y="78"/>
                  </a:cubicBezTo>
                  <a:cubicBezTo>
                    <a:pt x="42" y="84"/>
                    <a:pt x="38" y="88"/>
                    <a:pt x="35" y="91"/>
                  </a:cubicBezTo>
                  <a:cubicBezTo>
                    <a:pt x="32" y="94"/>
                    <a:pt x="30" y="90"/>
                    <a:pt x="28" y="87"/>
                  </a:cubicBezTo>
                  <a:cubicBezTo>
                    <a:pt x="27" y="85"/>
                    <a:pt x="25" y="83"/>
                    <a:pt x="25" y="79"/>
                  </a:cubicBezTo>
                  <a:cubicBezTo>
                    <a:pt x="25" y="79"/>
                    <a:pt x="23" y="80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5"/>
                    <a:pt x="21" y="84"/>
                    <a:pt x="18" y="84"/>
                  </a:cubicBezTo>
                  <a:cubicBezTo>
                    <a:pt x="16" y="84"/>
                    <a:pt x="15" y="82"/>
                    <a:pt x="14" y="80"/>
                  </a:cubicBezTo>
                  <a:cubicBezTo>
                    <a:pt x="12" y="76"/>
                    <a:pt x="10" y="72"/>
                    <a:pt x="10" y="67"/>
                  </a:cubicBezTo>
                  <a:cubicBezTo>
                    <a:pt x="9" y="64"/>
                    <a:pt x="8" y="62"/>
                    <a:pt x="6" y="60"/>
                  </a:cubicBezTo>
                  <a:cubicBezTo>
                    <a:pt x="0" y="53"/>
                    <a:pt x="2" y="45"/>
                    <a:pt x="10" y="40"/>
                  </a:cubicBezTo>
                  <a:cubicBezTo>
                    <a:pt x="14" y="37"/>
                    <a:pt x="21" y="36"/>
                    <a:pt x="24" y="31"/>
                  </a:cubicBezTo>
                  <a:close/>
                </a:path>
              </a:pathLst>
            </a:custGeom>
            <a:solidFill>
              <a:srgbClr val="734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8" name="Freeform 83"/>
            <p:cNvSpPr>
              <a:spLocks/>
            </p:cNvSpPr>
            <p:nvPr userDrawn="1"/>
          </p:nvSpPr>
          <p:spPr bwMode="auto">
            <a:xfrm>
              <a:off x="1276350" y="-1958975"/>
              <a:ext cx="268288" cy="463550"/>
            </a:xfrm>
            <a:custGeom>
              <a:avLst/>
              <a:gdLst>
                <a:gd name="T0" fmla="*/ 12 w 71"/>
                <a:gd name="T1" fmla="*/ 17 h 123"/>
                <a:gd name="T2" fmla="*/ 13 w 71"/>
                <a:gd name="T3" fmla="*/ 14 h 123"/>
                <a:gd name="T4" fmla="*/ 28 w 71"/>
                <a:gd name="T5" fmla="*/ 5 h 123"/>
                <a:gd name="T6" fmla="*/ 64 w 71"/>
                <a:gd name="T7" fmla="*/ 1 h 123"/>
                <a:gd name="T8" fmla="*/ 71 w 71"/>
                <a:gd name="T9" fmla="*/ 6 h 123"/>
                <a:gd name="T10" fmla="*/ 67 w 71"/>
                <a:gd name="T11" fmla="*/ 9 h 123"/>
                <a:gd name="T12" fmla="*/ 45 w 71"/>
                <a:gd name="T13" fmla="*/ 18 h 123"/>
                <a:gd name="T14" fmla="*/ 28 w 71"/>
                <a:gd name="T15" fmla="*/ 37 h 123"/>
                <a:gd name="T16" fmla="*/ 25 w 71"/>
                <a:gd name="T17" fmla="*/ 57 h 123"/>
                <a:gd name="T18" fmla="*/ 27 w 71"/>
                <a:gd name="T19" fmla="*/ 59 h 123"/>
                <a:gd name="T20" fmla="*/ 29 w 71"/>
                <a:gd name="T21" fmla="*/ 57 h 123"/>
                <a:gd name="T22" fmla="*/ 32 w 71"/>
                <a:gd name="T23" fmla="*/ 47 h 123"/>
                <a:gd name="T24" fmla="*/ 33 w 71"/>
                <a:gd name="T25" fmla="*/ 45 h 123"/>
                <a:gd name="T26" fmla="*/ 45 w 71"/>
                <a:gd name="T27" fmla="*/ 33 h 123"/>
                <a:gd name="T28" fmla="*/ 66 w 71"/>
                <a:gd name="T29" fmla="*/ 39 h 123"/>
                <a:gd name="T30" fmla="*/ 60 w 71"/>
                <a:gd name="T31" fmla="*/ 46 h 123"/>
                <a:gd name="T32" fmla="*/ 54 w 71"/>
                <a:gd name="T33" fmla="*/ 50 h 123"/>
                <a:gd name="T34" fmla="*/ 46 w 71"/>
                <a:gd name="T35" fmla="*/ 67 h 123"/>
                <a:gd name="T36" fmla="*/ 29 w 71"/>
                <a:gd name="T37" fmla="*/ 74 h 123"/>
                <a:gd name="T38" fmla="*/ 21 w 71"/>
                <a:gd name="T39" fmla="*/ 77 h 123"/>
                <a:gd name="T40" fmla="*/ 25 w 71"/>
                <a:gd name="T41" fmla="*/ 88 h 123"/>
                <a:gd name="T42" fmla="*/ 44 w 71"/>
                <a:gd name="T43" fmla="*/ 108 h 123"/>
                <a:gd name="T44" fmla="*/ 44 w 71"/>
                <a:gd name="T45" fmla="*/ 115 h 123"/>
                <a:gd name="T46" fmla="*/ 43 w 71"/>
                <a:gd name="T47" fmla="*/ 116 h 123"/>
                <a:gd name="T48" fmla="*/ 36 w 71"/>
                <a:gd name="T49" fmla="*/ 122 h 123"/>
                <a:gd name="T50" fmla="*/ 33 w 71"/>
                <a:gd name="T51" fmla="*/ 115 h 123"/>
                <a:gd name="T52" fmla="*/ 30 w 71"/>
                <a:gd name="T53" fmla="*/ 115 h 123"/>
                <a:gd name="T54" fmla="*/ 20 w 71"/>
                <a:gd name="T55" fmla="*/ 122 h 123"/>
                <a:gd name="T56" fmla="*/ 14 w 71"/>
                <a:gd name="T57" fmla="*/ 115 h 123"/>
                <a:gd name="T58" fmla="*/ 15 w 71"/>
                <a:gd name="T59" fmla="*/ 113 h 123"/>
                <a:gd name="T60" fmla="*/ 13 w 71"/>
                <a:gd name="T61" fmla="*/ 96 h 123"/>
                <a:gd name="T62" fmla="*/ 1 w 71"/>
                <a:gd name="T63" fmla="*/ 56 h 123"/>
                <a:gd name="T64" fmla="*/ 3 w 71"/>
                <a:gd name="T65" fmla="*/ 32 h 123"/>
                <a:gd name="T66" fmla="*/ 4 w 71"/>
                <a:gd name="T67" fmla="*/ 30 h 123"/>
                <a:gd name="T68" fmla="*/ 10 w 71"/>
                <a:gd name="T69" fmla="*/ 22 h 123"/>
                <a:gd name="T70" fmla="*/ 14 w 71"/>
                <a:gd name="T71" fmla="*/ 22 h 123"/>
                <a:gd name="T72" fmla="*/ 11 w 71"/>
                <a:gd name="T73" fmla="*/ 19 h 123"/>
                <a:gd name="T74" fmla="*/ 12 w 71"/>
                <a:gd name="T75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123">
                  <a:moveTo>
                    <a:pt x="12" y="17"/>
                  </a:moveTo>
                  <a:cubicBezTo>
                    <a:pt x="11" y="16"/>
                    <a:pt x="12" y="15"/>
                    <a:pt x="13" y="14"/>
                  </a:cubicBezTo>
                  <a:cubicBezTo>
                    <a:pt x="18" y="11"/>
                    <a:pt x="23" y="8"/>
                    <a:pt x="28" y="5"/>
                  </a:cubicBezTo>
                  <a:cubicBezTo>
                    <a:pt x="39" y="2"/>
                    <a:pt x="51" y="0"/>
                    <a:pt x="64" y="1"/>
                  </a:cubicBezTo>
                  <a:cubicBezTo>
                    <a:pt x="67" y="2"/>
                    <a:pt x="70" y="2"/>
                    <a:pt x="71" y="6"/>
                  </a:cubicBezTo>
                  <a:cubicBezTo>
                    <a:pt x="70" y="8"/>
                    <a:pt x="69" y="8"/>
                    <a:pt x="67" y="9"/>
                  </a:cubicBezTo>
                  <a:cubicBezTo>
                    <a:pt x="60" y="11"/>
                    <a:pt x="51" y="12"/>
                    <a:pt x="45" y="18"/>
                  </a:cubicBezTo>
                  <a:cubicBezTo>
                    <a:pt x="39" y="23"/>
                    <a:pt x="32" y="29"/>
                    <a:pt x="28" y="37"/>
                  </a:cubicBezTo>
                  <a:cubicBezTo>
                    <a:pt x="24" y="43"/>
                    <a:pt x="24" y="50"/>
                    <a:pt x="25" y="57"/>
                  </a:cubicBezTo>
                  <a:cubicBezTo>
                    <a:pt x="25" y="58"/>
                    <a:pt x="25" y="59"/>
                    <a:pt x="27" y="59"/>
                  </a:cubicBezTo>
                  <a:cubicBezTo>
                    <a:pt x="28" y="59"/>
                    <a:pt x="29" y="58"/>
                    <a:pt x="29" y="57"/>
                  </a:cubicBezTo>
                  <a:cubicBezTo>
                    <a:pt x="30" y="53"/>
                    <a:pt x="31" y="50"/>
                    <a:pt x="32" y="47"/>
                  </a:cubicBezTo>
                  <a:cubicBezTo>
                    <a:pt x="33" y="46"/>
                    <a:pt x="33" y="46"/>
                    <a:pt x="33" y="45"/>
                  </a:cubicBezTo>
                  <a:cubicBezTo>
                    <a:pt x="37" y="41"/>
                    <a:pt x="40" y="36"/>
                    <a:pt x="45" y="33"/>
                  </a:cubicBezTo>
                  <a:cubicBezTo>
                    <a:pt x="57" y="30"/>
                    <a:pt x="60" y="31"/>
                    <a:pt x="66" y="39"/>
                  </a:cubicBezTo>
                  <a:cubicBezTo>
                    <a:pt x="67" y="45"/>
                    <a:pt x="67" y="46"/>
                    <a:pt x="60" y="46"/>
                  </a:cubicBezTo>
                  <a:cubicBezTo>
                    <a:pt x="56" y="45"/>
                    <a:pt x="55" y="47"/>
                    <a:pt x="54" y="50"/>
                  </a:cubicBezTo>
                  <a:cubicBezTo>
                    <a:pt x="52" y="56"/>
                    <a:pt x="50" y="62"/>
                    <a:pt x="46" y="67"/>
                  </a:cubicBezTo>
                  <a:cubicBezTo>
                    <a:pt x="42" y="73"/>
                    <a:pt x="36" y="75"/>
                    <a:pt x="29" y="74"/>
                  </a:cubicBezTo>
                  <a:cubicBezTo>
                    <a:pt x="26" y="73"/>
                    <a:pt x="23" y="74"/>
                    <a:pt x="21" y="77"/>
                  </a:cubicBezTo>
                  <a:cubicBezTo>
                    <a:pt x="20" y="82"/>
                    <a:pt x="21" y="86"/>
                    <a:pt x="25" y="88"/>
                  </a:cubicBezTo>
                  <a:cubicBezTo>
                    <a:pt x="37" y="90"/>
                    <a:pt x="40" y="100"/>
                    <a:pt x="44" y="108"/>
                  </a:cubicBezTo>
                  <a:cubicBezTo>
                    <a:pt x="45" y="111"/>
                    <a:pt x="46" y="113"/>
                    <a:pt x="44" y="115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1" y="119"/>
                    <a:pt x="40" y="123"/>
                    <a:pt x="36" y="122"/>
                  </a:cubicBezTo>
                  <a:cubicBezTo>
                    <a:pt x="33" y="122"/>
                    <a:pt x="34" y="117"/>
                    <a:pt x="33" y="115"/>
                  </a:cubicBezTo>
                  <a:cubicBezTo>
                    <a:pt x="32" y="114"/>
                    <a:pt x="31" y="114"/>
                    <a:pt x="30" y="115"/>
                  </a:cubicBezTo>
                  <a:cubicBezTo>
                    <a:pt x="29" y="121"/>
                    <a:pt x="24" y="122"/>
                    <a:pt x="20" y="122"/>
                  </a:cubicBezTo>
                  <a:cubicBezTo>
                    <a:pt x="14" y="123"/>
                    <a:pt x="12" y="122"/>
                    <a:pt x="14" y="115"/>
                  </a:cubicBezTo>
                  <a:cubicBezTo>
                    <a:pt x="14" y="114"/>
                    <a:pt x="14" y="114"/>
                    <a:pt x="15" y="113"/>
                  </a:cubicBezTo>
                  <a:cubicBezTo>
                    <a:pt x="16" y="107"/>
                    <a:pt x="15" y="101"/>
                    <a:pt x="13" y="96"/>
                  </a:cubicBezTo>
                  <a:cubicBezTo>
                    <a:pt x="8" y="83"/>
                    <a:pt x="3" y="70"/>
                    <a:pt x="1" y="56"/>
                  </a:cubicBezTo>
                  <a:cubicBezTo>
                    <a:pt x="0" y="48"/>
                    <a:pt x="0" y="40"/>
                    <a:pt x="3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7" y="28"/>
                    <a:pt x="8" y="24"/>
                    <a:pt x="10" y="22"/>
                  </a:cubicBezTo>
                  <a:cubicBezTo>
                    <a:pt x="11" y="20"/>
                    <a:pt x="12" y="25"/>
                    <a:pt x="14" y="22"/>
                  </a:cubicBezTo>
                  <a:cubicBezTo>
                    <a:pt x="16" y="18"/>
                    <a:pt x="12" y="20"/>
                    <a:pt x="11" y="19"/>
                  </a:cubicBezTo>
                  <a:cubicBezTo>
                    <a:pt x="11" y="18"/>
                    <a:pt x="11" y="18"/>
                    <a:pt x="12" y="17"/>
                  </a:cubicBezTo>
                  <a:close/>
                </a:path>
              </a:pathLst>
            </a:custGeom>
            <a:solidFill>
              <a:srgbClr val="EA5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9" name="Freeform 84"/>
            <p:cNvSpPr>
              <a:spLocks/>
            </p:cNvSpPr>
            <p:nvPr userDrawn="1"/>
          </p:nvSpPr>
          <p:spPr bwMode="auto">
            <a:xfrm>
              <a:off x="3617913" y="-1585913"/>
              <a:ext cx="220663" cy="561975"/>
            </a:xfrm>
            <a:custGeom>
              <a:avLst/>
              <a:gdLst>
                <a:gd name="T0" fmla="*/ 56 w 59"/>
                <a:gd name="T1" fmla="*/ 109 h 149"/>
                <a:gd name="T2" fmla="*/ 49 w 59"/>
                <a:gd name="T3" fmla="*/ 124 h 149"/>
                <a:gd name="T4" fmla="*/ 39 w 59"/>
                <a:gd name="T5" fmla="*/ 147 h 149"/>
                <a:gd name="T6" fmla="*/ 38 w 59"/>
                <a:gd name="T7" fmla="*/ 148 h 149"/>
                <a:gd name="T8" fmla="*/ 36 w 59"/>
                <a:gd name="T9" fmla="*/ 149 h 149"/>
                <a:gd name="T10" fmla="*/ 28 w 59"/>
                <a:gd name="T11" fmla="*/ 137 h 149"/>
                <a:gd name="T12" fmla="*/ 27 w 59"/>
                <a:gd name="T13" fmla="*/ 136 h 149"/>
                <a:gd name="T14" fmla="*/ 28 w 59"/>
                <a:gd name="T15" fmla="*/ 129 h 149"/>
                <a:gd name="T16" fmla="*/ 30 w 59"/>
                <a:gd name="T17" fmla="*/ 125 h 149"/>
                <a:gd name="T18" fmla="*/ 30 w 59"/>
                <a:gd name="T19" fmla="*/ 123 h 149"/>
                <a:gd name="T20" fmla="*/ 35 w 59"/>
                <a:gd name="T21" fmla="*/ 107 h 149"/>
                <a:gd name="T22" fmla="*/ 36 w 59"/>
                <a:gd name="T23" fmla="*/ 90 h 149"/>
                <a:gd name="T24" fmla="*/ 24 w 59"/>
                <a:gd name="T25" fmla="*/ 63 h 149"/>
                <a:gd name="T26" fmla="*/ 22 w 59"/>
                <a:gd name="T27" fmla="*/ 60 h 149"/>
                <a:gd name="T28" fmla="*/ 19 w 59"/>
                <a:gd name="T29" fmla="*/ 48 h 149"/>
                <a:gd name="T30" fmla="*/ 18 w 59"/>
                <a:gd name="T31" fmla="*/ 48 h 149"/>
                <a:gd name="T32" fmla="*/ 19 w 59"/>
                <a:gd name="T33" fmla="*/ 49 h 149"/>
                <a:gd name="T34" fmla="*/ 15 w 59"/>
                <a:gd name="T35" fmla="*/ 53 h 149"/>
                <a:gd name="T36" fmla="*/ 10 w 59"/>
                <a:gd name="T37" fmla="*/ 51 h 149"/>
                <a:gd name="T38" fmla="*/ 8 w 59"/>
                <a:gd name="T39" fmla="*/ 48 h 149"/>
                <a:gd name="T40" fmla="*/ 1 w 59"/>
                <a:gd name="T41" fmla="*/ 23 h 149"/>
                <a:gd name="T42" fmla="*/ 3 w 59"/>
                <a:gd name="T43" fmla="*/ 4 h 149"/>
                <a:gd name="T44" fmla="*/ 6 w 59"/>
                <a:gd name="T45" fmla="*/ 0 h 149"/>
                <a:gd name="T46" fmla="*/ 12 w 59"/>
                <a:gd name="T47" fmla="*/ 1 h 149"/>
                <a:gd name="T48" fmla="*/ 31 w 59"/>
                <a:gd name="T49" fmla="*/ 9 h 149"/>
                <a:gd name="T50" fmla="*/ 32 w 59"/>
                <a:gd name="T51" fmla="*/ 10 h 149"/>
                <a:gd name="T52" fmla="*/ 42 w 59"/>
                <a:gd name="T53" fmla="*/ 32 h 149"/>
                <a:gd name="T54" fmla="*/ 57 w 59"/>
                <a:gd name="T55" fmla="*/ 88 h 149"/>
                <a:gd name="T56" fmla="*/ 58 w 59"/>
                <a:gd name="T57" fmla="*/ 93 h 149"/>
                <a:gd name="T58" fmla="*/ 56 w 59"/>
                <a:gd name="T59" fmla="*/ 10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149">
                  <a:moveTo>
                    <a:pt x="56" y="109"/>
                  </a:moveTo>
                  <a:cubicBezTo>
                    <a:pt x="54" y="115"/>
                    <a:pt x="52" y="120"/>
                    <a:pt x="49" y="124"/>
                  </a:cubicBezTo>
                  <a:cubicBezTo>
                    <a:pt x="46" y="132"/>
                    <a:pt x="41" y="139"/>
                    <a:pt x="39" y="147"/>
                  </a:cubicBezTo>
                  <a:cubicBezTo>
                    <a:pt x="39" y="147"/>
                    <a:pt x="39" y="148"/>
                    <a:pt x="38" y="148"/>
                  </a:cubicBezTo>
                  <a:cubicBezTo>
                    <a:pt x="38" y="148"/>
                    <a:pt x="37" y="149"/>
                    <a:pt x="36" y="149"/>
                  </a:cubicBezTo>
                  <a:cubicBezTo>
                    <a:pt x="31" y="147"/>
                    <a:pt x="30" y="141"/>
                    <a:pt x="28" y="137"/>
                  </a:cubicBezTo>
                  <a:cubicBezTo>
                    <a:pt x="27" y="137"/>
                    <a:pt x="27" y="136"/>
                    <a:pt x="27" y="136"/>
                  </a:cubicBezTo>
                  <a:cubicBezTo>
                    <a:pt x="26" y="133"/>
                    <a:pt x="27" y="131"/>
                    <a:pt x="28" y="129"/>
                  </a:cubicBezTo>
                  <a:cubicBezTo>
                    <a:pt x="29" y="128"/>
                    <a:pt x="29" y="126"/>
                    <a:pt x="30" y="125"/>
                  </a:cubicBezTo>
                  <a:cubicBezTo>
                    <a:pt x="30" y="124"/>
                    <a:pt x="30" y="124"/>
                    <a:pt x="30" y="123"/>
                  </a:cubicBezTo>
                  <a:cubicBezTo>
                    <a:pt x="32" y="118"/>
                    <a:pt x="34" y="112"/>
                    <a:pt x="35" y="107"/>
                  </a:cubicBezTo>
                  <a:cubicBezTo>
                    <a:pt x="37" y="101"/>
                    <a:pt x="40" y="96"/>
                    <a:pt x="36" y="90"/>
                  </a:cubicBezTo>
                  <a:cubicBezTo>
                    <a:pt x="32" y="81"/>
                    <a:pt x="29" y="72"/>
                    <a:pt x="24" y="63"/>
                  </a:cubicBezTo>
                  <a:cubicBezTo>
                    <a:pt x="24" y="62"/>
                    <a:pt x="23" y="61"/>
                    <a:pt x="22" y="60"/>
                  </a:cubicBezTo>
                  <a:cubicBezTo>
                    <a:pt x="22" y="56"/>
                    <a:pt x="20" y="52"/>
                    <a:pt x="19" y="48"/>
                  </a:cubicBezTo>
                  <a:cubicBezTo>
                    <a:pt x="19" y="48"/>
                    <a:pt x="17" y="48"/>
                    <a:pt x="18" y="48"/>
                  </a:cubicBezTo>
                  <a:cubicBezTo>
                    <a:pt x="19" y="48"/>
                    <a:pt x="19" y="49"/>
                    <a:pt x="19" y="49"/>
                  </a:cubicBezTo>
                  <a:cubicBezTo>
                    <a:pt x="20" y="52"/>
                    <a:pt x="18" y="54"/>
                    <a:pt x="15" y="53"/>
                  </a:cubicBezTo>
                  <a:cubicBezTo>
                    <a:pt x="13" y="52"/>
                    <a:pt x="12" y="52"/>
                    <a:pt x="10" y="51"/>
                  </a:cubicBezTo>
                  <a:cubicBezTo>
                    <a:pt x="10" y="50"/>
                    <a:pt x="9" y="49"/>
                    <a:pt x="8" y="48"/>
                  </a:cubicBezTo>
                  <a:cubicBezTo>
                    <a:pt x="4" y="40"/>
                    <a:pt x="2" y="32"/>
                    <a:pt x="1" y="23"/>
                  </a:cubicBezTo>
                  <a:cubicBezTo>
                    <a:pt x="0" y="16"/>
                    <a:pt x="2" y="11"/>
                    <a:pt x="3" y="4"/>
                  </a:cubicBezTo>
                  <a:cubicBezTo>
                    <a:pt x="3" y="2"/>
                    <a:pt x="4" y="1"/>
                    <a:pt x="6" y="0"/>
                  </a:cubicBezTo>
                  <a:cubicBezTo>
                    <a:pt x="8" y="0"/>
                    <a:pt x="10" y="1"/>
                    <a:pt x="12" y="1"/>
                  </a:cubicBezTo>
                  <a:cubicBezTo>
                    <a:pt x="18" y="4"/>
                    <a:pt x="25" y="5"/>
                    <a:pt x="31" y="9"/>
                  </a:cubicBezTo>
                  <a:cubicBezTo>
                    <a:pt x="31" y="9"/>
                    <a:pt x="32" y="10"/>
                    <a:pt x="32" y="10"/>
                  </a:cubicBezTo>
                  <a:cubicBezTo>
                    <a:pt x="38" y="17"/>
                    <a:pt x="39" y="25"/>
                    <a:pt x="42" y="32"/>
                  </a:cubicBezTo>
                  <a:cubicBezTo>
                    <a:pt x="47" y="51"/>
                    <a:pt x="52" y="70"/>
                    <a:pt x="57" y="88"/>
                  </a:cubicBezTo>
                  <a:cubicBezTo>
                    <a:pt x="58" y="90"/>
                    <a:pt x="58" y="92"/>
                    <a:pt x="58" y="93"/>
                  </a:cubicBezTo>
                  <a:cubicBezTo>
                    <a:pt x="59" y="99"/>
                    <a:pt x="57" y="104"/>
                    <a:pt x="56" y="109"/>
                  </a:cubicBezTo>
                  <a:close/>
                </a:path>
              </a:pathLst>
            </a:custGeom>
            <a:solidFill>
              <a:srgbClr val="F8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0" name="Freeform 85"/>
            <p:cNvSpPr>
              <a:spLocks/>
            </p:cNvSpPr>
            <p:nvPr userDrawn="1"/>
          </p:nvSpPr>
          <p:spPr bwMode="auto">
            <a:xfrm>
              <a:off x="779463" y="-2452688"/>
              <a:ext cx="455613" cy="301625"/>
            </a:xfrm>
            <a:custGeom>
              <a:avLst/>
              <a:gdLst>
                <a:gd name="T0" fmla="*/ 116 w 121"/>
                <a:gd name="T1" fmla="*/ 30 h 80"/>
                <a:gd name="T2" fmla="*/ 113 w 121"/>
                <a:gd name="T3" fmla="*/ 34 h 80"/>
                <a:gd name="T4" fmla="*/ 97 w 121"/>
                <a:gd name="T5" fmla="*/ 38 h 80"/>
                <a:gd name="T6" fmla="*/ 94 w 121"/>
                <a:gd name="T7" fmla="*/ 37 h 80"/>
                <a:gd name="T8" fmla="*/ 95 w 121"/>
                <a:gd name="T9" fmla="*/ 34 h 80"/>
                <a:gd name="T10" fmla="*/ 69 w 121"/>
                <a:gd name="T11" fmla="*/ 37 h 80"/>
                <a:gd name="T12" fmla="*/ 67 w 121"/>
                <a:gd name="T13" fmla="*/ 35 h 80"/>
                <a:gd name="T14" fmla="*/ 56 w 121"/>
                <a:gd name="T15" fmla="*/ 36 h 80"/>
                <a:gd name="T16" fmla="*/ 43 w 121"/>
                <a:gd name="T17" fmla="*/ 46 h 80"/>
                <a:gd name="T18" fmla="*/ 41 w 121"/>
                <a:gd name="T19" fmla="*/ 50 h 80"/>
                <a:gd name="T20" fmla="*/ 33 w 121"/>
                <a:gd name="T21" fmla="*/ 75 h 80"/>
                <a:gd name="T22" fmla="*/ 30 w 121"/>
                <a:gd name="T23" fmla="*/ 80 h 80"/>
                <a:gd name="T24" fmla="*/ 27 w 121"/>
                <a:gd name="T25" fmla="*/ 77 h 80"/>
                <a:gd name="T26" fmla="*/ 17 w 121"/>
                <a:gd name="T27" fmla="*/ 73 h 80"/>
                <a:gd name="T28" fmla="*/ 3 w 121"/>
                <a:gd name="T29" fmla="*/ 70 h 80"/>
                <a:gd name="T30" fmla="*/ 3 w 121"/>
                <a:gd name="T31" fmla="*/ 56 h 80"/>
                <a:gd name="T32" fmla="*/ 31 w 121"/>
                <a:gd name="T33" fmla="*/ 27 h 80"/>
                <a:gd name="T34" fmla="*/ 83 w 121"/>
                <a:gd name="T35" fmla="*/ 9 h 80"/>
                <a:gd name="T36" fmla="*/ 96 w 121"/>
                <a:gd name="T37" fmla="*/ 3 h 80"/>
                <a:gd name="T38" fmla="*/ 110 w 121"/>
                <a:gd name="T39" fmla="*/ 4 h 80"/>
                <a:gd name="T40" fmla="*/ 111 w 121"/>
                <a:gd name="T41" fmla="*/ 16 h 80"/>
                <a:gd name="T42" fmla="*/ 111 w 121"/>
                <a:gd name="T43" fmla="*/ 20 h 80"/>
                <a:gd name="T44" fmla="*/ 116 w 121"/>
                <a:gd name="T45" fmla="*/ 3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80">
                  <a:moveTo>
                    <a:pt x="116" y="30"/>
                  </a:moveTo>
                  <a:cubicBezTo>
                    <a:pt x="115" y="31"/>
                    <a:pt x="114" y="33"/>
                    <a:pt x="113" y="34"/>
                  </a:cubicBezTo>
                  <a:cubicBezTo>
                    <a:pt x="108" y="35"/>
                    <a:pt x="103" y="37"/>
                    <a:pt x="97" y="38"/>
                  </a:cubicBezTo>
                  <a:cubicBezTo>
                    <a:pt x="96" y="39"/>
                    <a:pt x="94" y="39"/>
                    <a:pt x="94" y="37"/>
                  </a:cubicBezTo>
                  <a:cubicBezTo>
                    <a:pt x="93" y="36"/>
                    <a:pt x="95" y="35"/>
                    <a:pt x="95" y="34"/>
                  </a:cubicBezTo>
                  <a:cubicBezTo>
                    <a:pt x="91" y="39"/>
                    <a:pt x="74" y="41"/>
                    <a:pt x="69" y="37"/>
                  </a:cubicBezTo>
                  <a:cubicBezTo>
                    <a:pt x="68" y="36"/>
                    <a:pt x="68" y="35"/>
                    <a:pt x="67" y="35"/>
                  </a:cubicBezTo>
                  <a:cubicBezTo>
                    <a:pt x="63" y="35"/>
                    <a:pt x="60" y="36"/>
                    <a:pt x="56" y="36"/>
                  </a:cubicBezTo>
                  <a:cubicBezTo>
                    <a:pt x="48" y="36"/>
                    <a:pt x="45" y="38"/>
                    <a:pt x="43" y="46"/>
                  </a:cubicBezTo>
                  <a:cubicBezTo>
                    <a:pt x="43" y="47"/>
                    <a:pt x="42" y="49"/>
                    <a:pt x="41" y="50"/>
                  </a:cubicBezTo>
                  <a:cubicBezTo>
                    <a:pt x="36" y="58"/>
                    <a:pt x="32" y="65"/>
                    <a:pt x="33" y="75"/>
                  </a:cubicBezTo>
                  <a:cubicBezTo>
                    <a:pt x="33" y="77"/>
                    <a:pt x="32" y="79"/>
                    <a:pt x="30" y="80"/>
                  </a:cubicBezTo>
                  <a:cubicBezTo>
                    <a:pt x="27" y="80"/>
                    <a:pt x="28" y="78"/>
                    <a:pt x="27" y="77"/>
                  </a:cubicBezTo>
                  <a:cubicBezTo>
                    <a:pt x="25" y="72"/>
                    <a:pt x="21" y="73"/>
                    <a:pt x="17" y="73"/>
                  </a:cubicBezTo>
                  <a:cubicBezTo>
                    <a:pt x="12" y="74"/>
                    <a:pt x="7" y="75"/>
                    <a:pt x="3" y="70"/>
                  </a:cubicBezTo>
                  <a:cubicBezTo>
                    <a:pt x="0" y="65"/>
                    <a:pt x="0" y="60"/>
                    <a:pt x="3" y="56"/>
                  </a:cubicBezTo>
                  <a:cubicBezTo>
                    <a:pt x="11" y="44"/>
                    <a:pt x="20" y="35"/>
                    <a:pt x="31" y="27"/>
                  </a:cubicBezTo>
                  <a:cubicBezTo>
                    <a:pt x="47" y="18"/>
                    <a:pt x="64" y="12"/>
                    <a:pt x="83" y="9"/>
                  </a:cubicBezTo>
                  <a:cubicBezTo>
                    <a:pt x="88" y="8"/>
                    <a:pt x="92" y="6"/>
                    <a:pt x="96" y="3"/>
                  </a:cubicBezTo>
                  <a:cubicBezTo>
                    <a:pt x="101" y="0"/>
                    <a:pt x="106" y="0"/>
                    <a:pt x="110" y="4"/>
                  </a:cubicBezTo>
                  <a:cubicBezTo>
                    <a:pt x="112" y="8"/>
                    <a:pt x="111" y="12"/>
                    <a:pt x="111" y="16"/>
                  </a:cubicBezTo>
                  <a:cubicBezTo>
                    <a:pt x="110" y="17"/>
                    <a:pt x="109" y="19"/>
                    <a:pt x="111" y="20"/>
                  </a:cubicBezTo>
                  <a:cubicBezTo>
                    <a:pt x="121" y="20"/>
                    <a:pt x="118" y="25"/>
                    <a:pt x="116" y="30"/>
                  </a:cubicBezTo>
                  <a:close/>
                </a:path>
              </a:pathLst>
            </a:custGeom>
            <a:solidFill>
              <a:srgbClr val="EE7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1" name="Freeform 86"/>
            <p:cNvSpPr>
              <a:spLocks/>
            </p:cNvSpPr>
            <p:nvPr userDrawn="1"/>
          </p:nvSpPr>
          <p:spPr bwMode="auto">
            <a:xfrm>
              <a:off x="2093913" y="-1944688"/>
              <a:ext cx="258763" cy="482600"/>
            </a:xfrm>
            <a:custGeom>
              <a:avLst/>
              <a:gdLst>
                <a:gd name="T0" fmla="*/ 26 w 69"/>
                <a:gd name="T1" fmla="*/ 25 h 128"/>
                <a:gd name="T2" fmla="*/ 39 w 69"/>
                <a:gd name="T3" fmla="*/ 3 h 128"/>
                <a:gd name="T4" fmla="*/ 43 w 69"/>
                <a:gd name="T5" fmla="*/ 0 h 128"/>
                <a:gd name="T6" fmla="*/ 42 w 69"/>
                <a:gd name="T7" fmla="*/ 9 h 128"/>
                <a:gd name="T8" fmla="*/ 38 w 69"/>
                <a:gd name="T9" fmla="*/ 17 h 128"/>
                <a:gd name="T10" fmla="*/ 44 w 69"/>
                <a:gd name="T11" fmla="*/ 7 h 128"/>
                <a:gd name="T12" fmla="*/ 49 w 69"/>
                <a:gd name="T13" fmla="*/ 6 h 128"/>
                <a:gd name="T14" fmla="*/ 49 w 69"/>
                <a:gd name="T15" fmla="*/ 11 h 128"/>
                <a:gd name="T16" fmla="*/ 47 w 69"/>
                <a:gd name="T17" fmla="*/ 14 h 128"/>
                <a:gd name="T18" fmla="*/ 52 w 69"/>
                <a:gd name="T19" fmla="*/ 11 h 128"/>
                <a:gd name="T20" fmla="*/ 57 w 69"/>
                <a:gd name="T21" fmla="*/ 12 h 128"/>
                <a:gd name="T22" fmla="*/ 54 w 69"/>
                <a:gd name="T23" fmla="*/ 16 h 128"/>
                <a:gd name="T24" fmla="*/ 50 w 69"/>
                <a:gd name="T25" fmla="*/ 21 h 128"/>
                <a:gd name="T26" fmla="*/ 55 w 69"/>
                <a:gd name="T27" fmla="*/ 25 h 128"/>
                <a:gd name="T28" fmla="*/ 53 w 69"/>
                <a:gd name="T29" fmla="*/ 30 h 128"/>
                <a:gd name="T30" fmla="*/ 46 w 69"/>
                <a:gd name="T31" fmla="*/ 32 h 128"/>
                <a:gd name="T32" fmla="*/ 49 w 69"/>
                <a:gd name="T33" fmla="*/ 38 h 128"/>
                <a:gd name="T34" fmla="*/ 53 w 69"/>
                <a:gd name="T35" fmla="*/ 40 h 128"/>
                <a:gd name="T36" fmla="*/ 49 w 69"/>
                <a:gd name="T37" fmla="*/ 44 h 128"/>
                <a:gd name="T38" fmla="*/ 41 w 69"/>
                <a:gd name="T39" fmla="*/ 45 h 128"/>
                <a:gd name="T40" fmla="*/ 35 w 69"/>
                <a:gd name="T41" fmla="*/ 49 h 128"/>
                <a:gd name="T42" fmla="*/ 31 w 69"/>
                <a:gd name="T43" fmla="*/ 60 h 128"/>
                <a:gd name="T44" fmla="*/ 25 w 69"/>
                <a:gd name="T45" fmla="*/ 76 h 128"/>
                <a:gd name="T46" fmla="*/ 29 w 69"/>
                <a:gd name="T47" fmla="*/ 85 h 128"/>
                <a:gd name="T48" fmla="*/ 41 w 69"/>
                <a:gd name="T49" fmla="*/ 90 h 128"/>
                <a:gd name="T50" fmla="*/ 60 w 69"/>
                <a:gd name="T51" fmla="*/ 93 h 128"/>
                <a:gd name="T52" fmla="*/ 65 w 69"/>
                <a:gd name="T53" fmla="*/ 101 h 128"/>
                <a:gd name="T54" fmla="*/ 53 w 69"/>
                <a:gd name="T55" fmla="*/ 119 h 128"/>
                <a:gd name="T56" fmla="*/ 36 w 69"/>
                <a:gd name="T57" fmla="*/ 121 h 128"/>
                <a:gd name="T58" fmla="*/ 33 w 69"/>
                <a:gd name="T59" fmla="*/ 119 h 128"/>
                <a:gd name="T60" fmla="*/ 23 w 69"/>
                <a:gd name="T61" fmla="*/ 103 h 128"/>
                <a:gd name="T62" fmla="*/ 16 w 69"/>
                <a:gd name="T63" fmla="*/ 95 h 128"/>
                <a:gd name="T64" fmla="*/ 14 w 69"/>
                <a:gd name="T65" fmla="*/ 93 h 128"/>
                <a:gd name="T66" fmla="*/ 6 w 69"/>
                <a:gd name="T67" fmla="*/ 91 h 128"/>
                <a:gd name="T68" fmla="*/ 2 w 69"/>
                <a:gd name="T69" fmla="*/ 83 h 128"/>
                <a:gd name="T70" fmla="*/ 6 w 69"/>
                <a:gd name="T71" fmla="*/ 73 h 128"/>
                <a:gd name="T72" fmla="*/ 21 w 69"/>
                <a:gd name="T73" fmla="*/ 45 h 128"/>
                <a:gd name="T74" fmla="*/ 24 w 69"/>
                <a:gd name="T75" fmla="*/ 38 h 128"/>
                <a:gd name="T76" fmla="*/ 29 w 69"/>
                <a:gd name="T77" fmla="*/ 38 h 128"/>
                <a:gd name="T78" fmla="*/ 30 w 69"/>
                <a:gd name="T79" fmla="*/ 37 h 128"/>
                <a:gd name="T80" fmla="*/ 29 w 69"/>
                <a:gd name="T81" fmla="*/ 38 h 128"/>
                <a:gd name="T82" fmla="*/ 26 w 69"/>
                <a:gd name="T83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128">
                  <a:moveTo>
                    <a:pt x="26" y="25"/>
                  </a:moveTo>
                  <a:cubicBezTo>
                    <a:pt x="28" y="17"/>
                    <a:pt x="34" y="10"/>
                    <a:pt x="39" y="3"/>
                  </a:cubicBezTo>
                  <a:cubicBezTo>
                    <a:pt x="40" y="2"/>
                    <a:pt x="41" y="0"/>
                    <a:pt x="43" y="0"/>
                  </a:cubicBezTo>
                  <a:cubicBezTo>
                    <a:pt x="45" y="4"/>
                    <a:pt x="43" y="6"/>
                    <a:pt x="42" y="9"/>
                  </a:cubicBezTo>
                  <a:cubicBezTo>
                    <a:pt x="40" y="11"/>
                    <a:pt x="39" y="13"/>
                    <a:pt x="38" y="17"/>
                  </a:cubicBezTo>
                  <a:cubicBezTo>
                    <a:pt x="40" y="13"/>
                    <a:pt x="41" y="9"/>
                    <a:pt x="44" y="7"/>
                  </a:cubicBezTo>
                  <a:cubicBezTo>
                    <a:pt x="45" y="6"/>
                    <a:pt x="47" y="4"/>
                    <a:pt x="49" y="6"/>
                  </a:cubicBezTo>
                  <a:cubicBezTo>
                    <a:pt x="51" y="7"/>
                    <a:pt x="49" y="9"/>
                    <a:pt x="49" y="11"/>
                  </a:cubicBezTo>
                  <a:cubicBezTo>
                    <a:pt x="49" y="12"/>
                    <a:pt x="48" y="13"/>
                    <a:pt x="47" y="14"/>
                  </a:cubicBezTo>
                  <a:cubicBezTo>
                    <a:pt x="48" y="12"/>
                    <a:pt x="50" y="11"/>
                    <a:pt x="52" y="11"/>
                  </a:cubicBezTo>
                  <a:cubicBezTo>
                    <a:pt x="54" y="12"/>
                    <a:pt x="56" y="11"/>
                    <a:pt x="57" y="12"/>
                  </a:cubicBezTo>
                  <a:cubicBezTo>
                    <a:pt x="57" y="14"/>
                    <a:pt x="56" y="15"/>
                    <a:pt x="54" y="16"/>
                  </a:cubicBezTo>
                  <a:cubicBezTo>
                    <a:pt x="53" y="17"/>
                    <a:pt x="51" y="19"/>
                    <a:pt x="50" y="21"/>
                  </a:cubicBezTo>
                  <a:cubicBezTo>
                    <a:pt x="51" y="23"/>
                    <a:pt x="55" y="23"/>
                    <a:pt x="55" y="25"/>
                  </a:cubicBezTo>
                  <a:cubicBezTo>
                    <a:pt x="59" y="29"/>
                    <a:pt x="57" y="30"/>
                    <a:pt x="53" y="30"/>
                  </a:cubicBezTo>
                  <a:cubicBezTo>
                    <a:pt x="50" y="29"/>
                    <a:pt x="48" y="30"/>
                    <a:pt x="46" y="32"/>
                  </a:cubicBezTo>
                  <a:cubicBezTo>
                    <a:pt x="45" y="35"/>
                    <a:pt x="46" y="37"/>
                    <a:pt x="49" y="38"/>
                  </a:cubicBezTo>
                  <a:cubicBezTo>
                    <a:pt x="51" y="38"/>
                    <a:pt x="54" y="38"/>
                    <a:pt x="53" y="40"/>
                  </a:cubicBezTo>
                  <a:cubicBezTo>
                    <a:pt x="53" y="43"/>
                    <a:pt x="51" y="44"/>
                    <a:pt x="49" y="44"/>
                  </a:cubicBezTo>
                  <a:cubicBezTo>
                    <a:pt x="46" y="45"/>
                    <a:pt x="43" y="44"/>
                    <a:pt x="41" y="45"/>
                  </a:cubicBezTo>
                  <a:cubicBezTo>
                    <a:pt x="36" y="44"/>
                    <a:pt x="36" y="44"/>
                    <a:pt x="35" y="49"/>
                  </a:cubicBezTo>
                  <a:cubicBezTo>
                    <a:pt x="33" y="53"/>
                    <a:pt x="32" y="56"/>
                    <a:pt x="31" y="60"/>
                  </a:cubicBezTo>
                  <a:cubicBezTo>
                    <a:pt x="29" y="65"/>
                    <a:pt x="27" y="70"/>
                    <a:pt x="25" y="76"/>
                  </a:cubicBezTo>
                  <a:cubicBezTo>
                    <a:pt x="24" y="80"/>
                    <a:pt x="24" y="83"/>
                    <a:pt x="29" y="85"/>
                  </a:cubicBezTo>
                  <a:cubicBezTo>
                    <a:pt x="33" y="88"/>
                    <a:pt x="37" y="89"/>
                    <a:pt x="41" y="90"/>
                  </a:cubicBezTo>
                  <a:cubicBezTo>
                    <a:pt x="48" y="91"/>
                    <a:pt x="54" y="93"/>
                    <a:pt x="60" y="93"/>
                  </a:cubicBezTo>
                  <a:cubicBezTo>
                    <a:pt x="68" y="93"/>
                    <a:pt x="69" y="94"/>
                    <a:pt x="65" y="101"/>
                  </a:cubicBezTo>
                  <a:cubicBezTo>
                    <a:pt x="61" y="107"/>
                    <a:pt x="57" y="114"/>
                    <a:pt x="53" y="119"/>
                  </a:cubicBezTo>
                  <a:cubicBezTo>
                    <a:pt x="48" y="128"/>
                    <a:pt x="42" y="124"/>
                    <a:pt x="36" y="121"/>
                  </a:cubicBezTo>
                  <a:cubicBezTo>
                    <a:pt x="35" y="121"/>
                    <a:pt x="34" y="120"/>
                    <a:pt x="33" y="119"/>
                  </a:cubicBezTo>
                  <a:cubicBezTo>
                    <a:pt x="26" y="116"/>
                    <a:pt x="26" y="108"/>
                    <a:pt x="23" y="103"/>
                  </a:cubicBezTo>
                  <a:cubicBezTo>
                    <a:pt x="22" y="99"/>
                    <a:pt x="19" y="96"/>
                    <a:pt x="16" y="95"/>
                  </a:cubicBezTo>
                  <a:cubicBezTo>
                    <a:pt x="15" y="94"/>
                    <a:pt x="14" y="94"/>
                    <a:pt x="14" y="93"/>
                  </a:cubicBezTo>
                  <a:cubicBezTo>
                    <a:pt x="11" y="92"/>
                    <a:pt x="8" y="91"/>
                    <a:pt x="6" y="91"/>
                  </a:cubicBezTo>
                  <a:cubicBezTo>
                    <a:pt x="2" y="89"/>
                    <a:pt x="0" y="87"/>
                    <a:pt x="2" y="83"/>
                  </a:cubicBezTo>
                  <a:cubicBezTo>
                    <a:pt x="3" y="80"/>
                    <a:pt x="5" y="76"/>
                    <a:pt x="6" y="73"/>
                  </a:cubicBezTo>
                  <a:cubicBezTo>
                    <a:pt x="10" y="63"/>
                    <a:pt x="15" y="54"/>
                    <a:pt x="21" y="45"/>
                  </a:cubicBezTo>
                  <a:cubicBezTo>
                    <a:pt x="22" y="43"/>
                    <a:pt x="23" y="40"/>
                    <a:pt x="24" y="38"/>
                  </a:cubicBezTo>
                  <a:cubicBezTo>
                    <a:pt x="26" y="36"/>
                    <a:pt x="27" y="37"/>
                    <a:pt x="29" y="38"/>
                  </a:cubicBezTo>
                  <a:cubicBezTo>
                    <a:pt x="30" y="38"/>
                    <a:pt x="30" y="36"/>
                    <a:pt x="30" y="37"/>
                  </a:cubicBezTo>
                  <a:cubicBezTo>
                    <a:pt x="30" y="38"/>
                    <a:pt x="29" y="38"/>
                    <a:pt x="29" y="38"/>
                  </a:cubicBezTo>
                  <a:cubicBezTo>
                    <a:pt x="22" y="35"/>
                    <a:pt x="25" y="30"/>
                    <a:pt x="26" y="25"/>
                  </a:cubicBezTo>
                  <a:close/>
                </a:path>
              </a:pathLst>
            </a:custGeom>
            <a:solidFill>
              <a:srgbClr val="F6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2" name="Freeform 87"/>
            <p:cNvSpPr>
              <a:spLocks/>
            </p:cNvSpPr>
            <p:nvPr userDrawn="1"/>
          </p:nvSpPr>
          <p:spPr bwMode="auto">
            <a:xfrm>
              <a:off x="3033713" y="-2822575"/>
              <a:ext cx="244475" cy="577850"/>
            </a:xfrm>
            <a:custGeom>
              <a:avLst/>
              <a:gdLst>
                <a:gd name="T0" fmla="*/ 28 w 65"/>
                <a:gd name="T1" fmla="*/ 51 h 153"/>
                <a:gd name="T2" fmla="*/ 24 w 65"/>
                <a:gd name="T3" fmla="*/ 45 h 153"/>
                <a:gd name="T4" fmla="*/ 16 w 65"/>
                <a:gd name="T5" fmla="*/ 32 h 153"/>
                <a:gd name="T6" fmla="*/ 15 w 65"/>
                <a:gd name="T7" fmla="*/ 28 h 153"/>
                <a:gd name="T8" fmla="*/ 19 w 65"/>
                <a:gd name="T9" fmla="*/ 28 h 153"/>
                <a:gd name="T10" fmla="*/ 25 w 65"/>
                <a:gd name="T11" fmla="*/ 31 h 153"/>
                <a:gd name="T12" fmla="*/ 32 w 65"/>
                <a:gd name="T13" fmla="*/ 27 h 153"/>
                <a:gd name="T14" fmla="*/ 32 w 65"/>
                <a:gd name="T15" fmla="*/ 13 h 153"/>
                <a:gd name="T16" fmla="*/ 32 w 65"/>
                <a:gd name="T17" fmla="*/ 6 h 153"/>
                <a:gd name="T18" fmla="*/ 34 w 65"/>
                <a:gd name="T19" fmla="*/ 3 h 153"/>
                <a:gd name="T20" fmla="*/ 36 w 65"/>
                <a:gd name="T21" fmla="*/ 6 h 153"/>
                <a:gd name="T22" fmla="*/ 38 w 65"/>
                <a:gd name="T23" fmla="*/ 21 h 153"/>
                <a:gd name="T24" fmla="*/ 41 w 65"/>
                <a:gd name="T25" fmla="*/ 24 h 153"/>
                <a:gd name="T26" fmla="*/ 47 w 65"/>
                <a:gd name="T27" fmla="*/ 5 h 153"/>
                <a:gd name="T28" fmla="*/ 52 w 65"/>
                <a:gd name="T29" fmla="*/ 1 h 153"/>
                <a:gd name="T30" fmla="*/ 52 w 65"/>
                <a:gd name="T31" fmla="*/ 6 h 153"/>
                <a:gd name="T32" fmla="*/ 48 w 65"/>
                <a:gd name="T33" fmla="*/ 20 h 153"/>
                <a:gd name="T34" fmla="*/ 49 w 65"/>
                <a:gd name="T35" fmla="*/ 27 h 153"/>
                <a:gd name="T36" fmla="*/ 58 w 65"/>
                <a:gd name="T37" fmla="*/ 9 h 153"/>
                <a:gd name="T38" fmla="*/ 61 w 65"/>
                <a:gd name="T39" fmla="*/ 6 h 153"/>
                <a:gd name="T40" fmla="*/ 62 w 65"/>
                <a:gd name="T41" fmla="*/ 11 h 153"/>
                <a:gd name="T42" fmla="*/ 55 w 65"/>
                <a:gd name="T43" fmla="*/ 28 h 153"/>
                <a:gd name="T44" fmla="*/ 55 w 65"/>
                <a:gd name="T45" fmla="*/ 27 h 153"/>
                <a:gd name="T46" fmla="*/ 58 w 65"/>
                <a:gd name="T47" fmla="*/ 29 h 153"/>
                <a:gd name="T48" fmla="*/ 62 w 65"/>
                <a:gd name="T49" fmla="*/ 27 h 153"/>
                <a:gd name="T50" fmla="*/ 62 w 65"/>
                <a:gd name="T51" fmla="*/ 33 h 153"/>
                <a:gd name="T52" fmla="*/ 62 w 65"/>
                <a:gd name="T53" fmla="*/ 33 h 153"/>
                <a:gd name="T54" fmla="*/ 54 w 65"/>
                <a:gd name="T55" fmla="*/ 44 h 153"/>
                <a:gd name="T56" fmla="*/ 45 w 65"/>
                <a:gd name="T57" fmla="*/ 54 h 153"/>
                <a:gd name="T58" fmla="*/ 42 w 65"/>
                <a:gd name="T59" fmla="*/ 65 h 153"/>
                <a:gd name="T60" fmla="*/ 39 w 65"/>
                <a:gd name="T61" fmla="*/ 78 h 153"/>
                <a:gd name="T62" fmla="*/ 37 w 65"/>
                <a:gd name="T63" fmla="*/ 90 h 153"/>
                <a:gd name="T64" fmla="*/ 37 w 65"/>
                <a:gd name="T65" fmla="*/ 90 h 153"/>
                <a:gd name="T66" fmla="*/ 31 w 65"/>
                <a:gd name="T67" fmla="*/ 116 h 153"/>
                <a:gd name="T68" fmla="*/ 29 w 65"/>
                <a:gd name="T69" fmla="*/ 125 h 153"/>
                <a:gd name="T70" fmla="*/ 23 w 65"/>
                <a:gd name="T71" fmla="*/ 146 h 153"/>
                <a:gd name="T72" fmla="*/ 14 w 65"/>
                <a:gd name="T73" fmla="*/ 151 h 153"/>
                <a:gd name="T74" fmla="*/ 7 w 65"/>
                <a:gd name="T75" fmla="*/ 149 h 153"/>
                <a:gd name="T76" fmla="*/ 2 w 65"/>
                <a:gd name="T77" fmla="*/ 140 h 153"/>
                <a:gd name="T78" fmla="*/ 2 w 65"/>
                <a:gd name="T79" fmla="*/ 140 h 153"/>
                <a:gd name="T80" fmla="*/ 12 w 65"/>
                <a:gd name="T81" fmla="*/ 114 h 153"/>
                <a:gd name="T82" fmla="*/ 12 w 65"/>
                <a:gd name="T83" fmla="*/ 114 h 153"/>
                <a:gd name="T84" fmla="*/ 25 w 65"/>
                <a:gd name="T85" fmla="*/ 74 h 153"/>
                <a:gd name="T86" fmla="*/ 31 w 65"/>
                <a:gd name="T87" fmla="*/ 53 h 153"/>
                <a:gd name="T88" fmla="*/ 28 w 65"/>
                <a:gd name="T8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153">
                  <a:moveTo>
                    <a:pt x="28" y="51"/>
                  </a:moveTo>
                  <a:cubicBezTo>
                    <a:pt x="26" y="49"/>
                    <a:pt x="24" y="48"/>
                    <a:pt x="24" y="45"/>
                  </a:cubicBezTo>
                  <a:cubicBezTo>
                    <a:pt x="23" y="40"/>
                    <a:pt x="19" y="36"/>
                    <a:pt x="16" y="32"/>
                  </a:cubicBezTo>
                  <a:cubicBezTo>
                    <a:pt x="15" y="31"/>
                    <a:pt x="13" y="29"/>
                    <a:pt x="15" y="28"/>
                  </a:cubicBezTo>
                  <a:cubicBezTo>
                    <a:pt x="16" y="26"/>
                    <a:pt x="17" y="27"/>
                    <a:pt x="19" y="28"/>
                  </a:cubicBezTo>
                  <a:cubicBezTo>
                    <a:pt x="21" y="29"/>
                    <a:pt x="23" y="31"/>
                    <a:pt x="25" y="31"/>
                  </a:cubicBezTo>
                  <a:cubicBezTo>
                    <a:pt x="29" y="33"/>
                    <a:pt x="32" y="32"/>
                    <a:pt x="32" y="27"/>
                  </a:cubicBezTo>
                  <a:cubicBezTo>
                    <a:pt x="32" y="22"/>
                    <a:pt x="33" y="17"/>
                    <a:pt x="32" y="13"/>
                  </a:cubicBezTo>
                  <a:cubicBezTo>
                    <a:pt x="31" y="10"/>
                    <a:pt x="31" y="8"/>
                    <a:pt x="32" y="6"/>
                  </a:cubicBezTo>
                  <a:cubicBezTo>
                    <a:pt x="32" y="5"/>
                    <a:pt x="33" y="3"/>
                    <a:pt x="34" y="3"/>
                  </a:cubicBezTo>
                  <a:cubicBezTo>
                    <a:pt x="36" y="3"/>
                    <a:pt x="36" y="4"/>
                    <a:pt x="36" y="6"/>
                  </a:cubicBezTo>
                  <a:cubicBezTo>
                    <a:pt x="37" y="11"/>
                    <a:pt x="38" y="16"/>
                    <a:pt x="38" y="21"/>
                  </a:cubicBezTo>
                  <a:cubicBezTo>
                    <a:pt x="38" y="23"/>
                    <a:pt x="37" y="26"/>
                    <a:pt x="41" y="24"/>
                  </a:cubicBezTo>
                  <a:cubicBezTo>
                    <a:pt x="44" y="18"/>
                    <a:pt x="44" y="11"/>
                    <a:pt x="47" y="5"/>
                  </a:cubicBezTo>
                  <a:cubicBezTo>
                    <a:pt x="48" y="3"/>
                    <a:pt x="48" y="0"/>
                    <a:pt x="52" y="1"/>
                  </a:cubicBezTo>
                  <a:cubicBezTo>
                    <a:pt x="54" y="2"/>
                    <a:pt x="52" y="4"/>
                    <a:pt x="52" y="6"/>
                  </a:cubicBezTo>
                  <a:cubicBezTo>
                    <a:pt x="51" y="11"/>
                    <a:pt x="49" y="16"/>
                    <a:pt x="48" y="20"/>
                  </a:cubicBezTo>
                  <a:cubicBezTo>
                    <a:pt x="47" y="22"/>
                    <a:pt x="46" y="25"/>
                    <a:pt x="49" y="27"/>
                  </a:cubicBezTo>
                  <a:cubicBezTo>
                    <a:pt x="53" y="21"/>
                    <a:pt x="55" y="15"/>
                    <a:pt x="58" y="9"/>
                  </a:cubicBezTo>
                  <a:cubicBezTo>
                    <a:pt x="58" y="8"/>
                    <a:pt x="59" y="5"/>
                    <a:pt x="61" y="6"/>
                  </a:cubicBezTo>
                  <a:cubicBezTo>
                    <a:pt x="63" y="7"/>
                    <a:pt x="63" y="9"/>
                    <a:pt x="62" y="11"/>
                  </a:cubicBezTo>
                  <a:cubicBezTo>
                    <a:pt x="60" y="17"/>
                    <a:pt x="57" y="22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6" y="30"/>
                    <a:pt x="58" y="29"/>
                  </a:cubicBezTo>
                  <a:cubicBezTo>
                    <a:pt x="59" y="28"/>
                    <a:pt x="60" y="27"/>
                    <a:pt x="62" y="27"/>
                  </a:cubicBezTo>
                  <a:cubicBezTo>
                    <a:pt x="65" y="29"/>
                    <a:pt x="63" y="31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8" y="36"/>
                    <a:pt x="55" y="39"/>
                    <a:pt x="54" y="44"/>
                  </a:cubicBezTo>
                  <a:cubicBezTo>
                    <a:pt x="53" y="48"/>
                    <a:pt x="50" y="52"/>
                    <a:pt x="45" y="54"/>
                  </a:cubicBezTo>
                  <a:cubicBezTo>
                    <a:pt x="41" y="56"/>
                    <a:pt x="43" y="61"/>
                    <a:pt x="42" y="65"/>
                  </a:cubicBezTo>
                  <a:cubicBezTo>
                    <a:pt x="41" y="69"/>
                    <a:pt x="41" y="74"/>
                    <a:pt x="39" y="78"/>
                  </a:cubicBezTo>
                  <a:cubicBezTo>
                    <a:pt x="39" y="82"/>
                    <a:pt x="38" y="86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6" y="99"/>
                    <a:pt x="33" y="107"/>
                    <a:pt x="31" y="116"/>
                  </a:cubicBezTo>
                  <a:cubicBezTo>
                    <a:pt x="32" y="119"/>
                    <a:pt x="31" y="123"/>
                    <a:pt x="29" y="125"/>
                  </a:cubicBezTo>
                  <a:cubicBezTo>
                    <a:pt x="27" y="132"/>
                    <a:pt x="25" y="139"/>
                    <a:pt x="23" y="146"/>
                  </a:cubicBezTo>
                  <a:cubicBezTo>
                    <a:pt x="21" y="152"/>
                    <a:pt x="20" y="153"/>
                    <a:pt x="14" y="151"/>
                  </a:cubicBezTo>
                  <a:cubicBezTo>
                    <a:pt x="12" y="151"/>
                    <a:pt x="9" y="150"/>
                    <a:pt x="7" y="149"/>
                  </a:cubicBezTo>
                  <a:cubicBezTo>
                    <a:pt x="0" y="147"/>
                    <a:pt x="0" y="147"/>
                    <a:pt x="2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6" y="131"/>
                    <a:pt x="9" y="122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7" y="101"/>
                    <a:pt x="21" y="87"/>
                    <a:pt x="25" y="74"/>
                  </a:cubicBezTo>
                  <a:cubicBezTo>
                    <a:pt x="27" y="67"/>
                    <a:pt x="30" y="60"/>
                    <a:pt x="31" y="53"/>
                  </a:cubicBezTo>
                  <a:cubicBezTo>
                    <a:pt x="32" y="51"/>
                    <a:pt x="30" y="51"/>
                    <a:pt x="28" y="51"/>
                  </a:cubicBezTo>
                  <a:close/>
                </a:path>
              </a:pathLst>
            </a:custGeom>
            <a:solidFill>
              <a:srgbClr val="DC8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3" name="Freeform 88"/>
            <p:cNvSpPr>
              <a:spLocks/>
            </p:cNvSpPr>
            <p:nvPr userDrawn="1"/>
          </p:nvSpPr>
          <p:spPr bwMode="auto">
            <a:xfrm>
              <a:off x="2225675" y="-2776538"/>
              <a:ext cx="311150" cy="546100"/>
            </a:xfrm>
            <a:custGeom>
              <a:avLst/>
              <a:gdLst>
                <a:gd name="T0" fmla="*/ 58 w 83"/>
                <a:gd name="T1" fmla="*/ 134 h 145"/>
                <a:gd name="T2" fmla="*/ 52 w 83"/>
                <a:gd name="T3" fmla="*/ 119 h 145"/>
                <a:gd name="T4" fmla="*/ 42 w 83"/>
                <a:gd name="T5" fmla="*/ 92 h 145"/>
                <a:gd name="T6" fmla="*/ 42 w 83"/>
                <a:gd name="T7" fmla="*/ 92 h 145"/>
                <a:gd name="T8" fmla="*/ 35 w 83"/>
                <a:gd name="T9" fmla="*/ 71 h 145"/>
                <a:gd name="T10" fmla="*/ 35 w 83"/>
                <a:gd name="T11" fmla="*/ 71 h 145"/>
                <a:gd name="T12" fmla="*/ 31 w 83"/>
                <a:gd name="T13" fmla="*/ 53 h 145"/>
                <a:gd name="T14" fmla="*/ 30 w 83"/>
                <a:gd name="T15" fmla="*/ 53 h 145"/>
                <a:gd name="T16" fmla="*/ 20 w 83"/>
                <a:gd name="T17" fmla="*/ 46 h 145"/>
                <a:gd name="T18" fmla="*/ 7 w 83"/>
                <a:gd name="T19" fmla="*/ 32 h 145"/>
                <a:gd name="T20" fmla="*/ 7 w 83"/>
                <a:gd name="T21" fmla="*/ 32 h 145"/>
                <a:gd name="T22" fmla="*/ 4 w 83"/>
                <a:gd name="T23" fmla="*/ 29 h 145"/>
                <a:gd name="T24" fmla="*/ 1 w 83"/>
                <a:gd name="T25" fmla="*/ 25 h 145"/>
                <a:gd name="T26" fmla="*/ 6 w 83"/>
                <a:gd name="T27" fmla="*/ 25 h 145"/>
                <a:gd name="T28" fmla="*/ 12 w 83"/>
                <a:gd name="T29" fmla="*/ 30 h 145"/>
                <a:gd name="T30" fmla="*/ 15 w 83"/>
                <a:gd name="T31" fmla="*/ 29 h 145"/>
                <a:gd name="T32" fmla="*/ 14 w 83"/>
                <a:gd name="T33" fmla="*/ 27 h 145"/>
                <a:gd name="T34" fmla="*/ 8 w 83"/>
                <a:gd name="T35" fmla="*/ 15 h 145"/>
                <a:gd name="T36" fmla="*/ 6 w 83"/>
                <a:gd name="T37" fmla="*/ 12 h 145"/>
                <a:gd name="T38" fmla="*/ 7 w 83"/>
                <a:gd name="T39" fmla="*/ 7 h 145"/>
                <a:gd name="T40" fmla="*/ 11 w 83"/>
                <a:gd name="T41" fmla="*/ 9 h 145"/>
                <a:gd name="T42" fmla="*/ 18 w 83"/>
                <a:gd name="T43" fmla="*/ 22 h 145"/>
                <a:gd name="T44" fmla="*/ 22 w 83"/>
                <a:gd name="T45" fmla="*/ 25 h 145"/>
                <a:gd name="T46" fmla="*/ 22 w 83"/>
                <a:gd name="T47" fmla="*/ 21 h 145"/>
                <a:gd name="T48" fmla="*/ 17 w 83"/>
                <a:gd name="T49" fmla="*/ 8 h 145"/>
                <a:gd name="T50" fmla="*/ 17 w 83"/>
                <a:gd name="T51" fmla="*/ 1 h 145"/>
                <a:gd name="T52" fmla="*/ 21 w 83"/>
                <a:gd name="T53" fmla="*/ 6 h 145"/>
                <a:gd name="T54" fmla="*/ 28 w 83"/>
                <a:gd name="T55" fmla="*/ 17 h 145"/>
                <a:gd name="T56" fmla="*/ 28 w 83"/>
                <a:gd name="T57" fmla="*/ 21 h 145"/>
                <a:gd name="T58" fmla="*/ 31 w 83"/>
                <a:gd name="T59" fmla="*/ 23 h 145"/>
                <a:gd name="T60" fmla="*/ 32 w 83"/>
                <a:gd name="T61" fmla="*/ 19 h 145"/>
                <a:gd name="T62" fmla="*/ 32 w 83"/>
                <a:gd name="T63" fmla="*/ 6 h 145"/>
                <a:gd name="T64" fmla="*/ 35 w 83"/>
                <a:gd name="T65" fmla="*/ 1 h 145"/>
                <a:gd name="T66" fmla="*/ 38 w 83"/>
                <a:gd name="T67" fmla="*/ 23 h 145"/>
                <a:gd name="T68" fmla="*/ 40 w 83"/>
                <a:gd name="T69" fmla="*/ 28 h 145"/>
                <a:gd name="T70" fmla="*/ 42 w 83"/>
                <a:gd name="T71" fmla="*/ 29 h 145"/>
                <a:gd name="T72" fmla="*/ 50 w 83"/>
                <a:gd name="T73" fmla="*/ 25 h 145"/>
                <a:gd name="T74" fmla="*/ 56 w 83"/>
                <a:gd name="T75" fmla="*/ 23 h 145"/>
                <a:gd name="T76" fmla="*/ 54 w 83"/>
                <a:gd name="T77" fmla="*/ 29 h 145"/>
                <a:gd name="T78" fmla="*/ 48 w 83"/>
                <a:gd name="T79" fmla="*/ 40 h 145"/>
                <a:gd name="T80" fmla="*/ 47 w 83"/>
                <a:gd name="T81" fmla="*/ 43 h 145"/>
                <a:gd name="T82" fmla="*/ 48 w 83"/>
                <a:gd name="T83" fmla="*/ 64 h 145"/>
                <a:gd name="T84" fmla="*/ 53 w 83"/>
                <a:gd name="T85" fmla="*/ 76 h 145"/>
                <a:gd name="T86" fmla="*/ 65 w 83"/>
                <a:gd name="T87" fmla="*/ 98 h 145"/>
                <a:gd name="T88" fmla="*/ 67 w 83"/>
                <a:gd name="T89" fmla="*/ 101 h 145"/>
                <a:gd name="T90" fmla="*/ 78 w 83"/>
                <a:gd name="T91" fmla="*/ 127 h 145"/>
                <a:gd name="T92" fmla="*/ 78 w 83"/>
                <a:gd name="T93" fmla="*/ 127 h 145"/>
                <a:gd name="T94" fmla="*/ 74 w 83"/>
                <a:gd name="T95" fmla="*/ 137 h 145"/>
                <a:gd name="T96" fmla="*/ 72 w 83"/>
                <a:gd name="T97" fmla="*/ 138 h 145"/>
                <a:gd name="T98" fmla="*/ 72 w 83"/>
                <a:gd name="T99" fmla="*/ 138 h 145"/>
                <a:gd name="T100" fmla="*/ 58 w 83"/>
                <a:gd name="T101" fmla="*/ 1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" h="145">
                  <a:moveTo>
                    <a:pt x="58" y="134"/>
                  </a:moveTo>
                  <a:cubicBezTo>
                    <a:pt x="56" y="129"/>
                    <a:pt x="53" y="125"/>
                    <a:pt x="52" y="119"/>
                  </a:cubicBezTo>
                  <a:cubicBezTo>
                    <a:pt x="49" y="110"/>
                    <a:pt x="45" y="101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9" y="85"/>
                    <a:pt x="37" y="78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4" y="65"/>
                    <a:pt x="30" y="60"/>
                    <a:pt x="31" y="53"/>
                  </a:cubicBezTo>
                  <a:cubicBezTo>
                    <a:pt x="31" y="52"/>
                    <a:pt x="30" y="53"/>
                    <a:pt x="30" y="53"/>
                  </a:cubicBezTo>
                  <a:cubicBezTo>
                    <a:pt x="25" y="53"/>
                    <a:pt x="22" y="50"/>
                    <a:pt x="20" y="46"/>
                  </a:cubicBezTo>
                  <a:cubicBezTo>
                    <a:pt x="18" y="39"/>
                    <a:pt x="13" y="36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1"/>
                    <a:pt x="5" y="30"/>
                    <a:pt x="4" y="29"/>
                  </a:cubicBezTo>
                  <a:cubicBezTo>
                    <a:pt x="2" y="28"/>
                    <a:pt x="0" y="27"/>
                    <a:pt x="1" y="25"/>
                  </a:cubicBezTo>
                  <a:cubicBezTo>
                    <a:pt x="3" y="22"/>
                    <a:pt x="5" y="25"/>
                    <a:pt x="6" y="25"/>
                  </a:cubicBezTo>
                  <a:cubicBezTo>
                    <a:pt x="8" y="27"/>
                    <a:pt x="11" y="28"/>
                    <a:pt x="12" y="30"/>
                  </a:cubicBezTo>
                  <a:cubicBezTo>
                    <a:pt x="14" y="31"/>
                    <a:pt x="15" y="30"/>
                    <a:pt x="15" y="29"/>
                  </a:cubicBezTo>
                  <a:cubicBezTo>
                    <a:pt x="17" y="28"/>
                    <a:pt x="15" y="27"/>
                    <a:pt x="14" y="27"/>
                  </a:cubicBezTo>
                  <a:cubicBezTo>
                    <a:pt x="12" y="23"/>
                    <a:pt x="11" y="18"/>
                    <a:pt x="8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0"/>
                    <a:pt x="5" y="9"/>
                    <a:pt x="7" y="7"/>
                  </a:cubicBezTo>
                  <a:cubicBezTo>
                    <a:pt x="9" y="6"/>
                    <a:pt x="9" y="8"/>
                    <a:pt x="11" y="9"/>
                  </a:cubicBezTo>
                  <a:cubicBezTo>
                    <a:pt x="13" y="13"/>
                    <a:pt x="16" y="17"/>
                    <a:pt x="18" y="22"/>
                  </a:cubicBezTo>
                  <a:cubicBezTo>
                    <a:pt x="19" y="23"/>
                    <a:pt x="20" y="26"/>
                    <a:pt x="22" y="25"/>
                  </a:cubicBezTo>
                  <a:cubicBezTo>
                    <a:pt x="25" y="24"/>
                    <a:pt x="23" y="22"/>
                    <a:pt x="22" y="21"/>
                  </a:cubicBezTo>
                  <a:cubicBezTo>
                    <a:pt x="21" y="16"/>
                    <a:pt x="19" y="12"/>
                    <a:pt x="17" y="8"/>
                  </a:cubicBezTo>
                  <a:cubicBezTo>
                    <a:pt x="16" y="6"/>
                    <a:pt x="14" y="3"/>
                    <a:pt x="17" y="1"/>
                  </a:cubicBezTo>
                  <a:cubicBezTo>
                    <a:pt x="19" y="0"/>
                    <a:pt x="20" y="4"/>
                    <a:pt x="21" y="6"/>
                  </a:cubicBezTo>
                  <a:cubicBezTo>
                    <a:pt x="24" y="9"/>
                    <a:pt x="25" y="14"/>
                    <a:pt x="28" y="17"/>
                  </a:cubicBezTo>
                  <a:cubicBezTo>
                    <a:pt x="29" y="18"/>
                    <a:pt x="29" y="19"/>
                    <a:pt x="28" y="21"/>
                  </a:cubicBezTo>
                  <a:cubicBezTo>
                    <a:pt x="29" y="22"/>
                    <a:pt x="29" y="23"/>
                    <a:pt x="31" y="23"/>
                  </a:cubicBezTo>
                  <a:cubicBezTo>
                    <a:pt x="32" y="22"/>
                    <a:pt x="32" y="21"/>
                    <a:pt x="32" y="19"/>
                  </a:cubicBezTo>
                  <a:cubicBezTo>
                    <a:pt x="31" y="15"/>
                    <a:pt x="32" y="11"/>
                    <a:pt x="32" y="6"/>
                  </a:cubicBezTo>
                  <a:cubicBezTo>
                    <a:pt x="32" y="4"/>
                    <a:pt x="32" y="2"/>
                    <a:pt x="35" y="1"/>
                  </a:cubicBezTo>
                  <a:cubicBezTo>
                    <a:pt x="39" y="8"/>
                    <a:pt x="37" y="16"/>
                    <a:pt x="38" y="23"/>
                  </a:cubicBezTo>
                  <a:cubicBezTo>
                    <a:pt x="39" y="24"/>
                    <a:pt x="37" y="27"/>
                    <a:pt x="40" y="28"/>
                  </a:cubicBezTo>
                  <a:cubicBezTo>
                    <a:pt x="41" y="28"/>
                    <a:pt x="41" y="29"/>
                    <a:pt x="42" y="29"/>
                  </a:cubicBezTo>
                  <a:cubicBezTo>
                    <a:pt x="46" y="30"/>
                    <a:pt x="48" y="27"/>
                    <a:pt x="50" y="25"/>
                  </a:cubicBezTo>
                  <a:cubicBezTo>
                    <a:pt x="52" y="23"/>
                    <a:pt x="54" y="21"/>
                    <a:pt x="56" y="23"/>
                  </a:cubicBezTo>
                  <a:cubicBezTo>
                    <a:pt x="58" y="25"/>
                    <a:pt x="56" y="27"/>
                    <a:pt x="54" y="29"/>
                  </a:cubicBezTo>
                  <a:cubicBezTo>
                    <a:pt x="52" y="32"/>
                    <a:pt x="50" y="36"/>
                    <a:pt x="48" y="40"/>
                  </a:cubicBezTo>
                  <a:cubicBezTo>
                    <a:pt x="48" y="41"/>
                    <a:pt x="48" y="42"/>
                    <a:pt x="47" y="43"/>
                  </a:cubicBezTo>
                  <a:cubicBezTo>
                    <a:pt x="38" y="50"/>
                    <a:pt x="45" y="57"/>
                    <a:pt x="48" y="64"/>
                  </a:cubicBezTo>
                  <a:cubicBezTo>
                    <a:pt x="49" y="68"/>
                    <a:pt x="52" y="72"/>
                    <a:pt x="53" y="76"/>
                  </a:cubicBezTo>
                  <a:cubicBezTo>
                    <a:pt x="57" y="84"/>
                    <a:pt x="60" y="91"/>
                    <a:pt x="65" y="98"/>
                  </a:cubicBezTo>
                  <a:cubicBezTo>
                    <a:pt x="65" y="99"/>
                    <a:pt x="66" y="100"/>
                    <a:pt x="67" y="101"/>
                  </a:cubicBezTo>
                  <a:cubicBezTo>
                    <a:pt x="68" y="111"/>
                    <a:pt x="74" y="119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83" y="133"/>
                    <a:pt x="76" y="134"/>
                    <a:pt x="74" y="137"/>
                  </a:cubicBezTo>
                  <a:cubicBezTo>
                    <a:pt x="73" y="137"/>
                    <a:pt x="73" y="138"/>
                    <a:pt x="72" y="138"/>
                  </a:cubicBezTo>
                  <a:cubicBezTo>
                    <a:pt x="71" y="138"/>
                    <a:pt x="72" y="138"/>
                    <a:pt x="72" y="138"/>
                  </a:cubicBezTo>
                  <a:cubicBezTo>
                    <a:pt x="63" y="145"/>
                    <a:pt x="63" y="145"/>
                    <a:pt x="58" y="134"/>
                  </a:cubicBezTo>
                  <a:close/>
                </a:path>
              </a:pathLst>
            </a:custGeom>
            <a:solidFill>
              <a:srgbClr val="DC8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4" name="Freeform 89"/>
            <p:cNvSpPr>
              <a:spLocks/>
            </p:cNvSpPr>
            <p:nvPr userDrawn="1"/>
          </p:nvSpPr>
          <p:spPr bwMode="auto">
            <a:xfrm>
              <a:off x="2338388" y="-2005013"/>
              <a:ext cx="319088" cy="361950"/>
            </a:xfrm>
            <a:custGeom>
              <a:avLst/>
              <a:gdLst>
                <a:gd name="T0" fmla="*/ 61 w 85"/>
                <a:gd name="T1" fmla="*/ 6 h 96"/>
                <a:gd name="T2" fmla="*/ 63 w 85"/>
                <a:gd name="T3" fmla="*/ 7 h 96"/>
                <a:gd name="T4" fmla="*/ 66 w 85"/>
                <a:gd name="T5" fmla="*/ 13 h 96"/>
                <a:gd name="T6" fmla="*/ 50 w 85"/>
                <a:gd name="T7" fmla="*/ 11 h 96"/>
                <a:gd name="T8" fmla="*/ 65 w 85"/>
                <a:gd name="T9" fmla="*/ 13 h 96"/>
                <a:gd name="T10" fmla="*/ 78 w 85"/>
                <a:gd name="T11" fmla="*/ 23 h 96"/>
                <a:gd name="T12" fmla="*/ 79 w 85"/>
                <a:gd name="T13" fmla="*/ 37 h 96"/>
                <a:gd name="T14" fmla="*/ 80 w 85"/>
                <a:gd name="T15" fmla="*/ 38 h 96"/>
                <a:gd name="T16" fmla="*/ 79 w 85"/>
                <a:gd name="T17" fmla="*/ 37 h 96"/>
                <a:gd name="T18" fmla="*/ 82 w 85"/>
                <a:gd name="T19" fmla="*/ 35 h 96"/>
                <a:gd name="T20" fmla="*/ 84 w 85"/>
                <a:gd name="T21" fmla="*/ 40 h 96"/>
                <a:gd name="T22" fmla="*/ 73 w 85"/>
                <a:gd name="T23" fmla="*/ 83 h 96"/>
                <a:gd name="T24" fmla="*/ 62 w 85"/>
                <a:gd name="T25" fmla="*/ 93 h 96"/>
                <a:gd name="T26" fmla="*/ 55 w 85"/>
                <a:gd name="T27" fmla="*/ 94 h 96"/>
                <a:gd name="T28" fmla="*/ 56 w 85"/>
                <a:gd name="T29" fmla="*/ 87 h 96"/>
                <a:gd name="T30" fmla="*/ 62 w 85"/>
                <a:gd name="T31" fmla="*/ 80 h 96"/>
                <a:gd name="T32" fmla="*/ 70 w 85"/>
                <a:gd name="T33" fmla="*/ 77 h 96"/>
                <a:gd name="T34" fmla="*/ 74 w 85"/>
                <a:gd name="T35" fmla="*/ 68 h 96"/>
                <a:gd name="T36" fmla="*/ 66 w 85"/>
                <a:gd name="T37" fmla="*/ 63 h 96"/>
                <a:gd name="T38" fmla="*/ 55 w 85"/>
                <a:gd name="T39" fmla="*/ 52 h 96"/>
                <a:gd name="T40" fmla="*/ 29 w 85"/>
                <a:gd name="T41" fmla="*/ 29 h 96"/>
                <a:gd name="T42" fmla="*/ 27 w 85"/>
                <a:gd name="T43" fmla="*/ 30 h 96"/>
                <a:gd name="T44" fmla="*/ 6 w 85"/>
                <a:gd name="T45" fmla="*/ 25 h 96"/>
                <a:gd name="T46" fmla="*/ 0 w 85"/>
                <a:gd name="T47" fmla="*/ 22 h 96"/>
                <a:gd name="T48" fmla="*/ 15 w 85"/>
                <a:gd name="T49" fmla="*/ 5 h 96"/>
                <a:gd name="T50" fmla="*/ 36 w 85"/>
                <a:gd name="T51" fmla="*/ 0 h 96"/>
                <a:gd name="T52" fmla="*/ 38 w 85"/>
                <a:gd name="T53" fmla="*/ 2 h 96"/>
                <a:gd name="T54" fmla="*/ 36 w 85"/>
                <a:gd name="T55" fmla="*/ 3 h 96"/>
                <a:gd name="T56" fmla="*/ 61 w 85"/>
                <a:gd name="T57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96">
                  <a:moveTo>
                    <a:pt x="61" y="6"/>
                  </a:moveTo>
                  <a:cubicBezTo>
                    <a:pt x="62" y="6"/>
                    <a:pt x="63" y="6"/>
                    <a:pt x="63" y="7"/>
                  </a:cubicBezTo>
                  <a:cubicBezTo>
                    <a:pt x="64" y="9"/>
                    <a:pt x="68" y="9"/>
                    <a:pt x="66" y="13"/>
                  </a:cubicBezTo>
                  <a:cubicBezTo>
                    <a:pt x="60" y="11"/>
                    <a:pt x="55" y="12"/>
                    <a:pt x="50" y="11"/>
                  </a:cubicBezTo>
                  <a:cubicBezTo>
                    <a:pt x="54" y="12"/>
                    <a:pt x="60" y="10"/>
                    <a:pt x="65" y="13"/>
                  </a:cubicBezTo>
                  <a:cubicBezTo>
                    <a:pt x="71" y="13"/>
                    <a:pt x="75" y="17"/>
                    <a:pt x="78" y="23"/>
                  </a:cubicBezTo>
                  <a:cubicBezTo>
                    <a:pt x="81" y="27"/>
                    <a:pt x="81" y="32"/>
                    <a:pt x="79" y="37"/>
                  </a:cubicBezTo>
                  <a:cubicBezTo>
                    <a:pt x="79" y="38"/>
                    <a:pt x="81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5"/>
                    <a:pt x="79" y="33"/>
                    <a:pt x="82" y="35"/>
                  </a:cubicBezTo>
                  <a:cubicBezTo>
                    <a:pt x="84" y="36"/>
                    <a:pt x="84" y="38"/>
                    <a:pt x="84" y="40"/>
                  </a:cubicBezTo>
                  <a:cubicBezTo>
                    <a:pt x="84" y="55"/>
                    <a:pt x="85" y="71"/>
                    <a:pt x="73" y="83"/>
                  </a:cubicBezTo>
                  <a:cubicBezTo>
                    <a:pt x="70" y="87"/>
                    <a:pt x="66" y="90"/>
                    <a:pt x="62" y="93"/>
                  </a:cubicBezTo>
                  <a:cubicBezTo>
                    <a:pt x="60" y="94"/>
                    <a:pt x="58" y="96"/>
                    <a:pt x="55" y="94"/>
                  </a:cubicBezTo>
                  <a:cubicBezTo>
                    <a:pt x="53" y="92"/>
                    <a:pt x="55" y="89"/>
                    <a:pt x="56" y="87"/>
                  </a:cubicBezTo>
                  <a:cubicBezTo>
                    <a:pt x="58" y="84"/>
                    <a:pt x="58" y="81"/>
                    <a:pt x="62" y="80"/>
                  </a:cubicBezTo>
                  <a:cubicBezTo>
                    <a:pt x="65" y="80"/>
                    <a:pt x="68" y="80"/>
                    <a:pt x="70" y="77"/>
                  </a:cubicBezTo>
                  <a:cubicBezTo>
                    <a:pt x="73" y="74"/>
                    <a:pt x="75" y="72"/>
                    <a:pt x="74" y="68"/>
                  </a:cubicBezTo>
                  <a:cubicBezTo>
                    <a:pt x="72" y="64"/>
                    <a:pt x="69" y="63"/>
                    <a:pt x="66" y="63"/>
                  </a:cubicBezTo>
                  <a:cubicBezTo>
                    <a:pt x="58" y="62"/>
                    <a:pt x="56" y="60"/>
                    <a:pt x="55" y="52"/>
                  </a:cubicBezTo>
                  <a:cubicBezTo>
                    <a:pt x="54" y="33"/>
                    <a:pt x="48" y="28"/>
                    <a:pt x="29" y="29"/>
                  </a:cubicBezTo>
                  <a:cubicBezTo>
                    <a:pt x="28" y="29"/>
                    <a:pt x="28" y="30"/>
                    <a:pt x="27" y="30"/>
                  </a:cubicBezTo>
                  <a:cubicBezTo>
                    <a:pt x="20" y="29"/>
                    <a:pt x="14" y="24"/>
                    <a:pt x="6" y="25"/>
                  </a:cubicBezTo>
                  <a:cubicBezTo>
                    <a:pt x="4" y="25"/>
                    <a:pt x="0" y="26"/>
                    <a:pt x="0" y="22"/>
                  </a:cubicBezTo>
                  <a:cubicBezTo>
                    <a:pt x="3" y="15"/>
                    <a:pt x="8" y="8"/>
                    <a:pt x="15" y="5"/>
                  </a:cubicBezTo>
                  <a:cubicBezTo>
                    <a:pt x="22" y="3"/>
                    <a:pt x="29" y="0"/>
                    <a:pt x="36" y="0"/>
                  </a:cubicBezTo>
                  <a:cubicBezTo>
                    <a:pt x="37" y="0"/>
                    <a:pt x="38" y="0"/>
                    <a:pt x="38" y="2"/>
                  </a:cubicBezTo>
                  <a:cubicBezTo>
                    <a:pt x="38" y="3"/>
                    <a:pt x="36" y="3"/>
                    <a:pt x="36" y="3"/>
                  </a:cubicBezTo>
                  <a:cubicBezTo>
                    <a:pt x="45" y="0"/>
                    <a:pt x="53" y="4"/>
                    <a:pt x="61" y="6"/>
                  </a:cubicBezTo>
                  <a:close/>
                </a:path>
              </a:pathLst>
            </a:custGeom>
            <a:solidFill>
              <a:srgbClr val="AE5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5" name="Freeform 90"/>
            <p:cNvSpPr>
              <a:spLocks/>
            </p:cNvSpPr>
            <p:nvPr userDrawn="1"/>
          </p:nvSpPr>
          <p:spPr bwMode="auto">
            <a:xfrm>
              <a:off x="3500438" y="-1039813"/>
              <a:ext cx="266700" cy="350838"/>
            </a:xfrm>
            <a:custGeom>
              <a:avLst/>
              <a:gdLst>
                <a:gd name="T0" fmla="*/ 65 w 71"/>
                <a:gd name="T1" fmla="*/ 93 h 93"/>
                <a:gd name="T2" fmla="*/ 57 w 71"/>
                <a:gd name="T3" fmla="*/ 86 h 93"/>
                <a:gd name="T4" fmla="*/ 57 w 71"/>
                <a:gd name="T5" fmla="*/ 47 h 93"/>
                <a:gd name="T6" fmla="*/ 55 w 71"/>
                <a:gd name="T7" fmla="*/ 43 h 93"/>
                <a:gd name="T8" fmla="*/ 41 w 71"/>
                <a:gd name="T9" fmla="*/ 35 h 93"/>
                <a:gd name="T10" fmla="*/ 8 w 71"/>
                <a:gd name="T11" fmla="*/ 24 h 93"/>
                <a:gd name="T12" fmla="*/ 4 w 71"/>
                <a:gd name="T13" fmla="*/ 19 h 93"/>
                <a:gd name="T14" fmla="*/ 16 w 71"/>
                <a:gd name="T15" fmla="*/ 21 h 93"/>
                <a:gd name="T16" fmla="*/ 4 w 71"/>
                <a:gd name="T17" fmla="*/ 16 h 93"/>
                <a:gd name="T18" fmla="*/ 7 w 71"/>
                <a:gd name="T19" fmla="*/ 13 h 93"/>
                <a:gd name="T20" fmla="*/ 17 w 71"/>
                <a:gd name="T21" fmla="*/ 12 h 93"/>
                <a:gd name="T22" fmla="*/ 26 w 71"/>
                <a:gd name="T23" fmla="*/ 9 h 93"/>
                <a:gd name="T24" fmla="*/ 16 w 71"/>
                <a:gd name="T25" fmla="*/ 13 h 93"/>
                <a:gd name="T26" fmla="*/ 5 w 71"/>
                <a:gd name="T27" fmla="*/ 13 h 93"/>
                <a:gd name="T28" fmla="*/ 1 w 71"/>
                <a:gd name="T29" fmla="*/ 10 h 93"/>
                <a:gd name="T30" fmla="*/ 5 w 71"/>
                <a:gd name="T31" fmla="*/ 7 h 93"/>
                <a:gd name="T32" fmla="*/ 9 w 71"/>
                <a:gd name="T33" fmla="*/ 6 h 93"/>
                <a:gd name="T34" fmla="*/ 24 w 71"/>
                <a:gd name="T35" fmla="*/ 2 h 93"/>
                <a:gd name="T36" fmla="*/ 34 w 71"/>
                <a:gd name="T37" fmla="*/ 2 h 93"/>
                <a:gd name="T38" fmla="*/ 38 w 71"/>
                <a:gd name="T39" fmla="*/ 7 h 93"/>
                <a:gd name="T40" fmla="*/ 41 w 71"/>
                <a:gd name="T41" fmla="*/ 11 h 93"/>
                <a:gd name="T42" fmla="*/ 48 w 71"/>
                <a:gd name="T43" fmla="*/ 19 h 93"/>
                <a:gd name="T44" fmla="*/ 57 w 71"/>
                <a:gd name="T45" fmla="*/ 22 h 93"/>
                <a:gd name="T46" fmla="*/ 64 w 71"/>
                <a:gd name="T47" fmla="*/ 13 h 93"/>
                <a:gd name="T48" fmla="*/ 68 w 71"/>
                <a:gd name="T49" fmla="*/ 11 h 93"/>
                <a:gd name="T50" fmla="*/ 69 w 71"/>
                <a:gd name="T51" fmla="*/ 14 h 93"/>
                <a:gd name="T52" fmla="*/ 69 w 71"/>
                <a:gd name="T53" fmla="*/ 21 h 93"/>
                <a:gd name="T54" fmla="*/ 70 w 71"/>
                <a:gd name="T55" fmla="*/ 48 h 93"/>
                <a:gd name="T56" fmla="*/ 70 w 71"/>
                <a:gd name="T57" fmla="*/ 60 h 93"/>
                <a:gd name="T58" fmla="*/ 71 w 71"/>
                <a:gd name="T59" fmla="*/ 83 h 93"/>
                <a:gd name="T60" fmla="*/ 64 w 71"/>
                <a:gd name="T61" fmla="*/ 93 h 93"/>
                <a:gd name="T62" fmla="*/ 65 w 71"/>
                <a:gd name="T6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93">
                  <a:moveTo>
                    <a:pt x="65" y="93"/>
                  </a:moveTo>
                  <a:cubicBezTo>
                    <a:pt x="60" y="93"/>
                    <a:pt x="57" y="92"/>
                    <a:pt x="57" y="86"/>
                  </a:cubicBezTo>
                  <a:cubicBezTo>
                    <a:pt x="57" y="73"/>
                    <a:pt x="56" y="60"/>
                    <a:pt x="57" y="47"/>
                  </a:cubicBezTo>
                  <a:cubicBezTo>
                    <a:pt x="57" y="45"/>
                    <a:pt x="56" y="44"/>
                    <a:pt x="55" y="43"/>
                  </a:cubicBezTo>
                  <a:cubicBezTo>
                    <a:pt x="50" y="39"/>
                    <a:pt x="46" y="36"/>
                    <a:pt x="41" y="35"/>
                  </a:cubicBezTo>
                  <a:cubicBezTo>
                    <a:pt x="30" y="33"/>
                    <a:pt x="19" y="29"/>
                    <a:pt x="8" y="24"/>
                  </a:cubicBezTo>
                  <a:cubicBezTo>
                    <a:pt x="6" y="23"/>
                    <a:pt x="4" y="22"/>
                    <a:pt x="4" y="19"/>
                  </a:cubicBezTo>
                  <a:cubicBezTo>
                    <a:pt x="9" y="17"/>
                    <a:pt x="12" y="21"/>
                    <a:pt x="16" y="21"/>
                  </a:cubicBezTo>
                  <a:cubicBezTo>
                    <a:pt x="12" y="19"/>
                    <a:pt x="8" y="19"/>
                    <a:pt x="4" y="16"/>
                  </a:cubicBezTo>
                  <a:cubicBezTo>
                    <a:pt x="3" y="13"/>
                    <a:pt x="5" y="14"/>
                    <a:pt x="7" y="13"/>
                  </a:cubicBezTo>
                  <a:cubicBezTo>
                    <a:pt x="10" y="13"/>
                    <a:pt x="14" y="13"/>
                    <a:pt x="17" y="12"/>
                  </a:cubicBezTo>
                  <a:cubicBezTo>
                    <a:pt x="20" y="11"/>
                    <a:pt x="23" y="11"/>
                    <a:pt x="26" y="9"/>
                  </a:cubicBezTo>
                  <a:cubicBezTo>
                    <a:pt x="22" y="11"/>
                    <a:pt x="19" y="11"/>
                    <a:pt x="16" y="13"/>
                  </a:cubicBezTo>
                  <a:cubicBezTo>
                    <a:pt x="12" y="12"/>
                    <a:pt x="9" y="14"/>
                    <a:pt x="5" y="13"/>
                  </a:cubicBezTo>
                  <a:cubicBezTo>
                    <a:pt x="3" y="13"/>
                    <a:pt x="1" y="13"/>
                    <a:pt x="1" y="10"/>
                  </a:cubicBezTo>
                  <a:cubicBezTo>
                    <a:pt x="0" y="8"/>
                    <a:pt x="3" y="8"/>
                    <a:pt x="5" y="7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14" y="5"/>
                    <a:pt x="19" y="4"/>
                    <a:pt x="24" y="2"/>
                  </a:cubicBezTo>
                  <a:cubicBezTo>
                    <a:pt x="27" y="1"/>
                    <a:pt x="31" y="0"/>
                    <a:pt x="34" y="2"/>
                  </a:cubicBezTo>
                  <a:cubicBezTo>
                    <a:pt x="35" y="3"/>
                    <a:pt x="36" y="5"/>
                    <a:pt x="38" y="7"/>
                  </a:cubicBezTo>
                  <a:cubicBezTo>
                    <a:pt x="39" y="8"/>
                    <a:pt x="40" y="10"/>
                    <a:pt x="41" y="11"/>
                  </a:cubicBezTo>
                  <a:cubicBezTo>
                    <a:pt x="42" y="15"/>
                    <a:pt x="45" y="17"/>
                    <a:pt x="48" y="19"/>
                  </a:cubicBezTo>
                  <a:cubicBezTo>
                    <a:pt x="51" y="21"/>
                    <a:pt x="54" y="23"/>
                    <a:pt x="57" y="22"/>
                  </a:cubicBezTo>
                  <a:cubicBezTo>
                    <a:pt x="61" y="20"/>
                    <a:pt x="62" y="16"/>
                    <a:pt x="64" y="13"/>
                  </a:cubicBezTo>
                  <a:cubicBezTo>
                    <a:pt x="65" y="12"/>
                    <a:pt x="66" y="10"/>
                    <a:pt x="68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6"/>
                    <a:pt x="70" y="19"/>
                    <a:pt x="69" y="21"/>
                  </a:cubicBezTo>
                  <a:cubicBezTo>
                    <a:pt x="69" y="30"/>
                    <a:pt x="67" y="39"/>
                    <a:pt x="70" y="48"/>
                  </a:cubicBezTo>
                  <a:cubicBezTo>
                    <a:pt x="70" y="52"/>
                    <a:pt x="70" y="56"/>
                    <a:pt x="70" y="60"/>
                  </a:cubicBezTo>
                  <a:cubicBezTo>
                    <a:pt x="68" y="68"/>
                    <a:pt x="71" y="75"/>
                    <a:pt x="71" y="83"/>
                  </a:cubicBezTo>
                  <a:cubicBezTo>
                    <a:pt x="71" y="88"/>
                    <a:pt x="69" y="91"/>
                    <a:pt x="64" y="93"/>
                  </a:cubicBezTo>
                  <a:lnTo>
                    <a:pt x="65" y="93"/>
                  </a:lnTo>
                  <a:close/>
                </a:path>
              </a:pathLst>
            </a:custGeom>
            <a:solidFill>
              <a:srgbClr val="A95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6" name="Freeform 91"/>
            <p:cNvSpPr>
              <a:spLocks/>
            </p:cNvSpPr>
            <p:nvPr userDrawn="1"/>
          </p:nvSpPr>
          <p:spPr bwMode="auto">
            <a:xfrm>
              <a:off x="614363" y="-1638300"/>
              <a:ext cx="169863" cy="485775"/>
            </a:xfrm>
            <a:custGeom>
              <a:avLst/>
              <a:gdLst>
                <a:gd name="T0" fmla="*/ 28 w 45"/>
                <a:gd name="T1" fmla="*/ 87 h 129"/>
                <a:gd name="T2" fmla="*/ 24 w 45"/>
                <a:gd name="T3" fmla="*/ 123 h 129"/>
                <a:gd name="T4" fmla="*/ 21 w 45"/>
                <a:gd name="T5" fmla="*/ 129 h 129"/>
                <a:gd name="T6" fmla="*/ 18 w 45"/>
                <a:gd name="T7" fmla="*/ 123 h 129"/>
                <a:gd name="T8" fmla="*/ 17 w 45"/>
                <a:gd name="T9" fmla="*/ 113 h 129"/>
                <a:gd name="T10" fmla="*/ 16 w 45"/>
                <a:gd name="T11" fmla="*/ 122 h 129"/>
                <a:gd name="T12" fmla="*/ 15 w 45"/>
                <a:gd name="T13" fmla="*/ 126 h 129"/>
                <a:gd name="T14" fmla="*/ 12 w 45"/>
                <a:gd name="T15" fmla="*/ 121 h 129"/>
                <a:gd name="T16" fmla="*/ 14 w 45"/>
                <a:gd name="T17" fmla="*/ 109 h 129"/>
                <a:gd name="T18" fmla="*/ 9 w 45"/>
                <a:gd name="T19" fmla="*/ 124 h 129"/>
                <a:gd name="T20" fmla="*/ 7 w 45"/>
                <a:gd name="T21" fmla="*/ 110 h 129"/>
                <a:gd name="T22" fmla="*/ 5 w 45"/>
                <a:gd name="T23" fmla="*/ 124 h 129"/>
                <a:gd name="T24" fmla="*/ 6 w 45"/>
                <a:gd name="T25" fmla="*/ 102 h 129"/>
                <a:gd name="T26" fmla="*/ 11 w 45"/>
                <a:gd name="T27" fmla="*/ 95 h 129"/>
                <a:gd name="T28" fmla="*/ 15 w 45"/>
                <a:gd name="T29" fmla="*/ 87 h 129"/>
                <a:gd name="T30" fmla="*/ 17 w 45"/>
                <a:gd name="T31" fmla="*/ 68 h 129"/>
                <a:gd name="T32" fmla="*/ 17 w 45"/>
                <a:gd name="T33" fmla="*/ 62 h 129"/>
                <a:gd name="T34" fmla="*/ 21 w 45"/>
                <a:gd name="T35" fmla="*/ 23 h 129"/>
                <a:gd name="T36" fmla="*/ 21 w 45"/>
                <a:gd name="T37" fmla="*/ 19 h 129"/>
                <a:gd name="T38" fmla="*/ 23 w 45"/>
                <a:gd name="T39" fmla="*/ 3 h 129"/>
                <a:gd name="T40" fmla="*/ 35 w 45"/>
                <a:gd name="T41" fmla="*/ 4 h 129"/>
                <a:gd name="T42" fmla="*/ 37 w 45"/>
                <a:gd name="T43" fmla="*/ 6 h 129"/>
                <a:gd name="T44" fmla="*/ 43 w 45"/>
                <a:gd name="T45" fmla="*/ 19 h 129"/>
                <a:gd name="T46" fmla="*/ 39 w 45"/>
                <a:gd name="T47" fmla="*/ 39 h 129"/>
                <a:gd name="T48" fmla="*/ 38 w 45"/>
                <a:gd name="T49" fmla="*/ 41 h 129"/>
                <a:gd name="T50" fmla="*/ 28 w 45"/>
                <a:gd name="T51" fmla="*/ 86 h 129"/>
                <a:gd name="T52" fmla="*/ 28 w 45"/>
                <a:gd name="T53" fmla="*/ 8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129">
                  <a:moveTo>
                    <a:pt x="28" y="87"/>
                  </a:moveTo>
                  <a:cubicBezTo>
                    <a:pt x="28" y="100"/>
                    <a:pt x="26" y="112"/>
                    <a:pt x="24" y="123"/>
                  </a:cubicBezTo>
                  <a:cubicBezTo>
                    <a:pt x="23" y="126"/>
                    <a:pt x="23" y="129"/>
                    <a:pt x="21" y="129"/>
                  </a:cubicBezTo>
                  <a:cubicBezTo>
                    <a:pt x="18" y="129"/>
                    <a:pt x="18" y="125"/>
                    <a:pt x="18" y="123"/>
                  </a:cubicBezTo>
                  <a:cubicBezTo>
                    <a:pt x="18" y="120"/>
                    <a:pt x="18" y="116"/>
                    <a:pt x="17" y="113"/>
                  </a:cubicBezTo>
                  <a:cubicBezTo>
                    <a:pt x="17" y="116"/>
                    <a:pt x="16" y="119"/>
                    <a:pt x="16" y="122"/>
                  </a:cubicBezTo>
                  <a:cubicBezTo>
                    <a:pt x="16" y="123"/>
                    <a:pt x="17" y="126"/>
                    <a:pt x="15" y="126"/>
                  </a:cubicBezTo>
                  <a:cubicBezTo>
                    <a:pt x="12" y="126"/>
                    <a:pt x="12" y="123"/>
                    <a:pt x="12" y="121"/>
                  </a:cubicBezTo>
                  <a:cubicBezTo>
                    <a:pt x="12" y="117"/>
                    <a:pt x="13" y="113"/>
                    <a:pt x="14" y="109"/>
                  </a:cubicBezTo>
                  <a:cubicBezTo>
                    <a:pt x="10" y="113"/>
                    <a:pt x="11" y="119"/>
                    <a:pt x="9" y="124"/>
                  </a:cubicBezTo>
                  <a:cubicBezTo>
                    <a:pt x="5" y="120"/>
                    <a:pt x="8" y="115"/>
                    <a:pt x="7" y="110"/>
                  </a:cubicBezTo>
                  <a:cubicBezTo>
                    <a:pt x="4" y="114"/>
                    <a:pt x="6" y="119"/>
                    <a:pt x="5" y="124"/>
                  </a:cubicBezTo>
                  <a:cubicBezTo>
                    <a:pt x="0" y="116"/>
                    <a:pt x="6" y="109"/>
                    <a:pt x="6" y="102"/>
                  </a:cubicBezTo>
                  <a:cubicBezTo>
                    <a:pt x="7" y="99"/>
                    <a:pt x="9" y="97"/>
                    <a:pt x="11" y="95"/>
                  </a:cubicBezTo>
                  <a:cubicBezTo>
                    <a:pt x="14" y="93"/>
                    <a:pt x="15" y="90"/>
                    <a:pt x="15" y="87"/>
                  </a:cubicBezTo>
                  <a:cubicBezTo>
                    <a:pt x="14" y="80"/>
                    <a:pt x="15" y="74"/>
                    <a:pt x="17" y="68"/>
                  </a:cubicBezTo>
                  <a:cubicBezTo>
                    <a:pt x="17" y="66"/>
                    <a:pt x="17" y="64"/>
                    <a:pt x="17" y="62"/>
                  </a:cubicBezTo>
                  <a:cubicBezTo>
                    <a:pt x="17" y="49"/>
                    <a:pt x="18" y="36"/>
                    <a:pt x="21" y="23"/>
                  </a:cubicBezTo>
                  <a:cubicBezTo>
                    <a:pt x="21" y="22"/>
                    <a:pt x="21" y="21"/>
                    <a:pt x="21" y="19"/>
                  </a:cubicBezTo>
                  <a:cubicBezTo>
                    <a:pt x="21" y="14"/>
                    <a:pt x="21" y="8"/>
                    <a:pt x="23" y="3"/>
                  </a:cubicBezTo>
                  <a:cubicBezTo>
                    <a:pt x="28" y="0"/>
                    <a:pt x="31" y="2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45" y="10"/>
                    <a:pt x="45" y="10"/>
                    <a:pt x="43" y="19"/>
                  </a:cubicBezTo>
                  <a:cubicBezTo>
                    <a:pt x="42" y="26"/>
                    <a:pt x="41" y="32"/>
                    <a:pt x="39" y="39"/>
                  </a:cubicBezTo>
                  <a:cubicBezTo>
                    <a:pt x="39" y="40"/>
                    <a:pt x="39" y="40"/>
                    <a:pt x="38" y="41"/>
                  </a:cubicBezTo>
                  <a:cubicBezTo>
                    <a:pt x="32" y="55"/>
                    <a:pt x="27" y="70"/>
                    <a:pt x="28" y="86"/>
                  </a:cubicBezTo>
                  <a:cubicBezTo>
                    <a:pt x="28" y="87"/>
                    <a:pt x="28" y="87"/>
                    <a:pt x="28" y="87"/>
                  </a:cubicBezTo>
                  <a:close/>
                </a:path>
              </a:pathLst>
            </a:custGeom>
            <a:solidFill>
              <a:srgbClr val="F6B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7" name="Freeform 92"/>
            <p:cNvSpPr>
              <a:spLocks/>
            </p:cNvSpPr>
            <p:nvPr userDrawn="1"/>
          </p:nvSpPr>
          <p:spPr bwMode="auto">
            <a:xfrm>
              <a:off x="2454275" y="-2274888"/>
              <a:ext cx="165100" cy="244475"/>
            </a:xfrm>
            <a:custGeom>
              <a:avLst/>
              <a:gdLst>
                <a:gd name="T0" fmla="*/ 26 w 44"/>
                <a:gd name="T1" fmla="*/ 59 h 65"/>
                <a:gd name="T2" fmla="*/ 20 w 44"/>
                <a:gd name="T3" fmla="*/ 53 h 65"/>
                <a:gd name="T4" fmla="*/ 7 w 44"/>
                <a:gd name="T5" fmla="*/ 35 h 65"/>
                <a:gd name="T6" fmla="*/ 6 w 44"/>
                <a:gd name="T7" fmla="*/ 14 h 65"/>
                <a:gd name="T8" fmla="*/ 13 w 44"/>
                <a:gd name="T9" fmla="*/ 8 h 65"/>
                <a:gd name="T10" fmla="*/ 16 w 44"/>
                <a:gd name="T11" fmla="*/ 6 h 65"/>
                <a:gd name="T12" fmla="*/ 33 w 44"/>
                <a:gd name="T13" fmla="*/ 10 h 65"/>
                <a:gd name="T14" fmla="*/ 37 w 44"/>
                <a:gd name="T15" fmla="*/ 16 h 65"/>
                <a:gd name="T16" fmla="*/ 40 w 44"/>
                <a:gd name="T17" fmla="*/ 35 h 65"/>
                <a:gd name="T18" fmla="*/ 37 w 44"/>
                <a:gd name="T19" fmla="*/ 57 h 65"/>
                <a:gd name="T20" fmla="*/ 29 w 44"/>
                <a:gd name="T21" fmla="*/ 60 h 65"/>
                <a:gd name="T22" fmla="*/ 26 w 44"/>
                <a:gd name="T23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65">
                  <a:moveTo>
                    <a:pt x="26" y="59"/>
                  </a:moveTo>
                  <a:cubicBezTo>
                    <a:pt x="24" y="57"/>
                    <a:pt x="22" y="55"/>
                    <a:pt x="20" y="53"/>
                  </a:cubicBezTo>
                  <a:cubicBezTo>
                    <a:pt x="16" y="47"/>
                    <a:pt x="11" y="41"/>
                    <a:pt x="7" y="35"/>
                  </a:cubicBezTo>
                  <a:cubicBezTo>
                    <a:pt x="2" y="28"/>
                    <a:pt x="0" y="22"/>
                    <a:pt x="6" y="14"/>
                  </a:cubicBezTo>
                  <a:cubicBezTo>
                    <a:pt x="7" y="11"/>
                    <a:pt x="10" y="9"/>
                    <a:pt x="13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25" y="0"/>
                    <a:pt x="27" y="1"/>
                    <a:pt x="33" y="10"/>
                  </a:cubicBezTo>
                  <a:cubicBezTo>
                    <a:pt x="35" y="11"/>
                    <a:pt x="36" y="13"/>
                    <a:pt x="37" y="16"/>
                  </a:cubicBezTo>
                  <a:cubicBezTo>
                    <a:pt x="41" y="21"/>
                    <a:pt x="44" y="27"/>
                    <a:pt x="40" y="35"/>
                  </a:cubicBezTo>
                  <a:cubicBezTo>
                    <a:pt x="37" y="42"/>
                    <a:pt x="39" y="49"/>
                    <a:pt x="37" y="57"/>
                  </a:cubicBezTo>
                  <a:cubicBezTo>
                    <a:pt x="36" y="65"/>
                    <a:pt x="36" y="65"/>
                    <a:pt x="29" y="60"/>
                  </a:cubicBezTo>
                  <a:cubicBezTo>
                    <a:pt x="28" y="60"/>
                    <a:pt x="27" y="59"/>
                    <a:pt x="26" y="59"/>
                  </a:cubicBezTo>
                  <a:close/>
                </a:path>
              </a:pathLst>
            </a:custGeom>
            <a:solidFill>
              <a:srgbClr val="5FA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8" name="Freeform 93"/>
            <p:cNvSpPr>
              <a:spLocks/>
            </p:cNvSpPr>
            <p:nvPr userDrawn="1"/>
          </p:nvSpPr>
          <p:spPr bwMode="auto">
            <a:xfrm>
              <a:off x="3711575" y="-1819275"/>
              <a:ext cx="153988" cy="425450"/>
            </a:xfrm>
            <a:custGeom>
              <a:avLst/>
              <a:gdLst>
                <a:gd name="T0" fmla="*/ 6 w 41"/>
                <a:gd name="T1" fmla="*/ 73 h 113"/>
                <a:gd name="T2" fmla="*/ 6 w 41"/>
                <a:gd name="T3" fmla="*/ 72 h 113"/>
                <a:gd name="T4" fmla="*/ 0 w 41"/>
                <a:gd name="T5" fmla="*/ 66 h 113"/>
                <a:gd name="T6" fmla="*/ 1 w 41"/>
                <a:gd name="T7" fmla="*/ 64 h 113"/>
                <a:gd name="T8" fmla="*/ 5 w 41"/>
                <a:gd name="T9" fmla="*/ 51 h 113"/>
                <a:gd name="T10" fmla="*/ 6 w 41"/>
                <a:gd name="T11" fmla="*/ 46 h 113"/>
                <a:gd name="T12" fmla="*/ 13 w 41"/>
                <a:gd name="T13" fmla="*/ 25 h 113"/>
                <a:gd name="T14" fmla="*/ 13 w 41"/>
                <a:gd name="T15" fmla="*/ 14 h 113"/>
                <a:gd name="T16" fmla="*/ 14 w 41"/>
                <a:gd name="T17" fmla="*/ 6 h 113"/>
                <a:gd name="T18" fmla="*/ 20 w 41"/>
                <a:gd name="T19" fmla="*/ 3 h 113"/>
                <a:gd name="T20" fmla="*/ 27 w 41"/>
                <a:gd name="T21" fmla="*/ 14 h 113"/>
                <a:gd name="T22" fmla="*/ 24 w 41"/>
                <a:gd name="T23" fmla="*/ 40 h 113"/>
                <a:gd name="T24" fmla="*/ 18 w 41"/>
                <a:gd name="T25" fmla="*/ 67 h 113"/>
                <a:gd name="T26" fmla="*/ 18 w 41"/>
                <a:gd name="T27" fmla="*/ 80 h 113"/>
                <a:gd name="T28" fmla="*/ 26 w 41"/>
                <a:gd name="T29" fmla="*/ 86 h 113"/>
                <a:gd name="T30" fmla="*/ 29 w 41"/>
                <a:gd name="T31" fmla="*/ 87 h 113"/>
                <a:gd name="T32" fmla="*/ 36 w 41"/>
                <a:gd name="T33" fmla="*/ 107 h 113"/>
                <a:gd name="T34" fmla="*/ 32 w 41"/>
                <a:gd name="T35" fmla="*/ 108 h 113"/>
                <a:gd name="T36" fmla="*/ 19 w 41"/>
                <a:gd name="T37" fmla="*/ 104 h 113"/>
                <a:gd name="T38" fmla="*/ 16 w 41"/>
                <a:gd name="T39" fmla="*/ 93 h 113"/>
                <a:gd name="T40" fmla="*/ 11 w 41"/>
                <a:gd name="T41" fmla="*/ 80 h 113"/>
                <a:gd name="T42" fmla="*/ 6 w 41"/>
                <a:gd name="T4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113">
                  <a:moveTo>
                    <a:pt x="6" y="73"/>
                  </a:moveTo>
                  <a:cubicBezTo>
                    <a:pt x="6" y="73"/>
                    <a:pt x="6" y="72"/>
                    <a:pt x="6" y="72"/>
                  </a:cubicBezTo>
                  <a:cubicBezTo>
                    <a:pt x="4" y="70"/>
                    <a:pt x="0" y="70"/>
                    <a:pt x="0" y="66"/>
                  </a:cubicBezTo>
                  <a:cubicBezTo>
                    <a:pt x="0" y="65"/>
                    <a:pt x="1" y="64"/>
                    <a:pt x="1" y="64"/>
                  </a:cubicBezTo>
                  <a:cubicBezTo>
                    <a:pt x="2" y="59"/>
                    <a:pt x="4" y="55"/>
                    <a:pt x="5" y="51"/>
                  </a:cubicBezTo>
                  <a:cubicBezTo>
                    <a:pt x="5" y="49"/>
                    <a:pt x="6" y="48"/>
                    <a:pt x="6" y="46"/>
                  </a:cubicBezTo>
                  <a:cubicBezTo>
                    <a:pt x="9" y="39"/>
                    <a:pt x="12" y="33"/>
                    <a:pt x="13" y="25"/>
                  </a:cubicBezTo>
                  <a:cubicBezTo>
                    <a:pt x="14" y="22"/>
                    <a:pt x="13" y="18"/>
                    <a:pt x="13" y="14"/>
                  </a:cubicBezTo>
                  <a:cubicBezTo>
                    <a:pt x="13" y="11"/>
                    <a:pt x="14" y="8"/>
                    <a:pt x="14" y="6"/>
                  </a:cubicBezTo>
                  <a:cubicBezTo>
                    <a:pt x="15" y="0"/>
                    <a:pt x="18" y="2"/>
                    <a:pt x="20" y="3"/>
                  </a:cubicBezTo>
                  <a:cubicBezTo>
                    <a:pt x="23" y="6"/>
                    <a:pt x="27" y="9"/>
                    <a:pt x="27" y="14"/>
                  </a:cubicBezTo>
                  <a:cubicBezTo>
                    <a:pt x="29" y="23"/>
                    <a:pt x="26" y="31"/>
                    <a:pt x="24" y="40"/>
                  </a:cubicBezTo>
                  <a:cubicBezTo>
                    <a:pt x="22" y="49"/>
                    <a:pt x="20" y="58"/>
                    <a:pt x="18" y="67"/>
                  </a:cubicBezTo>
                  <a:cubicBezTo>
                    <a:pt x="17" y="72"/>
                    <a:pt x="18" y="76"/>
                    <a:pt x="18" y="80"/>
                  </a:cubicBezTo>
                  <a:cubicBezTo>
                    <a:pt x="19" y="84"/>
                    <a:pt x="21" y="86"/>
                    <a:pt x="26" y="86"/>
                  </a:cubicBezTo>
                  <a:cubicBezTo>
                    <a:pt x="27" y="86"/>
                    <a:pt x="28" y="87"/>
                    <a:pt x="29" y="87"/>
                  </a:cubicBezTo>
                  <a:cubicBezTo>
                    <a:pt x="39" y="91"/>
                    <a:pt x="41" y="96"/>
                    <a:pt x="36" y="107"/>
                  </a:cubicBezTo>
                  <a:cubicBezTo>
                    <a:pt x="35" y="107"/>
                    <a:pt x="34" y="108"/>
                    <a:pt x="32" y="108"/>
                  </a:cubicBezTo>
                  <a:cubicBezTo>
                    <a:pt x="23" y="113"/>
                    <a:pt x="22" y="113"/>
                    <a:pt x="19" y="104"/>
                  </a:cubicBezTo>
                  <a:cubicBezTo>
                    <a:pt x="17" y="100"/>
                    <a:pt x="17" y="97"/>
                    <a:pt x="16" y="93"/>
                  </a:cubicBezTo>
                  <a:cubicBezTo>
                    <a:pt x="14" y="89"/>
                    <a:pt x="12" y="84"/>
                    <a:pt x="11" y="80"/>
                  </a:cubicBezTo>
                  <a:cubicBezTo>
                    <a:pt x="10" y="77"/>
                    <a:pt x="9" y="75"/>
                    <a:pt x="6" y="73"/>
                  </a:cubicBezTo>
                  <a:close/>
                </a:path>
              </a:pathLst>
            </a:custGeom>
            <a:solidFill>
              <a:srgbClr val="FB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9" name="Freeform 94"/>
            <p:cNvSpPr>
              <a:spLocks/>
            </p:cNvSpPr>
            <p:nvPr userDrawn="1"/>
          </p:nvSpPr>
          <p:spPr bwMode="auto">
            <a:xfrm>
              <a:off x="2684463" y="-2173288"/>
              <a:ext cx="401638" cy="274638"/>
            </a:xfrm>
            <a:custGeom>
              <a:avLst/>
              <a:gdLst>
                <a:gd name="T0" fmla="*/ 17 w 107"/>
                <a:gd name="T1" fmla="*/ 24 h 73"/>
                <a:gd name="T2" fmla="*/ 28 w 107"/>
                <a:gd name="T3" fmla="*/ 25 h 73"/>
                <a:gd name="T4" fmla="*/ 41 w 107"/>
                <a:gd name="T5" fmla="*/ 15 h 73"/>
                <a:gd name="T6" fmla="*/ 43 w 107"/>
                <a:gd name="T7" fmla="*/ 14 h 73"/>
                <a:gd name="T8" fmla="*/ 52 w 107"/>
                <a:gd name="T9" fmla="*/ 17 h 73"/>
                <a:gd name="T10" fmla="*/ 61 w 107"/>
                <a:gd name="T11" fmla="*/ 20 h 73"/>
                <a:gd name="T12" fmla="*/ 68 w 107"/>
                <a:gd name="T13" fmla="*/ 17 h 73"/>
                <a:gd name="T14" fmla="*/ 70 w 107"/>
                <a:gd name="T15" fmla="*/ 17 h 73"/>
                <a:gd name="T16" fmla="*/ 105 w 107"/>
                <a:gd name="T17" fmla="*/ 16 h 73"/>
                <a:gd name="T18" fmla="*/ 105 w 107"/>
                <a:gd name="T19" fmla="*/ 18 h 73"/>
                <a:gd name="T20" fmla="*/ 106 w 107"/>
                <a:gd name="T21" fmla="*/ 20 h 73"/>
                <a:gd name="T22" fmla="*/ 106 w 107"/>
                <a:gd name="T23" fmla="*/ 22 h 73"/>
                <a:gd name="T24" fmla="*/ 102 w 107"/>
                <a:gd name="T25" fmla="*/ 22 h 73"/>
                <a:gd name="T26" fmla="*/ 63 w 107"/>
                <a:gd name="T27" fmla="*/ 26 h 73"/>
                <a:gd name="T28" fmla="*/ 48 w 107"/>
                <a:gd name="T29" fmla="*/ 23 h 73"/>
                <a:gd name="T30" fmla="*/ 42 w 107"/>
                <a:gd name="T31" fmla="*/ 25 h 73"/>
                <a:gd name="T32" fmla="*/ 40 w 107"/>
                <a:gd name="T33" fmla="*/ 31 h 73"/>
                <a:gd name="T34" fmla="*/ 39 w 107"/>
                <a:gd name="T35" fmla="*/ 38 h 73"/>
                <a:gd name="T36" fmla="*/ 47 w 107"/>
                <a:gd name="T37" fmla="*/ 65 h 73"/>
                <a:gd name="T38" fmla="*/ 49 w 107"/>
                <a:gd name="T39" fmla="*/ 69 h 73"/>
                <a:gd name="T40" fmla="*/ 48 w 107"/>
                <a:gd name="T41" fmla="*/ 72 h 73"/>
                <a:gd name="T42" fmla="*/ 46 w 107"/>
                <a:gd name="T43" fmla="*/ 73 h 73"/>
                <a:gd name="T44" fmla="*/ 35 w 107"/>
                <a:gd name="T45" fmla="*/ 61 h 73"/>
                <a:gd name="T46" fmla="*/ 32 w 107"/>
                <a:gd name="T47" fmla="*/ 38 h 73"/>
                <a:gd name="T48" fmla="*/ 32 w 107"/>
                <a:gd name="T49" fmla="*/ 31 h 73"/>
                <a:gd name="T50" fmla="*/ 37 w 107"/>
                <a:gd name="T51" fmla="*/ 23 h 73"/>
                <a:gd name="T52" fmla="*/ 25 w 107"/>
                <a:gd name="T53" fmla="*/ 30 h 73"/>
                <a:gd name="T54" fmla="*/ 30 w 107"/>
                <a:gd name="T55" fmla="*/ 32 h 73"/>
                <a:gd name="T56" fmla="*/ 28 w 107"/>
                <a:gd name="T57" fmla="*/ 35 h 73"/>
                <a:gd name="T58" fmla="*/ 26 w 107"/>
                <a:gd name="T59" fmla="*/ 40 h 73"/>
                <a:gd name="T60" fmla="*/ 22 w 107"/>
                <a:gd name="T61" fmla="*/ 44 h 73"/>
                <a:gd name="T62" fmla="*/ 15 w 107"/>
                <a:gd name="T63" fmla="*/ 41 h 73"/>
                <a:gd name="T64" fmla="*/ 10 w 107"/>
                <a:gd name="T65" fmla="*/ 31 h 73"/>
                <a:gd name="T66" fmla="*/ 3 w 107"/>
                <a:gd name="T67" fmla="*/ 13 h 73"/>
                <a:gd name="T68" fmla="*/ 0 w 107"/>
                <a:gd name="T69" fmla="*/ 2 h 73"/>
                <a:gd name="T70" fmla="*/ 1 w 107"/>
                <a:gd name="T71" fmla="*/ 1 h 73"/>
                <a:gd name="T72" fmla="*/ 9 w 107"/>
                <a:gd name="T73" fmla="*/ 2 h 73"/>
                <a:gd name="T74" fmla="*/ 11 w 107"/>
                <a:gd name="T75" fmla="*/ 11 h 73"/>
                <a:gd name="T76" fmla="*/ 17 w 107"/>
                <a:gd name="T77" fmla="*/ 24 h 73"/>
                <a:gd name="T78" fmla="*/ 10 w 107"/>
                <a:gd name="T79" fmla="*/ 19 h 73"/>
                <a:gd name="T80" fmla="*/ 7 w 107"/>
                <a:gd name="T81" fmla="*/ 10 h 73"/>
                <a:gd name="T82" fmla="*/ 16 w 107"/>
                <a:gd name="T83" fmla="*/ 29 h 73"/>
                <a:gd name="T84" fmla="*/ 17 w 107"/>
                <a:gd name="T85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73">
                  <a:moveTo>
                    <a:pt x="17" y="24"/>
                  </a:moveTo>
                  <a:cubicBezTo>
                    <a:pt x="20" y="27"/>
                    <a:pt x="24" y="27"/>
                    <a:pt x="28" y="25"/>
                  </a:cubicBezTo>
                  <a:cubicBezTo>
                    <a:pt x="33" y="22"/>
                    <a:pt x="37" y="19"/>
                    <a:pt x="41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7" y="13"/>
                    <a:pt x="50" y="13"/>
                    <a:pt x="52" y="17"/>
                  </a:cubicBezTo>
                  <a:cubicBezTo>
                    <a:pt x="53" y="21"/>
                    <a:pt x="57" y="21"/>
                    <a:pt x="61" y="20"/>
                  </a:cubicBezTo>
                  <a:cubicBezTo>
                    <a:pt x="63" y="20"/>
                    <a:pt x="65" y="19"/>
                    <a:pt x="68" y="17"/>
                  </a:cubicBezTo>
                  <a:cubicBezTo>
                    <a:pt x="68" y="17"/>
                    <a:pt x="69" y="17"/>
                    <a:pt x="70" y="17"/>
                  </a:cubicBezTo>
                  <a:cubicBezTo>
                    <a:pt x="81" y="15"/>
                    <a:pt x="93" y="17"/>
                    <a:pt x="105" y="16"/>
                  </a:cubicBezTo>
                  <a:cubicBezTo>
                    <a:pt x="105" y="17"/>
                    <a:pt x="106" y="17"/>
                    <a:pt x="105" y="18"/>
                  </a:cubicBezTo>
                  <a:cubicBezTo>
                    <a:pt x="105" y="19"/>
                    <a:pt x="106" y="19"/>
                    <a:pt x="106" y="20"/>
                  </a:cubicBezTo>
                  <a:cubicBezTo>
                    <a:pt x="107" y="21"/>
                    <a:pt x="107" y="21"/>
                    <a:pt x="106" y="22"/>
                  </a:cubicBezTo>
                  <a:cubicBezTo>
                    <a:pt x="105" y="22"/>
                    <a:pt x="103" y="23"/>
                    <a:pt x="102" y="22"/>
                  </a:cubicBezTo>
                  <a:cubicBezTo>
                    <a:pt x="88" y="20"/>
                    <a:pt x="76" y="23"/>
                    <a:pt x="63" y="26"/>
                  </a:cubicBezTo>
                  <a:cubicBezTo>
                    <a:pt x="57" y="27"/>
                    <a:pt x="53" y="27"/>
                    <a:pt x="48" y="23"/>
                  </a:cubicBezTo>
                  <a:cubicBezTo>
                    <a:pt x="45" y="20"/>
                    <a:pt x="43" y="22"/>
                    <a:pt x="42" y="25"/>
                  </a:cubicBezTo>
                  <a:cubicBezTo>
                    <a:pt x="41" y="27"/>
                    <a:pt x="40" y="29"/>
                    <a:pt x="40" y="31"/>
                  </a:cubicBezTo>
                  <a:cubicBezTo>
                    <a:pt x="40" y="33"/>
                    <a:pt x="40" y="36"/>
                    <a:pt x="39" y="38"/>
                  </a:cubicBezTo>
                  <a:cubicBezTo>
                    <a:pt x="32" y="50"/>
                    <a:pt x="39" y="58"/>
                    <a:pt x="47" y="65"/>
                  </a:cubicBezTo>
                  <a:cubicBezTo>
                    <a:pt x="48" y="66"/>
                    <a:pt x="49" y="68"/>
                    <a:pt x="49" y="69"/>
                  </a:cubicBezTo>
                  <a:cubicBezTo>
                    <a:pt x="49" y="70"/>
                    <a:pt x="49" y="71"/>
                    <a:pt x="48" y="72"/>
                  </a:cubicBezTo>
                  <a:cubicBezTo>
                    <a:pt x="48" y="73"/>
                    <a:pt x="47" y="73"/>
                    <a:pt x="46" y="73"/>
                  </a:cubicBezTo>
                  <a:cubicBezTo>
                    <a:pt x="42" y="69"/>
                    <a:pt x="38" y="65"/>
                    <a:pt x="35" y="61"/>
                  </a:cubicBezTo>
                  <a:cubicBezTo>
                    <a:pt x="30" y="54"/>
                    <a:pt x="27" y="47"/>
                    <a:pt x="32" y="38"/>
                  </a:cubicBezTo>
                  <a:cubicBezTo>
                    <a:pt x="34" y="36"/>
                    <a:pt x="34" y="34"/>
                    <a:pt x="32" y="31"/>
                  </a:cubicBezTo>
                  <a:cubicBezTo>
                    <a:pt x="32" y="28"/>
                    <a:pt x="35" y="26"/>
                    <a:pt x="37" y="23"/>
                  </a:cubicBezTo>
                  <a:cubicBezTo>
                    <a:pt x="33" y="26"/>
                    <a:pt x="29" y="28"/>
                    <a:pt x="25" y="30"/>
                  </a:cubicBezTo>
                  <a:cubicBezTo>
                    <a:pt x="27" y="31"/>
                    <a:pt x="29" y="30"/>
                    <a:pt x="30" y="32"/>
                  </a:cubicBezTo>
                  <a:cubicBezTo>
                    <a:pt x="30" y="34"/>
                    <a:pt x="29" y="34"/>
                    <a:pt x="28" y="35"/>
                  </a:cubicBezTo>
                  <a:cubicBezTo>
                    <a:pt x="26" y="36"/>
                    <a:pt x="23" y="36"/>
                    <a:pt x="26" y="40"/>
                  </a:cubicBezTo>
                  <a:cubicBezTo>
                    <a:pt x="28" y="42"/>
                    <a:pt x="25" y="44"/>
                    <a:pt x="22" y="44"/>
                  </a:cubicBezTo>
                  <a:cubicBezTo>
                    <a:pt x="20" y="44"/>
                    <a:pt x="15" y="45"/>
                    <a:pt x="15" y="41"/>
                  </a:cubicBezTo>
                  <a:cubicBezTo>
                    <a:pt x="15" y="37"/>
                    <a:pt x="12" y="34"/>
                    <a:pt x="10" y="31"/>
                  </a:cubicBezTo>
                  <a:cubicBezTo>
                    <a:pt x="5" y="26"/>
                    <a:pt x="3" y="20"/>
                    <a:pt x="3" y="13"/>
                  </a:cubicBezTo>
                  <a:cubicBezTo>
                    <a:pt x="3" y="9"/>
                    <a:pt x="3" y="6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4" y="0"/>
                    <a:pt x="6" y="3"/>
                    <a:pt x="9" y="2"/>
                  </a:cubicBezTo>
                  <a:cubicBezTo>
                    <a:pt x="13" y="5"/>
                    <a:pt x="12" y="8"/>
                    <a:pt x="11" y="11"/>
                  </a:cubicBezTo>
                  <a:cubicBezTo>
                    <a:pt x="10" y="17"/>
                    <a:pt x="15" y="20"/>
                    <a:pt x="17" y="24"/>
                  </a:cubicBezTo>
                  <a:cubicBezTo>
                    <a:pt x="13" y="25"/>
                    <a:pt x="11" y="22"/>
                    <a:pt x="10" y="19"/>
                  </a:cubicBezTo>
                  <a:cubicBezTo>
                    <a:pt x="8" y="17"/>
                    <a:pt x="8" y="13"/>
                    <a:pt x="7" y="10"/>
                  </a:cubicBezTo>
                  <a:cubicBezTo>
                    <a:pt x="9" y="21"/>
                    <a:pt x="10" y="24"/>
                    <a:pt x="16" y="29"/>
                  </a:cubicBezTo>
                  <a:cubicBezTo>
                    <a:pt x="17" y="28"/>
                    <a:pt x="15" y="25"/>
                    <a:pt x="17" y="24"/>
                  </a:cubicBezTo>
                  <a:close/>
                </a:path>
              </a:pathLst>
            </a:custGeom>
            <a:solidFill>
              <a:srgbClr val="534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0" name="Freeform 95"/>
            <p:cNvSpPr>
              <a:spLocks/>
            </p:cNvSpPr>
            <p:nvPr userDrawn="1"/>
          </p:nvSpPr>
          <p:spPr bwMode="auto">
            <a:xfrm>
              <a:off x="1198563" y="-1962150"/>
              <a:ext cx="149225" cy="433388"/>
            </a:xfrm>
            <a:custGeom>
              <a:avLst/>
              <a:gdLst>
                <a:gd name="T0" fmla="*/ 31 w 40"/>
                <a:gd name="T1" fmla="*/ 23 h 115"/>
                <a:gd name="T2" fmla="*/ 26 w 40"/>
                <a:gd name="T3" fmla="*/ 32 h 115"/>
                <a:gd name="T4" fmla="*/ 13 w 40"/>
                <a:gd name="T5" fmla="*/ 15 h 115"/>
                <a:gd name="T6" fmla="*/ 13 w 40"/>
                <a:gd name="T7" fmla="*/ 66 h 115"/>
                <a:gd name="T8" fmla="*/ 17 w 40"/>
                <a:gd name="T9" fmla="*/ 72 h 115"/>
                <a:gd name="T10" fmla="*/ 21 w 40"/>
                <a:gd name="T11" fmla="*/ 64 h 115"/>
                <a:gd name="T12" fmla="*/ 20 w 40"/>
                <a:gd name="T13" fmla="*/ 41 h 115"/>
                <a:gd name="T14" fmla="*/ 26 w 40"/>
                <a:gd name="T15" fmla="*/ 32 h 115"/>
                <a:gd name="T16" fmla="*/ 36 w 40"/>
                <a:gd name="T17" fmla="*/ 97 h 115"/>
                <a:gd name="T18" fmla="*/ 37 w 40"/>
                <a:gd name="T19" fmla="*/ 115 h 115"/>
                <a:gd name="T20" fmla="*/ 35 w 40"/>
                <a:gd name="T21" fmla="*/ 114 h 115"/>
                <a:gd name="T22" fmla="*/ 28 w 40"/>
                <a:gd name="T23" fmla="*/ 87 h 115"/>
                <a:gd name="T24" fmla="*/ 24 w 40"/>
                <a:gd name="T25" fmla="*/ 81 h 115"/>
                <a:gd name="T26" fmla="*/ 15 w 40"/>
                <a:gd name="T27" fmla="*/ 90 h 115"/>
                <a:gd name="T28" fmla="*/ 15 w 40"/>
                <a:gd name="T29" fmla="*/ 108 h 115"/>
                <a:gd name="T30" fmla="*/ 11 w 40"/>
                <a:gd name="T31" fmla="*/ 109 h 115"/>
                <a:gd name="T32" fmla="*/ 9 w 40"/>
                <a:gd name="T33" fmla="*/ 86 h 115"/>
                <a:gd name="T34" fmla="*/ 4 w 40"/>
                <a:gd name="T35" fmla="*/ 44 h 115"/>
                <a:gd name="T36" fmla="*/ 5 w 40"/>
                <a:gd name="T37" fmla="*/ 30 h 115"/>
                <a:gd name="T38" fmla="*/ 3 w 40"/>
                <a:gd name="T39" fmla="*/ 6 h 115"/>
                <a:gd name="T40" fmla="*/ 1 w 40"/>
                <a:gd name="T41" fmla="*/ 3 h 115"/>
                <a:gd name="T42" fmla="*/ 2 w 40"/>
                <a:gd name="T43" fmla="*/ 1 h 115"/>
                <a:gd name="T44" fmla="*/ 3 w 40"/>
                <a:gd name="T45" fmla="*/ 1 h 115"/>
                <a:gd name="T46" fmla="*/ 28 w 40"/>
                <a:gd name="T47" fmla="*/ 28 h 115"/>
                <a:gd name="T48" fmla="*/ 32 w 40"/>
                <a:gd name="T49" fmla="*/ 19 h 115"/>
                <a:gd name="T50" fmla="*/ 31 w 40"/>
                <a:gd name="T51" fmla="*/ 2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15">
                  <a:moveTo>
                    <a:pt x="31" y="23"/>
                  </a:moveTo>
                  <a:cubicBezTo>
                    <a:pt x="29" y="26"/>
                    <a:pt x="30" y="31"/>
                    <a:pt x="26" y="32"/>
                  </a:cubicBezTo>
                  <a:cubicBezTo>
                    <a:pt x="21" y="26"/>
                    <a:pt x="20" y="19"/>
                    <a:pt x="13" y="15"/>
                  </a:cubicBezTo>
                  <a:cubicBezTo>
                    <a:pt x="10" y="32"/>
                    <a:pt x="10" y="49"/>
                    <a:pt x="13" y="66"/>
                  </a:cubicBezTo>
                  <a:cubicBezTo>
                    <a:pt x="13" y="69"/>
                    <a:pt x="13" y="73"/>
                    <a:pt x="17" y="72"/>
                  </a:cubicBezTo>
                  <a:cubicBezTo>
                    <a:pt x="21" y="71"/>
                    <a:pt x="23" y="68"/>
                    <a:pt x="21" y="64"/>
                  </a:cubicBezTo>
                  <a:cubicBezTo>
                    <a:pt x="19" y="57"/>
                    <a:pt x="19" y="49"/>
                    <a:pt x="20" y="41"/>
                  </a:cubicBezTo>
                  <a:cubicBezTo>
                    <a:pt x="20" y="37"/>
                    <a:pt x="20" y="33"/>
                    <a:pt x="26" y="32"/>
                  </a:cubicBezTo>
                  <a:cubicBezTo>
                    <a:pt x="19" y="55"/>
                    <a:pt x="28" y="76"/>
                    <a:pt x="36" y="97"/>
                  </a:cubicBezTo>
                  <a:cubicBezTo>
                    <a:pt x="38" y="103"/>
                    <a:pt x="40" y="109"/>
                    <a:pt x="37" y="115"/>
                  </a:cubicBezTo>
                  <a:cubicBezTo>
                    <a:pt x="36" y="115"/>
                    <a:pt x="35" y="115"/>
                    <a:pt x="35" y="114"/>
                  </a:cubicBezTo>
                  <a:cubicBezTo>
                    <a:pt x="36" y="104"/>
                    <a:pt x="31" y="96"/>
                    <a:pt x="28" y="87"/>
                  </a:cubicBezTo>
                  <a:cubicBezTo>
                    <a:pt x="27" y="85"/>
                    <a:pt x="28" y="81"/>
                    <a:pt x="24" y="81"/>
                  </a:cubicBezTo>
                  <a:cubicBezTo>
                    <a:pt x="19" y="81"/>
                    <a:pt x="15" y="86"/>
                    <a:pt x="15" y="90"/>
                  </a:cubicBezTo>
                  <a:cubicBezTo>
                    <a:pt x="16" y="96"/>
                    <a:pt x="15" y="102"/>
                    <a:pt x="15" y="108"/>
                  </a:cubicBezTo>
                  <a:cubicBezTo>
                    <a:pt x="14" y="109"/>
                    <a:pt x="13" y="111"/>
                    <a:pt x="11" y="109"/>
                  </a:cubicBezTo>
                  <a:cubicBezTo>
                    <a:pt x="9" y="102"/>
                    <a:pt x="9" y="94"/>
                    <a:pt x="9" y="86"/>
                  </a:cubicBezTo>
                  <a:cubicBezTo>
                    <a:pt x="8" y="72"/>
                    <a:pt x="6" y="58"/>
                    <a:pt x="4" y="44"/>
                  </a:cubicBezTo>
                  <a:cubicBezTo>
                    <a:pt x="3" y="39"/>
                    <a:pt x="4" y="35"/>
                    <a:pt x="5" y="30"/>
                  </a:cubicBezTo>
                  <a:cubicBezTo>
                    <a:pt x="6" y="22"/>
                    <a:pt x="8" y="14"/>
                    <a:pt x="3" y="6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14" y="8"/>
                    <a:pt x="22" y="16"/>
                    <a:pt x="28" y="28"/>
                  </a:cubicBezTo>
                  <a:cubicBezTo>
                    <a:pt x="29" y="24"/>
                    <a:pt x="28" y="21"/>
                    <a:pt x="32" y="19"/>
                  </a:cubicBezTo>
                  <a:cubicBezTo>
                    <a:pt x="32" y="20"/>
                    <a:pt x="33" y="22"/>
                    <a:pt x="31" y="23"/>
                  </a:cubicBezTo>
                  <a:close/>
                </a:path>
              </a:pathLst>
            </a:custGeom>
            <a:solidFill>
              <a:srgbClr val="8B2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1" name="Freeform 96"/>
            <p:cNvSpPr>
              <a:spLocks/>
            </p:cNvSpPr>
            <p:nvPr userDrawn="1"/>
          </p:nvSpPr>
          <p:spPr bwMode="auto">
            <a:xfrm>
              <a:off x="881063" y="-2505075"/>
              <a:ext cx="317500" cy="161925"/>
            </a:xfrm>
            <a:custGeom>
              <a:avLst/>
              <a:gdLst>
                <a:gd name="T0" fmla="*/ 82 w 84"/>
                <a:gd name="T1" fmla="*/ 18 h 43"/>
                <a:gd name="T2" fmla="*/ 72 w 84"/>
                <a:gd name="T3" fmla="*/ 17 h 43"/>
                <a:gd name="T4" fmla="*/ 54 w 84"/>
                <a:gd name="T5" fmla="*/ 25 h 43"/>
                <a:gd name="T6" fmla="*/ 4 w 84"/>
                <a:gd name="T7" fmla="*/ 43 h 43"/>
                <a:gd name="T8" fmla="*/ 4 w 84"/>
                <a:gd name="T9" fmla="*/ 42 h 43"/>
                <a:gd name="T10" fmla="*/ 7 w 84"/>
                <a:gd name="T11" fmla="*/ 35 h 43"/>
                <a:gd name="T12" fmla="*/ 10 w 84"/>
                <a:gd name="T13" fmla="*/ 35 h 43"/>
                <a:gd name="T14" fmla="*/ 12 w 84"/>
                <a:gd name="T15" fmla="*/ 32 h 43"/>
                <a:gd name="T16" fmla="*/ 10 w 84"/>
                <a:gd name="T17" fmla="*/ 29 h 43"/>
                <a:gd name="T18" fmla="*/ 8 w 84"/>
                <a:gd name="T19" fmla="*/ 32 h 43"/>
                <a:gd name="T20" fmla="*/ 7 w 84"/>
                <a:gd name="T21" fmla="*/ 35 h 43"/>
                <a:gd name="T22" fmla="*/ 1 w 84"/>
                <a:gd name="T23" fmla="*/ 31 h 43"/>
                <a:gd name="T24" fmla="*/ 0 w 84"/>
                <a:gd name="T25" fmla="*/ 30 h 43"/>
                <a:gd name="T26" fmla="*/ 59 w 84"/>
                <a:gd name="T27" fmla="*/ 9 h 43"/>
                <a:gd name="T28" fmla="*/ 67 w 84"/>
                <a:gd name="T29" fmla="*/ 0 h 43"/>
                <a:gd name="T30" fmla="*/ 69 w 84"/>
                <a:gd name="T31" fmla="*/ 4 h 43"/>
                <a:gd name="T32" fmla="*/ 80 w 84"/>
                <a:gd name="T33" fmla="*/ 14 h 43"/>
                <a:gd name="T34" fmla="*/ 84 w 84"/>
                <a:gd name="T35" fmla="*/ 18 h 43"/>
                <a:gd name="T36" fmla="*/ 82 w 84"/>
                <a:gd name="T37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43">
                  <a:moveTo>
                    <a:pt x="82" y="18"/>
                  </a:moveTo>
                  <a:cubicBezTo>
                    <a:pt x="79" y="14"/>
                    <a:pt x="75" y="14"/>
                    <a:pt x="72" y="17"/>
                  </a:cubicBezTo>
                  <a:cubicBezTo>
                    <a:pt x="67" y="22"/>
                    <a:pt x="61" y="24"/>
                    <a:pt x="54" y="25"/>
                  </a:cubicBezTo>
                  <a:cubicBezTo>
                    <a:pt x="37" y="28"/>
                    <a:pt x="20" y="34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39"/>
                    <a:pt x="5" y="37"/>
                    <a:pt x="7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2" y="34"/>
                    <a:pt x="12" y="32"/>
                  </a:cubicBezTo>
                  <a:cubicBezTo>
                    <a:pt x="12" y="31"/>
                    <a:pt x="11" y="29"/>
                    <a:pt x="10" y="29"/>
                  </a:cubicBezTo>
                  <a:cubicBezTo>
                    <a:pt x="8" y="29"/>
                    <a:pt x="8" y="31"/>
                    <a:pt x="8" y="32"/>
                  </a:cubicBezTo>
                  <a:cubicBezTo>
                    <a:pt x="8" y="33"/>
                    <a:pt x="8" y="34"/>
                    <a:pt x="7" y="35"/>
                  </a:cubicBezTo>
                  <a:cubicBezTo>
                    <a:pt x="4" y="36"/>
                    <a:pt x="4" y="32"/>
                    <a:pt x="1" y="31"/>
                  </a:cubicBezTo>
                  <a:cubicBezTo>
                    <a:pt x="1" y="31"/>
                    <a:pt x="0" y="30"/>
                    <a:pt x="0" y="30"/>
                  </a:cubicBezTo>
                  <a:cubicBezTo>
                    <a:pt x="18" y="17"/>
                    <a:pt x="37" y="11"/>
                    <a:pt x="59" y="9"/>
                  </a:cubicBezTo>
                  <a:cubicBezTo>
                    <a:pt x="68" y="8"/>
                    <a:pt x="68" y="9"/>
                    <a:pt x="67" y="0"/>
                  </a:cubicBezTo>
                  <a:cubicBezTo>
                    <a:pt x="68" y="1"/>
                    <a:pt x="69" y="2"/>
                    <a:pt x="69" y="4"/>
                  </a:cubicBezTo>
                  <a:cubicBezTo>
                    <a:pt x="69" y="11"/>
                    <a:pt x="71" y="15"/>
                    <a:pt x="80" y="14"/>
                  </a:cubicBezTo>
                  <a:cubicBezTo>
                    <a:pt x="82" y="14"/>
                    <a:pt x="83" y="16"/>
                    <a:pt x="84" y="18"/>
                  </a:cubicBezTo>
                  <a:cubicBezTo>
                    <a:pt x="83" y="19"/>
                    <a:pt x="83" y="19"/>
                    <a:pt x="82" y="18"/>
                  </a:cubicBezTo>
                  <a:close/>
                </a:path>
              </a:pathLst>
            </a:custGeom>
            <a:solidFill>
              <a:srgbClr val="40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2" name="Freeform 97"/>
            <p:cNvSpPr>
              <a:spLocks/>
            </p:cNvSpPr>
            <p:nvPr userDrawn="1"/>
          </p:nvSpPr>
          <p:spPr bwMode="auto">
            <a:xfrm>
              <a:off x="3486150" y="-2106613"/>
              <a:ext cx="131763" cy="76200"/>
            </a:xfrm>
            <a:custGeom>
              <a:avLst/>
              <a:gdLst>
                <a:gd name="T0" fmla="*/ 25 w 35"/>
                <a:gd name="T1" fmla="*/ 6 h 20"/>
                <a:gd name="T2" fmla="*/ 26 w 35"/>
                <a:gd name="T3" fmla="*/ 7 h 20"/>
                <a:gd name="T4" fmla="*/ 28 w 35"/>
                <a:gd name="T5" fmla="*/ 8 h 20"/>
                <a:gd name="T6" fmla="*/ 34 w 35"/>
                <a:gd name="T7" fmla="*/ 16 h 20"/>
                <a:gd name="T8" fmla="*/ 26 w 35"/>
                <a:gd name="T9" fmla="*/ 15 h 20"/>
                <a:gd name="T10" fmla="*/ 12 w 35"/>
                <a:gd name="T11" fmla="*/ 19 h 20"/>
                <a:gd name="T12" fmla="*/ 7 w 35"/>
                <a:gd name="T13" fmla="*/ 19 h 20"/>
                <a:gd name="T14" fmla="*/ 4 w 35"/>
                <a:gd name="T15" fmla="*/ 19 h 20"/>
                <a:gd name="T16" fmla="*/ 3 w 35"/>
                <a:gd name="T17" fmla="*/ 4 h 20"/>
                <a:gd name="T18" fmla="*/ 10 w 35"/>
                <a:gd name="T19" fmla="*/ 1 h 20"/>
                <a:gd name="T20" fmla="*/ 25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25" y="6"/>
                  </a:moveTo>
                  <a:cubicBezTo>
                    <a:pt x="25" y="6"/>
                    <a:pt x="26" y="7"/>
                    <a:pt x="26" y="7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31" y="11"/>
                    <a:pt x="35" y="13"/>
                    <a:pt x="34" y="16"/>
                  </a:cubicBezTo>
                  <a:cubicBezTo>
                    <a:pt x="32" y="20"/>
                    <a:pt x="28" y="16"/>
                    <a:pt x="26" y="15"/>
                  </a:cubicBezTo>
                  <a:cubicBezTo>
                    <a:pt x="20" y="14"/>
                    <a:pt x="16" y="17"/>
                    <a:pt x="12" y="19"/>
                  </a:cubicBezTo>
                  <a:cubicBezTo>
                    <a:pt x="10" y="19"/>
                    <a:pt x="8" y="19"/>
                    <a:pt x="7" y="19"/>
                  </a:cubicBezTo>
                  <a:cubicBezTo>
                    <a:pt x="6" y="19"/>
                    <a:pt x="5" y="19"/>
                    <a:pt x="4" y="19"/>
                  </a:cubicBezTo>
                  <a:cubicBezTo>
                    <a:pt x="0" y="14"/>
                    <a:pt x="3" y="9"/>
                    <a:pt x="3" y="4"/>
                  </a:cubicBezTo>
                  <a:cubicBezTo>
                    <a:pt x="3" y="0"/>
                    <a:pt x="7" y="0"/>
                    <a:pt x="10" y="1"/>
                  </a:cubicBezTo>
                  <a:cubicBezTo>
                    <a:pt x="15" y="3"/>
                    <a:pt x="20" y="4"/>
                    <a:pt x="25" y="6"/>
                  </a:cubicBezTo>
                  <a:close/>
                </a:path>
              </a:pathLst>
            </a:custGeom>
            <a:solidFill>
              <a:srgbClr val="DB8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3" name="Freeform 98"/>
            <p:cNvSpPr>
              <a:spLocks/>
            </p:cNvSpPr>
            <p:nvPr userDrawn="1"/>
          </p:nvSpPr>
          <p:spPr bwMode="auto">
            <a:xfrm>
              <a:off x="674688" y="-1958975"/>
              <a:ext cx="153988" cy="392113"/>
            </a:xfrm>
            <a:custGeom>
              <a:avLst/>
              <a:gdLst>
                <a:gd name="T0" fmla="*/ 8 w 41"/>
                <a:gd name="T1" fmla="*/ 88 h 104"/>
                <a:gd name="T2" fmla="*/ 5 w 41"/>
                <a:gd name="T3" fmla="*/ 104 h 104"/>
                <a:gd name="T4" fmla="*/ 5 w 41"/>
                <a:gd name="T5" fmla="*/ 91 h 104"/>
                <a:gd name="T6" fmla="*/ 7 w 41"/>
                <a:gd name="T7" fmla="*/ 79 h 104"/>
                <a:gd name="T8" fmla="*/ 8 w 41"/>
                <a:gd name="T9" fmla="*/ 74 h 104"/>
                <a:gd name="T10" fmla="*/ 6 w 41"/>
                <a:gd name="T11" fmla="*/ 50 h 104"/>
                <a:gd name="T12" fmla="*/ 14 w 41"/>
                <a:gd name="T13" fmla="*/ 23 h 104"/>
                <a:gd name="T14" fmla="*/ 39 w 41"/>
                <a:gd name="T15" fmla="*/ 0 h 104"/>
                <a:gd name="T16" fmla="*/ 41 w 41"/>
                <a:gd name="T17" fmla="*/ 4 h 104"/>
                <a:gd name="T18" fmla="*/ 40 w 41"/>
                <a:gd name="T19" fmla="*/ 9 h 104"/>
                <a:gd name="T20" fmla="*/ 38 w 41"/>
                <a:gd name="T21" fmla="*/ 12 h 104"/>
                <a:gd name="T22" fmla="*/ 32 w 41"/>
                <a:gd name="T23" fmla="*/ 25 h 104"/>
                <a:gd name="T24" fmla="*/ 29 w 41"/>
                <a:gd name="T25" fmla="*/ 24 h 104"/>
                <a:gd name="T26" fmla="*/ 33 w 41"/>
                <a:gd name="T27" fmla="*/ 8 h 104"/>
                <a:gd name="T28" fmla="*/ 23 w 41"/>
                <a:gd name="T29" fmla="*/ 16 h 104"/>
                <a:gd name="T30" fmla="*/ 9 w 41"/>
                <a:gd name="T31" fmla="*/ 60 h 104"/>
                <a:gd name="T32" fmla="*/ 11 w 41"/>
                <a:gd name="T33" fmla="*/ 66 h 104"/>
                <a:gd name="T34" fmla="*/ 11 w 41"/>
                <a:gd name="T35" fmla="*/ 68 h 104"/>
                <a:gd name="T36" fmla="*/ 11 w 41"/>
                <a:gd name="T37" fmla="*/ 74 h 104"/>
                <a:gd name="T38" fmla="*/ 11 w 41"/>
                <a:gd name="T39" fmla="*/ 77 h 104"/>
                <a:gd name="T40" fmla="*/ 8 w 41"/>
                <a:gd name="T41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104">
                  <a:moveTo>
                    <a:pt x="8" y="88"/>
                  </a:moveTo>
                  <a:cubicBezTo>
                    <a:pt x="7" y="93"/>
                    <a:pt x="6" y="99"/>
                    <a:pt x="5" y="104"/>
                  </a:cubicBezTo>
                  <a:cubicBezTo>
                    <a:pt x="1" y="100"/>
                    <a:pt x="5" y="95"/>
                    <a:pt x="5" y="91"/>
                  </a:cubicBezTo>
                  <a:cubicBezTo>
                    <a:pt x="5" y="87"/>
                    <a:pt x="7" y="83"/>
                    <a:pt x="7" y="79"/>
                  </a:cubicBezTo>
                  <a:cubicBezTo>
                    <a:pt x="8" y="77"/>
                    <a:pt x="8" y="75"/>
                    <a:pt x="8" y="74"/>
                  </a:cubicBezTo>
                  <a:cubicBezTo>
                    <a:pt x="0" y="67"/>
                    <a:pt x="5" y="58"/>
                    <a:pt x="6" y="50"/>
                  </a:cubicBezTo>
                  <a:cubicBezTo>
                    <a:pt x="8" y="41"/>
                    <a:pt x="10" y="32"/>
                    <a:pt x="14" y="23"/>
                  </a:cubicBezTo>
                  <a:cubicBezTo>
                    <a:pt x="19" y="11"/>
                    <a:pt x="27" y="4"/>
                    <a:pt x="39" y="0"/>
                  </a:cubicBezTo>
                  <a:cubicBezTo>
                    <a:pt x="41" y="1"/>
                    <a:pt x="41" y="2"/>
                    <a:pt x="41" y="4"/>
                  </a:cubicBezTo>
                  <a:cubicBezTo>
                    <a:pt x="41" y="5"/>
                    <a:pt x="40" y="7"/>
                    <a:pt x="40" y="9"/>
                  </a:cubicBezTo>
                  <a:cubicBezTo>
                    <a:pt x="39" y="10"/>
                    <a:pt x="38" y="11"/>
                    <a:pt x="38" y="12"/>
                  </a:cubicBezTo>
                  <a:cubicBezTo>
                    <a:pt x="35" y="16"/>
                    <a:pt x="36" y="22"/>
                    <a:pt x="32" y="25"/>
                  </a:cubicBezTo>
                  <a:cubicBezTo>
                    <a:pt x="31" y="25"/>
                    <a:pt x="30" y="25"/>
                    <a:pt x="29" y="24"/>
                  </a:cubicBezTo>
                  <a:cubicBezTo>
                    <a:pt x="29" y="19"/>
                    <a:pt x="32" y="14"/>
                    <a:pt x="33" y="8"/>
                  </a:cubicBezTo>
                  <a:cubicBezTo>
                    <a:pt x="28" y="9"/>
                    <a:pt x="25" y="12"/>
                    <a:pt x="23" y="16"/>
                  </a:cubicBezTo>
                  <a:cubicBezTo>
                    <a:pt x="14" y="29"/>
                    <a:pt x="11" y="44"/>
                    <a:pt x="9" y="60"/>
                  </a:cubicBezTo>
                  <a:cubicBezTo>
                    <a:pt x="8" y="63"/>
                    <a:pt x="10" y="64"/>
                    <a:pt x="11" y="66"/>
                  </a:cubicBezTo>
                  <a:cubicBezTo>
                    <a:pt x="11" y="67"/>
                    <a:pt x="11" y="68"/>
                    <a:pt x="11" y="68"/>
                  </a:cubicBezTo>
                  <a:cubicBezTo>
                    <a:pt x="7" y="70"/>
                    <a:pt x="12" y="72"/>
                    <a:pt x="11" y="74"/>
                  </a:cubicBezTo>
                  <a:cubicBezTo>
                    <a:pt x="11" y="75"/>
                    <a:pt x="11" y="76"/>
                    <a:pt x="11" y="77"/>
                  </a:cubicBezTo>
                  <a:cubicBezTo>
                    <a:pt x="11" y="81"/>
                    <a:pt x="10" y="84"/>
                    <a:pt x="8" y="88"/>
                  </a:cubicBezTo>
                  <a:close/>
                </a:path>
              </a:pathLst>
            </a:custGeom>
            <a:solidFill>
              <a:srgbClr val="803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4" name="Freeform 99"/>
            <p:cNvSpPr>
              <a:spLocks/>
            </p:cNvSpPr>
            <p:nvPr userDrawn="1"/>
          </p:nvSpPr>
          <p:spPr bwMode="auto">
            <a:xfrm>
              <a:off x="735013" y="-2365375"/>
              <a:ext cx="161925" cy="184150"/>
            </a:xfrm>
            <a:custGeom>
              <a:avLst/>
              <a:gdLst>
                <a:gd name="T0" fmla="*/ 43 w 43"/>
                <a:gd name="T1" fmla="*/ 6 h 49"/>
                <a:gd name="T2" fmla="*/ 15 w 43"/>
                <a:gd name="T3" fmla="*/ 35 h 49"/>
                <a:gd name="T4" fmla="*/ 15 w 43"/>
                <a:gd name="T5" fmla="*/ 47 h 49"/>
                <a:gd name="T6" fmla="*/ 15 w 43"/>
                <a:gd name="T7" fmla="*/ 49 h 49"/>
                <a:gd name="T8" fmla="*/ 12 w 43"/>
                <a:gd name="T9" fmla="*/ 44 h 49"/>
                <a:gd name="T10" fmla="*/ 4 w 43"/>
                <a:gd name="T11" fmla="*/ 28 h 49"/>
                <a:gd name="T12" fmla="*/ 0 w 43"/>
                <a:gd name="T13" fmla="*/ 22 h 49"/>
                <a:gd name="T14" fmla="*/ 6 w 43"/>
                <a:gd name="T15" fmla="*/ 27 h 49"/>
                <a:gd name="T16" fmla="*/ 14 w 43"/>
                <a:gd name="T17" fmla="*/ 16 h 49"/>
                <a:gd name="T18" fmla="*/ 11 w 43"/>
                <a:gd name="T19" fmla="*/ 27 h 49"/>
                <a:gd name="T20" fmla="*/ 12 w 43"/>
                <a:gd name="T21" fmla="*/ 30 h 49"/>
                <a:gd name="T22" fmla="*/ 13 w 43"/>
                <a:gd name="T23" fmla="*/ 28 h 49"/>
                <a:gd name="T24" fmla="*/ 14 w 43"/>
                <a:gd name="T25" fmla="*/ 16 h 49"/>
                <a:gd name="T26" fmla="*/ 31 w 43"/>
                <a:gd name="T27" fmla="*/ 0 h 49"/>
                <a:gd name="T28" fmla="*/ 31 w 43"/>
                <a:gd name="T29" fmla="*/ 0 h 49"/>
                <a:gd name="T30" fmla="*/ 39 w 43"/>
                <a:gd name="T31" fmla="*/ 5 h 49"/>
                <a:gd name="T32" fmla="*/ 40 w 43"/>
                <a:gd name="T33" fmla="*/ 4 h 49"/>
                <a:gd name="T34" fmla="*/ 43 w 43"/>
                <a:gd name="T35" fmla="*/ 5 h 49"/>
                <a:gd name="T36" fmla="*/ 43 w 43"/>
                <a:gd name="T37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49">
                  <a:moveTo>
                    <a:pt x="43" y="6"/>
                  </a:moveTo>
                  <a:cubicBezTo>
                    <a:pt x="32" y="13"/>
                    <a:pt x="24" y="25"/>
                    <a:pt x="15" y="35"/>
                  </a:cubicBezTo>
                  <a:cubicBezTo>
                    <a:pt x="12" y="38"/>
                    <a:pt x="13" y="43"/>
                    <a:pt x="15" y="47"/>
                  </a:cubicBezTo>
                  <a:cubicBezTo>
                    <a:pt x="16" y="48"/>
                    <a:pt x="16" y="48"/>
                    <a:pt x="15" y="49"/>
                  </a:cubicBezTo>
                  <a:cubicBezTo>
                    <a:pt x="13" y="48"/>
                    <a:pt x="12" y="46"/>
                    <a:pt x="12" y="44"/>
                  </a:cubicBezTo>
                  <a:cubicBezTo>
                    <a:pt x="14" y="35"/>
                    <a:pt x="9" y="32"/>
                    <a:pt x="4" y="28"/>
                  </a:cubicBezTo>
                  <a:cubicBezTo>
                    <a:pt x="2" y="26"/>
                    <a:pt x="0" y="25"/>
                    <a:pt x="0" y="22"/>
                  </a:cubicBezTo>
                  <a:cubicBezTo>
                    <a:pt x="3" y="22"/>
                    <a:pt x="3" y="26"/>
                    <a:pt x="6" y="27"/>
                  </a:cubicBezTo>
                  <a:cubicBezTo>
                    <a:pt x="9" y="23"/>
                    <a:pt x="9" y="18"/>
                    <a:pt x="14" y="16"/>
                  </a:cubicBezTo>
                  <a:cubicBezTo>
                    <a:pt x="15" y="20"/>
                    <a:pt x="12" y="24"/>
                    <a:pt x="11" y="27"/>
                  </a:cubicBezTo>
                  <a:cubicBezTo>
                    <a:pt x="11" y="28"/>
                    <a:pt x="11" y="30"/>
                    <a:pt x="12" y="30"/>
                  </a:cubicBezTo>
                  <a:cubicBezTo>
                    <a:pt x="14" y="30"/>
                    <a:pt x="12" y="28"/>
                    <a:pt x="13" y="28"/>
                  </a:cubicBezTo>
                  <a:cubicBezTo>
                    <a:pt x="21" y="25"/>
                    <a:pt x="13" y="20"/>
                    <a:pt x="14" y="16"/>
                  </a:cubicBezTo>
                  <a:cubicBezTo>
                    <a:pt x="18" y="9"/>
                    <a:pt x="23" y="4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3"/>
                    <a:pt x="33" y="9"/>
                    <a:pt x="39" y="5"/>
                  </a:cubicBezTo>
                  <a:cubicBezTo>
                    <a:pt x="39" y="5"/>
                    <a:pt x="40" y="5"/>
                    <a:pt x="40" y="4"/>
                  </a:cubicBezTo>
                  <a:cubicBezTo>
                    <a:pt x="41" y="4"/>
                    <a:pt x="42" y="4"/>
                    <a:pt x="43" y="5"/>
                  </a:cubicBezTo>
                  <a:cubicBezTo>
                    <a:pt x="43" y="5"/>
                    <a:pt x="43" y="5"/>
                    <a:pt x="43" y="6"/>
                  </a:cubicBezTo>
                  <a:close/>
                </a:path>
              </a:pathLst>
            </a:custGeom>
            <a:solidFill>
              <a:srgbClr val="403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5" name="Freeform 100"/>
            <p:cNvSpPr>
              <a:spLocks/>
            </p:cNvSpPr>
            <p:nvPr userDrawn="1"/>
          </p:nvSpPr>
          <p:spPr bwMode="auto">
            <a:xfrm>
              <a:off x="2247900" y="-1920875"/>
              <a:ext cx="123825" cy="173038"/>
            </a:xfrm>
            <a:custGeom>
              <a:avLst/>
              <a:gdLst>
                <a:gd name="T0" fmla="*/ 24 w 33"/>
                <a:gd name="T1" fmla="*/ 0 h 46"/>
                <a:gd name="T2" fmla="*/ 29 w 33"/>
                <a:gd name="T3" fmla="*/ 2 h 46"/>
                <a:gd name="T4" fmla="*/ 27 w 33"/>
                <a:gd name="T5" fmla="*/ 6 h 46"/>
                <a:gd name="T6" fmla="*/ 29 w 33"/>
                <a:gd name="T7" fmla="*/ 16 h 46"/>
                <a:gd name="T8" fmla="*/ 31 w 33"/>
                <a:gd name="T9" fmla="*/ 21 h 46"/>
                <a:gd name="T10" fmla="*/ 29 w 33"/>
                <a:gd name="T11" fmla="*/ 22 h 46"/>
                <a:gd name="T12" fmla="*/ 20 w 33"/>
                <a:gd name="T13" fmla="*/ 33 h 46"/>
                <a:gd name="T14" fmla="*/ 26 w 33"/>
                <a:gd name="T15" fmla="*/ 39 h 46"/>
                <a:gd name="T16" fmla="*/ 28 w 33"/>
                <a:gd name="T17" fmla="*/ 42 h 46"/>
                <a:gd name="T18" fmla="*/ 25 w 33"/>
                <a:gd name="T19" fmla="*/ 44 h 46"/>
                <a:gd name="T20" fmla="*/ 15 w 33"/>
                <a:gd name="T21" fmla="*/ 46 h 46"/>
                <a:gd name="T22" fmla="*/ 13 w 33"/>
                <a:gd name="T23" fmla="*/ 46 h 46"/>
                <a:gd name="T24" fmla="*/ 12 w 33"/>
                <a:gd name="T25" fmla="*/ 39 h 46"/>
                <a:gd name="T26" fmla="*/ 0 w 33"/>
                <a:gd name="T27" fmla="*/ 38 h 46"/>
                <a:gd name="T28" fmla="*/ 0 w 33"/>
                <a:gd name="T29" fmla="*/ 37 h 46"/>
                <a:gd name="T30" fmla="*/ 4 w 33"/>
                <a:gd name="T31" fmla="*/ 37 h 46"/>
                <a:gd name="T32" fmla="*/ 12 w 33"/>
                <a:gd name="T33" fmla="*/ 34 h 46"/>
                <a:gd name="T34" fmla="*/ 3 w 33"/>
                <a:gd name="T35" fmla="*/ 31 h 46"/>
                <a:gd name="T36" fmla="*/ 3 w 33"/>
                <a:gd name="T37" fmla="*/ 24 h 46"/>
                <a:gd name="T38" fmla="*/ 3 w 33"/>
                <a:gd name="T39" fmla="*/ 24 h 46"/>
                <a:gd name="T40" fmla="*/ 4 w 33"/>
                <a:gd name="T41" fmla="*/ 25 h 46"/>
                <a:gd name="T42" fmla="*/ 9 w 33"/>
                <a:gd name="T43" fmla="*/ 29 h 46"/>
                <a:gd name="T44" fmla="*/ 11 w 33"/>
                <a:gd name="T45" fmla="*/ 22 h 46"/>
                <a:gd name="T46" fmla="*/ 14 w 33"/>
                <a:gd name="T47" fmla="*/ 19 h 46"/>
                <a:gd name="T48" fmla="*/ 21 w 33"/>
                <a:gd name="T49" fmla="*/ 14 h 46"/>
                <a:gd name="T50" fmla="*/ 24 w 33"/>
                <a:gd name="T5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46">
                  <a:moveTo>
                    <a:pt x="24" y="0"/>
                  </a:moveTo>
                  <a:cubicBezTo>
                    <a:pt x="25" y="3"/>
                    <a:pt x="28" y="1"/>
                    <a:pt x="29" y="2"/>
                  </a:cubicBezTo>
                  <a:cubicBezTo>
                    <a:pt x="29" y="4"/>
                    <a:pt x="28" y="5"/>
                    <a:pt x="27" y="6"/>
                  </a:cubicBezTo>
                  <a:cubicBezTo>
                    <a:pt x="24" y="11"/>
                    <a:pt x="22" y="14"/>
                    <a:pt x="29" y="16"/>
                  </a:cubicBezTo>
                  <a:cubicBezTo>
                    <a:pt x="32" y="16"/>
                    <a:pt x="33" y="19"/>
                    <a:pt x="31" y="21"/>
                  </a:cubicBezTo>
                  <a:cubicBezTo>
                    <a:pt x="30" y="22"/>
                    <a:pt x="30" y="22"/>
                    <a:pt x="29" y="22"/>
                  </a:cubicBezTo>
                  <a:cubicBezTo>
                    <a:pt x="21" y="22"/>
                    <a:pt x="21" y="28"/>
                    <a:pt x="20" y="33"/>
                  </a:cubicBezTo>
                  <a:cubicBezTo>
                    <a:pt x="19" y="38"/>
                    <a:pt x="23" y="38"/>
                    <a:pt x="26" y="39"/>
                  </a:cubicBezTo>
                  <a:cubicBezTo>
                    <a:pt x="27" y="40"/>
                    <a:pt x="28" y="41"/>
                    <a:pt x="28" y="42"/>
                  </a:cubicBezTo>
                  <a:cubicBezTo>
                    <a:pt x="28" y="43"/>
                    <a:pt x="27" y="44"/>
                    <a:pt x="25" y="44"/>
                  </a:cubicBezTo>
                  <a:cubicBezTo>
                    <a:pt x="22" y="45"/>
                    <a:pt x="18" y="43"/>
                    <a:pt x="15" y="46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12" y="44"/>
                    <a:pt x="13" y="41"/>
                    <a:pt x="12" y="39"/>
                  </a:cubicBezTo>
                  <a:cubicBezTo>
                    <a:pt x="8" y="40"/>
                    <a:pt x="4" y="41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5"/>
                    <a:pt x="3" y="36"/>
                    <a:pt x="4" y="37"/>
                  </a:cubicBezTo>
                  <a:cubicBezTo>
                    <a:pt x="7" y="38"/>
                    <a:pt x="9" y="36"/>
                    <a:pt x="12" y="34"/>
                  </a:cubicBezTo>
                  <a:cubicBezTo>
                    <a:pt x="9" y="32"/>
                    <a:pt x="5" y="35"/>
                    <a:pt x="3" y="31"/>
                  </a:cubicBezTo>
                  <a:cubicBezTo>
                    <a:pt x="2" y="29"/>
                    <a:pt x="3" y="27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6" y="26"/>
                    <a:pt x="5" y="30"/>
                    <a:pt x="9" y="29"/>
                  </a:cubicBezTo>
                  <a:cubicBezTo>
                    <a:pt x="12" y="28"/>
                    <a:pt x="9" y="24"/>
                    <a:pt x="11" y="22"/>
                  </a:cubicBezTo>
                  <a:cubicBezTo>
                    <a:pt x="13" y="22"/>
                    <a:pt x="17" y="25"/>
                    <a:pt x="14" y="19"/>
                  </a:cubicBezTo>
                  <a:cubicBezTo>
                    <a:pt x="19" y="21"/>
                    <a:pt x="20" y="18"/>
                    <a:pt x="21" y="14"/>
                  </a:cubicBezTo>
                  <a:cubicBezTo>
                    <a:pt x="21" y="9"/>
                    <a:pt x="21" y="4"/>
                    <a:pt x="24" y="0"/>
                  </a:cubicBezTo>
                  <a:close/>
                </a:path>
              </a:pathLst>
            </a:custGeom>
            <a:solidFill>
              <a:srgbClr val="79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6" name="Freeform 101"/>
            <p:cNvSpPr>
              <a:spLocks/>
            </p:cNvSpPr>
            <p:nvPr userDrawn="1"/>
          </p:nvSpPr>
          <p:spPr bwMode="auto">
            <a:xfrm>
              <a:off x="3181350" y="-2154238"/>
              <a:ext cx="244475" cy="146050"/>
            </a:xfrm>
            <a:custGeom>
              <a:avLst/>
              <a:gdLst>
                <a:gd name="T0" fmla="*/ 0 w 65"/>
                <a:gd name="T1" fmla="*/ 31 h 39"/>
                <a:gd name="T2" fmla="*/ 25 w 65"/>
                <a:gd name="T3" fmla="*/ 11 h 39"/>
                <a:gd name="T4" fmla="*/ 32 w 65"/>
                <a:gd name="T5" fmla="*/ 11 h 39"/>
                <a:gd name="T6" fmla="*/ 39 w 65"/>
                <a:gd name="T7" fmla="*/ 3 h 39"/>
                <a:gd name="T8" fmla="*/ 41 w 65"/>
                <a:gd name="T9" fmla="*/ 1 h 39"/>
                <a:gd name="T10" fmla="*/ 48 w 65"/>
                <a:gd name="T11" fmla="*/ 2 h 39"/>
                <a:gd name="T12" fmla="*/ 41 w 65"/>
                <a:gd name="T13" fmla="*/ 15 h 39"/>
                <a:gd name="T14" fmla="*/ 43 w 65"/>
                <a:gd name="T15" fmla="*/ 30 h 39"/>
                <a:gd name="T16" fmla="*/ 59 w 65"/>
                <a:gd name="T17" fmla="*/ 29 h 39"/>
                <a:gd name="T18" fmla="*/ 65 w 65"/>
                <a:gd name="T19" fmla="*/ 28 h 39"/>
                <a:gd name="T20" fmla="*/ 65 w 65"/>
                <a:gd name="T21" fmla="*/ 31 h 39"/>
                <a:gd name="T22" fmla="*/ 45 w 65"/>
                <a:gd name="T23" fmla="*/ 37 h 39"/>
                <a:gd name="T24" fmla="*/ 34 w 65"/>
                <a:gd name="T25" fmla="*/ 23 h 39"/>
                <a:gd name="T26" fmla="*/ 33 w 65"/>
                <a:gd name="T27" fmla="*/ 16 h 39"/>
                <a:gd name="T28" fmla="*/ 25 w 65"/>
                <a:gd name="T29" fmla="*/ 20 h 39"/>
                <a:gd name="T30" fmla="*/ 21 w 65"/>
                <a:gd name="T31" fmla="*/ 22 h 39"/>
                <a:gd name="T32" fmla="*/ 21 w 65"/>
                <a:gd name="T33" fmla="*/ 15 h 39"/>
                <a:gd name="T34" fmla="*/ 8 w 65"/>
                <a:gd name="T35" fmla="*/ 23 h 39"/>
                <a:gd name="T36" fmla="*/ 2 w 65"/>
                <a:gd name="T37" fmla="*/ 31 h 39"/>
                <a:gd name="T38" fmla="*/ 0 w 65"/>
                <a:gd name="T3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39">
                  <a:moveTo>
                    <a:pt x="0" y="31"/>
                  </a:moveTo>
                  <a:cubicBezTo>
                    <a:pt x="4" y="16"/>
                    <a:pt x="11" y="11"/>
                    <a:pt x="25" y="11"/>
                  </a:cubicBezTo>
                  <a:cubicBezTo>
                    <a:pt x="28" y="11"/>
                    <a:pt x="30" y="11"/>
                    <a:pt x="32" y="11"/>
                  </a:cubicBezTo>
                  <a:cubicBezTo>
                    <a:pt x="39" y="11"/>
                    <a:pt x="40" y="8"/>
                    <a:pt x="39" y="3"/>
                  </a:cubicBezTo>
                  <a:cubicBezTo>
                    <a:pt x="39" y="2"/>
                    <a:pt x="40" y="1"/>
                    <a:pt x="41" y="1"/>
                  </a:cubicBezTo>
                  <a:cubicBezTo>
                    <a:pt x="43" y="0"/>
                    <a:pt x="46" y="0"/>
                    <a:pt x="48" y="2"/>
                  </a:cubicBezTo>
                  <a:cubicBezTo>
                    <a:pt x="46" y="6"/>
                    <a:pt x="40" y="9"/>
                    <a:pt x="41" y="15"/>
                  </a:cubicBezTo>
                  <a:cubicBezTo>
                    <a:pt x="40" y="20"/>
                    <a:pt x="38" y="26"/>
                    <a:pt x="43" y="30"/>
                  </a:cubicBezTo>
                  <a:cubicBezTo>
                    <a:pt x="48" y="34"/>
                    <a:pt x="54" y="31"/>
                    <a:pt x="59" y="29"/>
                  </a:cubicBezTo>
                  <a:cubicBezTo>
                    <a:pt x="61" y="28"/>
                    <a:pt x="63" y="27"/>
                    <a:pt x="65" y="28"/>
                  </a:cubicBezTo>
                  <a:cubicBezTo>
                    <a:pt x="65" y="29"/>
                    <a:pt x="65" y="30"/>
                    <a:pt x="65" y="31"/>
                  </a:cubicBezTo>
                  <a:cubicBezTo>
                    <a:pt x="61" y="36"/>
                    <a:pt x="52" y="39"/>
                    <a:pt x="45" y="37"/>
                  </a:cubicBezTo>
                  <a:cubicBezTo>
                    <a:pt x="38" y="36"/>
                    <a:pt x="35" y="31"/>
                    <a:pt x="34" y="23"/>
                  </a:cubicBezTo>
                  <a:cubicBezTo>
                    <a:pt x="34" y="21"/>
                    <a:pt x="36" y="17"/>
                    <a:pt x="33" y="16"/>
                  </a:cubicBezTo>
                  <a:cubicBezTo>
                    <a:pt x="29" y="14"/>
                    <a:pt x="27" y="18"/>
                    <a:pt x="25" y="20"/>
                  </a:cubicBezTo>
                  <a:cubicBezTo>
                    <a:pt x="24" y="21"/>
                    <a:pt x="23" y="22"/>
                    <a:pt x="21" y="22"/>
                  </a:cubicBezTo>
                  <a:cubicBezTo>
                    <a:pt x="17" y="20"/>
                    <a:pt x="21" y="18"/>
                    <a:pt x="21" y="15"/>
                  </a:cubicBezTo>
                  <a:cubicBezTo>
                    <a:pt x="15" y="14"/>
                    <a:pt x="11" y="18"/>
                    <a:pt x="8" y="23"/>
                  </a:cubicBezTo>
                  <a:cubicBezTo>
                    <a:pt x="6" y="26"/>
                    <a:pt x="5" y="29"/>
                    <a:pt x="2" y="31"/>
                  </a:cubicBezTo>
                  <a:cubicBezTo>
                    <a:pt x="1" y="32"/>
                    <a:pt x="1" y="31"/>
                    <a:pt x="0" y="31"/>
                  </a:cubicBezTo>
                  <a:close/>
                </a:path>
              </a:pathLst>
            </a:custGeom>
            <a:solidFill>
              <a:srgbClr val="853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7" name="Freeform 102"/>
            <p:cNvSpPr>
              <a:spLocks/>
            </p:cNvSpPr>
            <p:nvPr userDrawn="1"/>
          </p:nvSpPr>
          <p:spPr bwMode="auto">
            <a:xfrm>
              <a:off x="2717800" y="-2197100"/>
              <a:ext cx="90488" cy="65088"/>
            </a:xfrm>
            <a:custGeom>
              <a:avLst/>
              <a:gdLst>
                <a:gd name="T0" fmla="*/ 2 w 24"/>
                <a:gd name="T1" fmla="*/ 17 h 17"/>
                <a:gd name="T2" fmla="*/ 0 w 24"/>
                <a:gd name="T3" fmla="*/ 8 h 17"/>
                <a:gd name="T4" fmla="*/ 0 w 24"/>
                <a:gd name="T5" fmla="*/ 3 h 17"/>
                <a:gd name="T6" fmla="*/ 14 w 24"/>
                <a:gd name="T7" fmla="*/ 2 h 17"/>
                <a:gd name="T8" fmla="*/ 24 w 24"/>
                <a:gd name="T9" fmla="*/ 2 h 17"/>
                <a:gd name="T10" fmla="*/ 2 w 24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2" y="17"/>
                  </a:moveTo>
                  <a:cubicBezTo>
                    <a:pt x="1" y="14"/>
                    <a:pt x="3" y="11"/>
                    <a:pt x="0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5" y="3"/>
                    <a:pt x="9" y="2"/>
                    <a:pt x="14" y="2"/>
                  </a:cubicBezTo>
                  <a:cubicBezTo>
                    <a:pt x="17" y="4"/>
                    <a:pt x="20" y="0"/>
                    <a:pt x="24" y="2"/>
                  </a:cubicBezTo>
                  <a:cubicBezTo>
                    <a:pt x="20" y="12"/>
                    <a:pt x="11" y="15"/>
                    <a:pt x="2" y="17"/>
                  </a:cubicBezTo>
                  <a:close/>
                </a:path>
              </a:pathLst>
            </a:custGeom>
            <a:solidFill>
              <a:srgbClr val="BD6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8" name="Freeform 103"/>
            <p:cNvSpPr>
              <a:spLocks/>
            </p:cNvSpPr>
            <p:nvPr userDrawn="1"/>
          </p:nvSpPr>
          <p:spPr bwMode="auto">
            <a:xfrm>
              <a:off x="930275" y="-2339975"/>
              <a:ext cx="274638" cy="87313"/>
            </a:xfrm>
            <a:custGeom>
              <a:avLst/>
              <a:gdLst>
                <a:gd name="T0" fmla="*/ 1 w 73"/>
                <a:gd name="T1" fmla="*/ 20 h 23"/>
                <a:gd name="T2" fmla="*/ 20 w 73"/>
                <a:gd name="T3" fmla="*/ 5 h 23"/>
                <a:gd name="T4" fmla="*/ 34 w 73"/>
                <a:gd name="T5" fmla="*/ 3 h 23"/>
                <a:gd name="T6" fmla="*/ 30 w 73"/>
                <a:gd name="T7" fmla="*/ 6 h 23"/>
                <a:gd name="T8" fmla="*/ 57 w 73"/>
                <a:gd name="T9" fmla="*/ 0 h 23"/>
                <a:gd name="T10" fmla="*/ 55 w 73"/>
                <a:gd name="T11" fmla="*/ 7 h 23"/>
                <a:gd name="T12" fmla="*/ 73 w 73"/>
                <a:gd name="T13" fmla="*/ 4 h 23"/>
                <a:gd name="T14" fmla="*/ 71 w 73"/>
                <a:gd name="T15" fmla="*/ 5 h 23"/>
                <a:gd name="T16" fmla="*/ 60 w 73"/>
                <a:gd name="T17" fmla="*/ 10 h 23"/>
                <a:gd name="T18" fmla="*/ 61 w 73"/>
                <a:gd name="T19" fmla="*/ 22 h 23"/>
                <a:gd name="T20" fmla="*/ 59 w 73"/>
                <a:gd name="T21" fmla="*/ 22 h 23"/>
                <a:gd name="T22" fmla="*/ 50 w 73"/>
                <a:gd name="T23" fmla="*/ 16 h 23"/>
                <a:gd name="T24" fmla="*/ 55 w 73"/>
                <a:gd name="T25" fmla="*/ 14 h 23"/>
                <a:gd name="T26" fmla="*/ 58 w 73"/>
                <a:gd name="T27" fmla="*/ 13 h 23"/>
                <a:gd name="T28" fmla="*/ 56 w 73"/>
                <a:gd name="T29" fmla="*/ 10 h 23"/>
                <a:gd name="T30" fmla="*/ 14 w 73"/>
                <a:gd name="T31" fmla="*/ 7 h 23"/>
                <a:gd name="T32" fmla="*/ 4 w 73"/>
                <a:gd name="T33" fmla="*/ 14 h 23"/>
                <a:gd name="T34" fmla="*/ 1 w 73"/>
                <a:gd name="T35" fmla="*/ 23 h 23"/>
                <a:gd name="T36" fmla="*/ 1 w 73"/>
                <a:gd name="T37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23">
                  <a:moveTo>
                    <a:pt x="1" y="20"/>
                  </a:moveTo>
                  <a:cubicBezTo>
                    <a:pt x="5" y="6"/>
                    <a:pt x="5" y="6"/>
                    <a:pt x="20" y="5"/>
                  </a:cubicBezTo>
                  <a:cubicBezTo>
                    <a:pt x="24" y="4"/>
                    <a:pt x="29" y="3"/>
                    <a:pt x="34" y="3"/>
                  </a:cubicBezTo>
                  <a:cubicBezTo>
                    <a:pt x="34" y="5"/>
                    <a:pt x="31" y="4"/>
                    <a:pt x="30" y="6"/>
                  </a:cubicBezTo>
                  <a:cubicBezTo>
                    <a:pt x="40" y="8"/>
                    <a:pt x="50" y="11"/>
                    <a:pt x="57" y="0"/>
                  </a:cubicBezTo>
                  <a:cubicBezTo>
                    <a:pt x="59" y="4"/>
                    <a:pt x="55" y="5"/>
                    <a:pt x="55" y="7"/>
                  </a:cubicBezTo>
                  <a:cubicBezTo>
                    <a:pt x="61" y="8"/>
                    <a:pt x="66" y="4"/>
                    <a:pt x="73" y="4"/>
                  </a:cubicBezTo>
                  <a:cubicBezTo>
                    <a:pt x="72" y="4"/>
                    <a:pt x="72" y="5"/>
                    <a:pt x="71" y="5"/>
                  </a:cubicBezTo>
                  <a:cubicBezTo>
                    <a:pt x="67" y="7"/>
                    <a:pt x="62" y="7"/>
                    <a:pt x="60" y="10"/>
                  </a:cubicBezTo>
                  <a:cubicBezTo>
                    <a:pt x="58" y="13"/>
                    <a:pt x="60" y="18"/>
                    <a:pt x="61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16"/>
                    <a:pt x="58" y="16"/>
                    <a:pt x="50" y="16"/>
                  </a:cubicBezTo>
                  <a:cubicBezTo>
                    <a:pt x="51" y="14"/>
                    <a:pt x="53" y="14"/>
                    <a:pt x="55" y="14"/>
                  </a:cubicBezTo>
                  <a:cubicBezTo>
                    <a:pt x="56" y="14"/>
                    <a:pt x="58" y="15"/>
                    <a:pt x="58" y="13"/>
                  </a:cubicBezTo>
                  <a:cubicBezTo>
                    <a:pt x="58" y="11"/>
                    <a:pt x="58" y="9"/>
                    <a:pt x="56" y="10"/>
                  </a:cubicBezTo>
                  <a:cubicBezTo>
                    <a:pt x="42" y="12"/>
                    <a:pt x="28" y="6"/>
                    <a:pt x="14" y="7"/>
                  </a:cubicBezTo>
                  <a:cubicBezTo>
                    <a:pt x="9" y="7"/>
                    <a:pt x="6" y="9"/>
                    <a:pt x="4" y="14"/>
                  </a:cubicBezTo>
                  <a:cubicBezTo>
                    <a:pt x="4" y="17"/>
                    <a:pt x="3" y="20"/>
                    <a:pt x="1" y="23"/>
                  </a:cubicBezTo>
                  <a:cubicBezTo>
                    <a:pt x="0" y="22"/>
                    <a:pt x="0" y="21"/>
                    <a:pt x="1" y="20"/>
                  </a:cubicBezTo>
                  <a:close/>
                </a:path>
              </a:pathLst>
            </a:custGeom>
            <a:solidFill>
              <a:srgbClr val="783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9" name="Freeform 104"/>
            <p:cNvSpPr>
              <a:spLocks/>
            </p:cNvSpPr>
            <p:nvPr userDrawn="1"/>
          </p:nvSpPr>
          <p:spPr bwMode="auto">
            <a:xfrm>
              <a:off x="3082925" y="-2098675"/>
              <a:ext cx="158750" cy="142875"/>
            </a:xfrm>
            <a:custGeom>
              <a:avLst/>
              <a:gdLst>
                <a:gd name="T0" fmla="*/ 0 w 42"/>
                <a:gd name="T1" fmla="*/ 1 h 38"/>
                <a:gd name="T2" fmla="*/ 0 w 42"/>
                <a:gd name="T3" fmla="*/ 0 h 38"/>
                <a:gd name="T4" fmla="*/ 19 w 42"/>
                <a:gd name="T5" fmla="*/ 18 h 38"/>
                <a:gd name="T6" fmla="*/ 22 w 42"/>
                <a:gd name="T7" fmla="*/ 24 h 38"/>
                <a:gd name="T8" fmla="*/ 25 w 42"/>
                <a:gd name="T9" fmla="*/ 19 h 38"/>
                <a:gd name="T10" fmla="*/ 26 w 42"/>
                <a:gd name="T11" fmla="*/ 16 h 38"/>
                <a:gd name="T12" fmla="*/ 27 w 42"/>
                <a:gd name="T13" fmla="*/ 16 h 38"/>
                <a:gd name="T14" fmla="*/ 27 w 42"/>
                <a:gd name="T15" fmla="*/ 22 h 38"/>
                <a:gd name="T16" fmla="*/ 29 w 42"/>
                <a:gd name="T17" fmla="*/ 27 h 38"/>
                <a:gd name="T18" fmla="*/ 33 w 42"/>
                <a:gd name="T19" fmla="*/ 24 h 38"/>
                <a:gd name="T20" fmla="*/ 38 w 42"/>
                <a:gd name="T21" fmla="*/ 16 h 38"/>
                <a:gd name="T22" fmla="*/ 41 w 42"/>
                <a:gd name="T23" fmla="*/ 15 h 38"/>
                <a:gd name="T24" fmla="*/ 39 w 42"/>
                <a:gd name="T25" fmla="*/ 23 h 38"/>
                <a:gd name="T26" fmla="*/ 34 w 42"/>
                <a:gd name="T27" fmla="*/ 37 h 38"/>
                <a:gd name="T28" fmla="*/ 32 w 42"/>
                <a:gd name="T29" fmla="*/ 38 h 38"/>
                <a:gd name="T30" fmla="*/ 15 w 42"/>
                <a:gd name="T31" fmla="*/ 29 h 38"/>
                <a:gd name="T32" fmla="*/ 7 w 42"/>
                <a:gd name="T33" fmla="*/ 14 h 38"/>
                <a:gd name="T34" fmla="*/ 8 w 42"/>
                <a:gd name="T35" fmla="*/ 12 h 38"/>
                <a:gd name="T36" fmla="*/ 11 w 42"/>
                <a:gd name="T37" fmla="*/ 13 h 38"/>
                <a:gd name="T38" fmla="*/ 16 w 42"/>
                <a:gd name="T39" fmla="*/ 22 h 38"/>
                <a:gd name="T40" fmla="*/ 2 w 42"/>
                <a:gd name="T41" fmla="*/ 3 h 38"/>
                <a:gd name="T42" fmla="*/ 0 w 42"/>
                <a:gd name="T4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8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0" y="2"/>
                    <a:pt x="17" y="8"/>
                    <a:pt x="19" y="18"/>
                  </a:cubicBezTo>
                  <a:cubicBezTo>
                    <a:pt x="20" y="20"/>
                    <a:pt x="19" y="24"/>
                    <a:pt x="22" y="24"/>
                  </a:cubicBezTo>
                  <a:cubicBezTo>
                    <a:pt x="25" y="24"/>
                    <a:pt x="23" y="20"/>
                    <a:pt x="25" y="19"/>
                  </a:cubicBezTo>
                  <a:cubicBezTo>
                    <a:pt x="26" y="18"/>
                    <a:pt x="26" y="17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9" y="18"/>
                    <a:pt x="28" y="20"/>
                    <a:pt x="27" y="22"/>
                  </a:cubicBezTo>
                  <a:cubicBezTo>
                    <a:pt x="27" y="24"/>
                    <a:pt x="27" y="27"/>
                    <a:pt x="29" y="27"/>
                  </a:cubicBezTo>
                  <a:cubicBezTo>
                    <a:pt x="32" y="28"/>
                    <a:pt x="32" y="25"/>
                    <a:pt x="33" y="24"/>
                  </a:cubicBezTo>
                  <a:cubicBezTo>
                    <a:pt x="35" y="21"/>
                    <a:pt x="35" y="18"/>
                    <a:pt x="38" y="16"/>
                  </a:cubicBezTo>
                  <a:cubicBezTo>
                    <a:pt x="39" y="15"/>
                    <a:pt x="40" y="14"/>
                    <a:pt x="41" y="15"/>
                  </a:cubicBezTo>
                  <a:cubicBezTo>
                    <a:pt x="42" y="18"/>
                    <a:pt x="40" y="20"/>
                    <a:pt x="39" y="23"/>
                  </a:cubicBezTo>
                  <a:cubicBezTo>
                    <a:pt x="37" y="28"/>
                    <a:pt x="34" y="32"/>
                    <a:pt x="34" y="37"/>
                  </a:cubicBezTo>
                  <a:cubicBezTo>
                    <a:pt x="33" y="37"/>
                    <a:pt x="33" y="38"/>
                    <a:pt x="32" y="38"/>
                  </a:cubicBezTo>
                  <a:cubicBezTo>
                    <a:pt x="27" y="34"/>
                    <a:pt x="21" y="31"/>
                    <a:pt x="15" y="29"/>
                  </a:cubicBezTo>
                  <a:cubicBezTo>
                    <a:pt x="10" y="26"/>
                    <a:pt x="10" y="19"/>
                    <a:pt x="7" y="14"/>
                  </a:cubicBezTo>
                  <a:cubicBezTo>
                    <a:pt x="6" y="14"/>
                    <a:pt x="7" y="12"/>
                    <a:pt x="8" y="12"/>
                  </a:cubicBezTo>
                  <a:cubicBezTo>
                    <a:pt x="9" y="12"/>
                    <a:pt x="10" y="12"/>
                    <a:pt x="11" y="13"/>
                  </a:cubicBezTo>
                  <a:cubicBezTo>
                    <a:pt x="15" y="15"/>
                    <a:pt x="15" y="19"/>
                    <a:pt x="16" y="22"/>
                  </a:cubicBezTo>
                  <a:cubicBezTo>
                    <a:pt x="15" y="13"/>
                    <a:pt x="11" y="7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814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0" name="Freeform 105"/>
            <p:cNvSpPr>
              <a:spLocks/>
            </p:cNvSpPr>
            <p:nvPr userDrawn="1"/>
          </p:nvSpPr>
          <p:spPr bwMode="auto">
            <a:xfrm>
              <a:off x="1676400" y="-2501900"/>
              <a:ext cx="88900" cy="293688"/>
            </a:xfrm>
            <a:custGeom>
              <a:avLst/>
              <a:gdLst>
                <a:gd name="T0" fmla="*/ 9 w 24"/>
                <a:gd name="T1" fmla="*/ 0 h 78"/>
                <a:gd name="T2" fmla="*/ 19 w 24"/>
                <a:gd name="T3" fmla="*/ 26 h 78"/>
                <a:gd name="T4" fmla="*/ 23 w 24"/>
                <a:gd name="T5" fmla="*/ 61 h 78"/>
                <a:gd name="T6" fmla="*/ 24 w 24"/>
                <a:gd name="T7" fmla="*/ 64 h 78"/>
                <a:gd name="T8" fmla="*/ 24 w 24"/>
                <a:gd name="T9" fmla="*/ 65 h 78"/>
                <a:gd name="T10" fmla="*/ 21 w 24"/>
                <a:gd name="T11" fmla="*/ 63 h 78"/>
                <a:gd name="T12" fmla="*/ 19 w 24"/>
                <a:gd name="T13" fmla="*/ 78 h 78"/>
                <a:gd name="T14" fmla="*/ 17 w 24"/>
                <a:gd name="T15" fmla="*/ 77 h 78"/>
                <a:gd name="T16" fmla="*/ 17 w 24"/>
                <a:gd name="T17" fmla="*/ 69 h 78"/>
                <a:gd name="T18" fmla="*/ 14 w 24"/>
                <a:gd name="T19" fmla="*/ 56 h 78"/>
                <a:gd name="T20" fmla="*/ 11 w 24"/>
                <a:gd name="T21" fmla="*/ 44 h 78"/>
                <a:gd name="T22" fmla="*/ 2 w 24"/>
                <a:gd name="T23" fmla="*/ 29 h 78"/>
                <a:gd name="T24" fmla="*/ 0 w 24"/>
                <a:gd name="T25" fmla="*/ 26 h 78"/>
                <a:gd name="T26" fmla="*/ 14 w 24"/>
                <a:gd name="T27" fmla="*/ 33 h 78"/>
                <a:gd name="T28" fmla="*/ 14 w 24"/>
                <a:gd name="T29" fmla="*/ 29 h 78"/>
                <a:gd name="T30" fmla="*/ 10 w 24"/>
                <a:gd name="T31" fmla="*/ 5 h 78"/>
                <a:gd name="T32" fmla="*/ 8 w 24"/>
                <a:gd name="T33" fmla="*/ 2 h 78"/>
                <a:gd name="T34" fmla="*/ 9 w 24"/>
                <a:gd name="T3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78">
                  <a:moveTo>
                    <a:pt x="9" y="0"/>
                  </a:moveTo>
                  <a:cubicBezTo>
                    <a:pt x="20" y="7"/>
                    <a:pt x="24" y="15"/>
                    <a:pt x="19" y="26"/>
                  </a:cubicBezTo>
                  <a:cubicBezTo>
                    <a:pt x="12" y="40"/>
                    <a:pt x="14" y="51"/>
                    <a:pt x="23" y="61"/>
                  </a:cubicBezTo>
                  <a:cubicBezTo>
                    <a:pt x="24" y="62"/>
                    <a:pt x="24" y="63"/>
                    <a:pt x="24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5"/>
                    <a:pt x="21" y="65"/>
                    <a:pt x="21" y="63"/>
                  </a:cubicBezTo>
                  <a:cubicBezTo>
                    <a:pt x="21" y="68"/>
                    <a:pt x="23" y="73"/>
                    <a:pt x="19" y="78"/>
                  </a:cubicBezTo>
                  <a:cubicBezTo>
                    <a:pt x="18" y="78"/>
                    <a:pt x="17" y="78"/>
                    <a:pt x="17" y="77"/>
                  </a:cubicBezTo>
                  <a:cubicBezTo>
                    <a:pt x="15" y="75"/>
                    <a:pt x="17" y="72"/>
                    <a:pt x="17" y="69"/>
                  </a:cubicBezTo>
                  <a:cubicBezTo>
                    <a:pt x="17" y="64"/>
                    <a:pt x="15" y="60"/>
                    <a:pt x="14" y="56"/>
                  </a:cubicBezTo>
                  <a:cubicBezTo>
                    <a:pt x="13" y="52"/>
                    <a:pt x="12" y="48"/>
                    <a:pt x="11" y="44"/>
                  </a:cubicBezTo>
                  <a:cubicBezTo>
                    <a:pt x="9" y="38"/>
                    <a:pt x="8" y="32"/>
                    <a:pt x="2" y="29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7" y="25"/>
                    <a:pt x="11" y="27"/>
                    <a:pt x="14" y="33"/>
                  </a:cubicBezTo>
                  <a:cubicBezTo>
                    <a:pt x="13" y="31"/>
                    <a:pt x="14" y="30"/>
                    <a:pt x="14" y="29"/>
                  </a:cubicBezTo>
                  <a:cubicBezTo>
                    <a:pt x="18" y="20"/>
                    <a:pt x="18" y="12"/>
                    <a:pt x="10" y="5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8" y="1"/>
                    <a:pt x="8" y="1"/>
                    <a:pt x="9" y="0"/>
                  </a:cubicBezTo>
                  <a:close/>
                </a:path>
              </a:pathLst>
            </a:custGeom>
            <a:solidFill>
              <a:srgbClr val="84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1" name="Freeform 106"/>
            <p:cNvSpPr>
              <a:spLocks/>
            </p:cNvSpPr>
            <p:nvPr userDrawn="1"/>
          </p:nvSpPr>
          <p:spPr bwMode="auto">
            <a:xfrm>
              <a:off x="3025775" y="-2351088"/>
              <a:ext cx="117475" cy="244475"/>
            </a:xfrm>
            <a:custGeom>
              <a:avLst/>
              <a:gdLst>
                <a:gd name="T0" fmla="*/ 14 w 31"/>
                <a:gd name="T1" fmla="*/ 65 h 65"/>
                <a:gd name="T2" fmla="*/ 14 w 31"/>
                <a:gd name="T3" fmla="*/ 64 h 65"/>
                <a:gd name="T4" fmla="*/ 17 w 31"/>
                <a:gd name="T5" fmla="*/ 54 h 65"/>
                <a:gd name="T6" fmla="*/ 23 w 31"/>
                <a:gd name="T7" fmla="*/ 36 h 65"/>
                <a:gd name="T8" fmla="*/ 22 w 31"/>
                <a:gd name="T9" fmla="*/ 32 h 65"/>
                <a:gd name="T10" fmla="*/ 9 w 31"/>
                <a:gd name="T11" fmla="*/ 26 h 65"/>
                <a:gd name="T12" fmla="*/ 0 w 31"/>
                <a:gd name="T13" fmla="*/ 22 h 65"/>
                <a:gd name="T14" fmla="*/ 4 w 31"/>
                <a:gd name="T15" fmla="*/ 15 h 65"/>
                <a:gd name="T16" fmla="*/ 10 w 31"/>
                <a:gd name="T17" fmla="*/ 22 h 65"/>
                <a:gd name="T18" fmla="*/ 22 w 31"/>
                <a:gd name="T19" fmla="*/ 25 h 65"/>
                <a:gd name="T20" fmla="*/ 27 w 31"/>
                <a:gd name="T21" fmla="*/ 13 h 65"/>
                <a:gd name="T22" fmla="*/ 31 w 31"/>
                <a:gd name="T23" fmla="*/ 0 h 65"/>
                <a:gd name="T24" fmla="*/ 25 w 31"/>
                <a:gd name="T25" fmla="*/ 24 h 65"/>
                <a:gd name="T26" fmla="*/ 26 w 31"/>
                <a:gd name="T27" fmla="*/ 30 h 65"/>
                <a:gd name="T28" fmla="*/ 28 w 31"/>
                <a:gd name="T29" fmla="*/ 39 h 65"/>
                <a:gd name="T30" fmla="*/ 14 w 31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65">
                  <a:moveTo>
                    <a:pt x="14" y="65"/>
                  </a:moveTo>
                  <a:cubicBezTo>
                    <a:pt x="14" y="65"/>
                    <a:pt x="14" y="64"/>
                    <a:pt x="14" y="64"/>
                  </a:cubicBezTo>
                  <a:cubicBezTo>
                    <a:pt x="12" y="60"/>
                    <a:pt x="15" y="57"/>
                    <a:pt x="17" y="54"/>
                  </a:cubicBezTo>
                  <a:cubicBezTo>
                    <a:pt x="20" y="48"/>
                    <a:pt x="24" y="43"/>
                    <a:pt x="23" y="36"/>
                  </a:cubicBezTo>
                  <a:cubicBezTo>
                    <a:pt x="24" y="34"/>
                    <a:pt x="24" y="33"/>
                    <a:pt x="22" y="32"/>
                  </a:cubicBezTo>
                  <a:cubicBezTo>
                    <a:pt x="18" y="29"/>
                    <a:pt x="14" y="27"/>
                    <a:pt x="9" y="26"/>
                  </a:cubicBezTo>
                  <a:cubicBezTo>
                    <a:pt x="6" y="25"/>
                    <a:pt x="2" y="26"/>
                    <a:pt x="0" y="22"/>
                  </a:cubicBezTo>
                  <a:cubicBezTo>
                    <a:pt x="2" y="21"/>
                    <a:pt x="1" y="17"/>
                    <a:pt x="4" y="15"/>
                  </a:cubicBezTo>
                  <a:cubicBezTo>
                    <a:pt x="3" y="20"/>
                    <a:pt x="4" y="23"/>
                    <a:pt x="10" y="22"/>
                  </a:cubicBezTo>
                  <a:cubicBezTo>
                    <a:pt x="14" y="22"/>
                    <a:pt x="19" y="28"/>
                    <a:pt x="22" y="25"/>
                  </a:cubicBezTo>
                  <a:cubicBezTo>
                    <a:pt x="25" y="22"/>
                    <a:pt x="25" y="17"/>
                    <a:pt x="27" y="13"/>
                  </a:cubicBezTo>
                  <a:cubicBezTo>
                    <a:pt x="28" y="9"/>
                    <a:pt x="28" y="4"/>
                    <a:pt x="31" y="0"/>
                  </a:cubicBezTo>
                  <a:cubicBezTo>
                    <a:pt x="31" y="9"/>
                    <a:pt x="27" y="16"/>
                    <a:pt x="25" y="24"/>
                  </a:cubicBezTo>
                  <a:cubicBezTo>
                    <a:pt x="25" y="26"/>
                    <a:pt x="23" y="28"/>
                    <a:pt x="26" y="30"/>
                  </a:cubicBezTo>
                  <a:cubicBezTo>
                    <a:pt x="31" y="32"/>
                    <a:pt x="30" y="35"/>
                    <a:pt x="28" y="39"/>
                  </a:cubicBezTo>
                  <a:cubicBezTo>
                    <a:pt x="24" y="48"/>
                    <a:pt x="20" y="57"/>
                    <a:pt x="14" y="65"/>
                  </a:cubicBezTo>
                  <a:close/>
                </a:path>
              </a:pathLst>
            </a:custGeom>
            <a:solidFill>
              <a:srgbClr val="695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2" name="Freeform 107"/>
            <p:cNvSpPr>
              <a:spLocks/>
            </p:cNvSpPr>
            <p:nvPr userDrawn="1"/>
          </p:nvSpPr>
          <p:spPr bwMode="auto">
            <a:xfrm>
              <a:off x="2552700" y="-2214563"/>
              <a:ext cx="134938" cy="225425"/>
            </a:xfrm>
            <a:custGeom>
              <a:avLst/>
              <a:gdLst>
                <a:gd name="T0" fmla="*/ 0 w 36"/>
                <a:gd name="T1" fmla="*/ 43 h 60"/>
                <a:gd name="T2" fmla="*/ 9 w 36"/>
                <a:gd name="T3" fmla="*/ 46 h 60"/>
                <a:gd name="T4" fmla="*/ 12 w 36"/>
                <a:gd name="T5" fmla="*/ 19 h 60"/>
                <a:gd name="T6" fmla="*/ 11 w 36"/>
                <a:gd name="T7" fmla="*/ 0 h 60"/>
                <a:gd name="T8" fmla="*/ 32 w 36"/>
                <a:gd name="T9" fmla="*/ 11 h 60"/>
                <a:gd name="T10" fmla="*/ 36 w 36"/>
                <a:gd name="T11" fmla="*/ 12 h 60"/>
                <a:gd name="T12" fmla="*/ 36 w 36"/>
                <a:gd name="T13" fmla="*/ 13 h 60"/>
                <a:gd name="T14" fmla="*/ 26 w 36"/>
                <a:gd name="T15" fmla="*/ 14 h 60"/>
                <a:gd name="T16" fmla="*/ 15 w 36"/>
                <a:gd name="T17" fmla="*/ 22 h 60"/>
                <a:gd name="T18" fmla="*/ 14 w 36"/>
                <a:gd name="T19" fmla="*/ 47 h 60"/>
                <a:gd name="T20" fmla="*/ 12 w 36"/>
                <a:gd name="T21" fmla="*/ 60 h 60"/>
                <a:gd name="T22" fmla="*/ 9 w 36"/>
                <a:gd name="T23" fmla="*/ 60 h 60"/>
                <a:gd name="T24" fmla="*/ 0 w 36"/>
                <a:gd name="T25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0">
                  <a:moveTo>
                    <a:pt x="0" y="43"/>
                  </a:moveTo>
                  <a:cubicBezTo>
                    <a:pt x="4" y="42"/>
                    <a:pt x="5" y="46"/>
                    <a:pt x="9" y="46"/>
                  </a:cubicBezTo>
                  <a:cubicBezTo>
                    <a:pt x="10" y="37"/>
                    <a:pt x="9" y="27"/>
                    <a:pt x="12" y="19"/>
                  </a:cubicBezTo>
                  <a:cubicBezTo>
                    <a:pt x="15" y="11"/>
                    <a:pt x="14" y="6"/>
                    <a:pt x="11" y="0"/>
                  </a:cubicBezTo>
                  <a:cubicBezTo>
                    <a:pt x="15" y="9"/>
                    <a:pt x="23" y="10"/>
                    <a:pt x="32" y="11"/>
                  </a:cubicBezTo>
                  <a:cubicBezTo>
                    <a:pt x="34" y="11"/>
                    <a:pt x="35" y="11"/>
                    <a:pt x="36" y="12"/>
                  </a:cubicBezTo>
                  <a:cubicBezTo>
                    <a:pt x="36" y="12"/>
                    <a:pt x="36" y="13"/>
                    <a:pt x="36" y="13"/>
                  </a:cubicBezTo>
                  <a:cubicBezTo>
                    <a:pt x="33" y="15"/>
                    <a:pt x="30" y="14"/>
                    <a:pt x="26" y="14"/>
                  </a:cubicBezTo>
                  <a:cubicBezTo>
                    <a:pt x="19" y="13"/>
                    <a:pt x="17" y="14"/>
                    <a:pt x="15" y="22"/>
                  </a:cubicBezTo>
                  <a:cubicBezTo>
                    <a:pt x="14" y="30"/>
                    <a:pt x="14" y="39"/>
                    <a:pt x="14" y="47"/>
                  </a:cubicBezTo>
                  <a:cubicBezTo>
                    <a:pt x="15" y="52"/>
                    <a:pt x="15" y="56"/>
                    <a:pt x="12" y="60"/>
                  </a:cubicBezTo>
                  <a:cubicBezTo>
                    <a:pt x="11" y="60"/>
                    <a:pt x="10" y="60"/>
                    <a:pt x="9" y="60"/>
                  </a:cubicBezTo>
                  <a:cubicBezTo>
                    <a:pt x="12" y="51"/>
                    <a:pt x="6" y="47"/>
                    <a:pt x="0" y="43"/>
                  </a:cubicBezTo>
                  <a:close/>
                </a:path>
              </a:pathLst>
            </a:custGeom>
            <a:solidFill>
              <a:srgbClr val="4B5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3" name="Freeform 108"/>
            <p:cNvSpPr>
              <a:spLocks/>
            </p:cNvSpPr>
            <p:nvPr userDrawn="1"/>
          </p:nvSpPr>
          <p:spPr bwMode="auto">
            <a:xfrm>
              <a:off x="792163" y="-2189163"/>
              <a:ext cx="206375" cy="166688"/>
            </a:xfrm>
            <a:custGeom>
              <a:avLst/>
              <a:gdLst>
                <a:gd name="T0" fmla="*/ 0 w 55"/>
                <a:gd name="T1" fmla="*/ 2 h 44"/>
                <a:gd name="T2" fmla="*/ 0 w 55"/>
                <a:gd name="T3" fmla="*/ 0 h 44"/>
                <a:gd name="T4" fmla="*/ 14 w 55"/>
                <a:gd name="T5" fmla="*/ 2 h 44"/>
                <a:gd name="T6" fmla="*/ 24 w 55"/>
                <a:gd name="T7" fmla="*/ 6 h 44"/>
                <a:gd name="T8" fmla="*/ 24 w 55"/>
                <a:gd name="T9" fmla="*/ 8 h 44"/>
                <a:gd name="T10" fmla="*/ 23 w 55"/>
                <a:gd name="T11" fmla="*/ 8 h 44"/>
                <a:gd name="T12" fmla="*/ 23 w 55"/>
                <a:gd name="T13" fmla="*/ 8 h 44"/>
                <a:gd name="T14" fmla="*/ 13 w 55"/>
                <a:gd name="T15" fmla="*/ 5 h 44"/>
                <a:gd name="T16" fmla="*/ 10 w 55"/>
                <a:gd name="T17" fmla="*/ 12 h 44"/>
                <a:gd name="T18" fmla="*/ 22 w 55"/>
                <a:gd name="T19" fmla="*/ 21 h 44"/>
                <a:gd name="T20" fmla="*/ 26 w 55"/>
                <a:gd name="T21" fmla="*/ 23 h 44"/>
                <a:gd name="T22" fmla="*/ 27 w 55"/>
                <a:gd name="T23" fmla="*/ 25 h 44"/>
                <a:gd name="T24" fmla="*/ 46 w 55"/>
                <a:gd name="T25" fmla="*/ 38 h 44"/>
                <a:gd name="T26" fmla="*/ 55 w 55"/>
                <a:gd name="T27" fmla="*/ 39 h 44"/>
                <a:gd name="T28" fmla="*/ 32 w 55"/>
                <a:gd name="T29" fmla="*/ 40 h 44"/>
                <a:gd name="T30" fmla="*/ 24 w 55"/>
                <a:gd name="T31" fmla="*/ 25 h 44"/>
                <a:gd name="T32" fmla="*/ 20 w 55"/>
                <a:gd name="T33" fmla="*/ 24 h 44"/>
                <a:gd name="T34" fmla="*/ 8 w 55"/>
                <a:gd name="T35" fmla="*/ 11 h 44"/>
                <a:gd name="T36" fmla="*/ 3 w 55"/>
                <a:gd name="T37" fmla="*/ 4 h 44"/>
                <a:gd name="T38" fmla="*/ 0 w 55"/>
                <a:gd name="T3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44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4" y="3"/>
                    <a:pt x="9" y="3"/>
                    <a:pt x="14" y="2"/>
                  </a:cubicBezTo>
                  <a:cubicBezTo>
                    <a:pt x="18" y="1"/>
                    <a:pt x="22" y="2"/>
                    <a:pt x="24" y="6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2"/>
                    <a:pt x="16" y="4"/>
                    <a:pt x="13" y="5"/>
                  </a:cubicBezTo>
                  <a:cubicBezTo>
                    <a:pt x="9" y="5"/>
                    <a:pt x="9" y="9"/>
                    <a:pt x="10" y="12"/>
                  </a:cubicBezTo>
                  <a:cubicBezTo>
                    <a:pt x="11" y="19"/>
                    <a:pt x="15" y="22"/>
                    <a:pt x="22" y="21"/>
                  </a:cubicBezTo>
                  <a:cubicBezTo>
                    <a:pt x="24" y="21"/>
                    <a:pt x="25" y="21"/>
                    <a:pt x="26" y="23"/>
                  </a:cubicBezTo>
                  <a:cubicBezTo>
                    <a:pt x="26" y="24"/>
                    <a:pt x="26" y="24"/>
                    <a:pt x="27" y="25"/>
                  </a:cubicBezTo>
                  <a:cubicBezTo>
                    <a:pt x="30" y="34"/>
                    <a:pt x="34" y="41"/>
                    <a:pt x="46" y="38"/>
                  </a:cubicBezTo>
                  <a:cubicBezTo>
                    <a:pt x="49" y="37"/>
                    <a:pt x="52" y="37"/>
                    <a:pt x="55" y="39"/>
                  </a:cubicBezTo>
                  <a:cubicBezTo>
                    <a:pt x="47" y="41"/>
                    <a:pt x="40" y="44"/>
                    <a:pt x="32" y="40"/>
                  </a:cubicBezTo>
                  <a:cubicBezTo>
                    <a:pt x="31" y="34"/>
                    <a:pt x="26" y="30"/>
                    <a:pt x="24" y="25"/>
                  </a:cubicBezTo>
                  <a:cubicBezTo>
                    <a:pt x="24" y="23"/>
                    <a:pt x="22" y="24"/>
                    <a:pt x="20" y="24"/>
                  </a:cubicBezTo>
                  <a:cubicBezTo>
                    <a:pt x="13" y="23"/>
                    <a:pt x="7" y="18"/>
                    <a:pt x="8" y="11"/>
                  </a:cubicBezTo>
                  <a:cubicBezTo>
                    <a:pt x="8" y="6"/>
                    <a:pt x="7" y="4"/>
                    <a:pt x="3" y="4"/>
                  </a:cubicBezTo>
                  <a:cubicBezTo>
                    <a:pt x="2" y="4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765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4" name="Freeform 109"/>
            <p:cNvSpPr>
              <a:spLocks/>
            </p:cNvSpPr>
            <p:nvPr userDrawn="1"/>
          </p:nvSpPr>
          <p:spPr bwMode="auto">
            <a:xfrm>
              <a:off x="3079750" y="-2814638"/>
              <a:ext cx="107950" cy="161925"/>
            </a:xfrm>
            <a:custGeom>
              <a:avLst/>
              <a:gdLst>
                <a:gd name="T0" fmla="*/ 29 w 29"/>
                <a:gd name="T1" fmla="*/ 21 h 43"/>
                <a:gd name="T2" fmla="*/ 27 w 29"/>
                <a:gd name="T3" fmla="*/ 24 h 43"/>
                <a:gd name="T4" fmla="*/ 25 w 29"/>
                <a:gd name="T5" fmla="*/ 20 h 43"/>
                <a:gd name="T6" fmla="*/ 22 w 29"/>
                <a:gd name="T7" fmla="*/ 1 h 43"/>
                <a:gd name="T8" fmla="*/ 21 w 29"/>
                <a:gd name="T9" fmla="*/ 20 h 43"/>
                <a:gd name="T10" fmla="*/ 19 w 29"/>
                <a:gd name="T11" fmla="*/ 31 h 43"/>
                <a:gd name="T12" fmla="*/ 8 w 29"/>
                <a:gd name="T13" fmla="*/ 27 h 43"/>
                <a:gd name="T14" fmla="*/ 3 w 29"/>
                <a:gd name="T15" fmla="*/ 26 h 43"/>
                <a:gd name="T16" fmla="*/ 12 w 29"/>
                <a:gd name="T17" fmla="*/ 43 h 43"/>
                <a:gd name="T18" fmla="*/ 2 w 29"/>
                <a:gd name="T19" fmla="*/ 30 h 43"/>
                <a:gd name="T20" fmla="*/ 1 w 29"/>
                <a:gd name="T21" fmla="*/ 25 h 43"/>
                <a:gd name="T22" fmla="*/ 6 w 29"/>
                <a:gd name="T23" fmla="*/ 24 h 43"/>
                <a:gd name="T24" fmla="*/ 7 w 29"/>
                <a:gd name="T25" fmla="*/ 25 h 43"/>
                <a:gd name="T26" fmla="*/ 19 w 29"/>
                <a:gd name="T27" fmla="*/ 17 h 43"/>
                <a:gd name="T28" fmla="*/ 19 w 29"/>
                <a:gd name="T29" fmla="*/ 6 h 43"/>
                <a:gd name="T30" fmla="*/ 22 w 29"/>
                <a:gd name="T31" fmla="*/ 0 h 43"/>
                <a:gd name="T32" fmla="*/ 26 w 29"/>
                <a:gd name="T33" fmla="*/ 6 h 43"/>
                <a:gd name="T34" fmla="*/ 27 w 29"/>
                <a:gd name="T35" fmla="*/ 21 h 43"/>
                <a:gd name="T36" fmla="*/ 27 w 29"/>
                <a:gd name="T37" fmla="*/ 22 h 43"/>
                <a:gd name="T38" fmla="*/ 28 w 29"/>
                <a:gd name="T39" fmla="*/ 21 h 43"/>
                <a:gd name="T40" fmla="*/ 29 w 29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43">
                  <a:moveTo>
                    <a:pt x="29" y="21"/>
                  </a:moveTo>
                  <a:cubicBezTo>
                    <a:pt x="29" y="23"/>
                    <a:pt x="29" y="24"/>
                    <a:pt x="27" y="24"/>
                  </a:cubicBezTo>
                  <a:cubicBezTo>
                    <a:pt x="25" y="24"/>
                    <a:pt x="25" y="22"/>
                    <a:pt x="25" y="20"/>
                  </a:cubicBezTo>
                  <a:cubicBezTo>
                    <a:pt x="25" y="14"/>
                    <a:pt x="24" y="8"/>
                    <a:pt x="22" y="1"/>
                  </a:cubicBezTo>
                  <a:cubicBezTo>
                    <a:pt x="20" y="8"/>
                    <a:pt x="21" y="14"/>
                    <a:pt x="21" y="20"/>
                  </a:cubicBezTo>
                  <a:cubicBezTo>
                    <a:pt x="21" y="23"/>
                    <a:pt x="23" y="28"/>
                    <a:pt x="19" y="31"/>
                  </a:cubicBezTo>
                  <a:cubicBezTo>
                    <a:pt x="15" y="33"/>
                    <a:pt x="11" y="30"/>
                    <a:pt x="8" y="27"/>
                  </a:cubicBezTo>
                  <a:cubicBezTo>
                    <a:pt x="7" y="27"/>
                    <a:pt x="5" y="25"/>
                    <a:pt x="3" y="26"/>
                  </a:cubicBezTo>
                  <a:cubicBezTo>
                    <a:pt x="5" y="32"/>
                    <a:pt x="13" y="35"/>
                    <a:pt x="12" y="43"/>
                  </a:cubicBezTo>
                  <a:cubicBezTo>
                    <a:pt x="9" y="38"/>
                    <a:pt x="7" y="33"/>
                    <a:pt x="2" y="30"/>
                  </a:cubicBezTo>
                  <a:cubicBezTo>
                    <a:pt x="1" y="29"/>
                    <a:pt x="0" y="27"/>
                    <a:pt x="1" y="25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6" y="24"/>
                    <a:pt x="7" y="25"/>
                    <a:pt x="7" y="25"/>
                  </a:cubicBezTo>
                  <a:cubicBezTo>
                    <a:pt x="20" y="31"/>
                    <a:pt x="20" y="31"/>
                    <a:pt x="19" y="17"/>
                  </a:cubicBezTo>
                  <a:cubicBezTo>
                    <a:pt x="19" y="13"/>
                    <a:pt x="18" y="9"/>
                    <a:pt x="19" y="6"/>
                  </a:cubicBezTo>
                  <a:cubicBezTo>
                    <a:pt x="19" y="4"/>
                    <a:pt x="18" y="0"/>
                    <a:pt x="22" y="0"/>
                  </a:cubicBezTo>
                  <a:cubicBezTo>
                    <a:pt x="25" y="0"/>
                    <a:pt x="26" y="3"/>
                    <a:pt x="26" y="6"/>
                  </a:cubicBezTo>
                  <a:cubicBezTo>
                    <a:pt x="26" y="11"/>
                    <a:pt x="27" y="16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8" y="22"/>
                    <a:pt x="28" y="21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lose/>
                </a:path>
              </a:pathLst>
            </a:custGeom>
            <a:solidFill>
              <a:srgbClr val="784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5" name="Freeform 110"/>
            <p:cNvSpPr>
              <a:spLocks/>
            </p:cNvSpPr>
            <p:nvPr userDrawn="1"/>
          </p:nvSpPr>
          <p:spPr bwMode="auto">
            <a:xfrm>
              <a:off x="3417888" y="-2132013"/>
              <a:ext cx="161925" cy="131763"/>
            </a:xfrm>
            <a:custGeom>
              <a:avLst/>
              <a:gdLst>
                <a:gd name="T0" fmla="*/ 43 w 43"/>
                <a:gd name="T1" fmla="*/ 13 h 35"/>
                <a:gd name="T2" fmla="*/ 28 w 43"/>
                <a:gd name="T3" fmla="*/ 9 h 35"/>
                <a:gd name="T4" fmla="*/ 23 w 43"/>
                <a:gd name="T5" fmla="*/ 13 h 35"/>
                <a:gd name="T6" fmla="*/ 22 w 43"/>
                <a:gd name="T7" fmla="*/ 17 h 35"/>
                <a:gd name="T8" fmla="*/ 31 w 43"/>
                <a:gd name="T9" fmla="*/ 25 h 35"/>
                <a:gd name="T10" fmla="*/ 31 w 43"/>
                <a:gd name="T11" fmla="*/ 26 h 35"/>
                <a:gd name="T12" fmla="*/ 2 w 43"/>
                <a:gd name="T13" fmla="*/ 35 h 35"/>
                <a:gd name="T14" fmla="*/ 4 w 43"/>
                <a:gd name="T15" fmla="*/ 30 h 35"/>
                <a:gd name="T16" fmla="*/ 11 w 43"/>
                <a:gd name="T17" fmla="*/ 27 h 35"/>
                <a:gd name="T18" fmla="*/ 19 w 43"/>
                <a:gd name="T19" fmla="*/ 11 h 35"/>
                <a:gd name="T20" fmla="*/ 16 w 43"/>
                <a:gd name="T21" fmla="*/ 8 h 35"/>
                <a:gd name="T22" fmla="*/ 13 w 43"/>
                <a:gd name="T23" fmla="*/ 10 h 35"/>
                <a:gd name="T24" fmla="*/ 7 w 43"/>
                <a:gd name="T25" fmla="*/ 15 h 35"/>
                <a:gd name="T26" fmla="*/ 11 w 43"/>
                <a:gd name="T27" fmla="*/ 0 h 35"/>
                <a:gd name="T28" fmla="*/ 13 w 43"/>
                <a:gd name="T29" fmla="*/ 0 h 35"/>
                <a:gd name="T30" fmla="*/ 16 w 43"/>
                <a:gd name="T31" fmla="*/ 4 h 35"/>
                <a:gd name="T32" fmla="*/ 43 w 43"/>
                <a:gd name="T33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35">
                  <a:moveTo>
                    <a:pt x="43" y="13"/>
                  </a:moveTo>
                  <a:cubicBezTo>
                    <a:pt x="38" y="13"/>
                    <a:pt x="33" y="11"/>
                    <a:pt x="28" y="9"/>
                  </a:cubicBezTo>
                  <a:cubicBezTo>
                    <a:pt x="24" y="8"/>
                    <a:pt x="22" y="9"/>
                    <a:pt x="23" y="13"/>
                  </a:cubicBezTo>
                  <a:cubicBezTo>
                    <a:pt x="23" y="14"/>
                    <a:pt x="23" y="16"/>
                    <a:pt x="22" y="17"/>
                  </a:cubicBezTo>
                  <a:cubicBezTo>
                    <a:pt x="22" y="26"/>
                    <a:pt x="22" y="26"/>
                    <a:pt x="31" y="25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21" y="28"/>
                    <a:pt x="11" y="28"/>
                    <a:pt x="2" y="35"/>
                  </a:cubicBezTo>
                  <a:cubicBezTo>
                    <a:pt x="0" y="33"/>
                    <a:pt x="2" y="32"/>
                    <a:pt x="4" y="30"/>
                  </a:cubicBezTo>
                  <a:cubicBezTo>
                    <a:pt x="6" y="29"/>
                    <a:pt x="8" y="28"/>
                    <a:pt x="11" y="27"/>
                  </a:cubicBezTo>
                  <a:cubicBezTo>
                    <a:pt x="17" y="24"/>
                    <a:pt x="20" y="18"/>
                    <a:pt x="19" y="11"/>
                  </a:cubicBezTo>
                  <a:cubicBezTo>
                    <a:pt x="19" y="10"/>
                    <a:pt x="18" y="9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1" y="12"/>
                    <a:pt x="11" y="16"/>
                    <a:pt x="7" y="15"/>
                  </a:cubicBezTo>
                  <a:cubicBezTo>
                    <a:pt x="6" y="10"/>
                    <a:pt x="8" y="5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25" y="7"/>
                    <a:pt x="35" y="8"/>
                    <a:pt x="43" y="13"/>
                  </a:cubicBezTo>
                  <a:close/>
                </a:path>
              </a:pathLst>
            </a:custGeom>
            <a:solidFill>
              <a:srgbClr val="863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6" name="Freeform 111"/>
            <p:cNvSpPr>
              <a:spLocks/>
            </p:cNvSpPr>
            <p:nvPr userDrawn="1"/>
          </p:nvSpPr>
          <p:spPr bwMode="auto">
            <a:xfrm>
              <a:off x="1435100" y="-2540000"/>
              <a:ext cx="274638" cy="49213"/>
            </a:xfrm>
            <a:custGeom>
              <a:avLst/>
              <a:gdLst>
                <a:gd name="T0" fmla="*/ 0 w 73"/>
                <a:gd name="T1" fmla="*/ 12 h 13"/>
                <a:gd name="T2" fmla="*/ 45 w 73"/>
                <a:gd name="T3" fmla="*/ 2 h 13"/>
                <a:gd name="T4" fmla="*/ 73 w 73"/>
                <a:gd name="T5" fmla="*/ 10 h 13"/>
                <a:gd name="T6" fmla="*/ 72 w 73"/>
                <a:gd name="T7" fmla="*/ 11 h 13"/>
                <a:gd name="T8" fmla="*/ 64 w 73"/>
                <a:gd name="T9" fmla="*/ 10 h 13"/>
                <a:gd name="T10" fmla="*/ 39 w 73"/>
                <a:gd name="T11" fmla="*/ 7 h 13"/>
                <a:gd name="T12" fmla="*/ 35 w 73"/>
                <a:gd name="T13" fmla="*/ 7 h 13"/>
                <a:gd name="T14" fmla="*/ 7 w 73"/>
                <a:gd name="T15" fmla="*/ 12 h 13"/>
                <a:gd name="T16" fmla="*/ 1 w 73"/>
                <a:gd name="T17" fmla="*/ 13 h 13"/>
                <a:gd name="T18" fmla="*/ 0 w 7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3">
                  <a:moveTo>
                    <a:pt x="0" y="12"/>
                  </a:moveTo>
                  <a:cubicBezTo>
                    <a:pt x="13" y="2"/>
                    <a:pt x="29" y="0"/>
                    <a:pt x="45" y="2"/>
                  </a:cubicBezTo>
                  <a:cubicBezTo>
                    <a:pt x="55" y="2"/>
                    <a:pt x="65" y="4"/>
                    <a:pt x="73" y="10"/>
                  </a:cubicBezTo>
                  <a:cubicBezTo>
                    <a:pt x="73" y="11"/>
                    <a:pt x="72" y="11"/>
                    <a:pt x="72" y="11"/>
                  </a:cubicBezTo>
                  <a:cubicBezTo>
                    <a:pt x="69" y="12"/>
                    <a:pt x="67" y="11"/>
                    <a:pt x="64" y="10"/>
                  </a:cubicBezTo>
                  <a:cubicBezTo>
                    <a:pt x="56" y="7"/>
                    <a:pt x="48" y="4"/>
                    <a:pt x="39" y="7"/>
                  </a:cubicBezTo>
                  <a:cubicBezTo>
                    <a:pt x="38" y="8"/>
                    <a:pt x="36" y="8"/>
                    <a:pt x="35" y="7"/>
                  </a:cubicBezTo>
                  <a:cubicBezTo>
                    <a:pt x="25" y="5"/>
                    <a:pt x="16" y="7"/>
                    <a:pt x="7" y="12"/>
                  </a:cubicBezTo>
                  <a:cubicBezTo>
                    <a:pt x="5" y="13"/>
                    <a:pt x="3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8F5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7" name="Freeform 112"/>
            <p:cNvSpPr>
              <a:spLocks/>
            </p:cNvSpPr>
            <p:nvPr userDrawn="1"/>
          </p:nvSpPr>
          <p:spPr bwMode="auto">
            <a:xfrm>
              <a:off x="1720850" y="-2035175"/>
              <a:ext cx="98425" cy="219075"/>
            </a:xfrm>
            <a:custGeom>
              <a:avLst/>
              <a:gdLst>
                <a:gd name="T0" fmla="*/ 26 w 26"/>
                <a:gd name="T1" fmla="*/ 8 h 58"/>
                <a:gd name="T2" fmla="*/ 14 w 26"/>
                <a:gd name="T3" fmla="*/ 18 h 58"/>
                <a:gd name="T4" fmla="*/ 11 w 26"/>
                <a:gd name="T5" fmla="*/ 38 h 58"/>
                <a:gd name="T6" fmla="*/ 14 w 26"/>
                <a:gd name="T7" fmla="*/ 44 h 58"/>
                <a:gd name="T8" fmla="*/ 17 w 26"/>
                <a:gd name="T9" fmla="*/ 56 h 58"/>
                <a:gd name="T10" fmla="*/ 15 w 26"/>
                <a:gd name="T11" fmla="*/ 58 h 58"/>
                <a:gd name="T12" fmla="*/ 11 w 26"/>
                <a:gd name="T13" fmla="*/ 52 h 58"/>
                <a:gd name="T14" fmla="*/ 4 w 26"/>
                <a:gd name="T15" fmla="*/ 35 h 58"/>
                <a:gd name="T16" fmla="*/ 7 w 26"/>
                <a:gd name="T17" fmla="*/ 18 h 58"/>
                <a:gd name="T18" fmla="*/ 13 w 26"/>
                <a:gd name="T19" fmla="*/ 10 h 58"/>
                <a:gd name="T20" fmla="*/ 17 w 26"/>
                <a:gd name="T21" fmla="*/ 9 h 58"/>
                <a:gd name="T22" fmla="*/ 22 w 26"/>
                <a:gd name="T23" fmla="*/ 0 h 58"/>
                <a:gd name="T24" fmla="*/ 17 w 26"/>
                <a:gd name="T25" fmla="*/ 13 h 58"/>
                <a:gd name="T26" fmla="*/ 26 w 26"/>
                <a:gd name="T27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8">
                  <a:moveTo>
                    <a:pt x="26" y="8"/>
                  </a:moveTo>
                  <a:cubicBezTo>
                    <a:pt x="24" y="14"/>
                    <a:pt x="18" y="15"/>
                    <a:pt x="14" y="18"/>
                  </a:cubicBezTo>
                  <a:cubicBezTo>
                    <a:pt x="5" y="23"/>
                    <a:pt x="4" y="30"/>
                    <a:pt x="11" y="38"/>
                  </a:cubicBezTo>
                  <a:cubicBezTo>
                    <a:pt x="13" y="40"/>
                    <a:pt x="13" y="42"/>
                    <a:pt x="14" y="44"/>
                  </a:cubicBezTo>
                  <a:cubicBezTo>
                    <a:pt x="14" y="48"/>
                    <a:pt x="16" y="52"/>
                    <a:pt x="17" y="56"/>
                  </a:cubicBezTo>
                  <a:cubicBezTo>
                    <a:pt x="17" y="57"/>
                    <a:pt x="16" y="58"/>
                    <a:pt x="15" y="58"/>
                  </a:cubicBezTo>
                  <a:cubicBezTo>
                    <a:pt x="13" y="57"/>
                    <a:pt x="12" y="54"/>
                    <a:pt x="11" y="52"/>
                  </a:cubicBezTo>
                  <a:cubicBezTo>
                    <a:pt x="10" y="46"/>
                    <a:pt x="8" y="40"/>
                    <a:pt x="4" y="35"/>
                  </a:cubicBezTo>
                  <a:cubicBezTo>
                    <a:pt x="0" y="29"/>
                    <a:pt x="2" y="23"/>
                    <a:pt x="7" y="18"/>
                  </a:cubicBezTo>
                  <a:cubicBezTo>
                    <a:pt x="10" y="15"/>
                    <a:pt x="12" y="13"/>
                    <a:pt x="13" y="10"/>
                  </a:cubicBezTo>
                  <a:cubicBezTo>
                    <a:pt x="15" y="11"/>
                    <a:pt x="16" y="12"/>
                    <a:pt x="17" y="9"/>
                  </a:cubicBezTo>
                  <a:cubicBezTo>
                    <a:pt x="18" y="6"/>
                    <a:pt x="20" y="3"/>
                    <a:pt x="22" y="0"/>
                  </a:cubicBezTo>
                  <a:cubicBezTo>
                    <a:pt x="22" y="5"/>
                    <a:pt x="18" y="8"/>
                    <a:pt x="17" y="13"/>
                  </a:cubicBezTo>
                  <a:cubicBezTo>
                    <a:pt x="21" y="11"/>
                    <a:pt x="23" y="10"/>
                    <a:pt x="26" y="8"/>
                  </a:cubicBezTo>
                  <a:close/>
                </a:path>
              </a:pathLst>
            </a:custGeom>
            <a:solidFill>
              <a:srgbClr val="714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8" name="Freeform 113"/>
            <p:cNvSpPr>
              <a:spLocks/>
            </p:cNvSpPr>
            <p:nvPr userDrawn="1"/>
          </p:nvSpPr>
          <p:spPr bwMode="auto">
            <a:xfrm>
              <a:off x="2360613" y="-2701925"/>
              <a:ext cx="85725" cy="215900"/>
            </a:xfrm>
            <a:custGeom>
              <a:avLst/>
              <a:gdLst>
                <a:gd name="T0" fmla="*/ 17 w 23"/>
                <a:gd name="T1" fmla="*/ 57 h 57"/>
                <a:gd name="T2" fmla="*/ 7 w 23"/>
                <a:gd name="T3" fmla="*/ 35 h 57"/>
                <a:gd name="T4" fmla="*/ 0 w 23"/>
                <a:gd name="T5" fmla="*/ 31 h 57"/>
                <a:gd name="T6" fmla="*/ 22 w 23"/>
                <a:gd name="T7" fmla="*/ 4 h 57"/>
                <a:gd name="T8" fmla="*/ 13 w 23"/>
                <a:gd name="T9" fmla="*/ 7 h 57"/>
                <a:gd name="T10" fmla="*/ 6 w 23"/>
                <a:gd name="T11" fmla="*/ 11 h 57"/>
                <a:gd name="T12" fmla="*/ 5 w 23"/>
                <a:gd name="T13" fmla="*/ 10 h 57"/>
                <a:gd name="T14" fmla="*/ 6 w 23"/>
                <a:gd name="T15" fmla="*/ 9 h 57"/>
                <a:gd name="T16" fmla="*/ 16 w 23"/>
                <a:gd name="T17" fmla="*/ 2 h 57"/>
                <a:gd name="T18" fmla="*/ 21 w 23"/>
                <a:gd name="T19" fmla="*/ 2 h 57"/>
                <a:gd name="T20" fmla="*/ 21 w 23"/>
                <a:gd name="T21" fmla="*/ 7 h 57"/>
                <a:gd name="T22" fmla="*/ 8 w 23"/>
                <a:gd name="T23" fmla="*/ 29 h 57"/>
                <a:gd name="T24" fmla="*/ 9 w 23"/>
                <a:gd name="T25" fmla="*/ 34 h 57"/>
                <a:gd name="T26" fmla="*/ 17 w 23"/>
                <a:gd name="T27" fmla="*/ 54 h 57"/>
                <a:gd name="T28" fmla="*/ 17 w 23"/>
                <a:gd name="T2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57">
                  <a:moveTo>
                    <a:pt x="17" y="57"/>
                  </a:moveTo>
                  <a:cubicBezTo>
                    <a:pt x="14" y="50"/>
                    <a:pt x="10" y="42"/>
                    <a:pt x="7" y="35"/>
                  </a:cubicBezTo>
                  <a:cubicBezTo>
                    <a:pt x="6" y="33"/>
                    <a:pt x="5" y="29"/>
                    <a:pt x="0" y="31"/>
                  </a:cubicBezTo>
                  <a:cubicBezTo>
                    <a:pt x="14" y="27"/>
                    <a:pt x="11" y="11"/>
                    <a:pt x="22" y="4"/>
                  </a:cubicBezTo>
                  <a:cubicBezTo>
                    <a:pt x="17" y="3"/>
                    <a:pt x="15" y="5"/>
                    <a:pt x="13" y="7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6" y="11"/>
                    <a:pt x="5" y="10"/>
                    <a:pt x="5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10" y="8"/>
                    <a:pt x="13" y="4"/>
                    <a:pt x="16" y="2"/>
                  </a:cubicBezTo>
                  <a:cubicBezTo>
                    <a:pt x="18" y="1"/>
                    <a:pt x="19" y="0"/>
                    <a:pt x="21" y="2"/>
                  </a:cubicBezTo>
                  <a:cubicBezTo>
                    <a:pt x="23" y="4"/>
                    <a:pt x="23" y="6"/>
                    <a:pt x="21" y="7"/>
                  </a:cubicBezTo>
                  <a:cubicBezTo>
                    <a:pt x="15" y="13"/>
                    <a:pt x="14" y="22"/>
                    <a:pt x="8" y="29"/>
                  </a:cubicBezTo>
                  <a:cubicBezTo>
                    <a:pt x="6" y="31"/>
                    <a:pt x="8" y="32"/>
                    <a:pt x="9" y="34"/>
                  </a:cubicBezTo>
                  <a:cubicBezTo>
                    <a:pt x="12" y="41"/>
                    <a:pt x="14" y="48"/>
                    <a:pt x="17" y="54"/>
                  </a:cubicBezTo>
                  <a:cubicBezTo>
                    <a:pt x="18" y="55"/>
                    <a:pt x="18" y="56"/>
                    <a:pt x="17" y="57"/>
                  </a:cubicBezTo>
                  <a:close/>
                </a:path>
              </a:pathLst>
            </a:custGeom>
            <a:solidFill>
              <a:srgbClr val="815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9" name="Freeform 114"/>
            <p:cNvSpPr>
              <a:spLocks/>
            </p:cNvSpPr>
            <p:nvPr userDrawn="1"/>
          </p:nvSpPr>
          <p:spPr bwMode="auto">
            <a:xfrm>
              <a:off x="2443163" y="-2271713"/>
              <a:ext cx="87313" cy="195263"/>
            </a:xfrm>
            <a:custGeom>
              <a:avLst/>
              <a:gdLst>
                <a:gd name="T0" fmla="*/ 11 w 23"/>
                <a:gd name="T1" fmla="*/ 13 h 52"/>
                <a:gd name="T2" fmla="*/ 13 w 23"/>
                <a:gd name="T3" fmla="*/ 37 h 52"/>
                <a:gd name="T4" fmla="*/ 23 w 23"/>
                <a:gd name="T5" fmla="*/ 52 h 52"/>
                <a:gd name="T6" fmla="*/ 2 w 23"/>
                <a:gd name="T7" fmla="*/ 22 h 52"/>
                <a:gd name="T8" fmla="*/ 2 w 23"/>
                <a:gd name="T9" fmla="*/ 19 h 52"/>
                <a:gd name="T10" fmla="*/ 0 w 23"/>
                <a:gd name="T11" fmla="*/ 0 h 52"/>
                <a:gd name="T12" fmla="*/ 5 w 23"/>
                <a:gd name="T13" fmla="*/ 9 h 52"/>
                <a:gd name="T14" fmla="*/ 15 w 23"/>
                <a:gd name="T15" fmla="*/ 2 h 52"/>
                <a:gd name="T16" fmla="*/ 11 w 23"/>
                <a:gd name="T17" fmla="*/ 9 h 52"/>
                <a:gd name="T18" fmla="*/ 4 w 23"/>
                <a:gd name="T19" fmla="*/ 20 h 52"/>
                <a:gd name="T20" fmla="*/ 11 w 23"/>
                <a:gd name="T21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2">
                  <a:moveTo>
                    <a:pt x="11" y="13"/>
                  </a:moveTo>
                  <a:cubicBezTo>
                    <a:pt x="4" y="22"/>
                    <a:pt x="8" y="29"/>
                    <a:pt x="13" y="37"/>
                  </a:cubicBezTo>
                  <a:cubicBezTo>
                    <a:pt x="17" y="41"/>
                    <a:pt x="22" y="46"/>
                    <a:pt x="23" y="52"/>
                  </a:cubicBezTo>
                  <a:cubicBezTo>
                    <a:pt x="14" y="43"/>
                    <a:pt x="8" y="32"/>
                    <a:pt x="2" y="22"/>
                  </a:cubicBezTo>
                  <a:cubicBezTo>
                    <a:pt x="2" y="21"/>
                    <a:pt x="1" y="20"/>
                    <a:pt x="2" y="19"/>
                  </a:cubicBezTo>
                  <a:cubicBezTo>
                    <a:pt x="6" y="13"/>
                    <a:pt x="1" y="7"/>
                    <a:pt x="0" y="0"/>
                  </a:cubicBezTo>
                  <a:cubicBezTo>
                    <a:pt x="2" y="3"/>
                    <a:pt x="4" y="6"/>
                    <a:pt x="5" y="9"/>
                  </a:cubicBezTo>
                  <a:cubicBezTo>
                    <a:pt x="9" y="8"/>
                    <a:pt x="10" y="2"/>
                    <a:pt x="15" y="2"/>
                  </a:cubicBezTo>
                  <a:cubicBezTo>
                    <a:pt x="16" y="6"/>
                    <a:pt x="13" y="7"/>
                    <a:pt x="11" y="9"/>
                  </a:cubicBezTo>
                  <a:cubicBezTo>
                    <a:pt x="9" y="12"/>
                    <a:pt x="5" y="15"/>
                    <a:pt x="4" y="20"/>
                  </a:cubicBezTo>
                  <a:cubicBezTo>
                    <a:pt x="6" y="17"/>
                    <a:pt x="6" y="13"/>
                    <a:pt x="11" y="13"/>
                  </a:cubicBezTo>
                  <a:close/>
                </a:path>
              </a:pathLst>
            </a:custGeom>
            <a:solidFill>
              <a:srgbClr val="605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0" name="Freeform 115"/>
            <p:cNvSpPr>
              <a:spLocks/>
            </p:cNvSpPr>
            <p:nvPr userDrawn="1"/>
          </p:nvSpPr>
          <p:spPr bwMode="auto">
            <a:xfrm>
              <a:off x="2909888" y="-2351088"/>
              <a:ext cx="68263" cy="79375"/>
            </a:xfrm>
            <a:custGeom>
              <a:avLst/>
              <a:gdLst>
                <a:gd name="T0" fmla="*/ 3 w 18"/>
                <a:gd name="T1" fmla="*/ 4 h 21"/>
                <a:gd name="T2" fmla="*/ 13 w 18"/>
                <a:gd name="T3" fmla="*/ 3 h 21"/>
                <a:gd name="T4" fmla="*/ 13 w 18"/>
                <a:gd name="T5" fmla="*/ 15 h 21"/>
                <a:gd name="T6" fmla="*/ 0 w 18"/>
                <a:gd name="T7" fmla="*/ 18 h 21"/>
                <a:gd name="T8" fmla="*/ 2 w 18"/>
                <a:gd name="T9" fmla="*/ 15 h 21"/>
                <a:gd name="T10" fmla="*/ 6 w 18"/>
                <a:gd name="T11" fmla="*/ 9 h 21"/>
                <a:gd name="T12" fmla="*/ 7 w 18"/>
                <a:gd name="T13" fmla="*/ 5 h 21"/>
                <a:gd name="T14" fmla="*/ 3 w 18"/>
                <a:gd name="T15" fmla="*/ 6 h 21"/>
                <a:gd name="T16" fmla="*/ 3 w 18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3" y="4"/>
                  </a:moveTo>
                  <a:cubicBezTo>
                    <a:pt x="6" y="0"/>
                    <a:pt x="9" y="2"/>
                    <a:pt x="13" y="3"/>
                  </a:cubicBezTo>
                  <a:cubicBezTo>
                    <a:pt x="18" y="7"/>
                    <a:pt x="16" y="11"/>
                    <a:pt x="13" y="15"/>
                  </a:cubicBezTo>
                  <a:cubicBezTo>
                    <a:pt x="8" y="21"/>
                    <a:pt x="5" y="21"/>
                    <a:pt x="0" y="18"/>
                  </a:cubicBezTo>
                  <a:cubicBezTo>
                    <a:pt x="1" y="17"/>
                    <a:pt x="1" y="16"/>
                    <a:pt x="2" y="15"/>
                  </a:cubicBezTo>
                  <a:cubicBezTo>
                    <a:pt x="3" y="13"/>
                    <a:pt x="2" y="10"/>
                    <a:pt x="6" y="9"/>
                  </a:cubicBezTo>
                  <a:cubicBezTo>
                    <a:pt x="6" y="8"/>
                    <a:pt x="5" y="6"/>
                    <a:pt x="7" y="5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3" y="5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C57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1" name="Freeform 116"/>
            <p:cNvSpPr>
              <a:spLocks/>
            </p:cNvSpPr>
            <p:nvPr userDrawn="1"/>
          </p:nvSpPr>
          <p:spPr bwMode="auto">
            <a:xfrm>
              <a:off x="3689350" y="-1076325"/>
              <a:ext cx="74613" cy="123825"/>
            </a:xfrm>
            <a:custGeom>
              <a:avLst/>
              <a:gdLst>
                <a:gd name="T0" fmla="*/ 18 w 20"/>
                <a:gd name="T1" fmla="*/ 30 h 33"/>
                <a:gd name="T2" fmla="*/ 18 w 20"/>
                <a:gd name="T3" fmla="*/ 22 h 33"/>
                <a:gd name="T4" fmla="*/ 15 w 20"/>
                <a:gd name="T5" fmla="*/ 25 h 33"/>
                <a:gd name="T6" fmla="*/ 13 w 20"/>
                <a:gd name="T7" fmla="*/ 24 h 33"/>
                <a:gd name="T8" fmla="*/ 7 w 20"/>
                <a:gd name="T9" fmla="*/ 16 h 33"/>
                <a:gd name="T10" fmla="*/ 9 w 20"/>
                <a:gd name="T11" fmla="*/ 25 h 33"/>
                <a:gd name="T12" fmla="*/ 0 w 20"/>
                <a:gd name="T13" fmla="*/ 11 h 33"/>
                <a:gd name="T14" fmla="*/ 4 w 20"/>
                <a:gd name="T15" fmla="*/ 4 h 33"/>
                <a:gd name="T16" fmla="*/ 9 w 20"/>
                <a:gd name="T17" fmla="*/ 1 h 33"/>
                <a:gd name="T18" fmla="*/ 9 w 20"/>
                <a:gd name="T19" fmla="*/ 1 h 33"/>
                <a:gd name="T20" fmla="*/ 9 w 20"/>
                <a:gd name="T21" fmla="*/ 3 h 33"/>
                <a:gd name="T22" fmla="*/ 14 w 20"/>
                <a:gd name="T23" fmla="*/ 14 h 33"/>
                <a:gd name="T24" fmla="*/ 16 w 20"/>
                <a:gd name="T25" fmla="*/ 14 h 33"/>
                <a:gd name="T26" fmla="*/ 18 w 20"/>
                <a:gd name="T27" fmla="*/ 13 h 33"/>
                <a:gd name="T28" fmla="*/ 19 w 20"/>
                <a:gd name="T29" fmla="*/ 13 h 33"/>
                <a:gd name="T30" fmla="*/ 20 w 20"/>
                <a:gd name="T31" fmla="*/ 33 h 33"/>
                <a:gd name="T32" fmla="*/ 18 w 20"/>
                <a:gd name="T3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3">
                  <a:moveTo>
                    <a:pt x="18" y="30"/>
                  </a:moveTo>
                  <a:cubicBezTo>
                    <a:pt x="18" y="27"/>
                    <a:pt x="18" y="25"/>
                    <a:pt x="18" y="22"/>
                  </a:cubicBezTo>
                  <a:cubicBezTo>
                    <a:pt x="16" y="22"/>
                    <a:pt x="17" y="24"/>
                    <a:pt x="15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1" y="22"/>
                    <a:pt x="9" y="19"/>
                    <a:pt x="7" y="16"/>
                  </a:cubicBezTo>
                  <a:cubicBezTo>
                    <a:pt x="8" y="19"/>
                    <a:pt x="12" y="22"/>
                    <a:pt x="9" y="25"/>
                  </a:cubicBezTo>
                  <a:cubicBezTo>
                    <a:pt x="2" y="22"/>
                    <a:pt x="2" y="16"/>
                    <a:pt x="0" y="11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5" y="2"/>
                    <a:pt x="6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10" y="2"/>
                    <a:pt x="9" y="3"/>
                  </a:cubicBezTo>
                  <a:cubicBezTo>
                    <a:pt x="9" y="7"/>
                    <a:pt x="11" y="11"/>
                    <a:pt x="14" y="14"/>
                  </a:cubicBezTo>
                  <a:cubicBezTo>
                    <a:pt x="14" y="15"/>
                    <a:pt x="15" y="16"/>
                    <a:pt x="16" y="14"/>
                  </a:cubicBezTo>
                  <a:cubicBezTo>
                    <a:pt x="17" y="14"/>
                    <a:pt x="17" y="13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9"/>
                    <a:pt x="20" y="26"/>
                    <a:pt x="20" y="33"/>
                  </a:cubicBezTo>
                  <a:cubicBezTo>
                    <a:pt x="17" y="33"/>
                    <a:pt x="18" y="31"/>
                    <a:pt x="18" y="30"/>
                  </a:cubicBezTo>
                  <a:close/>
                </a:path>
              </a:pathLst>
            </a:custGeom>
            <a:solidFill>
              <a:srgbClr val="614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2" name="Freeform 117"/>
            <p:cNvSpPr>
              <a:spLocks/>
            </p:cNvSpPr>
            <p:nvPr userDrawn="1"/>
          </p:nvSpPr>
          <p:spPr bwMode="auto">
            <a:xfrm>
              <a:off x="1998663" y="-1657350"/>
              <a:ext cx="95250" cy="123825"/>
            </a:xfrm>
            <a:custGeom>
              <a:avLst/>
              <a:gdLst>
                <a:gd name="T0" fmla="*/ 6 w 25"/>
                <a:gd name="T1" fmla="*/ 28 h 33"/>
                <a:gd name="T2" fmla="*/ 9 w 25"/>
                <a:gd name="T3" fmla="*/ 19 h 33"/>
                <a:gd name="T4" fmla="*/ 0 w 25"/>
                <a:gd name="T5" fmla="*/ 5 h 33"/>
                <a:gd name="T6" fmla="*/ 19 w 25"/>
                <a:gd name="T7" fmla="*/ 0 h 33"/>
                <a:gd name="T8" fmla="*/ 13 w 25"/>
                <a:gd name="T9" fmla="*/ 5 h 33"/>
                <a:gd name="T10" fmla="*/ 10 w 25"/>
                <a:gd name="T11" fmla="*/ 8 h 33"/>
                <a:gd name="T12" fmla="*/ 14 w 25"/>
                <a:gd name="T13" fmla="*/ 10 h 33"/>
                <a:gd name="T14" fmla="*/ 24 w 25"/>
                <a:gd name="T15" fmla="*/ 11 h 33"/>
                <a:gd name="T16" fmla="*/ 24 w 25"/>
                <a:gd name="T17" fmla="*/ 14 h 33"/>
                <a:gd name="T18" fmla="*/ 16 w 25"/>
                <a:gd name="T19" fmla="*/ 22 h 33"/>
                <a:gd name="T20" fmla="*/ 10 w 25"/>
                <a:gd name="T21" fmla="*/ 33 h 33"/>
                <a:gd name="T22" fmla="*/ 12 w 25"/>
                <a:gd name="T23" fmla="*/ 15 h 33"/>
                <a:gd name="T24" fmla="*/ 6 w 25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6" y="28"/>
                  </a:moveTo>
                  <a:cubicBezTo>
                    <a:pt x="7" y="25"/>
                    <a:pt x="8" y="22"/>
                    <a:pt x="9" y="19"/>
                  </a:cubicBezTo>
                  <a:cubicBezTo>
                    <a:pt x="8" y="13"/>
                    <a:pt x="5" y="8"/>
                    <a:pt x="0" y="5"/>
                  </a:cubicBezTo>
                  <a:cubicBezTo>
                    <a:pt x="7" y="5"/>
                    <a:pt x="13" y="3"/>
                    <a:pt x="19" y="0"/>
                  </a:cubicBezTo>
                  <a:cubicBezTo>
                    <a:pt x="19" y="4"/>
                    <a:pt x="15" y="3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ubicBezTo>
                    <a:pt x="11" y="10"/>
                    <a:pt x="12" y="10"/>
                    <a:pt x="14" y="10"/>
                  </a:cubicBezTo>
                  <a:cubicBezTo>
                    <a:pt x="17" y="10"/>
                    <a:pt x="21" y="10"/>
                    <a:pt x="24" y="11"/>
                  </a:cubicBezTo>
                  <a:cubicBezTo>
                    <a:pt x="25" y="12"/>
                    <a:pt x="25" y="13"/>
                    <a:pt x="24" y="14"/>
                  </a:cubicBezTo>
                  <a:cubicBezTo>
                    <a:pt x="18" y="14"/>
                    <a:pt x="16" y="16"/>
                    <a:pt x="16" y="22"/>
                  </a:cubicBezTo>
                  <a:cubicBezTo>
                    <a:pt x="16" y="26"/>
                    <a:pt x="16" y="31"/>
                    <a:pt x="10" y="33"/>
                  </a:cubicBezTo>
                  <a:cubicBezTo>
                    <a:pt x="8" y="26"/>
                    <a:pt x="13" y="21"/>
                    <a:pt x="12" y="15"/>
                  </a:cubicBezTo>
                  <a:cubicBezTo>
                    <a:pt x="11" y="19"/>
                    <a:pt x="13" y="26"/>
                    <a:pt x="6" y="28"/>
                  </a:cubicBezTo>
                  <a:close/>
                </a:path>
              </a:pathLst>
            </a:custGeom>
            <a:solidFill>
              <a:srgbClr val="775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3" name="Freeform 118"/>
            <p:cNvSpPr>
              <a:spLocks/>
            </p:cNvSpPr>
            <p:nvPr userDrawn="1"/>
          </p:nvSpPr>
          <p:spPr bwMode="auto">
            <a:xfrm>
              <a:off x="844550" y="-2046288"/>
              <a:ext cx="198438" cy="65088"/>
            </a:xfrm>
            <a:custGeom>
              <a:avLst/>
              <a:gdLst>
                <a:gd name="T0" fmla="*/ 18 w 53"/>
                <a:gd name="T1" fmla="*/ 2 h 17"/>
                <a:gd name="T2" fmla="*/ 41 w 53"/>
                <a:gd name="T3" fmla="*/ 1 h 17"/>
                <a:gd name="T4" fmla="*/ 47 w 53"/>
                <a:gd name="T5" fmla="*/ 2 h 17"/>
                <a:gd name="T6" fmla="*/ 53 w 53"/>
                <a:gd name="T7" fmla="*/ 4 h 17"/>
                <a:gd name="T8" fmla="*/ 38 w 53"/>
                <a:gd name="T9" fmla="*/ 5 h 17"/>
                <a:gd name="T10" fmla="*/ 23 w 53"/>
                <a:gd name="T11" fmla="*/ 6 h 17"/>
                <a:gd name="T12" fmla="*/ 6 w 53"/>
                <a:gd name="T13" fmla="*/ 13 h 17"/>
                <a:gd name="T14" fmla="*/ 0 w 53"/>
                <a:gd name="T15" fmla="*/ 16 h 17"/>
                <a:gd name="T16" fmla="*/ 0 w 53"/>
                <a:gd name="T17" fmla="*/ 14 h 17"/>
                <a:gd name="T18" fmla="*/ 18 w 53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7">
                  <a:moveTo>
                    <a:pt x="18" y="2"/>
                  </a:moveTo>
                  <a:cubicBezTo>
                    <a:pt x="25" y="2"/>
                    <a:pt x="33" y="0"/>
                    <a:pt x="41" y="1"/>
                  </a:cubicBezTo>
                  <a:cubicBezTo>
                    <a:pt x="43" y="3"/>
                    <a:pt x="45" y="2"/>
                    <a:pt x="47" y="2"/>
                  </a:cubicBezTo>
                  <a:cubicBezTo>
                    <a:pt x="49" y="4"/>
                    <a:pt x="52" y="2"/>
                    <a:pt x="53" y="4"/>
                  </a:cubicBezTo>
                  <a:cubicBezTo>
                    <a:pt x="49" y="9"/>
                    <a:pt x="43" y="5"/>
                    <a:pt x="38" y="5"/>
                  </a:cubicBezTo>
                  <a:cubicBezTo>
                    <a:pt x="33" y="6"/>
                    <a:pt x="28" y="6"/>
                    <a:pt x="23" y="6"/>
                  </a:cubicBezTo>
                  <a:cubicBezTo>
                    <a:pt x="16" y="5"/>
                    <a:pt x="11" y="9"/>
                    <a:pt x="6" y="13"/>
                  </a:cubicBezTo>
                  <a:cubicBezTo>
                    <a:pt x="4" y="14"/>
                    <a:pt x="3" y="17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4" y="7"/>
                    <a:pt x="10" y="4"/>
                    <a:pt x="18" y="2"/>
                  </a:cubicBezTo>
                  <a:close/>
                </a:path>
              </a:pathLst>
            </a:custGeom>
            <a:solidFill>
              <a:srgbClr val="496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4" name="Freeform 119"/>
            <p:cNvSpPr>
              <a:spLocks/>
            </p:cNvSpPr>
            <p:nvPr userDrawn="1"/>
          </p:nvSpPr>
          <p:spPr bwMode="auto">
            <a:xfrm>
              <a:off x="3767138" y="-1473200"/>
              <a:ext cx="71438" cy="238125"/>
            </a:xfrm>
            <a:custGeom>
              <a:avLst/>
              <a:gdLst>
                <a:gd name="T0" fmla="*/ 1 w 19"/>
                <a:gd name="T1" fmla="*/ 0 h 63"/>
                <a:gd name="T2" fmla="*/ 4 w 19"/>
                <a:gd name="T3" fmla="*/ 9 h 63"/>
                <a:gd name="T4" fmla="*/ 17 w 19"/>
                <a:gd name="T5" fmla="*/ 16 h 63"/>
                <a:gd name="T6" fmla="*/ 7 w 19"/>
                <a:gd name="T7" fmla="*/ 21 h 63"/>
                <a:gd name="T8" fmla="*/ 19 w 19"/>
                <a:gd name="T9" fmla="*/ 63 h 63"/>
                <a:gd name="T10" fmla="*/ 17 w 19"/>
                <a:gd name="T11" fmla="*/ 63 h 63"/>
                <a:gd name="T12" fmla="*/ 1 w 19"/>
                <a:gd name="T13" fmla="*/ 7 h 63"/>
                <a:gd name="T14" fmla="*/ 0 w 19"/>
                <a:gd name="T15" fmla="*/ 2 h 63"/>
                <a:gd name="T16" fmla="*/ 1 w 19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3">
                  <a:moveTo>
                    <a:pt x="1" y="0"/>
                  </a:moveTo>
                  <a:cubicBezTo>
                    <a:pt x="2" y="3"/>
                    <a:pt x="3" y="6"/>
                    <a:pt x="4" y="9"/>
                  </a:cubicBezTo>
                  <a:cubicBezTo>
                    <a:pt x="7" y="19"/>
                    <a:pt x="7" y="19"/>
                    <a:pt x="17" y="16"/>
                  </a:cubicBezTo>
                  <a:cubicBezTo>
                    <a:pt x="14" y="19"/>
                    <a:pt x="14" y="19"/>
                    <a:pt x="7" y="21"/>
                  </a:cubicBezTo>
                  <a:cubicBezTo>
                    <a:pt x="11" y="35"/>
                    <a:pt x="17" y="48"/>
                    <a:pt x="19" y="63"/>
                  </a:cubicBezTo>
                  <a:cubicBezTo>
                    <a:pt x="18" y="63"/>
                    <a:pt x="18" y="63"/>
                    <a:pt x="17" y="63"/>
                  </a:cubicBezTo>
                  <a:cubicBezTo>
                    <a:pt x="12" y="44"/>
                    <a:pt x="7" y="26"/>
                    <a:pt x="1" y="7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82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5" name="Freeform 120"/>
            <p:cNvSpPr>
              <a:spLocks/>
            </p:cNvSpPr>
            <p:nvPr userDrawn="1"/>
          </p:nvSpPr>
          <p:spPr bwMode="auto">
            <a:xfrm>
              <a:off x="2459038" y="-2287588"/>
              <a:ext cx="96838" cy="98425"/>
            </a:xfrm>
            <a:custGeom>
              <a:avLst/>
              <a:gdLst>
                <a:gd name="T0" fmla="*/ 7 w 26"/>
                <a:gd name="T1" fmla="*/ 17 h 26"/>
                <a:gd name="T2" fmla="*/ 0 w 26"/>
                <a:gd name="T3" fmla="*/ 26 h 26"/>
                <a:gd name="T4" fmla="*/ 11 w 26"/>
                <a:gd name="T5" fmla="*/ 6 h 26"/>
                <a:gd name="T6" fmla="*/ 11 w 26"/>
                <a:gd name="T7" fmla="*/ 6 h 26"/>
                <a:gd name="T8" fmla="*/ 20 w 26"/>
                <a:gd name="T9" fmla="*/ 1 h 26"/>
                <a:gd name="T10" fmla="*/ 25 w 26"/>
                <a:gd name="T11" fmla="*/ 2 h 26"/>
                <a:gd name="T12" fmla="*/ 21 w 26"/>
                <a:gd name="T13" fmla="*/ 6 h 26"/>
                <a:gd name="T14" fmla="*/ 12 w 26"/>
                <a:gd name="T15" fmla="*/ 12 h 26"/>
                <a:gd name="T16" fmla="*/ 7 w 26"/>
                <a:gd name="T1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7" y="17"/>
                  </a:moveTo>
                  <a:cubicBezTo>
                    <a:pt x="3" y="19"/>
                    <a:pt x="2" y="22"/>
                    <a:pt x="0" y="26"/>
                  </a:cubicBezTo>
                  <a:cubicBezTo>
                    <a:pt x="0" y="16"/>
                    <a:pt x="7" y="1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4"/>
                    <a:pt x="17" y="2"/>
                    <a:pt x="20" y="1"/>
                  </a:cubicBezTo>
                  <a:cubicBezTo>
                    <a:pt x="22" y="1"/>
                    <a:pt x="23" y="0"/>
                    <a:pt x="25" y="2"/>
                  </a:cubicBezTo>
                  <a:cubicBezTo>
                    <a:pt x="26" y="5"/>
                    <a:pt x="23" y="5"/>
                    <a:pt x="21" y="6"/>
                  </a:cubicBezTo>
                  <a:cubicBezTo>
                    <a:pt x="18" y="8"/>
                    <a:pt x="14" y="10"/>
                    <a:pt x="12" y="12"/>
                  </a:cubicBezTo>
                  <a:cubicBezTo>
                    <a:pt x="10" y="14"/>
                    <a:pt x="8" y="15"/>
                    <a:pt x="7" y="17"/>
                  </a:cubicBezTo>
                  <a:close/>
                </a:path>
              </a:pathLst>
            </a:custGeom>
            <a:solidFill>
              <a:srgbClr val="6B9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6" name="Freeform 121"/>
            <p:cNvSpPr>
              <a:spLocks/>
            </p:cNvSpPr>
            <p:nvPr userDrawn="1"/>
          </p:nvSpPr>
          <p:spPr bwMode="auto">
            <a:xfrm>
              <a:off x="1152525" y="-2257425"/>
              <a:ext cx="46038" cy="219075"/>
            </a:xfrm>
            <a:custGeom>
              <a:avLst/>
              <a:gdLst>
                <a:gd name="T0" fmla="*/ 0 w 12"/>
                <a:gd name="T1" fmla="*/ 0 h 58"/>
                <a:gd name="T2" fmla="*/ 2 w 12"/>
                <a:gd name="T3" fmla="*/ 0 h 58"/>
                <a:gd name="T4" fmla="*/ 9 w 12"/>
                <a:gd name="T5" fmla="*/ 42 h 58"/>
                <a:gd name="T6" fmla="*/ 0 w 12"/>
                <a:gd name="T7" fmla="*/ 58 h 58"/>
                <a:gd name="T8" fmla="*/ 5 w 12"/>
                <a:gd name="T9" fmla="*/ 47 h 58"/>
                <a:gd name="T10" fmla="*/ 7 w 12"/>
                <a:gd name="T11" fmla="*/ 33 h 58"/>
                <a:gd name="T12" fmla="*/ 4 w 12"/>
                <a:gd name="T13" fmla="*/ 16 h 58"/>
                <a:gd name="T14" fmla="*/ 0 w 12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14"/>
                    <a:pt x="12" y="27"/>
                    <a:pt x="9" y="42"/>
                  </a:cubicBezTo>
                  <a:cubicBezTo>
                    <a:pt x="7" y="48"/>
                    <a:pt x="5" y="54"/>
                    <a:pt x="0" y="58"/>
                  </a:cubicBezTo>
                  <a:cubicBezTo>
                    <a:pt x="0" y="53"/>
                    <a:pt x="4" y="51"/>
                    <a:pt x="5" y="47"/>
                  </a:cubicBezTo>
                  <a:cubicBezTo>
                    <a:pt x="7" y="43"/>
                    <a:pt x="8" y="38"/>
                    <a:pt x="7" y="33"/>
                  </a:cubicBezTo>
                  <a:cubicBezTo>
                    <a:pt x="5" y="28"/>
                    <a:pt x="4" y="22"/>
                    <a:pt x="4" y="16"/>
                  </a:cubicBezTo>
                  <a:cubicBezTo>
                    <a:pt x="3" y="11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896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7" name="Freeform 122"/>
            <p:cNvSpPr>
              <a:spLocks/>
            </p:cNvSpPr>
            <p:nvPr userDrawn="1"/>
          </p:nvSpPr>
          <p:spPr bwMode="auto">
            <a:xfrm>
              <a:off x="3451225" y="-2287588"/>
              <a:ext cx="109538" cy="158750"/>
            </a:xfrm>
            <a:custGeom>
              <a:avLst/>
              <a:gdLst>
                <a:gd name="T0" fmla="*/ 4 w 29"/>
                <a:gd name="T1" fmla="*/ 41 h 42"/>
                <a:gd name="T2" fmla="*/ 3 w 29"/>
                <a:gd name="T3" fmla="*/ 41 h 42"/>
                <a:gd name="T4" fmla="*/ 2 w 29"/>
                <a:gd name="T5" fmla="*/ 33 h 42"/>
                <a:gd name="T6" fmla="*/ 14 w 29"/>
                <a:gd name="T7" fmla="*/ 11 h 42"/>
                <a:gd name="T8" fmla="*/ 16 w 29"/>
                <a:gd name="T9" fmla="*/ 11 h 42"/>
                <a:gd name="T10" fmla="*/ 23 w 29"/>
                <a:gd name="T11" fmla="*/ 3 h 42"/>
                <a:gd name="T12" fmla="*/ 23 w 29"/>
                <a:gd name="T13" fmla="*/ 0 h 42"/>
                <a:gd name="T14" fmla="*/ 26 w 29"/>
                <a:gd name="T15" fmla="*/ 1 h 42"/>
                <a:gd name="T16" fmla="*/ 18 w 29"/>
                <a:gd name="T17" fmla="*/ 15 h 42"/>
                <a:gd name="T18" fmla="*/ 14 w 29"/>
                <a:gd name="T19" fmla="*/ 16 h 42"/>
                <a:gd name="T20" fmla="*/ 7 w 29"/>
                <a:gd name="T21" fmla="*/ 42 h 42"/>
                <a:gd name="T22" fmla="*/ 4 w 29"/>
                <a:gd name="T23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2">
                  <a:moveTo>
                    <a:pt x="4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0" y="39"/>
                    <a:pt x="2" y="36"/>
                    <a:pt x="2" y="33"/>
                  </a:cubicBezTo>
                  <a:cubicBezTo>
                    <a:pt x="4" y="25"/>
                    <a:pt x="8" y="17"/>
                    <a:pt x="14" y="11"/>
                  </a:cubicBezTo>
                  <a:cubicBezTo>
                    <a:pt x="14" y="11"/>
                    <a:pt x="15" y="11"/>
                    <a:pt x="16" y="11"/>
                  </a:cubicBezTo>
                  <a:cubicBezTo>
                    <a:pt x="22" y="11"/>
                    <a:pt x="24" y="10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9" y="9"/>
                    <a:pt x="26" y="14"/>
                    <a:pt x="18" y="15"/>
                  </a:cubicBezTo>
                  <a:cubicBezTo>
                    <a:pt x="17" y="15"/>
                    <a:pt x="15" y="15"/>
                    <a:pt x="14" y="16"/>
                  </a:cubicBezTo>
                  <a:cubicBezTo>
                    <a:pt x="10" y="24"/>
                    <a:pt x="3" y="31"/>
                    <a:pt x="7" y="42"/>
                  </a:cubicBezTo>
                  <a:cubicBezTo>
                    <a:pt x="6" y="42"/>
                    <a:pt x="5" y="41"/>
                    <a:pt x="4" y="41"/>
                  </a:cubicBezTo>
                  <a:close/>
                </a:path>
              </a:pathLst>
            </a:custGeom>
            <a:solidFill>
              <a:srgbClr val="57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8" name="Freeform 123"/>
            <p:cNvSpPr>
              <a:spLocks/>
            </p:cNvSpPr>
            <p:nvPr userDrawn="1"/>
          </p:nvSpPr>
          <p:spPr bwMode="auto">
            <a:xfrm>
              <a:off x="3008313" y="-2268538"/>
              <a:ext cx="123825" cy="57150"/>
            </a:xfrm>
            <a:custGeom>
              <a:avLst/>
              <a:gdLst>
                <a:gd name="T0" fmla="*/ 5 w 33"/>
                <a:gd name="T1" fmla="*/ 0 h 15"/>
                <a:gd name="T2" fmla="*/ 30 w 33"/>
                <a:gd name="T3" fmla="*/ 9 h 15"/>
                <a:gd name="T4" fmla="*/ 32 w 33"/>
                <a:gd name="T5" fmla="*/ 13 h 15"/>
                <a:gd name="T6" fmla="*/ 29 w 33"/>
                <a:gd name="T7" fmla="*/ 14 h 15"/>
                <a:gd name="T8" fmla="*/ 26 w 33"/>
                <a:gd name="T9" fmla="*/ 13 h 15"/>
                <a:gd name="T10" fmla="*/ 6 w 33"/>
                <a:gd name="T11" fmla="*/ 6 h 15"/>
                <a:gd name="T12" fmla="*/ 1 w 33"/>
                <a:gd name="T13" fmla="*/ 2 h 15"/>
                <a:gd name="T14" fmla="*/ 5 w 3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5">
                  <a:moveTo>
                    <a:pt x="5" y="0"/>
                  </a:moveTo>
                  <a:cubicBezTo>
                    <a:pt x="13" y="3"/>
                    <a:pt x="23" y="3"/>
                    <a:pt x="30" y="9"/>
                  </a:cubicBezTo>
                  <a:cubicBezTo>
                    <a:pt x="31" y="10"/>
                    <a:pt x="33" y="11"/>
                    <a:pt x="32" y="13"/>
                  </a:cubicBezTo>
                  <a:cubicBezTo>
                    <a:pt x="32" y="15"/>
                    <a:pt x="30" y="14"/>
                    <a:pt x="29" y="14"/>
                  </a:cubicBezTo>
                  <a:cubicBezTo>
                    <a:pt x="27" y="14"/>
                    <a:pt x="26" y="13"/>
                    <a:pt x="26" y="13"/>
                  </a:cubicBezTo>
                  <a:cubicBezTo>
                    <a:pt x="19" y="9"/>
                    <a:pt x="13" y="7"/>
                    <a:pt x="6" y="6"/>
                  </a:cubicBezTo>
                  <a:cubicBezTo>
                    <a:pt x="3" y="6"/>
                    <a:pt x="0" y="6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B9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9" name="Freeform 124"/>
            <p:cNvSpPr>
              <a:spLocks/>
            </p:cNvSpPr>
            <p:nvPr userDrawn="1"/>
          </p:nvSpPr>
          <p:spPr bwMode="auto">
            <a:xfrm>
              <a:off x="2393950" y="-2019300"/>
              <a:ext cx="173038" cy="41275"/>
            </a:xfrm>
            <a:custGeom>
              <a:avLst/>
              <a:gdLst>
                <a:gd name="T0" fmla="*/ 46 w 46"/>
                <a:gd name="T1" fmla="*/ 10 h 11"/>
                <a:gd name="T2" fmla="*/ 32 w 46"/>
                <a:gd name="T3" fmla="*/ 8 h 11"/>
                <a:gd name="T4" fmla="*/ 17 w 46"/>
                <a:gd name="T5" fmla="*/ 9 h 11"/>
                <a:gd name="T6" fmla="*/ 22 w 46"/>
                <a:gd name="T7" fmla="*/ 5 h 11"/>
                <a:gd name="T8" fmla="*/ 0 w 46"/>
                <a:gd name="T9" fmla="*/ 9 h 11"/>
                <a:gd name="T10" fmla="*/ 46 w 4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1">
                  <a:moveTo>
                    <a:pt x="46" y="10"/>
                  </a:moveTo>
                  <a:cubicBezTo>
                    <a:pt x="41" y="11"/>
                    <a:pt x="37" y="7"/>
                    <a:pt x="32" y="8"/>
                  </a:cubicBezTo>
                  <a:cubicBezTo>
                    <a:pt x="27" y="8"/>
                    <a:pt x="22" y="7"/>
                    <a:pt x="17" y="9"/>
                  </a:cubicBezTo>
                  <a:cubicBezTo>
                    <a:pt x="18" y="6"/>
                    <a:pt x="20" y="7"/>
                    <a:pt x="22" y="5"/>
                  </a:cubicBezTo>
                  <a:cubicBezTo>
                    <a:pt x="14" y="4"/>
                    <a:pt x="8" y="9"/>
                    <a:pt x="0" y="9"/>
                  </a:cubicBezTo>
                  <a:cubicBezTo>
                    <a:pt x="16" y="0"/>
                    <a:pt x="31" y="2"/>
                    <a:pt x="46" y="10"/>
                  </a:cubicBezTo>
                  <a:close/>
                </a:path>
              </a:pathLst>
            </a:custGeom>
            <a:solidFill>
              <a:srgbClr val="6E4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0" name="Freeform 125"/>
            <p:cNvSpPr>
              <a:spLocks/>
            </p:cNvSpPr>
            <p:nvPr userDrawn="1"/>
          </p:nvSpPr>
          <p:spPr bwMode="auto">
            <a:xfrm>
              <a:off x="1171575" y="-2724150"/>
              <a:ext cx="63500" cy="112713"/>
            </a:xfrm>
            <a:custGeom>
              <a:avLst/>
              <a:gdLst>
                <a:gd name="T0" fmla="*/ 17 w 17"/>
                <a:gd name="T1" fmla="*/ 29 h 30"/>
                <a:gd name="T2" fmla="*/ 13 w 17"/>
                <a:gd name="T3" fmla="*/ 25 h 30"/>
                <a:gd name="T4" fmla="*/ 12 w 17"/>
                <a:gd name="T5" fmla="*/ 11 h 30"/>
                <a:gd name="T6" fmla="*/ 9 w 17"/>
                <a:gd name="T7" fmla="*/ 2 h 30"/>
                <a:gd name="T8" fmla="*/ 8 w 17"/>
                <a:gd name="T9" fmla="*/ 20 h 30"/>
                <a:gd name="T10" fmla="*/ 7 w 17"/>
                <a:gd name="T11" fmla="*/ 25 h 30"/>
                <a:gd name="T12" fmla="*/ 3 w 17"/>
                <a:gd name="T13" fmla="*/ 21 h 30"/>
                <a:gd name="T14" fmla="*/ 1 w 17"/>
                <a:gd name="T15" fmla="*/ 14 h 30"/>
                <a:gd name="T16" fmla="*/ 6 w 17"/>
                <a:gd name="T17" fmla="*/ 21 h 30"/>
                <a:gd name="T18" fmla="*/ 6 w 17"/>
                <a:gd name="T19" fmla="*/ 6 h 30"/>
                <a:gd name="T20" fmla="*/ 9 w 17"/>
                <a:gd name="T21" fmla="*/ 1 h 30"/>
                <a:gd name="T22" fmla="*/ 13 w 17"/>
                <a:gd name="T23" fmla="*/ 5 h 30"/>
                <a:gd name="T24" fmla="*/ 15 w 17"/>
                <a:gd name="T25" fmla="*/ 23 h 30"/>
                <a:gd name="T26" fmla="*/ 17 w 17"/>
                <a:gd name="T2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0">
                  <a:moveTo>
                    <a:pt x="17" y="29"/>
                  </a:moveTo>
                  <a:cubicBezTo>
                    <a:pt x="13" y="30"/>
                    <a:pt x="13" y="27"/>
                    <a:pt x="13" y="25"/>
                  </a:cubicBezTo>
                  <a:cubicBezTo>
                    <a:pt x="12" y="20"/>
                    <a:pt x="12" y="15"/>
                    <a:pt x="12" y="11"/>
                  </a:cubicBezTo>
                  <a:cubicBezTo>
                    <a:pt x="12" y="8"/>
                    <a:pt x="11" y="5"/>
                    <a:pt x="9" y="2"/>
                  </a:cubicBezTo>
                  <a:cubicBezTo>
                    <a:pt x="7" y="9"/>
                    <a:pt x="8" y="14"/>
                    <a:pt x="8" y="20"/>
                  </a:cubicBezTo>
                  <a:cubicBezTo>
                    <a:pt x="8" y="22"/>
                    <a:pt x="9" y="24"/>
                    <a:pt x="7" y="25"/>
                  </a:cubicBezTo>
                  <a:cubicBezTo>
                    <a:pt x="4" y="25"/>
                    <a:pt x="4" y="23"/>
                    <a:pt x="3" y="21"/>
                  </a:cubicBezTo>
                  <a:cubicBezTo>
                    <a:pt x="2" y="19"/>
                    <a:pt x="0" y="17"/>
                    <a:pt x="1" y="14"/>
                  </a:cubicBezTo>
                  <a:cubicBezTo>
                    <a:pt x="4" y="15"/>
                    <a:pt x="3" y="19"/>
                    <a:pt x="6" y="21"/>
                  </a:cubicBezTo>
                  <a:cubicBezTo>
                    <a:pt x="6" y="16"/>
                    <a:pt x="6" y="11"/>
                    <a:pt x="6" y="6"/>
                  </a:cubicBezTo>
                  <a:cubicBezTo>
                    <a:pt x="6" y="4"/>
                    <a:pt x="6" y="1"/>
                    <a:pt x="9" y="1"/>
                  </a:cubicBezTo>
                  <a:cubicBezTo>
                    <a:pt x="12" y="0"/>
                    <a:pt x="12" y="3"/>
                    <a:pt x="13" y="5"/>
                  </a:cubicBezTo>
                  <a:cubicBezTo>
                    <a:pt x="14" y="11"/>
                    <a:pt x="14" y="17"/>
                    <a:pt x="15" y="23"/>
                  </a:cubicBezTo>
                  <a:cubicBezTo>
                    <a:pt x="15" y="26"/>
                    <a:pt x="15" y="28"/>
                    <a:pt x="17" y="29"/>
                  </a:cubicBezTo>
                  <a:close/>
                </a:path>
              </a:pathLst>
            </a:custGeom>
            <a:solidFill>
              <a:srgbClr val="806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1" name="Freeform 126"/>
            <p:cNvSpPr>
              <a:spLocks/>
            </p:cNvSpPr>
            <p:nvPr userDrawn="1"/>
          </p:nvSpPr>
          <p:spPr bwMode="auto">
            <a:xfrm>
              <a:off x="1943100" y="-2724150"/>
              <a:ext cx="60325" cy="112713"/>
            </a:xfrm>
            <a:custGeom>
              <a:avLst/>
              <a:gdLst>
                <a:gd name="T0" fmla="*/ 15 w 16"/>
                <a:gd name="T1" fmla="*/ 14 h 30"/>
                <a:gd name="T2" fmla="*/ 16 w 16"/>
                <a:gd name="T3" fmla="*/ 15 h 30"/>
                <a:gd name="T4" fmla="*/ 10 w 16"/>
                <a:gd name="T5" fmla="*/ 24 h 30"/>
                <a:gd name="T6" fmla="*/ 8 w 16"/>
                <a:gd name="T7" fmla="*/ 15 h 30"/>
                <a:gd name="T8" fmla="*/ 8 w 16"/>
                <a:gd name="T9" fmla="*/ 2 h 30"/>
                <a:gd name="T10" fmla="*/ 4 w 16"/>
                <a:gd name="T11" fmla="*/ 14 h 30"/>
                <a:gd name="T12" fmla="*/ 0 w 16"/>
                <a:gd name="T13" fmla="*/ 30 h 30"/>
                <a:gd name="T14" fmla="*/ 3 w 16"/>
                <a:gd name="T15" fmla="*/ 11 h 30"/>
                <a:gd name="T16" fmla="*/ 4 w 16"/>
                <a:gd name="T17" fmla="*/ 4 h 30"/>
                <a:gd name="T18" fmla="*/ 7 w 16"/>
                <a:gd name="T19" fmla="*/ 0 h 30"/>
                <a:gd name="T20" fmla="*/ 10 w 16"/>
                <a:gd name="T21" fmla="*/ 4 h 30"/>
                <a:gd name="T22" fmla="*/ 10 w 16"/>
                <a:gd name="T23" fmla="*/ 21 h 30"/>
                <a:gd name="T24" fmla="*/ 15 w 16"/>
                <a:gd name="T25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0">
                  <a:moveTo>
                    <a:pt x="15" y="14"/>
                  </a:moveTo>
                  <a:cubicBezTo>
                    <a:pt x="16" y="14"/>
                    <a:pt x="16" y="15"/>
                    <a:pt x="16" y="15"/>
                  </a:cubicBezTo>
                  <a:cubicBezTo>
                    <a:pt x="14" y="19"/>
                    <a:pt x="14" y="25"/>
                    <a:pt x="10" y="24"/>
                  </a:cubicBezTo>
                  <a:cubicBezTo>
                    <a:pt x="6" y="24"/>
                    <a:pt x="9" y="18"/>
                    <a:pt x="8" y="15"/>
                  </a:cubicBezTo>
                  <a:cubicBezTo>
                    <a:pt x="8" y="11"/>
                    <a:pt x="8" y="7"/>
                    <a:pt x="8" y="2"/>
                  </a:cubicBezTo>
                  <a:cubicBezTo>
                    <a:pt x="4" y="6"/>
                    <a:pt x="5" y="10"/>
                    <a:pt x="4" y="14"/>
                  </a:cubicBezTo>
                  <a:cubicBezTo>
                    <a:pt x="4" y="20"/>
                    <a:pt x="6" y="26"/>
                    <a:pt x="0" y="30"/>
                  </a:cubicBezTo>
                  <a:cubicBezTo>
                    <a:pt x="2" y="24"/>
                    <a:pt x="3" y="17"/>
                    <a:pt x="3" y="11"/>
                  </a:cubicBezTo>
                  <a:cubicBezTo>
                    <a:pt x="3" y="8"/>
                    <a:pt x="4" y="6"/>
                    <a:pt x="4" y="4"/>
                  </a:cubicBezTo>
                  <a:cubicBezTo>
                    <a:pt x="4" y="2"/>
                    <a:pt x="5" y="0"/>
                    <a:pt x="7" y="0"/>
                  </a:cubicBezTo>
                  <a:cubicBezTo>
                    <a:pt x="10" y="1"/>
                    <a:pt x="10" y="3"/>
                    <a:pt x="10" y="4"/>
                  </a:cubicBezTo>
                  <a:cubicBezTo>
                    <a:pt x="10" y="10"/>
                    <a:pt x="10" y="15"/>
                    <a:pt x="10" y="21"/>
                  </a:cubicBezTo>
                  <a:cubicBezTo>
                    <a:pt x="13" y="20"/>
                    <a:pt x="12" y="15"/>
                    <a:pt x="15" y="14"/>
                  </a:cubicBezTo>
                  <a:close/>
                </a:path>
              </a:pathLst>
            </a:custGeom>
            <a:solidFill>
              <a:srgbClr val="826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2" name="Freeform 127"/>
            <p:cNvSpPr>
              <a:spLocks/>
            </p:cNvSpPr>
            <p:nvPr userDrawn="1"/>
          </p:nvSpPr>
          <p:spPr bwMode="auto">
            <a:xfrm>
              <a:off x="1168400" y="-2535238"/>
              <a:ext cx="85725" cy="200025"/>
            </a:xfrm>
            <a:custGeom>
              <a:avLst/>
              <a:gdLst>
                <a:gd name="T0" fmla="*/ 0 w 23"/>
                <a:gd name="T1" fmla="*/ 0 h 53"/>
                <a:gd name="T2" fmla="*/ 9 w 23"/>
                <a:gd name="T3" fmla="*/ 9 h 53"/>
                <a:gd name="T4" fmla="*/ 23 w 23"/>
                <a:gd name="T5" fmla="*/ 51 h 53"/>
                <a:gd name="T6" fmla="*/ 23 w 23"/>
                <a:gd name="T7" fmla="*/ 53 h 53"/>
                <a:gd name="T8" fmla="*/ 9 w 23"/>
                <a:gd name="T9" fmla="*/ 15 h 53"/>
                <a:gd name="T10" fmla="*/ 0 w 23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3">
                  <a:moveTo>
                    <a:pt x="0" y="0"/>
                  </a:moveTo>
                  <a:cubicBezTo>
                    <a:pt x="6" y="0"/>
                    <a:pt x="8" y="3"/>
                    <a:pt x="9" y="9"/>
                  </a:cubicBezTo>
                  <a:cubicBezTo>
                    <a:pt x="13" y="23"/>
                    <a:pt x="18" y="37"/>
                    <a:pt x="23" y="51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17" y="41"/>
                    <a:pt x="14" y="28"/>
                    <a:pt x="9" y="15"/>
                  </a:cubicBezTo>
                  <a:cubicBezTo>
                    <a:pt x="7" y="9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82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3" name="Freeform 128"/>
            <p:cNvSpPr>
              <a:spLocks/>
            </p:cNvSpPr>
            <p:nvPr userDrawn="1"/>
          </p:nvSpPr>
          <p:spPr bwMode="auto">
            <a:xfrm>
              <a:off x="2039938" y="-2068513"/>
              <a:ext cx="79375" cy="142875"/>
            </a:xfrm>
            <a:custGeom>
              <a:avLst/>
              <a:gdLst>
                <a:gd name="T0" fmla="*/ 9 w 21"/>
                <a:gd name="T1" fmla="*/ 37 h 38"/>
                <a:gd name="T2" fmla="*/ 17 w 21"/>
                <a:gd name="T3" fmla="*/ 19 h 38"/>
                <a:gd name="T4" fmla="*/ 0 w 21"/>
                <a:gd name="T5" fmla="*/ 4 h 38"/>
                <a:gd name="T6" fmla="*/ 17 w 21"/>
                <a:gd name="T7" fmla="*/ 10 h 38"/>
                <a:gd name="T8" fmla="*/ 14 w 21"/>
                <a:gd name="T9" fmla="*/ 37 h 38"/>
                <a:gd name="T10" fmla="*/ 11 w 21"/>
                <a:gd name="T11" fmla="*/ 38 h 38"/>
                <a:gd name="T12" fmla="*/ 9 w 21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8">
                  <a:moveTo>
                    <a:pt x="9" y="37"/>
                  </a:moveTo>
                  <a:cubicBezTo>
                    <a:pt x="15" y="33"/>
                    <a:pt x="18" y="27"/>
                    <a:pt x="17" y="19"/>
                  </a:cubicBezTo>
                  <a:cubicBezTo>
                    <a:pt x="16" y="8"/>
                    <a:pt x="13" y="5"/>
                    <a:pt x="0" y="4"/>
                  </a:cubicBezTo>
                  <a:cubicBezTo>
                    <a:pt x="9" y="0"/>
                    <a:pt x="14" y="2"/>
                    <a:pt x="17" y="10"/>
                  </a:cubicBezTo>
                  <a:cubicBezTo>
                    <a:pt x="21" y="20"/>
                    <a:pt x="21" y="29"/>
                    <a:pt x="14" y="37"/>
                  </a:cubicBezTo>
                  <a:cubicBezTo>
                    <a:pt x="13" y="38"/>
                    <a:pt x="12" y="38"/>
                    <a:pt x="11" y="38"/>
                  </a:cubicBezTo>
                  <a:cubicBezTo>
                    <a:pt x="11" y="38"/>
                    <a:pt x="10" y="38"/>
                    <a:pt x="9" y="37"/>
                  </a:cubicBezTo>
                  <a:close/>
                </a:path>
              </a:pathLst>
            </a:custGeom>
            <a:solidFill>
              <a:srgbClr val="5A3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4" name="Freeform 129"/>
            <p:cNvSpPr>
              <a:spLocks/>
            </p:cNvSpPr>
            <p:nvPr userDrawn="1"/>
          </p:nvSpPr>
          <p:spPr bwMode="auto">
            <a:xfrm>
              <a:off x="3184525" y="-2828925"/>
              <a:ext cx="57150" cy="112713"/>
            </a:xfrm>
            <a:custGeom>
              <a:avLst/>
              <a:gdLst>
                <a:gd name="T0" fmla="*/ 1 w 15"/>
                <a:gd name="T1" fmla="*/ 25 h 30"/>
                <a:gd name="T2" fmla="*/ 1 w 15"/>
                <a:gd name="T3" fmla="*/ 25 h 30"/>
                <a:gd name="T4" fmla="*/ 0 w 15"/>
                <a:gd name="T5" fmla="*/ 25 h 30"/>
                <a:gd name="T6" fmla="*/ 6 w 15"/>
                <a:gd name="T7" fmla="*/ 6 h 30"/>
                <a:gd name="T8" fmla="*/ 12 w 15"/>
                <a:gd name="T9" fmla="*/ 2 h 30"/>
                <a:gd name="T10" fmla="*/ 13 w 15"/>
                <a:gd name="T11" fmla="*/ 7 h 30"/>
                <a:gd name="T12" fmla="*/ 9 w 15"/>
                <a:gd name="T13" fmla="*/ 23 h 30"/>
                <a:gd name="T14" fmla="*/ 9 w 15"/>
                <a:gd name="T15" fmla="*/ 28 h 30"/>
                <a:gd name="T16" fmla="*/ 10 w 15"/>
                <a:gd name="T17" fmla="*/ 29 h 30"/>
                <a:gd name="T18" fmla="*/ 9 w 15"/>
                <a:gd name="T19" fmla="*/ 29 h 30"/>
                <a:gd name="T20" fmla="*/ 7 w 15"/>
                <a:gd name="T21" fmla="*/ 24 h 30"/>
                <a:gd name="T22" fmla="*/ 12 w 15"/>
                <a:gd name="T23" fmla="*/ 3 h 30"/>
                <a:gd name="T24" fmla="*/ 7 w 15"/>
                <a:gd name="T25" fmla="*/ 10 h 30"/>
                <a:gd name="T26" fmla="*/ 1 w 15"/>
                <a:gd name="T2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19"/>
                    <a:pt x="4" y="12"/>
                    <a:pt x="6" y="6"/>
                  </a:cubicBezTo>
                  <a:cubicBezTo>
                    <a:pt x="7" y="3"/>
                    <a:pt x="8" y="0"/>
                    <a:pt x="12" y="2"/>
                  </a:cubicBezTo>
                  <a:cubicBezTo>
                    <a:pt x="15" y="3"/>
                    <a:pt x="14" y="5"/>
                    <a:pt x="13" y="7"/>
                  </a:cubicBezTo>
                  <a:cubicBezTo>
                    <a:pt x="12" y="13"/>
                    <a:pt x="10" y="18"/>
                    <a:pt x="9" y="23"/>
                  </a:cubicBezTo>
                  <a:cubicBezTo>
                    <a:pt x="8" y="24"/>
                    <a:pt x="7" y="26"/>
                    <a:pt x="9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0" y="29"/>
                    <a:pt x="9" y="29"/>
                  </a:cubicBezTo>
                  <a:cubicBezTo>
                    <a:pt x="4" y="30"/>
                    <a:pt x="6" y="26"/>
                    <a:pt x="7" y="24"/>
                  </a:cubicBezTo>
                  <a:cubicBezTo>
                    <a:pt x="8" y="17"/>
                    <a:pt x="10" y="11"/>
                    <a:pt x="12" y="3"/>
                  </a:cubicBezTo>
                  <a:cubicBezTo>
                    <a:pt x="8" y="4"/>
                    <a:pt x="8" y="8"/>
                    <a:pt x="7" y="10"/>
                  </a:cubicBezTo>
                  <a:cubicBezTo>
                    <a:pt x="5" y="15"/>
                    <a:pt x="5" y="21"/>
                    <a:pt x="1" y="25"/>
                  </a:cubicBezTo>
                  <a:close/>
                </a:path>
              </a:pathLst>
            </a:custGeom>
            <a:solidFill>
              <a:srgbClr val="7A5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5" name="Freeform 130"/>
            <p:cNvSpPr>
              <a:spLocks/>
            </p:cNvSpPr>
            <p:nvPr userDrawn="1"/>
          </p:nvSpPr>
          <p:spPr bwMode="auto">
            <a:xfrm>
              <a:off x="2273300" y="-2784475"/>
              <a:ext cx="57150" cy="109538"/>
            </a:xfrm>
            <a:custGeom>
              <a:avLst/>
              <a:gdLst>
                <a:gd name="T0" fmla="*/ 15 w 15"/>
                <a:gd name="T1" fmla="*/ 19 h 29"/>
                <a:gd name="T2" fmla="*/ 9 w 15"/>
                <a:gd name="T3" fmla="*/ 11 h 29"/>
                <a:gd name="T4" fmla="*/ 3 w 15"/>
                <a:gd name="T5" fmla="*/ 4 h 29"/>
                <a:gd name="T6" fmla="*/ 10 w 15"/>
                <a:gd name="T7" fmla="*/ 23 h 29"/>
                <a:gd name="T8" fmla="*/ 9 w 15"/>
                <a:gd name="T9" fmla="*/ 28 h 29"/>
                <a:gd name="T10" fmla="*/ 5 w 15"/>
                <a:gd name="T11" fmla="*/ 24 h 29"/>
                <a:gd name="T12" fmla="*/ 10 w 15"/>
                <a:gd name="T13" fmla="*/ 28 h 29"/>
                <a:gd name="T14" fmla="*/ 2 w 15"/>
                <a:gd name="T15" fmla="*/ 8 h 29"/>
                <a:gd name="T16" fmla="*/ 3 w 15"/>
                <a:gd name="T17" fmla="*/ 1 h 29"/>
                <a:gd name="T18" fmla="*/ 9 w 15"/>
                <a:gd name="T19" fmla="*/ 6 h 29"/>
                <a:gd name="T20" fmla="*/ 15 w 15"/>
                <a:gd name="T2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15" y="19"/>
                  </a:moveTo>
                  <a:cubicBezTo>
                    <a:pt x="10" y="18"/>
                    <a:pt x="11" y="13"/>
                    <a:pt x="9" y="11"/>
                  </a:cubicBezTo>
                  <a:cubicBezTo>
                    <a:pt x="7" y="8"/>
                    <a:pt x="7" y="5"/>
                    <a:pt x="3" y="4"/>
                  </a:cubicBezTo>
                  <a:cubicBezTo>
                    <a:pt x="5" y="10"/>
                    <a:pt x="8" y="16"/>
                    <a:pt x="10" y="23"/>
                  </a:cubicBezTo>
                  <a:cubicBezTo>
                    <a:pt x="11" y="25"/>
                    <a:pt x="13" y="27"/>
                    <a:pt x="9" y="28"/>
                  </a:cubicBezTo>
                  <a:cubicBezTo>
                    <a:pt x="6" y="29"/>
                    <a:pt x="5" y="27"/>
                    <a:pt x="5" y="24"/>
                  </a:cubicBezTo>
                  <a:cubicBezTo>
                    <a:pt x="7" y="25"/>
                    <a:pt x="8" y="26"/>
                    <a:pt x="10" y="28"/>
                  </a:cubicBezTo>
                  <a:cubicBezTo>
                    <a:pt x="7" y="20"/>
                    <a:pt x="5" y="14"/>
                    <a:pt x="2" y="8"/>
                  </a:cubicBezTo>
                  <a:cubicBezTo>
                    <a:pt x="2" y="6"/>
                    <a:pt x="0" y="3"/>
                    <a:pt x="3" y="1"/>
                  </a:cubicBezTo>
                  <a:cubicBezTo>
                    <a:pt x="6" y="0"/>
                    <a:pt x="7" y="3"/>
                    <a:pt x="9" y="6"/>
                  </a:cubicBezTo>
                  <a:cubicBezTo>
                    <a:pt x="11" y="10"/>
                    <a:pt x="13" y="14"/>
                    <a:pt x="15" y="19"/>
                  </a:cubicBezTo>
                  <a:close/>
                </a:path>
              </a:pathLst>
            </a:custGeom>
            <a:solidFill>
              <a:srgbClr val="7C5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6" name="Freeform 131"/>
            <p:cNvSpPr>
              <a:spLocks/>
            </p:cNvSpPr>
            <p:nvPr userDrawn="1"/>
          </p:nvSpPr>
          <p:spPr bwMode="auto">
            <a:xfrm>
              <a:off x="3181350" y="-2697163"/>
              <a:ext cx="85725" cy="168275"/>
            </a:xfrm>
            <a:custGeom>
              <a:avLst/>
              <a:gdLst>
                <a:gd name="T0" fmla="*/ 0 w 23"/>
                <a:gd name="T1" fmla="*/ 45 h 45"/>
                <a:gd name="T2" fmla="*/ 3 w 23"/>
                <a:gd name="T3" fmla="*/ 22 h 45"/>
                <a:gd name="T4" fmla="*/ 5 w 23"/>
                <a:gd name="T5" fmla="*/ 20 h 45"/>
                <a:gd name="T6" fmla="*/ 14 w 23"/>
                <a:gd name="T7" fmla="*/ 9 h 45"/>
                <a:gd name="T8" fmla="*/ 23 w 23"/>
                <a:gd name="T9" fmla="*/ 0 h 45"/>
                <a:gd name="T10" fmla="*/ 15 w 23"/>
                <a:gd name="T11" fmla="*/ 14 h 45"/>
                <a:gd name="T12" fmla="*/ 12 w 23"/>
                <a:gd name="T13" fmla="*/ 18 h 45"/>
                <a:gd name="T14" fmla="*/ 2 w 23"/>
                <a:gd name="T15" fmla="*/ 42 h 45"/>
                <a:gd name="T16" fmla="*/ 1 w 23"/>
                <a:gd name="T17" fmla="*/ 45 h 45"/>
                <a:gd name="T18" fmla="*/ 0 w 23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45">
                  <a:moveTo>
                    <a:pt x="0" y="45"/>
                  </a:moveTo>
                  <a:cubicBezTo>
                    <a:pt x="1" y="37"/>
                    <a:pt x="3" y="30"/>
                    <a:pt x="3" y="22"/>
                  </a:cubicBezTo>
                  <a:cubicBezTo>
                    <a:pt x="3" y="21"/>
                    <a:pt x="3" y="20"/>
                    <a:pt x="5" y="20"/>
                  </a:cubicBezTo>
                  <a:cubicBezTo>
                    <a:pt x="12" y="19"/>
                    <a:pt x="13" y="14"/>
                    <a:pt x="14" y="9"/>
                  </a:cubicBezTo>
                  <a:cubicBezTo>
                    <a:pt x="16" y="5"/>
                    <a:pt x="18" y="1"/>
                    <a:pt x="23" y="0"/>
                  </a:cubicBezTo>
                  <a:cubicBezTo>
                    <a:pt x="19" y="4"/>
                    <a:pt x="16" y="9"/>
                    <a:pt x="15" y="14"/>
                  </a:cubicBezTo>
                  <a:cubicBezTo>
                    <a:pt x="14" y="16"/>
                    <a:pt x="13" y="17"/>
                    <a:pt x="12" y="18"/>
                  </a:cubicBezTo>
                  <a:cubicBezTo>
                    <a:pt x="2" y="23"/>
                    <a:pt x="4" y="33"/>
                    <a:pt x="2" y="42"/>
                  </a:cubicBezTo>
                  <a:cubicBezTo>
                    <a:pt x="2" y="43"/>
                    <a:pt x="2" y="44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lose/>
                </a:path>
              </a:pathLst>
            </a:custGeom>
            <a:solidFill>
              <a:srgbClr val="7F5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7" name="Freeform 132"/>
            <p:cNvSpPr>
              <a:spLocks/>
            </p:cNvSpPr>
            <p:nvPr userDrawn="1"/>
          </p:nvSpPr>
          <p:spPr bwMode="auto">
            <a:xfrm>
              <a:off x="2251075" y="-2655888"/>
              <a:ext cx="109538" cy="146050"/>
            </a:xfrm>
            <a:custGeom>
              <a:avLst/>
              <a:gdLst>
                <a:gd name="T0" fmla="*/ 0 w 29"/>
                <a:gd name="T1" fmla="*/ 0 h 39"/>
                <a:gd name="T2" fmla="*/ 13 w 29"/>
                <a:gd name="T3" fmla="*/ 11 h 39"/>
                <a:gd name="T4" fmla="*/ 23 w 29"/>
                <a:gd name="T5" fmla="*/ 20 h 39"/>
                <a:gd name="T6" fmla="*/ 25 w 29"/>
                <a:gd name="T7" fmla="*/ 21 h 39"/>
                <a:gd name="T8" fmla="*/ 28 w 29"/>
                <a:gd name="T9" fmla="*/ 39 h 39"/>
                <a:gd name="T10" fmla="*/ 25 w 29"/>
                <a:gd name="T11" fmla="*/ 34 h 39"/>
                <a:gd name="T12" fmla="*/ 16 w 29"/>
                <a:gd name="T13" fmla="*/ 19 h 39"/>
                <a:gd name="T14" fmla="*/ 14 w 29"/>
                <a:gd name="T15" fmla="*/ 17 h 39"/>
                <a:gd name="T16" fmla="*/ 0 w 2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0"/>
                  </a:moveTo>
                  <a:cubicBezTo>
                    <a:pt x="6" y="2"/>
                    <a:pt x="10" y="5"/>
                    <a:pt x="13" y="11"/>
                  </a:cubicBezTo>
                  <a:cubicBezTo>
                    <a:pt x="14" y="15"/>
                    <a:pt x="16" y="20"/>
                    <a:pt x="23" y="20"/>
                  </a:cubicBezTo>
                  <a:cubicBezTo>
                    <a:pt x="23" y="20"/>
                    <a:pt x="25" y="19"/>
                    <a:pt x="25" y="21"/>
                  </a:cubicBezTo>
                  <a:cubicBezTo>
                    <a:pt x="23" y="27"/>
                    <a:pt x="29" y="33"/>
                    <a:pt x="28" y="39"/>
                  </a:cubicBezTo>
                  <a:cubicBezTo>
                    <a:pt x="26" y="38"/>
                    <a:pt x="26" y="36"/>
                    <a:pt x="25" y="34"/>
                  </a:cubicBezTo>
                  <a:cubicBezTo>
                    <a:pt x="24" y="28"/>
                    <a:pt x="23" y="22"/>
                    <a:pt x="16" y="19"/>
                  </a:cubicBezTo>
                  <a:cubicBezTo>
                    <a:pt x="15" y="19"/>
                    <a:pt x="14" y="18"/>
                    <a:pt x="14" y="17"/>
                  </a:cubicBezTo>
                  <a:cubicBezTo>
                    <a:pt x="11" y="10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7C5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8" name="Freeform 133"/>
            <p:cNvSpPr>
              <a:spLocks/>
            </p:cNvSpPr>
            <p:nvPr userDrawn="1"/>
          </p:nvSpPr>
          <p:spPr bwMode="auto">
            <a:xfrm>
              <a:off x="663575" y="-2441575"/>
              <a:ext cx="82550" cy="147638"/>
            </a:xfrm>
            <a:custGeom>
              <a:avLst/>
              <a:gdLst>
                <a:gd name="T0" fmla="*/ 5 w 22"/>
                <a:gd name="T1" fmla="*/ 0 h 39"/>
                <a:gd name="T2" fmla="*/ 5 w 22"/>
                <a:gd name="T3" fmla="*/ 4 h 39"/>
                <a:gd name="T4" fmla="*/ 11 w 22"/>
                <a:gd name="T5" fmla="*/ 12 h 39"/>
                <a:gd name="T6" fmla="*/ 21 w 22"/>
                <a:gd name="T7" fmla="*/ 23 h 39"/>
                <a:gd name="T8" fmla="*/ 18 w 22"/>
                <a:gd name="T9" fmla="*/ 39 h 39"/>
                <a:gd name="T10" fmla="*/ 18 w 22"/>
                <a:gd name="T11" fmla="*/ 19 h 39"/>
                <a:gd name="T12" fmla="*/ 13 w 22"/>
                <a:gd name="T13" fmla="*/ 14 h 39"/>
                <a:gd name="T14" fmla="*/ 5 w 22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5" y="0"/>
                  </a:moveTo>
                  <a:cubicBezTo>
                    <a:pt x="7" y="1"/>
                    <a:pt x="6" y="3"/>
                    <a:pt x="5" y="4"/>
                  </a:cubicBezTo>
                  <a:cubicBezTo>
                    <a:pt x="4" y="9"/>
                    <a:pt x="7" y="13"/>
                    <a:pt x="11" y="12"/>
                  </a:cubicBezTo>
                  <a:cubicBezTo>
                    <a:pt x="22" y="10"/>
                    <a:pt x="21" y="19"/>
                    <a:pt x="21" y="23"/>
                  </a:cubicBezTo>
                  <a:cubicBezTo>
                    <a:pt x="21" y="28"/>
                    <a:pt x="20" y="34"/>
                    <a:pt x="18" y="39"/>
                  </a:cubicBezTo>
                  <a:cubicBezTo>
                    <a:pt x="16" y="32"/>
                    <a:pt x="20" y="26"/>
                    <a:pt x="18" y="19"/>
                  </a:cubicBezTo>
                  <a:cubicBezTo>
                    <a:pt x="17" y="15"/>
                    <a:pt x="16" y="14"/>
                    <a:pt x="13" y="14"/>
                  </a:cubicBezTo>
                  <a:cubicBezTo>
                    <a:pt x="3" y="14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464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9" name="Freeform 134"/>
            <p:cNvSpPr>
              <a:spLocks/>
            </p:cNvSpPr>
            <p:nvPr userDrawn="1"/>
          </p:nvSpPr>
          <p:spPr bwMode="auto">
            <a:xfrm>
              <a:off x="3217863" y="-2811463"/>
              <a:ext cx="57150" cy="95250"/>
            </a:xfrm>
            <a:custGeom>
              <a:avLst/>
              <a:gdLst>
                <a:gd name="T0" fmla="*/ 0 w 15"/>
                <a:gd name="T1" fmla="*/ 24 h 25"/>
                <a:gd name="T2" fmla="*/ 0 w 15"/>
                <a:gd name="T3" fmla="*/ 23 h 25"/>
                <a:gd name="T4" fmla="*/ 9 w 15"/>
                <a:gd name="T5" fmla="*/ 4 h 25"/>
                <a:gd name="T6" fmla="*/ 13 w 15"/>
                <a:gd name="T7" fmla="*/ 1 h 25"/>
                <a:gd name="T8" fmla="*/ 15 w 15"/>
                <a:gd name="T9" fmla="*/ 6 h 25"/>
                <a:gd name="T10" fmla="*/ 6 w 15"/>
                <a:gd name="T11" fmla="*/ 25 h 25"/>
                <a:gd name="T12" fmla="*/ 13 w 15"/>
                <a:gd name="T13" fmla="*/ 3 h 25"/>
                <a:gd name="T14" fmla="*/ 0 w 1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5">
                  <a:moveTo>
                    <a:pt x="0" y="24"/>
                  </a:moveTo>
                  <a:cubicBezTo>
                    <a:pt x="0" y="24"/>
                    <a:pt x="0" y="23"/>
                    <a:pt x="0" y="23"/>
                  </a:cubicBezTo>
                  <a:cubicBezTo>
                    <a:pt x="3" y="16"/>
                    <a:pt x="6" y="10"/>
                    <a:pt x="9" y="4"/>
                  </a:cubicBezTo>
                  <a:cubicBezTo>
                    <a:pt x="9" y="2"/>
                    <a:pt x="11" y="0"/>
                    <a:pt x="13" y="1"/>
                  </a:cubicBezTo>
                  <a:cubicBezTo>
                    <a:pt x="15" y="2"/>
                    <a:pt x="15" y="4"/>
                    <a:pt x="15" y="6"/>
                  </a:cubicBezTo>
                  <a:cubicBezTo>
                    <a:pt x="12" y="13"/>
                    <a:pt x="10" y="19"/>
                    <a:pt x="6" y="25"/>
                  </a:cubicBezTo>
                  <a:cubicBezTo>
                    <a:pt x="6" y="17"/>
                    <a:pt x="12" y="12"/>
                    <a:pt x="13" y="3"/>
                  </a:cubicBezTo>
                  <a:cubicBezTo>
                    <a:pt x="7" y="10"/>
                    <a:pt x="6" y="18"/>
                    <a:pt x="0" y="24"/>
                  </a:cubicBezTo>
                  <a:close/>
                </a:path>
              </a:pathLst>
            </a:custGeom>
            <a:solidFill>
              <a:srgbClr val="7B5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0" name="Freeform 135"/>
            <p:cNvSpPr>
              <a:spLocks/>
            </p:cNvSpPr>
            <p:nvPr userDrawn="1"/>
          </p:nvSpPr>
          <p:spPr bwMode="auto">
            <a:xfrm>
              <a:off x="1905000" y="-2120900"/>
              <a:ext cx="117475" cy="82550"/>
            </a:xfrm>
            <a:custGeom>
              <a:avLst/>
              <a:gdLst>
                <a:gd name="T0" fmla="*/ 31 w 31"/>
                <a:gd name="T1" fmla="*/ 20 h 22"/>
                <a:gd name="T2" fmla="*/ 27 w 31"/>
                <a:gd name="T3" fmla="*/ 17 h 22"/>
                <a:gd name="T4" fmla="*/ 23 w 31"/>
                <a:gd name="T5" fmla="*/ 7 h 22"/>
                <a:gd name="T6" fmla="*/ 9 w 31"/>
                <a:gd name="T7" fmla="*/ 7 h 22"/>
                <a:gd name="T8" fmla="*/ 4 w 31"/>
                <a:gd name="T9" fmla="*/ 15 h 22"/>
                <a:gd name="T10" fmla="*/ 0 w 31"/>
                <a:gd name="T11" fmla="*/ 15 h 22"/>
                <a:gd name="T12" fmla="*/ 6 w 31"/>
                <a:gd name="T13" fmla="*/ 9 h 22"/>
                <a:gd name="T14" fmla="*/ 17 w 31"/>
                <a:gd name="T15" fmla="*/ 0 h 22"/>
                <a:gd name="T16" fmla="*/ 26 w 31"/>
                <a:gd name="T17" fmla="*/ 9 h 22"/>
                <a:gd name="T18" fmla="*/ 31 w 31"/>
                <a:gd name="T1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31" y="20"/>
                  </a:moveTo>
                  <a:cubicBezTo>
                    <a:pt x="28" y="22"/>
                    <a:pt x="28" y="19"/>
                    <a:pt x="27" y="17"/>
                  </a:cubicBezTo>
                  <a:cubicBezTo>
                    <a:pt x="25" y="14"/>
                    <a:pt x="24" y="10"/>
                    <a:pt x="23" y="7"/>
                  </a:cubicBezTo>
                  <a:cubicBezTo>
                    <a:pt x="19" y="0"/>
                    <a:pt x="13" y="0"/>
                    <a:pt x="9" y="7"/>
                  </a:cubicBezTo>
                  <a:cubicBezTo>
                    <a:pt x="7" y="9"/>
                    <a:pt x="6" y="12"/>
                    <a:pt x="4" y="15"/>
                  </a:cubicBezTo>
                  <a:cubicBezTo>
                    <a:pt x="3" y="16"/>
                    <a:pt x="2" y="17"/>
                    <a:pt x="0" y="15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8" y="4"/>
                    <a:pt x="11" y="0"/>
                    <a:pt x="17" y="0"/>
                  </a:cubicBezTo>
                  <a:cubicBezTo>
                    <a:pt x="22" y="0"/>
                    <a:pt x="24" y="5"/>
                    <a:pt x="26" y="9"/>
                  </a:cubicBezTo>
                  <a:cubicBezTo>
                    <a:pt x="27" y="12"/>
                    <a:pt x="28" y="17"/>
                    <a:pt x="31" y="20"/>
                  </a:cubicBezTo>
                  <a:close/>
                </a:path>
              </a:pathLst>
            </a:custGeom>
            <a:solidFill>
              <a:srgbClr val="583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1" name="Freeform 136"/>
            <p:cNvSpPr>
              <a:spLocks/>
            </p:cNvSpPr>
            <p:nvPr userDrawn="1"/>
          </p:nvSpPr>
          <p:spPr bwMode="auto">
            <a:xfrm>
              <a:off x="2627313" y="-2403475"/>
              <a:ext cx="34925" cy="176213"/>
            </a:xfrm>
            <a:custGeom>
              <a:avLst/>
              <a:gdLst>
                <a:gd name="T0" fmla="*/ 7 w 9"/>
                <a:gd name="T1" fmla="*/ 0 h 47"/>
                <a:gd name="T2" fmla="*/ 9 w 9"/>
                <a:gd name="T3" fmla="*/ 0 h 47"/>
                <a:gd name="T4" fmla="*/ 6 w 9"/>
                <a:gd name="T5" fmla="*/ 11 h 47"/>
                <a:gd name="T6" fmla="*/ 3 w 9"/>
                <a:gd name="T7" fmla="*/ 26 h 47"/>
                <a:gd name="T8" fmla="*/ 7 w 9"/>
                <a:gd name="T9" fmla="*/ 47 h 47"/>
                <a:gd name="T10" fmla="*/ 1 w 9"/>
                <a:gd name="T11" fmla="*/ 22 h 47"/>
                <a:gd name="T12" fmla="*/ 7 w 9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7">
                  <a:moveTo>
                    <a:pt x="7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8" y="4"/>
                    <a:pt x="7" y="7"/>
                    <a:pt x="6" y="11"/>
                  </a:cubicBezTo>
                  <a:cubicBezTo>
                    <a:pt x="6" y="16"/>
                    <a:pt x="6" y="22"/>
                    <a:pt x="3" y="26"/>
                  </a:cubicBezTo>
                  <a:cubicBezTo>
                    <a:pt x="2" y="34"/>
                    <a:pt x="6" y="40"/>
                    <a:pt x="7" y="47"/>
                  </a:cubicBezTo>
                  <a:cubicBezTo>
                    <a:pt x="1" y="39"/>
                    <a:pt x="0" y="31"/>
                    <a:pt x="1" y="22"/>
                  </a:cubicBezTo>
                  <a:cubicBezTo>
                    <a:pt x="2" y="15"/>
                    <a:pt x="5" y="7"/>
                    <a:pt x="7" y="0"/>
                  </a:cubicBezTo>
                  <a:close/>
                </a:path>
              </a:pathLst>
            </a:custGeom>
            <a:solidFill>
              <a:srgbClr val="835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2" name="Freeform 137"/>
            <p:cNvSpPr>
              <a:spLocks/>
            </p:cNvSpPr>
            <p:nvPr userDrawn="1"/>
          </p:nvSpPr>
          <p:spPr bwMode="auto">
            <a:xfrm>
              <a:off x="2909888" y="-2233613"/>
              <a:ext cx="87313" cy="127000"/>
            </a:xfrm>
            <a:custGeom>
              <a:avLst/>
              <a:gdLst>
                <a:gd name="T0" fmla="*/ 9 w 23"/>
                <a:gd name="T1" fmla="*/ 34 h 34"/>
                <a:gd name="T2" fmla="*/ 8 w 23"/>
                <a:gd name="T3" fmla="*/ 34 h 34"/>
                <a:gd name="T4" fmla="*/ 7 w 23"/>
                <a:gd name="T5" fmla="*/ 34 h 34"/>
                <a:gd name="T6" fmla="*/ 9 w 23"/>
                <a:gd name="T7" fmla="*/ 20 h 34"/>
                <a:gd name="T8" fmla="*/ 2 w 23"/>
                <a:gd name="T9" fmla="*/ 19 h 34"/>
                <a:gd name="T10" fmla="*/ 0 w 23"/>
                <a:gd name="T11" fmla="*/ 17 h 34"/>
                <a:gd name="T12" fmla="*/ 22 w 23"/>
                <a:gd name="T13" fmla="*/ 0 h 34"/>
                <a:gd name="T14" fmla="*/ 23 w 23"/>
                <a:gd name="T15" fmla="*/ 2 h 34"/>
                <a:gd name="T16" fmla="*/ 9 w 23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4">
                  <a:moveTo>
                    <a:pt x="9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5" y="29"/>
                    <a:pt x="10" y="25"/>
                    <a:pt x="9" y="20"/>
                  </a:cubicBezTo>
                  <a:cubicBezTo>
                    <a:pt x="7" y="18"/>
                    <a:pt x="4" y="20"/>
                    <a:pt x="2" y="19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12" y="17"/>
                    <a:pt x="18" y="10"/>
                    <a:pt x="22" y="0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19" y="13"/>
                    <a:pt x="15" y="24"/>
                    <a:pt x="9" y="34"/>
                  </a:cubicBezTo>
                  <a:close/>
                </a:path>
              </a:pathLst>
            </a:custGeom>
            <a:solidFill>
              <a:srgbClr val="4B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3" name="Freeform 138"/>
            <p:cNvSpPr>
              <a:spLocks/>
            </p:cNvSpPr>
            <p:nvPr userDrawn="1"/>
          </p:nvSpPr>
          <p:spPr bwMode="auto">
            <a:xfrm>
              <a:off x="1325563" y="-2060575"/>
              <a:ext cx="57150" cy="153988"/>
            </a:xfrm>
            <a:custGeom>
              <a:avLst/>
              <a:gdLst>
                <a:gd name="T0" fmla="*/ 14 w 15"/>
                <a:gd name="T1" fmla="*/ 34 h 41"/>
                <a:gd name="T2" fmla="*/ 0 w 15"/>
                <a:gd name="T3" fmla="*/ 41 h 41"/>
                <a:gd name="T4" fmla="*/ 0 w 15"/>
                <a:gd name="T5" fmla="*/ 41 h 41"/>
                <a:gd name="T6" fmla="*/ 7 w 15"/>
                <a:gd name="T7" fmla="*/ 20 h 41"/>
                <a:gd name="T8" fmla="*/ 8 w 15"/>
                <a:gd name="T9" fmla="*/ 0 h 41"/>
                <a:gd name="T10" fmla="*/ 11 w 15"/>
                <a:gd name="T11" fmla="*/ 3 h 41"/>
                <a:gd name="T12" fmla="*/ 14 w 15"/>
                <a:gd name="T13" fmla="*/ 31 h 41"/>
                <a:gd name="T14" fmla="*/ 14 w 15"/>
                <a:gd name="T1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4" y="34"/>
                  </a:moveTo>
                  <a:cubicBezTo>
                    <a:pt x="10" y="37"/>
                    <a:pt x="5" y="3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34"/>
                    <a:pt x="8" y="30"/>
                    <a:pt x="7" y="20"/>
                  </a:cubicBezTo>
                  <a:cubicBezTo>
                    <a:pt x="6" y="13"/>
                    <a:pt x="6" y="7"/>
                    <a:pt x="8" y="0"/>
                  </a:cubicBezTo>
                  <a:cubicBezTo>
                    <a:pt x="9" y="1"/>
                    <a:pt x="10" y="1"/>
                    <a:pt x="11" y="3"/>
                  </a:cubicBezTo>
                  <a:cubicBezTo>
                    <a:pt x="10" y="12"/>
                    <a:pt x="9" y="22"/>
                    <a:pt x="14" y="31"/>
                  </a:cubicBezTo>
                  <a:cubicBezTo>
                    <a:pt x="15" y="32"/>
                    <a:pt x="14" y="33"/>
                    <a:pt x="14" y="34"/>
                  </a:cubicBezTo>
                  <a:close/>
                </a:path>
              </a:pathLst>
            </a:custGeom>
            <a:solidFill>
              <a:srgbClr val="854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4" name="Freeform 139"/>
            <p:cNvSpPr>
              <a:spLocks/>
            </p:cNvSpPr>
            <p:nvPr userDrawn="1"/>
          </p:nvSpPr>
          <p:spPr bwMode="auto">
            <a:xfrm>
              <a:off x="2232025" y="-1944688"/>
              <a:ext cx="60325" cy="68263"/>
            </a:xfrm>
            <a:custGeom>
              <a:avLst/>
              <a:gdLst>
                <a:gd name="T0" fmla="*/ 15 w 16"/>
                <a:gd name="T1" fmla="*/ 11 h 18"/>
                <a:gd name="T2" fmla="*/ 8 w 16"/>
                <a:gd name="T3" fmla="*/ 17 h 18"/>
                <a:gd name="T4" fmla="*/ 12 w 16"/>
                <a:gd name="T5" fmla="*/ 6 h 18"/>
                <a:gd name="T6" fmla="*/ 2 w 16"/>
                <a:gd name="T7" fmla="*/ 18 h 18"/>
                <a:gd name="T8" fmla="*/ 6 w 16"/>
                <a:gd name="T9" fmla="*/ 0 h 18"/>
                <a:gd name="T10" fmla="*/ 12 w 16"/>
                <a:gd name="T11" fmla="*/ 4 h 18"/>
                <a:gd name="T12" fmla="*/ 15 w 16"/>
                <a:gd name="T13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15" y="11"/>
                  </a:moveTo>
                  <a:cubicBezTo>
                    <a:pt x="13" y="13"/>
                    <a:pt x="11" y="15"/>
                    <a:pt x="8" y="17"/>
                  </a:cubicBezTo>
                  <a:cubicBezTo>
                    <a:pt x="8" y="12"/>
                    <a:pt x="12" y="10"/>
                    <a:pt x="12" y="6"/>
                  </a:cubicBezTo>
                  <a:cubicBezTo>
                    <a:pt x="6" y="8"/>
                    <a:pt x="3" y="12"/>
                    <a:pt x="2" y="18"/>
                  </a:cubicBezTo>
                  <a:cubicBezTo>
                    <a:pt x="0" y="11"/>
                    <a:pt x="5" y="6"/>
                    <a:pt x="6" y="0"/>
                  </a:cubicBezTo>
                  <a:cubicBezTo>
                    <a:pt x="8" y="1"/>
                    <a:pt x="8" y="5"/>
                    <a:pt x="12" y="4"/>
                  </a:cubicBezTo>
                  <a:cubicBezTo>
                    <a:pt x="16" y="3"/>
                    <a:pt x="12" y="10"/>
                    <a:pt x="15" y="11"/>
                  </a:cubicBezTo>
                  <a:close/>
                </a:path>
              </a:pathLst>
            </a:custGeom>
            <a:solidFill>
              <a:srgbClr val="876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5" name="Freeform 140"/>
            <p:cNvSpPr>
              <a:spLocks/>
            </p:cNvSpPr>
            <p:nvPr userDrawn="1"/>
          </p:nvSpPr>
          <p:spPr bwMode="auto">
            <a:xfrm>
              <a:off x="3775075" y="-1766888"/>
              <a:ext cx="49213" cy="200025"/>
            </a:xfrm>
            <a:custGeom>
              <a:avLst/>
              <a:gdLst>
                <a:gd name="T0" fmla="*/ 0 w 13"/>
                <a:gd name="T1" fmla="*/ 53 h 53"/>
                <a:gd name="T2" fmla="*/ 9 w 13"/>
                <a:gd name="T3" fmla="*/ 14 h 53"/>
                <a:gd name="T4" fmla="*/ 10 w 13"/>
                <a:gd name="T5" fmla="*/ 0 h 53"/>
                <a:gd name="T6" fmla="*/ 10 w 13"/>
                <a:gd name="T7" fmla="*/ 17 h 53"/>
                <a:gd name="T8" fmla="*/ 1 w 13"/>
                <a:gd name="T9" fmla="*/ 53 h 53"/>
                <a:gd name="T10" fmla="*/ 0 w 13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cubicBezTo>
                    <a:pt x="3" y="40"/>
                    <a:pt x="6" y="27"/>
                    <a:pt x="9" y="14"/>
                  </a:cubicBezTo>
                  <a:cubicBezTo>
                    <a:pt x="10" y="10"/>
                    <a:pt x="9" y="5"/>
                    <a:pt x="10" y="0"/>
                  </a:cubicBezTo>
                  <a:cubicBezTo>
                    <a:pt x="13" y="6"/>
                    <a:pt x="11" y="12"/>
                    <a:pt x="10" y="17"/>
                  </a:cubicBezTo>
                  <a:cubicBezTo>
                    <a:pt x="7" y="30"/>
                    <a:pt x="5" y="42"/>
                    <a:pt x="1" y="53"/>
                  </a:cubicBezTo>
                  <a:cubicBezTo>
                    <a:pt x="1" y="53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837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6" name="Freeform 141"/>
            <p:cNvSpPr>
              <a:spLocks/>
            </p:cNvSpPr>
            <p:nvPr userDrawn="1"/>
          </p:nvSpPr>
          <p:spPr bwMode="auto">
            <a:xfrm>
              <a:off x="3736975" y="-1901825"/>
              <a:ext cx="49213" cy="176213"/>
            </a:xfrm>
            <a:custGeom>
              <a:avLst/>
              <a:gdLst>
                <a:gd name="T0" fmla="*/ 13 w 13"/>
                <a:gd name="T1" fmla="*/ 25 h 47"/>
                <a:gd name="T2" fmla="*/ 8 w 13"/>
                <a:gd name="T3" fmla="*/ 28 h 47"/>
                <a:gd name="T4" fmla="*/ 7 w 13"/>
                <a:gd name="T5" fmla="*/ 37 h 47"/>
                <a:gd name="T6" fmla="*/ 0 w 13"/>
                <a:gd name="T7" fmla="*/ 47 h 47"/>
                <a:gd name="T8" fmla="*/ 4 w 13"/>
                <a:gd name="T9" fmla="*/ 37 h 47"/>
                <a:gd name="T10" fmla="*/ 5 w 13"/>
                <a:gd name="T11" fmla="*/ 7 h 47"/>
                <a:gd name="T12" fmla="*/ 3 w 13"/>
                <a:gd name="T13" fmla="*/ 0 h 47"/>
                <a:gd name="T14" fmla="*/ 8 w 13"/>
                <a:gd name="T15" fmla="*/ 16 h 47"/>
                <a:gd name="T16" fmla="*/ 13 w 13"/>
                <a:gd name="T17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7">
                  <a:moveTo>
                    <a:pt x="13" y="25"/>
                  </a:moveTo>
                  <a:cubicBezTo>
                    <a:pt x="11" y="25"/>
                    <a:pt x="8" y="23"/>
                    <a:pt x="8" y="28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6" y="41"/>
                    <a:pt x="5" y="46"/>
                    <a:pt x="0" y="47"/>
                  </a:cubicBezTo>
                  <a:cubicBezTo>
                    <a:pt x="0" y="43"/>
                    <a:pt x="3" y="41"/>
                    <a:pt x="4" y="37"/>
                  </a:cubicBezTo>
                  <a:cubicBezTo>
                    <a:pt x="7" y="27"/>
                    <a:pt x="8" y="17"/>
                    <a:pt x="5" y="7"/>
                  </a:cubicBezTo>
                  <a:cubicBezTo>
                    <a:pt x="4" y="5"/>
                    <a:pt x="2" y="3"/>
                    <a:pt x="3" y="0"/>
                  </a:cubicBezTo>
                  <a:cubicBezTo>
                    <a:pt x="7" y="5"/>
                    <a:pt x="8" y="11"/>
                    <a:pt x="8" y="16"/>
                  </a:cubicBezTo>
                  <a:cubicBezTo>
                    <a:pt x="8" y="20"/>
                    <a:pt x="10" y="23"/>
                    <a:pt x="13" y="25"/>
                  </a:cubicBezTo>
                  <a:close/>
                </a:path>
              </a:pathLst>
            </a:custGeom>
            <a:solidFill>
              <a:srgbClr val="7A6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7" name="Freeform 142"/>
            <p:cNvSpPr>
              <a:spLocks/>
            </p:cNvSpPr>
            <p:nvPr userDrawn="1"/>
          </p:nvSpPr>
          <p:spPr bwMode="auto">
            <a:xfrm>
              <a:off x="2574925" y="-1989138"/>
              <a:ext cx="68263" cy="71438"/>
            </a:xfrm>
            <a:custGeom>
              <a:avLst/>
              <a:gdLst>
                <a:gd name="T0" fmla="*/ 3 w 18"/>
                <a:gd name="T1" fmla="*/ 0 h 19"/>
                <a:gd name="T2" fmla="*/ 5 w 18"/>
                <a:gd name="T3" fmla="*/ 0 h 19"/>
                <a:gd name="T4" fmla="*/ 8 w 18"/>
                <a:gd name="T5" fmla="*/ 3 h 19"/>
                <a:gd name="T6" fmla="*/ 9 w 18"/>
                <a:gd name="T7" fmla="*/ 4 h 19"/>
                <a:gd name="T8" fmla="*/ 13 w 18"/>
                <a:gd name="T9" fmla="*/ 7 h 19"/>
                <a:gd name="T10" fmla="*/ 17 w 18"/>
                <a:gd name="T11" fmla="*/ 7 h 19"/>
                <a:gd name="T12" fmla="*/ 18 w 18"/>
                <a:gd name="T13" fmla="*/ 13 h 19"/>
                <a:gd name="T14" fmla="*/ 18 w 18"/>
                <a:gd name="T15" fmla="*/ 15 h 19"/>
                <a:gd name="T16" fmla="*/ 15 w 18"/>
                <a:gd name="T17" fmla="*/ 19 h 19"/>
                <a:gd name="T18" fmla="*/ 14 w 18"/>
                <a:gd name="T19" fmla="*/ 19 h 19"/>
                <a:gd name="T20" fmla="*/ 3 w 18"/>
                <a:gd name="T21" fmla="*/ 9 h 19"/>
                <a:gd name="T22" fmla="*/ 3 w 18"/>
                <a:gd name="T23" fmla="*/ 9 h 19"/>
                <a:gd name="T24" fmla="*/ 3 w 18"/>
                <a:gd name="T25" fmla="*/ 8 h 19"/>
                <a:gd name="T26" fmla="*/ 0 w 18"/>
                <a:gd name="T27" fmla="*/ 3 h 19"/>
                <a:gd name="T28" fmla="*/ 3 w 18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5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6"/>
                    <a:pt x="9" y="12"/>
                    <a:pt x="13" y="7"/>
                  </a:cubicBezTo>
                  <a:cubicBezTo>
                    <a:pt x="15" y="5"/>
                    <a:pt x="16" y="5"/>
                    <a:pt x="17" y="7"/>
                  </a:cubicBezTo>
                  <a:cubicBezTo>
                    <a:pt x="18" y="9"/>
                    <a:pt x="17" y="11"/>
                    <a:pt x="18" y="13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7" y="16"/>
                    <a:pt x="16" y="17"/>
                    <a:pt x="15" y="19"/>
                  </a:cubicBezTo>
                  <a:cubicBezTo>
                    <a:pt x="15" y="19"/>
                    <a:pt x="15" y="19"/>
                    <a:pt x="14" y="19"/>
                  </a:cubicBezTo>
                  <a:cubicBezTo>
                    <a:pt x="11" y="15"/>
                    <a:pt x="7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4" y="5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583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8" name="Freeform 143"/>
            <p:cNvSpPr>
              <a:spLocks/>
            </p:cNvSpPr>
            <p:nvPr userDrawn="1"/>
          </p:nvSpPr>
          <p:spPr bwMode="auto">
            <a:xfrm>
              <a:off x="930275" y="-2570163"/>
              <a:ext cx="169863" cy="41275"/>
            </a:xfrm>
            <a:custGeom>
              <a:avLst/>
              <a:gdLst>
                <a:gd name="T0" fmla="*/ 45 w 45"/>
                <a:gd name="T1" fmla="*/ 11 h 11"/>
                <a:gd name="T2" fmla="*/ 1 w 45"/>
                <a:gd name="T3" fmla="*/ 5 h 11"/>
                <a:gd name="T4" fmla="*/ 0 w 45"/>
                <a:gd name="T5" fmla="*/ 4 h 11"/>
                <a:gd name="T6" fmla="*/ 1 w 45"/>
                <a:gd name="T7" fmla="*/ 4 h 11"/>
                <a:gd name="T8" fmla="*/ 35 w 45"/>
                <a:gd name="T9" fmla="*/ 4 h 11"/>
                <a:gd name="T10" fmla="*/ 45 w 4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45" y="11"/>
                  </a:moveTo>
                  <a:cubicBezTo>
                    <a:pt x="31" y="2"/>
                    <a:pt x="16" y="3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2" y="1"/>
                    <a:pt x="24" y="0"/>
                    <a:pt x="35" y="4"/>
                  </a:cubicBezTo>
                  <a:cubicBezTo>
                    <a:pt x="39" y="5"/>
                    <a:pt x="43" y="6"/>
                    <a:pt x="45" y="11"/>
                  </a:cubicBezTo>
                  <a:close/>
                </a:path>
              </a:pathLst>
            </a:custGeom>
            <a:solidFill>
              <a:srgbClr val="44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9" name="Freeform 144"/>
            <p:cNvSpPr>
              <a:spLocks/>
            </p:cNvSpPr>
            <p:nvPr userDrawn="1"/>
          </p:nvSpPr>
          <p:spPr bwMode="auto">
            <a:xfrm>
              <a:off x="3241675" y="-2320925"/>
              <a:ext cx="55563" cy="153988"/>
            </a:xfrm>
            <a:custGeom>
              <a:avLst/>
              <a:gdLst>
                <a:gd name="T0" fmla="*/ 4 w 15"/>
                <a:gd name="T1" fmla="*/ 0 h 41"/>
                <a:gd name="T2" fmla="*/ 7 w 15"/>
                <a:gd name="T3" fmla="*/ 0 h 41"/>
                <a:gd name="T4" fmla="*/ 8 w 15"/>
                <a:gd name="T5" fmla="*/ 3 h 41"/>
                <a:gd name="T6" fmla="*/ 5 w 15"/>
                <a:gd name="T7" fmla="*/ 17 h 41"/>
                <a:gd name="T8" fmla="*/ 12 w 15"/>
                <a:gd name="T9" fmla="*/ 36 h 41"/>
                <a:gd name="T10" fmla="*/ 14 w 15"/>
                <a:gd name="T11" fmla="*/ 41 h 41"/>
                <a:gd name="T12" fmla="*/ 12 w 15"/>
                <a:gd name="T13" fmla="*/ 41 h 41"/>
                <a:gd name="T14" fmla="*/ 2 w 15"/>
                <a:gd name="T15" fmla="*/ 10 h 41"/>
                <a:gd name="T16" fmla="*/ 4 w 15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4" y="0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6" y="7"/>
                    <a:pt x="5" y="12"/>
                    <a:pt x="5" y="17"/>
                  </a:cubicBezTo>
                  <a:cubicBezTo>
                    <a:pt x="5" y="24"/>
                    <a:pt x="7" y="31"/>
                    <a:pt x="12" y="36"/>
                  </a:cubicBezTo>
                  <a:cubicBezTo>
                    <a:pt x="14" y="37"/>
                    <a:pt x="15" y="39"/>
                    <a:pt x="14" y="41"/>
                  </a:cubicBezTo>
                  <a:cubicBezTo>
                    <a:pt x="13" y="41"/>
                    <a:pt x="13" y="41"/>
                    <a:pt x="12" y="41"/>
                  </a:cubicBezTo>
                  <a:cubicBezTo>
                    <a:pt x="2" y="33"/>
                    <a:pt x="0" y="22"/>
                    <a:pt x="2" y="10"/>
                  </a:cubicBezTo>
                  <a:cubicBezTo>
                    <a:pt x="2" y="7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976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0" name="Freeform 145"/>
            <p:cNvSpPr>
              <a:spLocks/>
            </p:cNvSpPr>
            <p:nvPr userDrawn="1"/>
          </p:nvSpPr>
          <p:spPr bwMode="auto">
            <a:xfrm>
              <a:off x="3533775" y="-2079625"/>
              <a:ext cx="106363" cy="57150"/>
            </a:xfrm>
            <a:custGeom>
              <a:avLst/>
              <a:gdLst>
                <a:gd name="T0" fmla="*/ 0 w 28"/>
                <a:gd name="T1" fmla="*/ 12 h 15"/>
                <a:gd name="T2" fmla="*/ 0 w 28"/>
                <a:gd name="T3" fmla="*/ 11 h 15"/>
                <a:gd name="T4" fmla="*/ 20 w 28"/>
                <a:gd name="T5" fmla="*/ 10 h 15"/>
                <a:gd name="T6" fmla="*/ 13 w 28"/>
                <a:gd name="T7" fmla="*/ 0 h 15"/>
                <a:gd name="T8" fmla="*/ 22 w 28"/>
                <a:gd name="T9" fmla="*/ 6 h 15"/>
                <a:gd name="T10" fmla="*/ 28 w 28"/>
                <a:gd name="T11" fmla="*/ 15 h 15"/>
                <a:gd name="T12" fmla="*/ 17 w 28"/>
                <a:gd name="T13" fmla="*/ 11 h 15"/>
                <a:gd name="T14" fmla="*/ 0 w 28"/>
                <a:gd name="T1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5">
                  <a:moveTo>
                    <a:pt x="0" y="12"/>
                  </a:moveTo>
                  <a:cubicBezTo>
                    <a:pt x="0" y="12"/>
                    <a:pt x="0" y="11"/>
                    <a:pt x="0" y="11"/>
                  </a:cubicBezTo>
                  <a:cubicBezTo>
                    <a:pt x="6" y="4"/>
                    <a:pt x="13" y="8"/>
                    <a:pt x="20" y="10"/>
                  </a:cubicBezTo>
                  <a:cubicBezTo>
                    <a:pt x="20" y="5"/>
                    <a:pt x="15" y="3"/>
                    <a:pt x="13" y="0"/>
                  </a:cubicBezTo>
                  <a:cubicBezTo>
                    <a:pt x="18" y="0"/>
                    <a:pt x="20" y="3"/>
                    <a:pt x="22" y="6"/>
                  </a:cubicBezTo>
                  <a:cubicBezTo>
                    <a:pt x="23" y="10"/>
                    <a:pt x="25" y="13"/>
                    <a:pt x="28" y="15"/>
                  </a:cubicBezTo>
                  <a:cubicBezTo>
                    <a:pt x="24" y="15"/>
                    <a:pt x="21" y="12"/>
                    <a:pt x="17" y="11"/>
                  </a:cubicBezTo>
                  <a:cubicBezTo>
                    <a:pt x="11" y="8"/>
                    <a:pt x="5" y="8"/>
                    <a:pt x="0" y="12"/>
                  </a:cubicBezTo>
                  <a:close/>
                </a:path>
              </a:pathLst>
            </a:custGeom>
            <a:solidFill>
              <a:srgbClr val="7F5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1" name="Freeform 146"/>
            <p:cNvSpPr>
              <a:spLocks/>
            </p:cNvSpPr>
            <p:nvPr userDrawn="1"/>
          </p:nvSpPr>
          <p:spPr bwMode="auto">
            <a:xfrm>
              <a:off x="663575" y="-1552575"/>
              <a:ext cx="30163" cy="147638"/>
            </a:xfrm>
            <a:custGeom>
              <a:avLst/>
              <a:gdLst>
                <a:gd name="T0" fmla="*/ 8 w 8"/>
                <a:gd name="T1" fmla="*/ 0 h 39"/>
                <a:gd name="T2" fmla="*/ 4 w 8"/>
                <a:gd name="T3" fmla="*/ 39 h 39"/>
                <a:gd name="T4" fmla="*/ 4 w 8"/>
                <a:gd name="T5" fmla="*/ 24 h 39"/>
                <a:gd name="T6" fmla="*/ 5 w 8"/>
                <a:gd name="T7" fmla="*/ 3 h 39"/>
                <a:gd name="T8" fmla="*/ 8 w 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9">
                  <a:moveTo>
                    <a:pt x="8" y="0"/>
                  </a:moveTo>
                  <a:cubicBezTo>
                    <a:pt x="6" y="13"/>
                    <a:pt x="5" y="26"/>
                    <a:pt x="4" y="39"/>
                  </a:cubicBezTo>
                  <a:cubicBezTo>
                    <a:pt x="0" y="34"/>
                    <a:pt x="3" y="29"/>
                    <a:pt x="4" y="24"/>
                  </a:cubicBezTo>
                  <a:cubicBezTo>
                    <a:pt x="4" y="17"/>
                    <a:pt x="5" y="10"/>
                    <a:pt x="5" y="3"/>
                  </a:cubicBezTo>
                  <a:cubicBezTo>
                    <a:pt x="5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6E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2" name="Freeform 147"/>
            <p:cNvSpPr>
              <a:spLocks/>
            </p:cNvSpPr>
            <p:nvPr userDrawn="1"/>
          </p:nvSpPr>
          <p:spPr bwMode="auto">
            <a:xfrm>
              <a:off x="2992438" y="-2260600"/>
              <a:ext cx="120650" cy="46038"/>
            </a:xfrm>
            <a:custGeom>
              <a:avLst/>
              <a:gdLst>
                <a:gd name="T0" fmla="*/ 5 w 32"/>
                <a:gd name="T1" fmla="*/ 0 h 12"/>
                <a:gd name="T2" fmla="*/ 17 w 32"/>
                <a:gd name="T3" fmla="*/ 3 h 12"/>
                <a:gd name="T4" fmla="*/ 32 w 32"/>
                <a:gd name="T5" fmla="*/ 11 h 12"/>
                <a:gd name="T6" fmla="*/ 26 w 32"/>
                <a:gd name="T7" fmla="*/ 11 h 12"/>
                <a:gd name="T8" fmla="*/ 1 w 32"/>
                <a:gd name="T9" fmla="*/ 8 h 12"/>
                <a:gd name="T10" fmla="*/ 0 w 32"/>
                <a:gd name="T11" fmla="*/ 7 h 12"/>
                <a:gd name="T12" fmla="*/ 5 w 3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5" y="0"/>
                  </a:moveTo>
                  <a:cubicBezTo>
                    <a:pt x="8" y="4"/>
                    <a:pt x="13" y="2"/>
                    <a:pt x="17" y="3"/>
                  </a:cubicBezTo>
                  <a:cubicBezTo>
                    <a:pt x="22" y="5"/>
                    <a:pt x="28" y="6"/>
                    <a:pt x="32" y="11"/>
                  </a:cubicBezTo>
                  <a:cubicBezTo>
                    <a:pt x="30" y="12"/>
                    <a:pt x="28" y="12"/>
                    <a:pt x="26" y="11"/>
                  </a:cubicBezTo>
                  <a:cubicBezTo>
                    <a:pt x="18" y="7"/>
                    <a:pt x="10" y="6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1" y="5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436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3" name="Freeform 148"/>
            <p:cNvSpPr>
              <a:spLocks/>
            </p:cNvSpPr>
            <p:nvPr userDrawn="1"/>
          </p:nvSpPr>
          <p:spPr bwMode="auto">
            <a:xfrm>
              <a:off x="3079750" y="-2554288"/>
              <a:ext cx="52388" cy="161925"/>
            </a:xfrm>
            <a:custGeom>
              <a:avLst/>
              <a:gdLst>
                <a:gd name="T0" fmla="*/ 14 w 14"/>
                <a:gd name="T1" fmla="*/ 3 h 43"/>
                <a:gd name="T2" fmla="*/ 0 w 14"/>
                <a:gd name="T3" fmla="*/ 43 h 43"/>
                <a:gd name="T4" fmla="*/ 14 w 14"/>
                <a:gd name="T5" fmla="*/ 0 h 43"/>
                <a:gd name="T6" fmla="*/ 14 w 14"/>
                <a:gd name="T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14" y="3"/>
                  </a:moveTo>
                  <a:cubicBezTo>
                    <a:pt x="10" y="16"/>
                    <a:pt x="7" y="30"/>
                    <a:pt x="0" y="43"/>
                  </a:cubicBezTo>
                  <a:cubicBezTo>
                    <a:pt x="3" y="28"/>
                    <a:pt x="8" y="14"/>
                    <a:pt x="14" y="0"/>
                  </a:cubicBezTo>
                  <a:cubicBezTo>
                    <a:pt x="14" y="1"/>
                    <a:pt x="14" y="2"/>
                    <a:pt x="14" y="3"/>
                  </a:cubicBezTo>
                  <a:close/>
                </a:path>
              </a:pathLst>
            </a:custGeom>
            <a:solidFill>
              <a:srgbClr val="774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4" name="Freeform 149"/>
            <p:cNvSpPr>
              <a:spLocks/>
            </p:cNvSpPr>
            <p:nvPr userDrawn="1"/>
          </p:nvSpPr>
          <p:spPr bwMode="auto">
            <a:xfrm>
              <a:off x="2100263" y="-1841500"/>
              <a:ext cx="41275" cy="161925"/>
            </a:xfrm>
            <a:custGeom>
              <a:avLst/>
              <a:gdLst>
                <a:gd name="T0" fmla="*/ 0 w 11"/>
                <a:gd name="T1" fmla="*/ 43 h 43"/>
                <a:gd name="T2" fmla="*/ 5 w 11"/>
                <a:gd name="T3" fmla="*/ 22 h 43"/>
                <a:gd name="T4" fmla="*/ 2 w 11"/>
                <a:gd name="T5" fmla="*/ 7 h 43"/>
                <a:gd name="T6" fmla="*/ 1 w 11"/>
                <a:gd name="T7" fmla="*/ 0 h 43"/>
                <a:gd name="T8" fmla="*/ 0 w 11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3">
                  <a:moveTo>
                    <a:pt x="0" y="43"/>
                  </a:moveTo>
                  <a:cubicBezTo>
                    <a:pt x="1" y="36"/>
                    <a:pt x="7" y="30"/>
                    <a:pt x="5" y="22"/>
                  </a:cubicBezTo>
                  <a:cubicBezTo>
                    <a:pt x="3" y="17"/>
                    <a:pt x="1" y="12"/>
                    <a:pt x="2" y="7"/>
                  </a:cubicBezTo>
                  <a:cubicBezTo>
                    <a:pt x="2" y="4"/>
                    <a:pt x="0" y="2"/>
                    <a:pt x="1" y="0"/>
                  </a:cubicBezTo>
                  <a:cubicBezTo>
                    <a:pt x="8" y="14"/>
                    <a:pt x="11" y="29"/>
                    <a:pt x="0" y="43"/>
                  </a:cubicBezTo>
                  <a:close/>
                </a:path>
              </a:pathLst>
            </a:custGeom>
            <a:solidFill>
              <a:srgbClr val="83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5" name="Freeform 150"/>
            <p:cNvSpPr>
              <a:spLocks/>
            </p:cNvSpPr>
            <p:nvPr userDrawn="1"/>
          </p:nvSpPr>
          <p:spPr bwMode="auto">
            <a:xfrm>
              <a:off x="3749675" y="-963613"/>
              <a:ext cx="14288" cy="104775"/>
            </a:xfrm>
            <a:custGeom>
              <a:avLst/>
              <a:gdLst>
                <a:gd name="T0" fmla="*/ 2 w 4"/>
                <a:gd name="T1" fmla="*/ 0 h 28"/>
                <a:gd name="T2" fmla="*/ 4 w 4"/>
                <a:gd name="T3" fmla="*/ 3 h 28"/>
                <a:gd name="T4" fmla="*/ 4 w 4"/>
                <a:gd name="T5" fmla="*/ 28 h 28"/>
                <a:gd name="T6" fmla="*/ 2 w 4"/>
                <a:gd name="T7" fmla="*/ 27 h 28"/>
                <a:gd name="T8" fmla="*/ 2 w 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cubicBezTo>
                    <a:pt x="3" y="1"/>
                    <a:pt x="3" y="2"/>
                    <a:pt x="4" y="3"/>
                  </a:cubicBezTo>
                  <a:cubicBezTo>
                    <a:pt x="4" y="11"/>
                    <a:pt x="4" y="20"/>
                    <a:pt x="4" y="28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1" y="18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89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6" name="Freeform 151"/>
            <p:cNvSpPr>
              <a:spLocks/>
            </p:cNvSpPr>
            <p:nvPr userDrawn="1"/>
          </p:nvSpPr>
          <p:spPr bwMode="auto">
            <a:xfrm>
              <a:off x="3775075" y="-1514475"/>
              <a:ext cx="93663" cy="98425"/>
            </a:xfrm>
            <a:custGeom>
              <a:avLst/>
              <a:gdLst>
                <a:gd name="T0" fmla="*/ 19 w 25"/>
                <a:gd name="T1" fmla="*/ 26 h 26"/>
                <a:gd name="T2" fmla="*/ 7 w 25"/>
                <a:gd name="T3" fmla="*/ 6 h 26"/>
                <a:gd name="T4" fmla="*/ 0 w 25"/>
                <a:gd name="T5" fmla="*/ 0 h 26"/>
                <a:gd name="T6" fmla="*/ 2 w 25"/>
                <a:gd name="T7" fmla="*/ 0 h 26"/>
                <a:gd name="T8" fmla="*/ 9 w 25"/>
                <a:gd name="T9" fmla="*/ 4 h 26"/>
                <a:gd name="T10" fmla="*/ 19 w 25"/>
                <a:gd name="T11" fmla="*/ 9 h 26"/>
                <a:gd name="T12" fmla="*/ 19 w 25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6">
                  <a:moveTo>
                    <a:pt x="19" y="26"/>
                  </a:moveTo>
                  <a:cubicBezTo>
                    <a:pt x="23" y="12"/>
                    <a:pt x="21" y="10"/>
                    <a:pt x="7" y="6"/>
                  </a:cubicBezTo>
                  <a:cubicBezTo>
                    <a:pt x="4" y="5"/>
                    <a:pt x="1" y="4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2"/>
                    <a:pt x="6" y="4"/>
                    <a:pt x="9" y="4"/>
                  </a:cubicBezTo>
                  <a:cubicBezTo>
                    <a:pt x="13" y="5"/>
                    <a:pt x="16" y="7"/>
                    <a:pt x="19" y="9"/>
                  </a:cubicBezTo>
                  <a:cubicBezTo>
                    <a:pt x="25" y="14"/>
                    <a:pt x="25" y="20"/>
                    <a:pt x="19" y="26"/>
                  </a:cubicBezTo>
                  <a:close/>
                </a:path>
              </a:pathLst>
            </a:custGeom>
            <a:solidFill>
              <a:srgbClr val="877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7" name="Freeform 152"/>
            <p:cNvSpPr>
              <a:spLocks/>
            </p:cNvSpPr>
            <p:nvPr userDrawn="1"/>
          </p:nvSpPr>
          <p:spPr bwMode="auto">
            <a:xfrm>
              <a:off x="1377950" y="-2301875"/>
              <a:ext cx="46038" cy="112713"/>
            </a:xfrm>
            <a:custGeom>
              <a:avLst/>
              <a:gdLst>
                <a:gd name="T0" fmla="*/ 12 w 12"/>
                <a:gd name="T1" fmla="*/ 30 h 30"/>
                <a:gd name="T2" fmla="*/ 3 w 12"/>
                <a:gd name="T3" fmla="*/ 16 h 30"/>
                <a:gd name="T4" fmla="*/ 0 w 12"/>
                <a:gd name="T5" fmla="*/ 1 h 30"/>
                <a:gd name="T6" fmla="*/ 3 w 12"/>
                <a:gd name="T7" fmla="*/ 0 h 30"/>
                <a:gd name="T8" fmla="*/ 7 w 12"/>
                <a:gd name="T9" fmla="*/ 10 h 30"/>
                <a:gd name="T10" fmla="*/ 12 w 12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0">
                  <a:moveTo>
                    <a:pt x="12" y="30"/>
                  </a:moveTo>
                  <a:cubicBezTo>
                    <a:pt x="7" y="26"/>
                    <a:pt x="4" y="22"/>
                    <a:pt x="3" y="16"/>
                  </a:cubicBezTo>
                  <a:cubicBezTo>
                    <a:pt x="5" y="10"/>
                    <a:pt x="1" y="6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6"/>
                    <a:pt x="7" y="10"/>
                  </a:cubicBezTo>
                  <a:cubicBezTo>
                    <a:pt x="8" y="17"/>
                    <a:pt x="12" y="23"/>
                    <a:pt x="12" y="30"/>
                  </a:cubicBezTo>
                  <a:close/>
                </a:path>
              </a:pathLst>
            </a:custGeom>
            <a:solidFill>
              <a:srgbClr val="84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8" name="Freeform 153"/>
            <p:cNvSpPr>
              <a:spLocks/>
            </p:cNvSpPr>
            <p:nvPr userDrawn="1"/>
          </p:nvSpPr>
          <p:spPr bwMode="auto">
            <a:xfrm>
              <a:off x="1358900" y="-2452688"/>
              <a:ext cx="38100" cy="153988"/>
            </a:xfrm>
            <a:custGeom>
              <a:avLst/>
              <a:gdLst>
                <a:gd name="T0" fmla="*/ 7 w 10"/>
                <a:gd name="T1" fmla="*/ 41 h 41"/>
                <a:gd name="T2" fmla="*/ 5 w 10"/>
                <a:gd name="T3" fmla="*/ 41 h 41"/>
                <a:gd name="T4" fmla="*/ 5 w 10"/>
                <a:gd name="T5" fmla="*/ 6 h 41"/>
                <a:gd name="T6" fmla="*/ 9 w 10"/>
                <a:gd name="T7" fmla="*/ 0 h 41"/>
                <a:gd name="T8" fmla="*/ 10 w 10"/>
                <a:gd name="T9" fmla="*/ 2 h 41"/>
                <a:gd name="T10" fmla="*/ 6 w 10"/>
                <a:gd name="T11" fmla="*/ 15 h 41"/>
                <a:gd name="T12" fmla="*/ 7 w 10"/>
                <a:gd name="T13" fmla="*/ 32 h 41"/>
                <a:gd name="T14" fmla="*/ 7 w 10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1">
                  <a:moveTo>
                    <a:pt x="7" y="41"/>
                  </a:moveTo>
                  <a:cubicBezTo>
                    <a:pt x="6" y="41"/>
                    <a:pt x="6" y="41"/>
                    <a:pt x="5" y="41"/>
                  </a:cubicBezTo>
                  <a:cubicBezTo>
                    <a:pt x="2" y="29"/>
                    <a:pt x="0" y="18"/>
                    <a:pt x="5" y="6"/>
                  </a:cubicBezTo>
                  <a:cubicBezTo>
                    <a:pt x="6" y="4"/>
                    <a:pt x="7" y="2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6"/>
                    <a:pt x="7" y="10"/>
                    <a:pt x="6" y="15"/>
                  </a:cubicBezTo>
                  <a:cubicBezTo>
                    <a:pt x="5" y="21"/>
                    <a:pt x="5" y="26"/>
                    <a:pt x="7" y="32"/>
                  </a:cubicBezTo>
                  <a:cubicBezTo>
                    <a:pt x="8" y="35"/>
                    <a:pt x="9" y="38"/>
                    <a:pt x="7" y="41"/>
                  </a:cubicBezTo>
                  <a:close/>
                </a:path>
              </a:pathLst>
            </a:custGeom>
            <a:solidFill>
              <a:srgbClr val="7E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9" name="Freeform 154"/>
            <p:cNvSpPr>
              <a:spLocks/>
            </p:cNvSpPr>
            <p:nvPr userDrawn="1"/>
          </p:nvSpPr>
          <p:spPr bwMode="auto">
            <a:xfrm>
              <a:off x="795338" y="-2554288"/>
              <a:ext cx="139700" cy="38100"/>
            </a:xfrm>
            <a:custGeom>
              <a:avLst/>
              <a:gdLst>
                <a:gd name="T0" fmla="*/ 37 w 37"/>
                <a:gd name="T1" fmla="*/ 0 h 10"/>
                <a:gd name="T2" fmla="*/ 37 w 37"/>
                <a:gd name="T3" fmla="*/ 1 h 10"/>
                <a:gd name="T4" fmla="*/ 15 w 37"/>
                <a:gd name="T5" fmla="*/ 5 h 10"/>
                <a:gd name="T6" fmla="*/ 0 w 37"/>
                <a:gd name="T7" fmla="*/ 9 h 10"/>
                <a:gd name="T8" fmla="*/ 29 w 37"/>
                <a:gd name="T9" fmla="*/ 1 h 10"/>
                <a:gd name="T10" fmla="*/ 37 w 3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0">
                  <a:moveTo>
                    <a:pt x="37" y="0"/>
                  </a:moveTo>
                  <a:cubicBezTo>
                    <a:pt x="37" y="0"/>
                    <a:pt x="37" y="1"/>
                    <a:pt x="37" y="1"/>
                  </a:cubicBezTo>
                  <a:cubicBezTo>
                    <a:pt x="30" y="5"/>
                    <a:pt x="22" y="3"/>
                    <a:pt x="15" y="5"/>
                  </a:cubicBezTo>
                  <a:cubicBezTo>
                    <a:pt x="10" y="6"/>
                    <a:pt x="6" y="10"/>
                    <a:pt x="0" y="9"/>
                  </a:cubicBezTo>
                  <a:cubicBezTo>
                    <a:pt x="9" y="3"/>
                    <a:pt x="19" y="2"/>
                    <a:pt x="29" y="1"/>
                  </a:cubicBezTo>
                  <a:cubicBezTo>
                    <a:pt x="32" y="1"/>
                    <a:pt x="34" y="0"/>
                    <a:pt x="37" y="0"/>
                  </a:cubicBezTo>
                  <a:close/>
                </a:path>
              </a:pathLst>
            </a:custGeom>
            <a:solidFill>
              <a:srgbClr val="4E4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0" name="Freeform 155"/>
            <p:cNvSpPr>
              <a:spLocks/>
            </p:cNvSpPr>
            <p:nvPr userDrawn="1"/>
          </p:nvSpPr>
          <p:spPr bwMode="auto">
            <a:xfrm>
              <a:off x="1185863" y="-2438400"/>
              <a:ext cx="49213" cy="98425"/>
            </a:xfrm>
            <a:custGeom>
              <a:avLst/>
              <a:gdLst>
                <a:gd name="T0" fmla="*/ 1 w 13"/>
                <a:gd name="T1" fmla="*/ 0 h 26"/>
                <a:gd name="T2" fmla="*/ 3 w 13"/>
                <a:gd name="T3" fmla="*/ 0 h 26"/>
                <a:gd name="T4" fmla="*/ 4 w 13"/>
                <a:gd name="T5" fmla="*/ 7 h 26"/>
                <a:gd name="T6" fmla="*/ 8 w 13"/>
                <a:gd name="T7" fmla="*/ 15 h 26"/>
                <a:gd name="T8" fmla="*/ 8 w 13"/>
                <a:gd name="T9" fmla="*/ 26 h 26"/>
                <a:gd name="T10" fmla="*/ 8 w 13"/>
                <a:gd name="T11" fmla="*/ 24 h 26"/>
                <a:gd name="T12" fmla="*/ 3 w 13"/>
                <a:gd name="T13" fmla="*/ 17 h 26"/>
                <a:gd name="T14" fmla="*/ 0 w 13"/>
                <a:gd name="T15" fmla="*/ 17 h 26"/>
                <a:gd name="T16" fmla="*/ 1 w 1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6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5" y="2"/>
                    <a:pt x="4" y="5"/>
                    <a:pt x="4" y="7"/>
                  </a:cubicBezTo>
                  <a:cubicBezTo>
                    <a:pt x="4" y="10"/>
                    <a:pt x="2" y="14"/>
                    <a:pt x="8" y="15"/>
                  </a:cubicBezTo>
                  <a:cubicBezTo>
                    <a:pt x="13" y="17"/>
                    <a:pt x="11" y="23"/>
                    <a:pt x="8" y="26"/>
                  </a:cubicBezTo>
                  <a:cubicBezTo>
                    <a:pt x="8" y="25"/>
                    <a:pt x="8" y="24"/>
                    <a:pt x="8" y="24"/>
                  </a:cubicBezTo>
                  <a:cubicBezTo>
                    <a:pt x="10" y="18"/>
                    <a:pt x="8" y="16"/>
                    <a:pt x="3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2" y="11"/>
                    <a:pt x="3" y="6"/>
                    <a:pt x="1" y="0"/>
                  </a:cubicBezTo>
                  <a:close/>
                </a:path>
              </a:pathLst>
            </a:custGeom>
            <a:solidFill>
              <a:srgbClr val="814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1" name="Freeform 156"/>
            <p:cNvSpPr>
              <a:spLocks/>
            </p:cNvSpPr>
            <p:nvPr userDrawn="1"/>
          </p:nvSpPr>
          <p:spPr bwMode="auto">
            <a:xfrm>
              <a:off x="3263900" y="-2754313"/>
              <a:ext cx="49213" cy="57150"/>
            </a:xfrm>
            <a:custGeom>
              <a:avLst/>
              <a:gdLst>
                <a:gd name="T0" fmla="*/ 1 w 13"/>
                <a:gd name="T1" fmla="*/ 15 h 15"/>
                <a:gd name="T2" fmla="*/ 1 w 13"/>
                <a:gd name="T3" fmla="*/ 9 h 15"/>
                <a:gd name="T4" fmla="*/ 0 w 13"/>
                <a:gd name="T5" fmla="*/ 8 h 15"/>
                <a:gd name="T6" fmla="*/ 9 w 13"/>
                <a:gd name="T7" fmla="*/ 3 h 15"/>
                <a:gd name="T8" fmla="*/ 4 w 13"/>
                <a:gd name="T9" fmla="*/ 13 h 15"/>
                <a:gd name="T10" fmla="*/ 1 w 13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15"/>
                  </a:moveTo>
                  <a:cubicBezTo>
                    <a:pt x="1" y="13"/>
                    <a:pt x="2" y="11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3" y="6"/>
                    <a:pt x="5" y="0"/>
                    <a:pt x="9" y="3"/>
                  </a:cubicBezTo>
                  <a:cubicBezTo>
                    <a:pt x="13" y="7"/>
                    <a:pt x="6" y="10"/>
                    <a:pt x="4" y="13"/>
                  </a:cubicBezTo>
                  <a:cubicBezTo>
                    <a:pt x="4" y="14"/>
                    <a:pt x="2" y="14"/>
                    <a:pt x="1" y="15"/>
                  </a:cubicBezTo>
                  <a:close/>
                </a:path>
              </a:pathLst>
            </a:custGeom>
            <a:solidFill>
              <a:srgbClr val="B07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2" name="Freeform 157"/>
            <p:cNvSpPr>
              <a:spLocks/>
            </p:cNvSpPr>
            <p:nvPr userDrawn="1"/>
          </p:nvSpPr>
          <p:spPr bwMode="auto">
            <a:xfrm>
              <a:off x="1216025" y="-2606675"/>
              <a:ext cx="57150" cy="107950"/>
            </a:xfrm>
            <a:custGeom>
              <a:avLst/>
              <a:gdLst>
                <a:gd name="T0" fmla="*/ 10 w 15"/>
                <a:gd name="T1" fmla="*/ 29 h 29"/>
                <a:gd name="T2" fmla="*/ 6 w 15"/>
                <a:gd name="T3" fmla="*/ 23 h 29"/>
                <a:gd name="T4" fmla="*/ 0 w 15"/>
                <a:gd name="T5" fmla="*/ 19 h 29"/>
                <a:gd name="T6" fmla="*/ 11 w 15"/>
                <a:gd name="T7" fmla="*/ 5 h 29"/>
                <a:gd name="T8" fmla="*/ 15 w 15"/>
                <a:gd name="T9" fmla="*/ 0 h 29"/>
                <a:gd name="T10" fmla="*/ 7 w 15"/>
                <a:gd name="T11" fmla="*/ 16 h 29"/>
                <a:gd name="T12" fmla="*/ 7 w 15"/>
                <a:gd name="T13" fmla="*/ 21 h 29"/>
                <a:gd name="T14" fmla="*/ 10 w 1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9">
                  <a:moveTo>
                    <a:pt x="10" y="29"/>
                  </a:moveTo>
                  <a:cubicBezTo>
                    <a:pt x="7" y="28"/>
                    <a:pt x="7" y="25"/>
                    <a:pt x="6" y="23"/>
                  </a:cubicBezTo>
                  <a:cubicBezTo>
                    <a:pt x="5" y="21"/>
                    <a:pt x="4" y="18"/>
                    <a:pt x="0" y="19"/>
                  </a:cubicBezTo>
                  <a:cubicBezTo>
                    <a:pt x="6" y="16"/>
                    <a:pt x="9" y="12"/>
                    <a:pt x="11" y="5"/>
                  </a:cubicBezTo>
                  <a:cubicBezTo>
                    <a:pt x="12" y="3"/>
                    <a:pt x="12" y="0"/>
                    <a:pt x="15" y="0"/>
                  </a:cubicBezTo>
                  <a:cubicBezTo>
                    <a:pt x="13" y="5"/>
                    <a:pt x="12" y="12"/>
                    <a:pt x="7" y="16"/>
                  </a:cubicBezTo>
                  <a:cubicBezTo>
                    <a:pt x="6" y="18"/>
                    <a:pt x="6" y="19"/>
                    <a:pt x="7" y="21"/>
                  </a:cubicBezTo>
                  <a:cubicBezTo>
                    <a:pt x="8" y="23"/>
                    <a:pt x="9" y="26"/>
                    <a:pt x="10" y="29"/>
                  </a:cubicBezTo>
                  <a:close/>
                </a:path>
              </a:pathLst>
            </a:custGeom>
            <a:solidFill>
              <a:srgbClr val="846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3" name="Freeform 158"/>
            <p:cNvSpPr>
              <a:spLocks/>
            </p:cNvSpPr>
            <p:nvPr userDrawn="1"/>
          </p:nvSpPr>
          <p:spPr bwMode="auto">
            <a:xfrm>
              <a:off x="1130300" y="-2038350"/>
              <a:ext cx="79375" cy="79375"/>
            </a:xfrm>
            <a:custGeom>
              <a:avLst/>
              <a:gdLst>
                <a:gd name="T0" fmla="*/ 21 w 21"/>
                <a:gd name="T1" fmla="*/ 21 h 21"/>
                <a:gd name="T2" fmla="*/ 19 w 21"/>
                <a:gd name="T3" fmla="*/ 21 h 21"/>
                <a:gd name="T4" fmla="*/ 18 w 21"/>
                <a:gd name="T5" fmla="*/ 18 h 21"/>
                <a:gd name="T6" fmla="*/ 7 w 21"/>
                <a:gd name="T7" fmla="*/ 10 h 21"/>
                <a:gd name="T8" fmla="*/ 3 w 21"/>
                <a:gd name="T9" fmla="*/ 0 h 21"/>
                <a:gd name="T10" fmla="*/ 6 w 21"/>
                <a:gd name="T11" fmla="*/ 0 h 21"/>
                <a:gd name="T12" fmla="*/ 6 w 21"/>
                <a:gd name="T13" fmla="*/ 7 h 21"/>
                <a:gd name="T14" fmla="*/ 21 w 21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cubicBezTo>
                    <a:pt x="21" y="21"/>
                    <a:pt x="20" y="21"/>
                    <a:pt x="19" y="21"/>
                  </a:cubicBezTo>
                  <a:cubicBezTo>
                    <a:pt x="18" y="20"/>
                    <a:pt x="18" y="19"/>
                    <a:pt x="18" y="18"/>
                  </a:cubicBezTo>
                  <a:cubicBezTo>
                    <a:pt x="17" y="11"/>
                    <a:pt x="14" y="8"/>
                    <a:pt x="7" y="10"/>
                  </a:cubicBezTo>
                  <a:cubicBezTo>
                    <a:pt x="2" y="11"/>
                    <a:pt x="0" y="6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4" y="2"/>
                    <a:pt x="5" y="5"/>
                    <a:pt x="6" y="7"/>
                  </a:cubicBezTo>
                  <a:cubicBezTo>
                    <a:pt x="18" y="4"/>
                    <a:pt x="21" y="6"/>
                    <a:pt x="21" y="21"/>
                  </a:cubicBezTo>
                  <a:close/>
                </a:path>
              </a:pathLst>
            </a:custGeom>
            <a:solidFill>
              <a:srgbClr val="7E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4" name="Freeform 159"/>
            <p:cNvSpPr>
              <a:spLocks/>
            </p:cNvSpPr>
            <p:nvPr userDrawn="1"/>
          </p:nvSpPr>
          <p:spPr bwMode="auto">
            <a:xfrm>
              <a:off x="2860675" y="-2274888"/>
              <a:ext cx="49213" cy="115888"/>
            </a:xfrm>
            <a:custGeom>
              <a:avLst/>
              <a:gdLst>
                <a:gd name="T0" fmla="*/ 0 w 13"/>
                <a:gd name="T1" fmla="*/ 30 h 31"/>
                <a:gd name="T2" fmla="*/ 12 w 13"/>
                <a:gd name="T3" fmla="*/ 0 h 31"/>
                <a:gd name="T4" fmla="*/ 12 w 13"/>
                <a:gd name="T5" fmla="*/ 3 h 31"/>
                <a:gd name="T6" fmla="*/ 3 w 13"/>
                <a:gd name="T7" fmla="*/ 23 h 31"/>
                <a:gd name="T8" fmla="*/ 3 w 13"/>
                <a:gd name="T9" fmla="*/ 30 h 31"/>
                <a:gd name="T10" fmla="*/ 0 w 13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0" y="30"/>
                  </a:moveTo>
                  <a:cubicBezTo>
                    <a:pt x="1" y="19"/>
                    <a:pt x="6" y="10"/>
                    <a:pt x="12" y="0"/>
                  </a:cubicBezTo>
                  <a:cubicBezTo>
                    <a:pt x="13" y="1"/>
                    <a:pt x="13" y="2"/>
                    <a:pt x="12" y="3"/>
                  </a:cubicBezTo>
                  <a:cubicBezTo>
                    <a:pt x="10" y="10"/>
                    <a:pt x="5" y="15"/>
                    <a:pt x="3" y="23"/>
                  </a:cubicBezTo>
                  <a:cubicBezTo>
                    <a:pt x="3" y="25"/>
                    <a:pt x="2" y="27"/>
                    <a:pt x="3" y="30"/>
                  </a:cubicBezTo>
                  <a:cubicBezTo>
                    <a:pt x="2" y="31"/>
                    <a:pt x="1" y="31"/>
                    <a:pt x="0" y="30"/>
                  </a:cubicBezTo>
                  <a:close/>
                </a:path>
              </a:pathLst>
            </a:custGeom>
            <a:solidFill>
              <a:srgbClr val="825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5" name="Freeform 160"/>
            <p:cNvSpPr>
              <a:spLocks/>
            </p:cNvSpPr>
            <p:nvPr userDrawn="1"/>
          </p:nvSpPr>
          <p:spPr bwMode="auto">
            <a:xfrm>
              <a:off x="1830388" y="-2433638"/>
              <a:ext cx="55563" cy="115888"/>
            </a:xfrm>
            <a:custGeom>
              <a:avLst/>
              <a:gdLst>
                <a:gd name="T0" fmla="*/ 15 w 15"/>
                <a:gd name="T1" fmla="*/ 0 h 31"/>
                <a:gd name="T2" fmla="*/ 0 w 15"/>
                <a:gd name="T3" fmla="*/ 31 h 31"/>
                <a:gd name="T4" fmla="*/ 15 w 15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cubicBezTo>
                    <a:pt x="12" y="12"/>
                    <a:pt x="6" y="21"/>
                    <a:pt x="0" y="31"/>
                  </a:cubicBezTo>
                  <a:cubicBezTo>
                    <a:pt x="3" y="20"/>
                    <a:pt x="9" y="10"/>
                    <a:pt x="15" y="0"/>
                  </a:cubicBezTo>
                  <a:close/>
                </a:path>
              </a:pathLst>
            </a:custGeom>
            <a:solidFill>
              <a:srgbClr val="836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6" name="Freeform 161"/>
            <p:cNvSpPr>
              <a:spLocks/>
            </p:cNvSpPr>
            <p:nvPr userDrawn="1"/>
          </p:nvSpPr>
          <p:spPr bwMode="auto">
            <a:xfrm>
              <a:off x="1897063" y="-2606675"/>
              <a:ext cx="60325" cy="85725"/>
            </a:xfrm>
            <a:custGeom>
              <a:avLst/>
              <a:gdLst>
                <a:gd name="T0" fmla="*/ 0 w 16"/>
                <a:gd name="T1" fmla="*/ 0 h 23"/>
                <a:gd name="T2" fmla="*/ 5 w 16"/>
                <a:gd name="T3" fmla="*/ 6 h 23"/>
                <a:gd name="T4" fmla="*/ 16 w 16"/>
                <a:gd name="T5" fmla="*/ 19 h 23"/>
                <a:gd name="T6" fmla="*/ 9 w 16"/>
                <a:gd name="T7" fmla="*/ 23 h 23"/>
                <a:gd name="T8" fmla="*/ 7 w 16"/>
                <a:gd name="T9" fmla="*/ 14 h 23"/>
                <a:gd name="T10" fmla="*/ 0 w 1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4" y="0"/>
                    <a:pt x="4" y="3"/>
                    <a:pt x="5" y="6"/>
                  </a:cubicBezTo>
                  <a:cubicBezTo>
                    <a:pt x="7" y="11"/>
                    <a:pt x="10" y="16"/>
                    <a:pt x="16" y="19"/>
                  </a:cubicBezTo>
                  <a:cubicBezTo>
                    <a:pt x="12" y="18"/>
                    <a:pt x="11" y="21"/>
                    <a:pt x="9" y="23"/>
                  </a:cubicBezTo>
                  <a:cubicBezTo>
                    <a:pt x="10" y="19"/>
                    <a:pt x="9" y="17"/>
                    <a:pt x="7" y="14"/>
                  </a:cubicBezTo>
                  <a:cubicBezTo>
                    <a:pt x="4" y="10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826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7" name="Freeform 162"/>
            <p:cNvSpPr>
              <a:spLocks/>
            </p:cNvSpPr>
            <p:nvPr userDrawn="1"/>
          </p:nvSpPr>
          <p:spPr bwMode="auto">
            <a:xfrm>
              <a:off x="2838450" y="-2170113"/>
              <a:ext cx="71438" cy="60325"/>
            </a:xfrm>
            <a:custGeom>
              <a:avLst/>
              <a:gdLst>
                <a:gd name="T0" fmla="*/ 6 w 19"/>
                <a:gd name="T1" fmla="*/ 2 h 16"/>
                <a:gd name="T2" fmla="*/ 9 w 19"/>
                <a:gd name="T3" fmla="*/ 2 h 16"/>
                <a:gd name="T4" fmla="*/ 19 w 19"/>
                <a:gd name="T5" fmla="*/ 0 h 16"/>
                <a:gd name="T6" fmla="*/ 19 w 19"/>
                <a:gd name="T7" fmla="*/ 0 h 16"/>
                <a:gd name="T8" fmla="*/ 10 w 19"/>
                <a:gd name="T9" fmla="*/ 7 h 16"/>
                <a:gd name="T10" fmla="*/ 2 w 19"/>
                <a:gd name="T11" fmla="*/ 16 h 16"/>
                <a:gd name="T12" fmla="*/ 0 w 19"/>
                <a:gd name="T13" fmla="*/ 14 h 16"/>
                <a:gd name="T14" fmla="*/ 6 w 19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6" y="2"/>
                  </a:moveTo>
                  <a:cubicBezTo>
                    <a:pt x="7" y="2"/>
                    <a:pt x="8" y="2"/>
                    <a:pt x="9" y="2"/>
                  </a:cubicBezTo>
                  <a:cubicBezTo>
                    <a:pt x="12" y="1"/>
                    <a:pt x="16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4"/>
                    <a:pt x="15" y="7"/>
                    <a:pt x="10" y="7"/>
                  </a:cubicBezTo>
                  <a:cubicBezTo>
                    <a:pt x="5" y="7"/>
                    <a:pt x="5" y="13"/>
                    <a:pt x="2" y="16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2" y="10"/>
                    <a:pt x="4" y="6"/>
                    <a:pt x="6" y="2"/>
                  </a:cubicBezTo>
                  <a:close/>
                </a:path>
              </a:pathLst>
            </a:custGeom>
            <a:solidFill>
              <a:srgbClr val="4B4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8" name="Freeform 163"/>
            <p:cNvSpPr>
              <a:spLocks/>
            </p:cNvSpPr>
            <p:nvPr userDrawn="1"/>
          </p:nvSpPr>
          <p:spPr bwMode="auto">
            <a:xfrm>
              <a:off x="2116138" y="-1774825"/>
              <a:ext cx="55563" cy="106363"/>
            </a:xfrm>
            <a:custGeom>
              <a:avLst/>
              <a:gdLst>
                <a:gd name="T0" fmla="*/ 15 w 15"/>
                <a:gd name="T1" fmla="*/ 0 h 28"/>
                <a:gd name="T2" fmla="*/ 0 w 15"/>
                <a:gd name="T3" fmla="*/ 28 h 28"/>
                <a:gd name="T4" fmla="*/ 15 w 1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8">
                  <a:moveTo>
                    <a:pt x="15" y="0"/>
                  </a:moveTo>
                  <a:cubicBezTo>
                    <a:pt x="10" y="9"/>
                    <a:pt x="5" y="19"/>
                    <a:pt x="0" y="28"/>
                  </a:cubicBezTo>
                  <a:cubicBezTo>
                    <a:pt x="3" y="18"/>
                    <a:pt x="7" y="8"/>
                    <a:pt x="15" y="0"/>
                  </a:cubicBezTo>
                  <a:close/>
                </a:path>
              </a:pathLst>
            </a:custGeom>
            <a:solidFill>
              <a:srgbClr val="84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9" name="Freeform 164"/>
            <p:cNvSpPr>
              <a:spLocks/>
            </p:cNvSpPr>
            <p:nvPr userDrawn="1"/>
          </p:nvSpPr>
          <p:spPr bwMode="auto">
            <a:xfrm>
              <a:off x="655638" y="-1382713"/>
              <a:ext cx="22225" cy="101600"/>
            </a:xfrm>
            <a:custGeom>
              <a:avLst/>
              <a:gdLst>
                <a:gd name="T0" fmla="*/ 6 w 6"/>
                <a:gd name="T1" fmla="*/ 0 h 27"/>
                <a:gd name="T2" fmla="*/ 5 w 6"/>
                <a:gd name="T3" fmla="*/ 23 h 27"/>
                <a:gd name="T4" fmla="*/ 0 w 6"/>
                <a:gd name="T5" fmla="*/ 27 h 27"/>
                <a:gd name="T6" fmla="*/ 3 w 6"/>
                <a:gd name="T7" fmla="*/ 6 h 27"/>
                <a:gd name="T8" fmla="*/ 6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6" y="0"/>
                  </a:moveTo>
                  <a:cubicBezTo>
                    <a:pt x="6" y="8"/>
                    <a:pt x="3" y="15"/>
                    <a:pt x="5" y="23"/>
                  </a:cubicBezTo>
                  <a:cubicBezTo>
                    <a:pt x="5" y="26"/>
                    <a:pt x="2" y="26"/>
                    <a:pt x="0" y="27"/>
                  </a:cubicBezTo>
                  <a:cubicBezTo>
                    <a:pt x="4" y="21"/>
                    <a:pt x="3" y="13"/>
                    <a:pt x="3" y="6"/>
                  </a:cubicBezTo>
                  <a:cubicBezTo>
                    <a:pt x="3" y="4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624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0" name="Freeform 165"/>
            <p:cNvSpPr>
              <a:spLocks/>
            </p:cNvSpPr>
            <p:nvPr userDrawn="1"/>
          </p:nvSpPr>
          <p:spPr bwMode="auto">
            <a:xfrm>
              <a:off x="1281113" y="-2444750"/>
              <a:ext cx="52388" cy="101600"/>
            </a:xfrm>
            <a:custGeom>
              <a:avLst/>
              <a:gdLst>
                <a:gd name="T0" fmla="*/ 14 w 14"/>
                <a:gd name="T1" fmla="*/ 27 h 27"/>
                <a:gd name="T2" fmla="*/ 0 w 14"/>
                <a:gd name="T3" fmla="*/ 0 h 27"/>
                <a:gd name="T4" fmla="*/ 14 w 14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cubicBezTo>
                    <a:pt x="8" y="18"/>
                    <a:pt x="3" y="9"/>
                    <a:pt x="0" y="0"/>
                  </a:cubicBezTo>
                  <a:cubicBezTo>
                    <a:pt x="5" y="8"/>
                    <a:pt x="11" y="17"/>
                    <a:pt x="14" y="27"/>
                  </a:cubicBezTo>
                  <a:close/>
                </a:path>
              </a:pathLst>
            </a:custGeom>
            <a:solidFill>
              <a:srgbClr val="846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1" name="Freeform 166"/>
            <p:cNvSpPr>
              <a:spLocks/>
            </p:cNvSpPr>
            <p:nvPr userDrawn="1"/>
          </p:nvSpPr>
          <p:spPr bwMode="auto">
            <a:xfrm>
              <a:off x="3132138" y="-2636838"/>
              <a:ext cx="44450" cy="93663"/>
            </a:xfrm>
            <a:custGeom>
              <a:avLst/>
              <a:gdLst>
                <a:gd name="T0" fmla="*/ 0 w 12"/>
                <a:gd name="T1" fmla="*/ 25 h 25"/>
                <a:gd name="T2" fmla="*/ 0 w 12"/>
                <a:gd name="T3" fmla="*/ 22 h 25"/>
                <a:gd name="T4" fmla="*/ 3 w 12"/>
                <a:gd name="T5" fmla="*/ 8 h 25"/>
                <a:gd name="T6" fmla="*/ 2 w 12"/>
                <a:gd name="T7" fmla="*/ 2 h 25"/>
                <a:gd name="T8" fmla="*/ 12 w 12"/>
                <a:gd name="T9" fmla="*/ 2 h 25"/>
                <a:gd name="T10" fmla="*/ 0 w 12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5">
                  <a:moveTo>
                    <a:pt x="0" y="25"/>
                  </a:moveTo>
                  <a:cubicBezTo>
                    <a:pt x="0" y="24"/>
                    <a:pt x="0" y="23"/>
                    <a:pt x="0" y="22"/>
                  </a:cubicBezTo>
                  <a:cubicBezTo>
                    <a:pt x="0" y="17"/>
                    <a:pt x="2" y="13"/>
                    <a:pt x="3" y="8"/>
                  </a:cubicBezTo>
                  <a:cubicBezTo>
                    <a:pt x="4" y="6"/>
                    <a:pt x="6" y="4"/>
                    <a:pt x="2" y="2"/>
                  </a:cubicBezTo>
                  <a:cubicBezTo>
                    <a:pt x="5" y="0"/>
                    <a:pt x="8" y="3"/>
                    <a:pt x="12" y="2"/>
                  </a:cubicBezTo>
                  <a:cubicBezTo>
                    <a:pt x="2" y="8"/>
                    <a:pt x="4" y="18"/>
                    <a:pt x="0" y="25"/>
                  </a:cubicBezTo>
                  <a:close/>
                </a:path>
              </a:pathLst>
            </a:custGeom>
            <a:solidFill>
              <a:srgbClr val="815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2" name="Freeform 167"/>
            <p:cNvSpPr>
              <a:spLocks/>
            </p:cNvSpPr>
            <p:nvPr userDrawn="1"/>
          </p:nvSpPr>
          <p:spPr bwMode="auto">
            <a:xfrm>
              <a:off x="3741738" y="-812800"/>
              <a:ext cx="33338" cy="123825"/>
            </a:xfrm>
            <a:custGeom>
              <a:avLst/>
              <a:gdLst>
                <a:gd name="T0" fmla="*/ 0 w 9"/>
                <a:gd name="T1" fmla="*/ 33 h 33"/>
                <a:gd name="T2" fmla="*/ 5 w 9"/>
                <a:gd name="T3" fmla="*/ 12 h 33"/>
                <a:gd name="T4" fmla="*/ 6 w 9"/>
                <a:gd name="T5" fmla="*/ 0 h 33"/>
                <a:gd name="T6" fmla="*/ 8 w 9"/>
                <a:gd name="T7" fmla="*/ 24 h 33"/>
                <a:gd name="T8" fmla="*/ 0 w 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33"/>
                  </a:moveTo>
                  <a:cubicBezTo>
                    <a:pt x="9" y="27"/>
                    <a:pt x="5" y="19"/>
                    <a:pt x="5" y="12"/>
                  </a:cubicBezTo>
                  <a:cubicBezTo>
                    <a:pt x="5" y="8"/>
                    <a:pt x="3" y="4"/>
                    <a:pt x="6" y="0"/>
                  </a:cubicBezTo>
                  <a:cubicBezTo>
                    <a:pt x="7" y="8"/>
                    <a:pt x="7" y="16"/>
                    <a:pt x="8" y="24"/>
                  </a:cubicBezTo>
                  <a:cubicBezTo>
                    <a:pt x="8" y="29"/>
                    <a:pt x="6" y="33"/>
                    <a:pt x="0" y="33"/>
                  </a:cubicBezTo>
                  <a:close/>
                </a:path>
              </a:pathLst>
            </a:custGeom>
            <a:solidFill>
              <a:srgbClr val="5B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3" name="Freeform 168"/>
            <p:cNvSpPr>
              <a:spLocks/>
            </p:cNvSpPr>
            <p:nvPr userDrawn="1"/>
          </p:nvSpPr>
          <p:spPr bwMode="auto">
            <a:xfrm>
              <a:off x="1130300" y="-2727325"/>
              <a:ext cx="44450" cy="55563"/>
            </a:xfrm>
            <a:custGeom>
              <a:avLst/>
              <a:gdLst>
                <a:gd name="T0" fmla="*/ 12 w 12"/>
                <a:gd name="T1" fmla="*/ 15 h 15"/>
                <a:gd name="T2" fmla="*/ 4 w 12"/>
                <a:gd name="T3" fmla="*/ 3 h 15"/>
                <a:gd name="T4" fmla="*/ 6 w 12"/>
                <a:gd name="T5" fmla="*/ 13 h 15"/>
                <a:gd name="T6" fmla="*/ 1 w 12"/>
                <a:gd name="T7" fmla="*/ 4 h 15"/>
                <a:gd name="T8" fmla="*/ 3 w 12"/>
                <a:gd name="T9" fmla="*/ 1 h 15"/>
                <a:gd name="T10" fmla="*/ 7 w 12"/>
                <a:gd name="T11" fmla="*/ 3 h 15"/>
                <a:gd name="T12" fmla="*/ 12 w 12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12" y="15"/>
                  </a:moveTo>
                  <a:cubicBezTo>
                    <a:pt x="8" y="12"/>
                    <a:pt x="8" y="6"/>
                    <a:pt x="4" y="3"/>
                  </a:cubicBezTo>
                  <a:cubicBezTo>
                    <a:pt x="3" y="7"/>
                    <a:pt x="6" y="10"/>
                    <a:pt x="6" y="13"/>
                  </a:cubicBezTo>
                  <a:cubicBezTo>
                    <a:pt x="2" y="12"/>
                    <a:pt x="2" y="7"/>
                    <a:pt x="1" y="4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9" y="6"/>
                    <a:pt x="12" y="10"/>
                    <a:pt x="12" y="15"/>
                  </a:cubicBezTo>
                  <a:close/>
                </a:path>
              </a:pathLst>
            </a:custGeom>
            <a:solidFill>
              <a:srgbClr val="816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4" name="Freeform 169"/>
            <p:cNvSpPr>
              <a:spLocks/>
            </p:cNvSpPr>
            <p:nvPr userDrawn="1"/>
          </p:nvSpPr>
          <p:spPr bwMode="auto">
            <a:xfrm>
              <a:off x="2330450" y="-2773363"/>
              <a:ext cx="22225" cy="90488"/>
            </a:xfrm>
            <a:custGeom>
              <a:avLst/>
              <a:gdLst>
                <a:gd name="T0" fmla="*/ 6 w 6"/>
                <a:gd name="T1" fmla="*/ 1 h 24"/>
                <a:gd name="T2" fmla="*/ 5 w 6"/>
                <a:gd name="T3" fmla="*/ 19 h 24"/>
                <a:gd name="T4" fmla="*/ 3 w 6"/>
                <a:gd name="T5" fmla="*/ 24 h 24"/>
                <a:gd name="T6" fmla="*/ 0 w 6"/>
                <a:gd name="T7" fmla="*/ 20 h 24"/>
                <a:gd name="T8" fmla="*/ 3 w 6"/>
                <a:gd name="T9" fmla="*/ 17 h 24"/>
                <a:gd name="T10" fmla="*/ 4 w 6"/>
                <a:gd name="T11" fmla="*/ 0 h 24"/>
                <a:gd name="T12" fmla="*/ 6 w 6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4">
                  <a:moveTo>
                    <a:pt x="6" y="1"/>
                  </a:moveTo>
                  <a:cubicBezTo>
                    <a:pt x="3" y="7"/>
                    <a:pt x="5" y="13"/>
                    <a:pt x="5" y="19"/>
                  </a:cubicBezTo>
                  <a:cubicBezTo>
                    <a:pt x="6" y="21"/>
                    <a:pt x="6" y="23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4" y="22"/>
                    <a:pt x="3" y="18"/>
                    <a:pt x="3" y="17"/>
                  </a:cubicBezTo>
                  <a:cubicBezTo>
                    <a:pt x="3" y="11"/>
                    <a:pt x="1" y="6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7D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5" name="Freeform 170"/>
            <p:cNvSpPr>
              <a:spLocks/>
            </p:cNvSpPr>
            <p:nvPr userDrawn="1"/>
          </p:nvSpPr>
          <p:spPr bwMode="auto">
            <a:xfrm>
              <a:off x="1885950" y="-2335213"/>
              <a:ext cx="41275" cy="107950"/>
            </a:xfrm>
            <a:custGeom>
              <a:avLst/>
              <a:gdLst>
                <a:gd name="T0" fmla="*/ 0 w 11"/>
                <a:gd name="T1" fmla="*/ 29 h 29"/>
                <a:gd name="T2" fmla="*/ 11 w 11"/>
                <a:gd name="T3" fmla="*/ 0 h 29"/>
                <a:gd name="T4" fmla="*/ 0 w 11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9">
                  <a:moveTo>
                    <a:pt x="0" y="29"/>
                  </a:moveTo>
                  <a:cubicBezTo>
                    <a:pt x="2" y="18"/>
                    <a:pt x="5" y="9"/>
                    <a:pt x="11" y="0"/>
                  </a:cubicBezTo>
                  <a:cubicBezTo>
                    <a:pt x="7" y="10"/>
                    <a:pt x="5" y="20"/>
                    <a:pt x="0" y="29"/>
                  </a:cubicBezTo>
                  <a:close/>
                </a:path>
              </a:pathLst>
            </a:custGeom>
            <a:solidFill>
              <a:srgbClr val="84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6" name="Freeform 171"/>
            <p:cNvSpPr>
              <a:spLocks/>
            </p:cNvSpPr>
            <p:nvPr userDrawn="1"/>
          </p:nvSpPr>
          <p:spPr bwMode="auto">
            <a:xfrm>
              <a:off x="2476500" y="-2395538"/>
              <a:ext cx="41275" cy="96838"/>
            </a:xfrm>
            <a:custGeom>
              <a:avLst/>
              <a:gdLst>
                <a:gd name="T0" fmla="*/ 11 w 11"/>
                <a:gd name="T1" fmla="*/ 26 h 26"/>
                <a:gd name="T2" fmla="*/ 0 w 11"/>
                <a:gd name="T3" fmla="*/ 0 h 26"/>
                <a:gd name="T4" fmla="*/ 11 w 1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6">
                  <a:moveTo>
                    <a:pt x="11" y="26"/>
                  </a:moveTo>
                  <a:cubicBezTo>
                    <a:pt x="6" y="18"/>
                    <a:pt x="0" y="10"/>
                    <a:pt x="0" y="0"/>
                  </a:cubicBezTo>
                  <a:cubicBezTo>
                    <a:pt x="3" y="9"/>
                    <a:pt x="9" y="17"/>
                    <a:pt x="11" y="26"/>
                  </a:cubicBezTo>
                  <a:close/>
                </a:path>
              </a:pathLst>
            </a:custGeom>
            <a:solidFill>
              <a:srgbClr val="7A4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7" name="Freeform 172"/>
            <p:cNvSpPr>
              <a:spLocks/>
            </p:cNvSpPr>
            <p:nvPr userDrawn="1"/>
          </p:nvSpPr>
          <p:spPr bwMode="auto">
            <a:xfrm>
              <a:off x="2503488" y="-2279650"/>
              <a:ext cx="74613" cy="41275"/>
            </a:xfrm>
            <a:custGeom>
              <a:avLst/>
              <a:gdLst>
                <a:gd name="T0" fmla="*/ 0 w 20"/>
                <a:gd name="T1" fmla="*/ 10 h 11"/>
                <a:gd name="T2" fmla="*/ 7 w 20"/>
                <a:gd name="T3" fmla="*/ 5 h 11"/>
                <a:gd name="T4" fmla="*/ 13 w 20"/>
                <a:gd name="T5" fmla="*/ 0 h 11"/>
                <a:gd name="T6" fmla="*/ 20 w 20"/>
                <a:gd name="T7" fmla="*/ 11 h 11"/>
                <a:gd name="T8" fmla="*/ 0 w 2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1" y="7"/>
                    <a:pt x="4" y="6"/>
                    <a:pt x="7" y="5"/>
                  </a:cubicBezTo>
                  <a:cubicBezTo>
                    <a:pt x="9" y="3"/>
                    <a:pt x="12" y="3"/>
                    <a:pt x="13" y="0"/>
                  </a:cubicBezTo>
                  <a:cubicBezTo>
                    <a:pt x="15" y="3"/>
                    <a:pt x="19" y="6"/>
                    <a:pt x="20" y="11"/>
                  </a:cubicBezTo>
                  <a:cubicBezTo>
                    <a:pt x="13" y="4"/>
                    <a:pt x="13" y="4"/>
                    <a:pt x="0" y="10"/>
                  </a:cubicBezTo>
                  <a:close/>
                </a:path>
              </a:pathLst>
            </a:custGeom>
            <a:solidFill>
              <a:srgbClr val="44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8" name="Freeform 173"/>
            <p:cNvSpPr>
              <a:spLocks/>
            </p:cNvSpPr>
            <p:nvPr userDrawn="1"/>
          </p:nvSpPr>
          <p:spPr bwMode="auto">
            <a:xfrm>
              <a:off x="712788" y="-2520950"/>
              <a:ext cx="85725" cy="52388"/>
            </a:xfrm>
            <a:custGeom>
              <a:avLst/>
              <a:gdLst>
                <a:gd name="T0" fmla="*/ 23 w 23"/>
                <a:gd name="T1" fmla="*/ 0 h 14"/>
                <a:gd name="T2" fmla="*/ 0 w 23"/>
                <a:gd name="T3" fmla="*/ 14 h 14"/>
                <a:gd name="T4" fmla="*/ 23 w 2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cubicBezTo>
                    <a:pt x="16" y="6"/>
                    <a:pt x="8" y="11"/>
                    <a:pt x="0" y="14"/>
                  </a:cubicBezTo>
                  <a:cubicBezTo>
                    <a:pt x="6" y="8"/>
                    <a:pt x="14" y="3"/>
                    <a:pt x="23" y="0"/>
                  </a:cubicBezTo>
                  <a:close/>
                </a:path>
              </a:pathLst>
            </a:custGeom>
            <a:solidFill>
              <a:srgbClr val="4C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9" name="Freeform 174"/>
            <p:cNvSpPr>
              <a:spLocks/>
            </p:cNvSpPr>
            <p:nvPr userDrawn="1"/>
          </p:nvSpPr>
          <p:spPr bwMode="auto">
            <a:xfrm>
              <a:off x="2344738" y="-2776538"/>
              <a:ext cx="30163" cy="104775"/>
            </a:xfrm>
            <a:custGeom>
              <a:avLst/>
              <a:gdLst>
                <a:gd name="T0" fmla="*/ 2 w 8"/>
                <a:gd name="T1" fmla="*/ 2 h 28"/>
                <a:gd name="T2" fmla="*/ 0 w 8"/>
                <a:gd name="T3" fmla="*/ 1 h 28"/>
                <a:gd name="T4" fmla="*/ 6 w 8"/>
                <a:gd name="T5" fmla="*/ 6 h 28"/>
                <a:gd name="T6" fmla="*/ 8 w 8"/>
                <a:gd name="T7" fmla="*/ 28 h 28"/>
                <a:gd name="T8" fmla="*/ 4 w 8"/>
                <a:gd name="T9" fmla="*/ 11 h 28"/>
                <a:gd name="T10" fmla="*/ 2 w 8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4" y="0"/>
                    <a:pt x="5" y="1"/>
                    <a:pt x="6" y="6"/>
                  </a:cubicBezTo>
                  <a:cubicBezTo>
                    <a:pt x="7" y="14"/>
                    <a:pt x="7" y="21"/>
                    <a:pt x="8" y="28"/>
                  </a:cubicBezTo>
                  <a:cubicBezTo>
                    <a:pt x="4" y="23"/>
                    <a:pt x="5" y="17"/>
                    <a:pt x="4" y="11"/>
                  </a:cubicBezTo>
                  <a:cubicBezTo>
                    <a:pt x="4" y="8"/>
                    <a:pt x="5" y="5"/>
                    <a:pt x="2" y="2"/>
                  </a:cubicBezTo>
                  <a:close/>
                </a:path>
              </a:pathLst>
            </a:custGeom>
            <a:solidFill>
              <a:srgbClr val="794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0" name="Freeform 175"/>
            <p:cNvSpPr>
              <a:spLocks/>
            </p:cNvSpPr>
            <p:nvPr userDrawn="1"/>
          </p:nvSpPr>
          <p:spPr bwMode="auto">
            <a:xfrm>
              <a:off x="2382838" y="-2430463"/>
              <a:ext cx="38100" cy="101600"/>
            </a:xfrm>
            <a:custGeom>
              <a:avLst/>
              <a:gdLst>
                <a:gd name="T0" fmla="*/ 0 w 10"/>
                <a:gd name="T1" fmla="*/ 0 h 27"/>
                <a:gd name="T2" fmla="*/ 10 w 10"/>
                <a:gd name="T3" fmla="*/ 27 h 27"/>
                <a:gd name="T4" fmla="*/ 0 w 1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7">
                  <a:moveTo>
                    <a:pt x="0" y="0"/>
                  </a:moveTo>
                  <a:cubicBezTo>
                    <a:pt x="5" y="8"/>
                    <a:pt x="8" y="17"/>
                    <a:pt x="10" y="27"/>
                  </a:cubicBezTo>
                  <a:cubicBezTo>
                    <a:pt x="5" y="19"/>
                    <a:pt x="2" y="10"/>
                    <a:pt x="0" y="0"/>
                  </a:cubicBezTo>
                  <a:close/>
                </a:path>
              </a:pathLst>
            </a:custGeom>
            <a:solidFill>
              <a:srgbClr val="7C5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1" name="Freeform 176"/>
            <p:cNvSpPr>
              <a:spLocks/>
            </p:cNvSpPr>
            <p:nvPr userDrawn="1"/>
          </p:nvSpPr>
          <p:spPr bwMode="auto">
            <a:xfrm>
              <a:off x="2070100" y="-1928813"/>
              <a:ext cx="34925" cy="87313"/>
            </a:xfrm>
            <a:custGeom>
              <a:avLst/>
              <a:gdLst>
                <a:gd name="T0" fmla="*/ 3 w 9"/>
                <a:gd name="T1" fmla="*/ 1 h 23"/>
                <a:gd name="T2" fmla="*/ 6 w 9"/>
                <a:gd name="T3" fmla="*/ 0 h 23"/>
                <a:gd name="T4" fmla="*/ 9 w 9"/>
                <a:gd name="T5" fmla="*/ 23 h 23"/>
                <a:gd name="T6" fmla="*/ 7 w 9"/>
                <a:gd name="T7" fmla="*/ 17 h 23"/>
                <a:gd name="T8" fmla="*/ 0 w 9"/>
                <a:gd name="T9" fmla="*/ 8 h 23"/>
                <a:gd name="T10" fmla="*/ 3 w 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3">
                  <a:moveTo>
                    <a:pt x="3" y="1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7" y="8"/>
                    <a:pt x="9" y="15"/>
                    <a:pt x="9" y="23"/>
                  </a:cubicBezTo>
                  <a:cubicBezTo>
                    <a:pt x="7" y="22"/>
                    <a:pt x="8" y="19"/>
                    <a:pt x="7" y="17"/>
                  </a:cubicBezTo>
                  <a:cubicBezTo>
                    <a:pt x="6" y="13"/>
                    <a:pt x="5" y="9"/>
                    <a:pt x="0" y="8"/>
                  </a:cubicBezTo>
                  <a:cubicBezTo>
                    <a:pt x="7" y="8"/>
                    <a:pt x="6" y="5"/>
                    <a:pt x="3" y="1"/>
                  </a:cubicBezTo>
                  <a:close/>
                </a:path>
              </a:pathLst>
            </a:custGeom>
            <a:solidFill>
              <a:srgbClr val="835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2" name="Freeform 177"/>
            <p:cNvSpPr>
              <a:spLocks/>
            </p:cNvSpPr>
            <p:nvPr userDrawn="1"/>
          </p:nvSpPr>
          <p:spPr bwMode="auto">
            <a:xfrm>
              <a:off x="3041650" y="-2392363"/>
              <a:ext cx="38100" cy="98425"/>
            </a:xfrm>
            <a:custGeom>
              <a:avLst/>
              <a:gdLst>
                <a:gd name="T0" fmla="*/ 10 w 10"/>
                <a:gd name="T1" fmla="*/ 0 h 26"/>
                <a:gd name="T2" fmla="*/ 0 w 10"/>
                <a:gd name="T3" fmla="*/ 26 h 26"/>
                <a:gd name="T4" fmla="*/ 10 w 1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cubicBezTo>
                    <a:pt x="8" y="9"/>
                    <a:pt x="5" y="18"/>
                    <a:pt x="0" y="26"/>
                  </a:cubicBezTo>
                  <a:cubicBezTo>
                    <a:pt x="2" y="17"/>
                    <a:pt x="5" y="8"/>
                    <a:pt x="10" y="0"/>
                  </a:cubicBezTo>
                  <a:close/>
                </a:path>
              </a:pathLst>
            </a:custGeom>
            <a:solidFill>
              <a:srgbClr val="695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3" name="Freeform 178"/>
            <p:cNvSpPr>
              <a:spLocks/>
            </p:cNvSpPr>
            <p:nvPr userDrawn="1"/>
          </p:nvSpPr>
          <p:spPr bwMode="auto">
            <a:xfrm>
              <a:off x="1962150" y="-2535238"/>
              <a:ext cx="47625" cy="82550"/>
            </a:xfrm>
            <a:custGeom>
              <a:avLst/>
              <a:gdLst>
                <a:gd name="T0" fmla="*/ 1 w 13"/>
                <a:gd name="T1" fmla="*/ 22 h 22"/>
                <a:gd name="T2" fmla="*/ 4 w 13"/>
                <a:gd name="T3" fmla="*/ 1 h 22"/>
                <a:gd name="T4" fmla="*/ 13 w 13"/>
                <a:gd name="T5" fmla="*/ 0 h 22"/>
                <a:gd name="T6" fmla="*/ 4 w 13"/>
                <a:gd name="T7" fmla="*/ 15 h 22"/>
                <a:gd name="T8" fmla="*/ 1 w 1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" y="22"/>
                  </a:moveTo>
                  <a:cubicBezTo>
                    <a:pt x="0" y="15"/>
                    <a:pt x="6" y="9"/>
                    <a:pt x="4" y="1"/>
                  </a:cubicBezTo>
                  <a:cubicBezTo>
                    <a:pt x="7" y="1"/>
                    <a:pt x="10" y="1"/>
                    <a:pt x="13" y="0"/>
                  </a:cubicBezTo>
                  <a:cubicBezTo>
                    <a:pt x="6" y="3"/>
                    <a:pt x="5" y="9"/>
                    <a:pt x="4" y="15"/>
                  </a:cubicBezTo>
                  <a:cubicBezTo>
                    <a:pt x="3" y="17"/>
                    <a:pt x="3" y="20"/>
                    <a:pt x="1" y="22"/>
                  </a:cubicBezTo>
                  <a:close/>
                </a:path>
              </a:pathLst>
            </a:custGeom>
            <a:solidFill>
              <a:srgbClr val="816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4" name="Freeform 179"/>
            <p:cNvSpPr>
              <a:spLocks/>
            </p:cNvSpPr>
            <p:nvPr userDrawn="1"/>
          </p:nvSpPr>
          <p:spPr bwMode="auto">
            <a:xfrm>
              <a:off x="2424113" y="-2498725"/>
              <a:ext cx="46038" cy="90488"/>
            </a:xfrm>
            <a:custGeom>
              <a:avLst/>
              <a:gdLst>
                <a:gd name="T0" fmla="*/ 0 w 12"/>
                <a:gd name="T1" fmla="*/ 3 h 24"/>
                <a:gd name="T2" fmla="*/ 0 w 12"/>
                <a:gd name="T3" fmla="*/ 0 h 24"/>
                <a:gd name="T4" fmla="*/ 12 w 12"/>
                <a:gd name="T5" fmla="*/ 24 h 24"/>
                <a:gd name="T6" fmla="*/ 7 w 12"/>
                <a:gd name="T7" fmla="*/ 18 h 24"/>
                <a:gd name="T8" fmla="*/ 0 w 12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4" y="8"/>
                    <a:pt x="8" y="16"/>
                    <a:pt x="12" y="24"/>
                  </a:cubicBezTo>
                  <a:cubicBezTo>
                    <a:pt x="8" y="24"/>
                    <a:pt x="8" y="20"/>
                    <a:pt x="7" y="18"/>
                  </a:cubicBezTo>
                  <a:cubicBezTo>
                    <a:pt x="4" y="13"/>
                    <a:pt x="2" y="8"/>
                    <a:pt x="0" y="3"/>
                  </a:cubicBezTo>
                  <a:close/>
                </a:path>
              </a:pathLst>
            </a:custGeom>
            <a:solidFill>
              <a:srgbClr val="7C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5" name="Freeform 180"/>
            <p:cNvSpPr>
              <a:spLocks/>
            </p:cNvSpPr>
            <p:nvPr userDrawn="1"/>
          </p:nvSpPr>
          <p:spPr bwMode="auto">
            <a:xfrm>
              <a:off x="1758950" y="-2263775"/>
              <a:ext cx="36513" cy="63500"/>
            </a:xfrm>
            <a:custGeom>
              <a:avLst/>
              <a:gdLst>
                <a:gd name="T0" fmla="*/ 10 w 10"/>
                <a:gd name="T1" fmla="*/ 0 h 17"/>
                <a:gd name="T2" fmla="*/ 1 w 10"/>
                <a:gd name="T3" fmla="*/ 17 h 17"/>
                <a:gd name="T4" fmla="*/ 2 w 10"/>
                <a:gd name="T5" fmla="*/ 2 h 17"/>
                <a:gd name="T6" fmla="*/ 2 w 10"/>
                <a:gd name="T7" fmla="*/ 1 h 17"/>
                <a:gd name="T8" fmla="*/ 6 w 10"/>
                <a:gd name="T9" fmla="*/ 6 h 17"/>
                <a:gd name="T10" fmla="*/ 10 w 10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10" y="0"/>
                  </a:moveTo>
                  <a:cubicBezTo>
                    <a:pt x="9" y="7"/>
                    <a:pt x="5" y="12"/>
                    <a:pt x="1" y="17"/>
                  </a:cubicBezTo>
                  <a:cubicBezTo>
                    <a:pt x="0" y="12"/>
                    <a:pt x="3" y="7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3"/>
                    <a:pt x="4" y="4"/>
                    <a:pt x="6" y="6"/>
                  </a:cubicBezTo>
                  <a:cubicBezTo>
                    <a:pt x="7" y="4"/>
                    <a:pt x="9" y="2"/>
                    <a:pt x="10" y="0"/>
                  </a:cubicBezTo>
                  <a:close/>
                </a:path>
              </a:pathLst>
            </a:custGeom>
            <a:solidFill>
              <a:srgbClr val="834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6" name="Freeform 181"/>
            <p:cNvSpPr>
              <a:spLocks/>
            </p:cNvSpPr>
            <p:nvPr userDrawn="1"/>
          </p:nvSpPr>
          <p:spPr bwMode="auto">
            <a:xfrm>
              <a:off x="1927225" y="-2444750"/>
              <a:ext cx="30163" cy="101600"/>
            </a:xfrm>
            <a:custGeom>
              <a:avLst/>
              <a:gdLst>
                <a:gd name="T0" fmla="*/ 0 w 8"/>
                <a:gd name="T1" fmla="*/ 27 h 27"/>
                <a:gd name="T2" fmla="*/ 8 w 8"/>
                <a:gd name="T3" fmla="*/ 0 h 27"/>
                <a:gd name="T4" fmla="*/ 0 w 8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7">
                  <a:moveTo>
                    <a:pt x="0" y="27"/>
                  </a:moveTo>
                  <a:cubicBezTo>
                    <a:pt x="1" y="18"/>
                    <a:pt x="5" y="9"/>
                    <a:pt x="8" y="0"/>
                  </a:cubicBezTo>
                  <a:cubicBezTo>
                    <a:pt x="8" y="10"/>
                    <a:pt x="4" y="18"/>
                    <a:pt x="0" y="27"/>
                  </a:cubicBezTo>
                  <a:close/>
                </a:path>
              </a:pathLst>
            </a:custGeom>
            <a:solidFill>
              <a:srgbClr val="826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7" name="Freeform 182"/>
            <p:cNvSpPr>
              <a:spLocks/>
            </p:cNvSpPr>
            <p:nvPr userDrawn="1"/>
          </p:nvSpPr>
          <p:spPr bwMode="auto">
            <a:xfrm>
              <a:off x="1254125" y="-2343150"/>
              <a:ext cx="30163" cy="85725"/>
            </a:xfrm>
            <a:custGeom>
              <a:avLst/>
              <a:gdLst>
                <a:gd name="T0" fmla="*/ 0 w 8"/>
                <a:gd name="T1" fmla="*/ 2 h 23"/>
                <a:gd name="T2" fmla="*/ 0 w 8"/>
                <a:gd name="T3" fmla="*/ 0 h 23"/>
                <a:gd name="T4" fmla="*/ 8 w 8"/>
                <a:gd name="T5" fmla="*/ 23 h 23"/>
                <a:gd name="T6" fmla="*/ 0 w 8"/>
                <a:gd name="T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3" y="8"/>
                    <a:pt x="7" y="15"/>
                    <a:pt x="8" y="23"/>
                  </a:cubicBezTo>
                  <a:cubicBezTo>
                    <a:pt x="4" y="17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7E6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8" name="Freeform 183"/>
            <p:cNvSpPr>
              <a:spLocks/>
            </p:cNvSpPr>
            <p:nvPr userDrawn="1"/>
          </p:nvSpPr>
          <p:spPr bwMode="auto">
            <a:xfrm>
              <a:off x="3151188" y="-2482850"/>
              <a:ext cx="22225" cy="98425"/>
            </a:xfrm>
            <a:custGeom>
              <a:avLst/>
              <a:gdLst>
                <a:gd name="T0" fmla="*/ 0 w 6"/>
                <a:gd name="T1" fmla="*/ 26 h 26"/>
                <a:gd name="T2" fmla="*/ 6 w 6"/>
                <a:gd name="T3" fmla="*/ 0 h 26"/>
                <a:gd name="T4" fmla="*/ 0 w 6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6">
                  <a:moveTo>
                    <a:pt x="0" y="26"/>
                  </a:moveTo>
                  <a:cubicBezTo>
                    <a:pt x="1" y="17"/>
                    <a:pt x="3" y="8"/>
                    <a:pt x="6" y="0"/>
                  </a:cubicBezTo>
                  <a:cubicBezTo>
                    <a:pt x="6" y="9"/>
                    <a:pt x="4" y="17"/>
                    <a:pt x="0" y="26"/>
                  </a:cubicBezTo>
                  <a:close/>
                </a:path>
              </a:pathLst>
            </a:custGeom>
            <a:solidFill>
              <a:srgbClr val="695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9" name="Freeform 184"/>
            <p:cNvSpPr>
              <a:spLocks/>
            </p:cNvSpPr>
            <p:nvPr userDrawn="1"/>
          </p:nvSpPr>
          <p:spPr bwMode="auto">
            <a:xfrm>
              <a:off x="3763963" y="-1119188"/>
              <a:ext cx="38100" cy="87313"/>
            </a:xfrm>
            <a:custGeom>
              <a:avLst/>
              <a:gdLst>
                <a:gd name="T0" fmla="*/ 0 w 10"/>
                <a:gd name="T1" fmla="*/ 23 h 23"/>
                <a:gd name="T2" fmla="*/ 10 w 10"/>
                <a:gd name="T3" fmla="*/ 0 h 23"/>
                <a:gd name="T4" fmla="*/ 0 w 1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cubicBezTo>
                    <a:pt x="1" y="14"/>
                    <a:pt x="6" y="7"/>
                    <a:pt x="10" y="0"/>
                  </a:cubicBezTo>
                  <a:cubicBezTo>
                    <a:pt x="8" y="8"/>
                    <a:pt x="4" y="16"/>
                    <a:pt x="0" y="23"/>
                  </a:cubicBezTo>
                  <a:close/>
                </a:path>
              </a:pathLst>
            </a:custGeom>
            <a:solidFill>
              <a:srgbClr val="826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0" name="Freeform 185"/>
            <p:cNvSpPr>
              <a:spLocks/>
            </p:cNvSpPr>
            <p:nvPr userDrawn="1"/>
          </p:nvSpPr>
          <p:spPr bwMode="auto">
            <a:xfrm>
              <a:off x="1314450" y="-1901825"/>
              <a:ext cx="26988" cy="44450"/>
            </a:xfrm>
            <a:custGeom>
              <a:avLst/>
              <a:gdLst>
                <a:gd name="T0" fmla="*/ 0 w 7"/>
                <a:gd name="T1" fmla="*/ 7 h 12"/>
                <a:gd name="T2" fmla="*/ 1 w 7"/>
                <a:gd name="T3" fmla="*/ 3 h 12"/>
                <a:gd name="T4" fmla="*/ 2 w 7"/>
                <a:gd name="T5" fmla="*/ 2 h 12"/>
                <a:gd name="T6" fmla="*/ 7 w 7"/>
                <a:gd name="T7" fmla="*/ 2 h 12"/>
                <a:gd name="T8" fmla="*/ 5 w 7"/>
                <a:gd name="T9" fmla="*/ 12 h 12"/>
                <a:gd name="T10" fmla="*/ 0 w 7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0" y="7"/>
                  </a:move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4" y="6"/>
                    <a:pt x="5" y="0"/>
                    <a:pt x="7" y="2"/>
                  </a:cubicBezTo>
                  <a:cubicBezTo>
                    <a:pt x="6" y="5"/>
                    <a:pt x="4" y="8"/>
                    <a:pt x="5" y="12"/>
                  </a:cubicBezTo>
                  <a:cubicBezTo>
                    <a:pt x="1" y="12"/>
                    <a:pt x="2" y="8"/>
                    <a:pt x="0" y="7"/>
                  </a:cubicBezTo>
                  <a:close/>
                </a:path>
              </a:pathLst>
            </a:custGeom>
            <a:solidFill>
              <a:srgbClr val="C1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1" name="Freeform 186"/>
            <p:cNvSpPr>
              <a:spLocks/>
            </p:cNvSpPr>
            <p:nvPr userDrawn="1"/>
          </p:nvSpPr>
          <p:spPr bwMode="auto">
            <a:xfrm>
              <a:off x="2357438" y="-2509838"/>
              <a:ext cx="25400" cy="79375"/>
            </a:xfrm>
            <a:custGeom>
              <a:avLst/>
              <a:gdLst>
                <a:gd name="T0" fmla="*/ 0 w 7"/>
                <a:gd name="T1" fmla="*/ 0 h 21"/>
                <a:gd name="T2" fmla="*/ 7 w 7"/>
                <a:gd name="T3" fmla="*/ 21 h 21"/>
                <a:gd name="T4" fmla="*/ 0 w 7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1">
                  <a:moveTo>
                    <a:pt x="0" y="0"/>
                  </a:moveTo>
                  <a:cubicBezTo>
                    <a:pt x="4" y="7"/>
                    <a:pt x="6" y="14"/>
                    <a:pt x="7" y="21"/>
                  </a:cubicBezTo>
                  <a:cubicBezTo>
                    <a:pt x="3" y="15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7C5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2" name="Freeform 187"/>
            <p:cNvSpPr>
              <a:spLocks/>
            </p:cNvSpPr>
            <p:nvPr userDrawn="1"/>
          </p:nvSpPr>
          <p:spPr bwMode="auto">
            <a:xfrm>
              <a:off x="2089150" y="-1630363"/>
              <a:ext cx="65088" cy="44450"/>
            </a:xfrm>
            <a:custGeom>
              <a:avLst/>
              <a:gdLst>
                <a:gd name="T0" fmla="*/ 0 w 17"/>
                <a:gd name="T1" fmla="*/ 6 h 12"/>
                <a:gd name="T2" fmla="*/ 0 w 17"/>
                <a:gd name="T3" fmla="*/ 4 h 12"/>
                <a:gd name="T4" fmla="*/ 3 w 17"/>
                <a:gd name="T5" fmla="*/ 0 h 12"/>
                <a:gd name="T6" fmla="*/ 8 w 17"/>
                <a:gd name="T7" fmla="*/ 6 h 12"/>
                <a:gd name="T8" fmla="*/ 17 w 17"/>
                <a:gd name="T9" fmla="*/ 11 h 12"/>
                <a:gd name="T10" fmla="*/ 0 w 17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6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3" y="3"/>
                    <a:pt x="4" y="5"/>
                    <a:pt x="8" y="6"/>
                  </a:cubicBezTo>
                  <a:cubicBezTo>
                    <a:pt x="11" y="7"/>
                    <a:pt x="15" y="7"/>
                    <a:pt x="17" y="11"/>
                  </a:cubicBezTo>
                  <a:cubicBezTo>
                    <a:pt x="11" y="12"/>
                    <a:pt x="5" y="10"/>
                    <a:pt x="0" y="6"/>
                  </a:cubicBezTo>
                  <a:close/>
                </a:path>
              </a:pathLst>
            </a:custGeom>
            <a:solidFill>
              <a:srgbClr val="75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3" name="Freeform 188"/>
            <p:cNvSpPr>
              <a:spLocks/>
            </p:cNvSpPr>
            <p:nvPr userDrawn="1"/>
          </p:nvSpPr>
          <p:spPr bwMode="auto">
            <a:xfrm>
              <a:off x="3827463" y="-1235075"/>
              <a:ext cx="19050" cy="60325"/>
            </a:xfrm>
            <a:custGeom>
              <a:avLst/>
              <a:gdLst>
                <a:gd name="T0" fmla="*/ 1 w 5"/>
                <a:gd name="T1" fmla="*/ 0 h 16"/>
                <a:gd name="T2" fmla="*/ 3 w 5"/>
                <a:gd name="T3" fmla="*/ 0 h 16"/>
                <a:gd name="T4" fmla="*/ 0 w 5"/>
                <a:gd name="T5" fmla="*/ 16 h 16"/>
                <a:gd name="T6" fmla="*/ 1 w 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6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5" y="6"/>
                    <a:pt x="3" y="11"/>
                    <a:pt x="0" y="16"/>
                  </a:cubicBezTo>
                  <a:cubicBezTo>
                    <a:pt x="0" y="11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90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4" name="Freeform 189"/>
            <p:cNvSpPr>
              <a:spLocks/>
            </p:cNvSpPr>
            <p:nvPr userDrawn="1"/>
          </p:nvSpPr>
          <p:spPr bwMode="auto">
            <a:xfrm>
              <a:off x="1830388" y="-2082800"/>
              <a:ext cx="25400" cy="55563"/>
            </a:xfrm>
            <a:custGeom>
              <a:avLst/>
              <a:gdLst>
                <a:gd name="T0" fmla="*/ 6 w 7"/>
                <a:gd name="T1" fmla="*/ 0 h 15"/>
                <a:gd name="T2" fmla="*/ 7 w 7"/>
                <a:gd name="T3" fmla="*/ 12 h 15"/>
                <a:gd name="T4" fmla="*/ 5 w 7"/>
                <a:gd name="T5" fmla="*/ 14 h 15"/>
                <a:gd name="T6" fmla="*/ 6 w 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6" y="0"/>
                  </a:moveTo>
                  <a:cubicBezTo>
                    <a:pt x="7" y="4"/>
                    <a:pt x="7" y="8"/>
                    <a:pt x="7" y="12"/>
                  </a:cubicBezTo>
                  <a:cubicBezTo>
                    <a:pt x="7" y="13"/>
                    <a:pt x="7" y="15"/>
                    <a:pt x="5" y="14"/>
                  </a:cubicBezTo>
                  <a:cubicBezTo>
                    <a:pt x="5" y="9"/>
                    <a:pt x="0" y="4"/>
                    <a:pt x="6" y="0"/>
                  </a:cubicBezTo>
                  <a:close/>
                </a:path>
              </a:pathLst>
            </a:custGeom>
            <a:solidFill>
              <a:srgbClr val="5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5" name="Freeform 190"/>
            <p:cNvSpPr>
              <a:spLocks/>
            </p:cNvSpPr>
            <p:nvPr userDrawn="1"/>
          </p:nvSpPr>
          <p:spPr bwMode="auto">
            <a:xfrm>
              <a:off x="2176463" y="-1849438"/>
              <a:ext cx="44450" cy="63500"/>
            </a:xfrm>
            <a:custGeom>
              <a:avLst/>
              <a:gdLst>
                <a:gd name="T0" fmla="*/ 4 w 12"/>
                <a:gd name="T1" fmla="*/ 0 h 17"/>
                <a:gd name="T2" fmla="*/ 12 w 12"/>
                <a:gd name="T3" fmla="*/ 12 h 17"/>
                <a:gd name="T4" fmla="*/ 2 w 12"/>
                <a:gd name="T5" fmla="*/ 13 h 17"/>
                <a:gd name="T6" fmla="*/ 4 w 12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4" y="0"/>
                  </a:moveTo>
                  <a:cubicBezTo>
                    <a:pt x="3" y="11"/>
                    <a:pt x="4" y="12"/>
                    <a:pt x="12" y="12"/>
                  </a:cubicBezTo>
                  <a:cubicBezTo>
                    <a:pt x="9" y="17"/>
                    <a:pt x="5" y="11"/>
                    <a:pt x="2" y="13"/>
                  </a:cubicBezTo>
                  <a:cubicBezTo>
                    <a:pt x="3" y="9"/>
                    <a:pt x="0" y="4"/>
                    <a:pt x="4" y="0"/>
                  </a:cubicBezTo>
                  <a:close/>
                </a:path>
              </a:pathLst>
            </a:custGeom>
            <a:solidFill>
              <a:srgbClr val="825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6" name="Freeform 191"/>
            <p:cNvSpPr>
              <a:spLocks/>
            </p:cNvSpPr>
            <p:nvPr userDrawn="1"/>
          </p:nvSpPr>
          <p:spPr bwMode="auto">
            <a:xfrm>
              <a:off x="2017713" y="-2600325"/>
              <a:ext cx="41275" cy="57150"/>
            </a:xfrm>
            <a:custGeom>
              <a:avLst/>
              <a:gdLst>
                <a:gd name="T0" fmla="*/ 0 w 11"/>
                <a:gd name="T1" fmla="*/ 15 h 15"/>
                <a:gd name="T2" fmla="*/ 11 w 11"/>
                <a:gd name="T3" fmla="*/ 0 h 15"/>
                <a:gd name="T4" fmla="*/ 0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cubicBezTo>
                    <a:pt x="1" y="8"/>
                    <a:pt x="3" y="2"/>
                    <a:pt x="11" y="0"/>
                  </a:cubicBezTo>
                  <a:cubicBezTo>
                    <a:pt x="6" y="4"/>
                    <a:pt x="4" y="10"/>
                    <a:pt x="0" y="15"/>
                  </a:cubicBezTo>
                  <a:close/>
                </a:path>
              </a:pathLst>
            </a:custGeom>
            <a:solidFill>
              <a:srgbClr val="816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7" name="Freeform 192"/>
            <p:cNvSpPr>
              <a:spLocks/>
            </p:cNvSpPr>
            <p:nvPr userDrawn="1"/>
          </p:nvSpPr>
          <p:spPr bwMode="auto">
            <a:xfrm>
              <a:off x="1114425" y="-2600325"/>
              <a:ext cx="46038" cy="57150"/>
            </a:xfrm>
            <a:custGeom>
              <a:avLst/>
              <a:gdLst>
                <a:gd name="T0" fmla="*/ 0 w 12"/>
                <a:gd name="T1" fmla="*/ 0 h 15"/>
                <a:gd name="T2" fmla="*/ 12 w 12"/>
                <a:gd name="T3" fmla="*/ 15 h 15"/>
                <a:gd name="T4" fmla="*/ 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0" y="0"/>
                  </a:moveTo>
                  <a:cubicBezTo>
                    <a:pt x="8" y="2"/>
                    <a:pt x="10" y="8"/>
                    <a:pt x="12" y="15"/>
                  </a:cubicBezTo>
                  <a:cubicBezTo>
                    <a:pt x="8" y="10"/>
                    <a:pt x="6" y="4"/>
                    <a:pt x="0" y="0"/>
                  </a:cubicBezTo>
                  <a:close/>
                </a:path>
              </a:pathLst>
            </a:custGeom>
            <a:solidFill>
              <a:srgbClr val="816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8" name="Freeform 193"/>
            <p:cNvSpPr>
              <a:spLocks/>
            </p:cNvSpPr>
            <p:nvPr userDrawn="1"/>
          </p:nvSpPr>
          <p:spPr bwMode="auto">
            <a:xfrm>
              <a:off x="2003425" y="-2682875"/>
              <a:ext cx="25400" cy="60325"/>
            </a:xfrm>
            <a:custGeom>
              <a:avLst/>
              <a:gdLst>
                <a:gd name="T0" fmla="*/ 5 w 7"/>
                <a:gd name="T1" fmla="*/ 13 h 16"/>
                <a:gd name="T2" fmla="*/ 2 w 7"/>
                <a:gd name="T3" fmla="*/ 15 h 16"/>
                <a:gd name="T4" fmla="*/ 1 w 7"/>
                <a:gd name="T5" fmla="*/ 11 h 16"/>
                <a:gd name="T6" fmla="*/ 5 w 7"/>
                <a:gd name="T7" fmla="*/ 0 h 16"/>
                <a:gd name="T8" fmla="*/ 7 w 7"/>
                <a:gd name="T9" fmla="*/ 0 h 16"/>
                <a:gd name="T10" fmla="*/ 3 w 7"/>
                <a:gd name="T11" fmla="*/ 11 h 16"/>
                <a:gd name="T12" fmla="*/ 5 w 7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5" y="13"/>
                  </a:moveTo>
                  <a:cubicBezTo>
                    <a:pt x="5" y="15"/>
                    <a:pt x="4" y="16"/>
                    <a:pt x="2" y="15"/>
                  </a:cubicBezTo>
                  <a:cubicBezTo>
                    <a:pt x="0" y="15"/>
                    <a:pt x="1" y="12"/>
                    <a:pt x="1" y="11"/>
                  </a:cubicBezTo>
                  <a:cubicBezTo>
                    <a:pt x="2" y="7"/>
                    <a:pt x="4" y="4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6" y="4"/>
                    <a:pt x="4" y="8"/>
                    <a:pt x="3" y="11"/>
                  </a:cubicBezTo>
                  <a:cubicBezTo>
                    <a:pt x="1" y="16"/>
                    <a:pt x="5" y="12"/>
                    <a:pt x="5" y="13"/>
                  </a:cubicBezTo>
                  <a:close/>
                </a:path>
              </a:pathLst>
            </a:custGeom>
            <a:solidFill>
              <a:srgbClr val="7C5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9" name="Freeform 194"/>
            <p:cNvSpPr>
              <a:spLocks/>
            </p:cNvSpPr>
            <p:nvPr userDrawn="1"/>
          </p:nvSpPr>
          <p:spPr bwMode="auto">
            <a:xfrm>
              <a:off x="2212975" y="-2697163"/>
              <a:ext cx="38100" cy="44450"/>
            </a:xfrm>
            <a:custGeom>
              <a:avLst/>
              <a:gdLst>
                <a:gd name="T0" fmla="*/ 9 w 10"/>
                <a:gd name="T1" fmla="*/ 4 h 12"/>
                <a:gd name="T2" fmla="*/ 5 w 10"/>
                <a:gd name="T3" fmla="*/ 4 h 12"/>
                <a:gd name="T4" fmla="*/ 10 w 10"/>
                <a:gd name="T5" fmla="*/ 11 h 12"/>
                <a:gd name="T6" fmla="*/ 5 w 10"/>
                <a:gd name="T7" fmla="*/ 8 h 12"/>
                <a:gd name="T8" fmla="*/ 3 w 10"/>
                <a:gd name="T9" fmla="*/ 2 h 12"/>
                <a:gd name="T10" fmla="*/ 9 w 1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8" y="4"/>
                    <a:pt x="7" y="4"/>
                    <a:pt x="5" y="4"/>
                  </a:cubicBezTo>
                  <a:cubicBezTo>
                    <a:pt x="6" y="8"/>
                    <a:pt x="10" y="8"/>
                    <a:pt x="10" y="11"/>
                  </a:cubicBezTo>
                  <a:cubicBezTo>
                    <a:pt x="8" y="12"/>
                    <a:pt x="7" y="10"/>
                    <a:pt x="5" y="8"/>
                  </a:cubicBezTo>
                  <a:cubicBezTo>
                    <a:pt x="4" y="7"/>
                    <a:pt x="0" y="5"/>
                    <a:pt x="3" y="2"/>
                  </a:cubicBezTo>
                  <a:cubicBezTo>
                    <a:pt x="5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7D5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0" name="Freeform 195"/>
            <p:cNvSpPr>
              <a:spLocks/>
            </p:cNvSpPr>
            <p:nvPr userDrawn="1"/>
          </p:nvSpPr>
          <p:spPr bwMode="auto">
            <a:xfrm>
              <a:off x="1303338" y="-2208213"/>
              <a:ext cx="26988" cy="68263"/>
            </a:xfrm>
            <a:custGeom>
              <a:avLst/>
              <a:gdLst>
                <a:gd name="T0" fmla="*/ 0 w 7"/>
                <a:gd name="T1" fmla="*/ 0 h 18"/>
                <a:gd name="T2" fmla="*/ 7 w 7"/>
                <a:gd name="T3" fmla="*/ 18 h 18"/>
                <a:gd name="T4" fmla="*/ 0 w 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0"/>
                  </a:moveTo>
                  <a:cubicBezTo>
                    <a:pt x="4" y="5"/>
                    <a:pt x="7" y="11"/>
                    <a:pt x="7" y="18"/>
                  </a:cubicBezTo>
                  <a:cubicBezTo>
                    <a:pt x="4" y="12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7D6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1" name="Freeform 196"/>
            <p:cNvSpPr>
              <a:spLocks/>
            </p:cNvSpPr>
            <p:nvPr userDrawn="1"/>
          </p:nvSpPr>
          <p:spPr bwMode="auto">
            <a:xfrm>
              <a:off x="2906713" y="-2293938"/>
              <a:ext cx="52388" cy="30163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5 h 8"/>
                <a:gd name="T4" fmla="*/ 1 w 14"/>
                <a:gd name="T5" fmla="*/ 3 h 8"/>
                <a:gd name="T6" fmla="*/ 14 w 14"/>
                <a:gd name="T7" fmla="*/ 0 h 8"/>
                <a:gd name="T8" fmla="*/ 6 w 14"/>
                <a:gd name="T9" fmla="*/ 6 h 8"/>
                <a:gd name="T10" fmla="*/ 0 w 1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6" y="6"/>
                    <a:pt x="10" y="3"/>
                    <a:pt x="14" y="0"/>
                  </a:cubicBezTo>
                  <a:cubicBezTo>
                    <a:pt x="13" y="4"/>
                    <a:pt x="10" y="6"/>
                    <a:pt x="6" y="6"/>
                  </a:cubicBezTo>
                  <a:cubicBezTo>
                    <a:pt x="4" y="6"/>
                    <a:pt x="2" y="5"/>
                    <a:pt x="0" y="8"/>
                  </a:cubicBezTo>
                  <a:close/>
                </a:path>
              </a:pathLst>
            </a:custGeom>
            <a:solidFill>
              <a:srgbClr val="7A5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2" name="Freeform 197"/>
            <p:cNvSpPr>
              <a:spLocks/>
            </p:cNvSpPr>
            <p:nvPr userDrawn="1"/>
          </p:nvSpPr>
          <p:spPr bwMode="auto">
            <a:xfrm>
              <a:off x="1092200" y="-2708275"/>
              <a:ext cx="38100" cy="33338"/>
            </a:xfrm>
            <a:custGeom>
              <a:avLst/>
              <a:gdLst>
                <a:gd name="T0" fmla="*/ 10 w 10"/>
                <a:gd name="T1" fmla="*/ 9 h 9"/>
                <a:gd name="T2" fmla="*/ 4 w 10"/>
                <a:gd name="T3" fmla="*/ 4 h 9"/>
                <a:gd name="T4" fmla="*/ 4 w 10"/>
                <a:gd name="T5" fmla="*/ 9 h 9"/>
                <a:gd name="T6" fmla="*/ 3 w 10"/>
                <a:gd name="T7" fmla="*/ 2 h 9"/>
                <a:gd name="T8" fmla="*/ 8 w 10"/>
                <a:gd name="T9" fmla="*/ 5 h 9"/>
                <a:gd name="T10" fmla="*/ 10 w 10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7" y="9"/>
                    <a:pt x="7" y="5"/>
                    <a:pt x="4" y="4"/>
                  </a:cubicBezTo>
                  <a:cubicBezTo>
                    <a:pt x="3" y="5"/>
                    <a:pt x="4" y="7"/>
                    <a:pt x="4" y="9"/>
                  </a:cubicBezTo>
                  <a:cubicBezTo>
                    <a:pt x="1" y="7"/>
                    <a:pt x="0" y="4"/>
                    <a:pt x="3" y="2"/>
                  </a:cubicBezTo>
                  <a:cubicBezTo>
                    <a:pt x="6" y="0"/>
                    <a:pt x="7" y="3"/>
                    <a:pt x="8" y="5"/>
                  </a:cubicBezTo>
                  <a:cubicBezTo>
                    <a:pt x="9" y="6"/>
                    <a:pt x="9" y="7"/>
                    <a:pt x="10" y="9"/>
                  </a:cubicBezTo>
                  <a:close/>
                </a:path>
              </a:pathLst>
            </a:custGeom>
            <a:solidFill>
              <a:srgbClr val="7A6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3" name="Freeform 198"/>
            <p:cNvSpPr>
              <a:spLocks/>
            </p:cNvSpPr>
            <p:nvPr userDrawn="1"/>
          </p:nvSpPr>
          <p:spPr bwMode="auto">
            <a:xfrm>
              <a:off x="1998663" y="-2732088"/>
              <a:ext cx="38100" cy="60325"/>
            </a:xfrm>
            <a:custGeom>
              <a:avLst/>
              <a:gdLst>
                <a:gd name="T0" fmla="*/ 10 w 10"/>
                <a:gd name="T1" fmla="*/ 3 h 16"/>
                <a:gd name="T2" fmla="*/ 4 w 10"/>
                <a:gd name="T3" fmla="*/ 10 h 16"/>
                <a:gd name="T4" fmla="*/ 0 w 10"/>
                <a:gd name="T5" fmla="*/ 16 h 16"/>
                <a:gd name="T6" fmla="*/ 5 w 10"/>
                <a:gd name="T7" fmla="*/ 4 h 16"/>
                <a:gd name="T8" fmla="*/ 10 w 10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3"/>
                  </a:moveTo>
                  <a:cubicBezTo>
                    <a:pt x="6" y="4"/>
                    <a:pt x="6" y="7"/>
                    <a:pt x="4" y="10"/>
                  </a:cubicBezTo>
                  <a:cubicBezTo>
                    <a:pt x="3" y="12"/>
                    <a:pt x="3" y="15"/>
                    <a:pt x="0" y="16"/>
                  </a:cubicBezTo>
                  <a:cubicBezTo>
                    <a:pt x="0" y="11"/>
                    <a:pt x="3" y="8"/>
                    <a:pt x="5" y="4"/>
                  </a:cubicBezTo>
                  <a:cubicBezTo>
                    <a:pt x="6" y="2"/>
                    <a:pt x="8" y="0"/>
                    <a:pt x="10" y="3"/>
                  </a:cubicBezTo>
                  <a:close/>
                </a:path>
              </a:pathLst>
            </a:custGeom>
            <a:solidFill>
              <a:srgbClr val="85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4" name="Freeform 199"/>
            <p:cNvSpPr>
              <a:spLocks/>
            </p:cNvSpPr>
            <p:nvPr userDrawn="1"/>
          </p:nvSpPr>
          <p:spPr bwMode="auto">
            <a:xfrm>
              <a:off x="1393825" y="-2493963"/>
              <a:ext cx="44450" cy="44450"/>
            </a:xfrm>
            <a:custGeom>
              <a:avLst/>
              <a:gdLst>
                <a:gd name="T0" fmla="*/ 0 w 12"/>
                <a:gd name="T1" fmla="*/ 11 h 12"/>
                <a:gd name="T2" fmla="*/ 11 w 12"/>
                <a:gd name="T3" fmla="*/ 0 h 12"/>
                <a:gd name="T4" fmla="*/ 12 w 12"/>
                <a:gd name="T5" fmla="*/ 1 h 12"/>
                <a:gd name="T6" fmla="*/ 1 w 12"/>
                <a:gd name="T7" fmla="*/ 12 h 12"/>
                <a:gd name="T8" fmla="*/ 0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cubicBezTo>
                    <a:pt x="2" y="6"/>
                    <a:pt x="6" y="2"/>
                    <a:pt x="11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0" y="6"/>
                    <a:pt x="6" y="10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83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5" name="Freeform 200"/>
            <p:cNvSpPr>
              <a:spLocks/>
            </p:cNvSpPr>
            <p:nvPr userDrawn="1"/>
          </p:nvSpPr>
          <p:spPr bwMode="auto">
            <a:xfrm>
              <a:off x="1270000" y="-2647950"/>
              <a:ext cx="30163" cy="41275"/>
            </a:xfrm>
            <a:custGeom>
              <a:avLst/>
              <a:gdLst>
                <a:gd name="T0" fmla="*/ 1 w 8"/>
                <a:gd name="T1" fmla="*/ 11 h 11"/>
                <a:gd name="T2" fmla="*/ 3 w 8"/>
                <a:gd name="T3" fmla="*/ 7 h 11"/>
                <a:gd name="T4" fmla="*/ 4 w 8"/>
                <a:gd name="T5" fmla="*/ 3 h 11"/>
                <a:gd name="T6" fmla="*/ 0 w 8"/>
                <a:gd name="T7" fmla="*/ 4 h 11"/>
                <a:gd name="T8" fmla="*/ 5 w 8"/>
                <a:gd name="T9" fmla="*/ 2 h 11"/>
                <a:gd name="T10" fmla="*/ 5 w 8"/>
                <a:gd name="T11" fmla="*/ 7 h 11"/>
                <a:gd name="T12" fmla="*/ 1 w 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1" y="11"/>
                  </a:moveTo>
                  <a:cubicBezTo>
                    <a:pt x="1" y="9"/>
                    <a:pt x="2" y="8"/>
                    <a:pt x="3" y="7"/>
                  </a:cubicBezTo>
                  <a:cubicBezTo>
                    <a:pt x="3" y="6"/>
                    <a:pt x="6" y="5"/>
                    <a:pt x="4" y="3"/>
                  </a:cubicBezTo>
                  <a:cubicBezTo>
                    <a:pt x="3" y="2"/>
                    <a:pt x="1" y="4"/>
                    <a:pt x="0" y="4"/>
                  </a:cubicBezTo>
                  <a:cubicBezTo>
                    <a:pt x="0" y="1"/>
                    <a:pt x="2" y="0"/>
                    <a:pt x="5" y="2"/>
                  </a:cubicBezTo>
                  <a:cubicBezTo>
                    <a:pt x="8" y="3"/>
                    <a:pt x="7" y="5"/>
                    <a:pt x="5" y="7"/>
                  </a:cubicBezTo>
                  <a:cubicBezTo>
                    <a:pt x="4" y="9"/>
                    <a:pt x="3" y="11"/>
                    <a:pt x="1" y="11"/>
                  </a:cubicBezTo>
                  <a:close/>
                </a:path>
              </a:pathLst>
            </a:custGeom>
            <a:solidFill>
              <a:srgbClr val="80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6" name="Freeform 201"/>
            <p:cNvSpPr>
              <a:spLocks/>
            </p:cNvSpPr>
            <p:nvPr userDrawn="1"/>
          </p:nvSpPr>
          <p:spPr bwMode="auto">
            <a:xfrm>
              <a:off x="1852613" y="-2098675"/>
              <a:ext cx="44450" cy="33338"/>
            </a:xfrm>
            <a:custGeom>
              <a:avLst/>
              <a:gdLst>
                <a:gd name="T0" fmla="*/ 12 w 12"/>
                <a:gd name="T1" fmla="*/ 9 h 9"/>
                <a:gd name="T2" fmla="*/ 0 w 12"/>
                <a:gd name="T3" fmla="*/ 4 h 9"/>
                <a:gd name="T4" fmla="*/ 12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8" y="8"/>
                    <a:pt x="5" y="4"/>
                    <a:pt x="0" y="4"/>
                  </a:cubicBezTo>
                  <a:cubicBezTo>
                    <a:pt x="7" y="0"/>
                    <a:pt x="10" y="4"/>
                    <a:pt x="12" y="9"/>
                  </a:cubicBezTo>
                  <a:close/>
                </a:path>
              </a:pathLst>
            </a:custGeom>
            <a:solidFill>
              <a:srgbClr val="5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7" name="Freeform 202"/>
            <p:cNvSpPr>
              <a:spLocks/>
            </p:cNvSpPr>
            <p:nvPr userDrawn="1"/>
          </p:nvSpPr>
          <p:spPr bwMode="auto">
            <a:xfrm>
              <a:off x="2225675" y="-2762250"/>
              <a:ext cx="41275" cy="49213"/>
            </a:xfrm>
            <a:custGeom>
              <a:avLst/>
              <a:gdLst>
                <a:gd name="T0" fmla="*/ 11 w 11"/>
                <a:gd name="T1" fmla="*/ 5 h 13"/>
                <a:gd name="T2" fmla="*/ 9 w 11"/>
                <a:gd name="T3" fmla="*/ 11 h 13"/>
                <a:gd name="T4" fmla="*/ 9 w 11"/>
                <a:gd name="T5" fmla="*/ 13 h 13"/>
                <a:gd name="T6" fmla="*/ 5 w 11"/>
                <a:gd name="T7" fmla="*/ 7 h 13"/>
                <a:gd name="T8" fmla="*/ 6 w 11"/>
                <a:gd name="T9" fmla="*/ 2 h 13"/>
                <a:gd name="T10" fmla="*/ 11 w 1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5"/>
                  </a:moveTo>
                  <a:cubicBezTo>
                    <a:pt x="0" y="4"/>
                    <a:pt x="11" y="9"/>
                    <a:pt x="9" y="11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7" y="11"/>
                    <a:pt x="6" y="9"/>
                    <a:pt x="5" y="7"/>
                  </a:cubicBezTo>
                  <a:cubicBezTo>
                    <a:pt x="4" y="5"/>
                    <a:pt x="4" y="3"/>
                    <a:pt x="6" y="2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785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8" name="Freeform 203"/>
            <p:cNvSpPr>
              <a:spLocks/>
            </p:cNvSpPr>
            <p:nvPr userDrawn="1"/>
          </p:nvSpPr>
          <p:spPr bwMode="auto">
            <a:xfrm>
              <a:off x="2500313" y="-2298700"/>
              <a:ext cx="33338" cy="34925"/>
            </a:xfrm>
            <a:custGeom>
              <a:avLst/>
              <a:gdLst>
                <a:gd name="T0" fmla="*/ 9 w 9"/>
                <a:gd name="T1" fmla="*/ 4 h 9"/>
                <a:gd name="T2" fmla="*/ 0 w 9"/>
                <a:gd name="T3" fmla="*/ 9 h 9"/>
                <a:gd name="T4" fmla="*/ 5 w 9"/>
                <a:gd name="T5" fmla="*/ 0 h 9"/>
                <a:gd name="T6" fmla="*/ 9 w 9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6" y="6"/>
                    <a:pt x="3" y="8"/>
                    <a:pt x="0" y="9"/>
                  </a:cubicBezTo>
                  <a:cubicBezTo>
                    <a:pt x="0" y="5"/>
                    <a:pt x="8" y="6"/>
                    <a:pt x="5" y="0"/>
                  </a:cubicBezTo>
                  <a:cubicBezTo>
                    <a:pt x="7" y="1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62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9" name="Freeform 204"/>
            <p:cNvSpPr>
              <a:spLocks/>
            </p:cNvSpPr>
            <p:nvPr userDrawn="1"/>
          </p:nvSpPr>
          <p:spPr bwMode="auto">
            <a:xfrm>
              <a:off x="1341438" y="-2324100"/>
              <a:ext cx="25400" cy="44450"/>
            </a:xfrm>
            <a:custGeom>
              <a:avLst/>
              <a:gdLst>
                <a:gd name="T0" fmla="*/ 7 w 7"/>
                <a:gd name="T1" fmla="*/ 12 h 12"/>
                <a:gd name="T2" fmla="*/ 0 w 7"/>
                <a:gd name="T3" fmla="*/ 0 h 12"/>
                <a:gd name="T4" fmla="*/ 7 w 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3" y="9"/>
                    <a:pt x="2" y="4"/>
                    <a:pt x="0" y="0"/>
                  </a:cubicBezTo>
                  <a:cubicBezTo>
                    <a:pt x="5" y="2"/>
                    <a:pt x="6" y="8"/>
                    <a:pt x="7" y="12"/>
                  </a:cubicBezTo>
                  <a:close/>
                </a:path>
              </a:pathLst>
            </a:custGeom>
            <a:solidFill>
              <a:srgbClr val="836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0" name="Freeform 205"/>
            <p:cNvSpPr>
              <a:spLocks/>
            </p:cNvSpPr>
            <p:nvPr userDrawn="1"/>
          </p:nvSpPr>
          <p:spPr bwMode="auto">
            <a:xfrm>
              <a:off x="1855788" y="-2208213"/>
              <a:ext cx="19050" cy="57150"/>
            </a:xfrm>
            <a:custGeom>
              <a:avLst/>
              <a:gdLst>
                <a:gd name="T0" fmla="*/ 0 w 5"/>
                <a:gd name="T1" fmla="*/ 15 h 15"/>
                <a:gd name="T2" fmla="*/ 5 w 5"/>
                <a:gd name="T3" fmla="*/ 0 h 15"/>
                <a:gd name="T4" fmla="*/ 0 w 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cubicBezTo>
                    <a:pt x="0" y="10"/>
                    <a:pt x="2" y="5"/>
                    <a:pt x="5" y="0"/>
                  </a:cubicBezTo>
                  <a:cubicBezTo>
                    <a:pt x="5" y="6"/>
                    <a:pt x="3" y="11"/>
                    <a:pt x="0" y="15"/>
                  </a:cubicBezTo>
                  <a:close/>
                </a:path>
              </a:pathLst>
            </a:custGeom>
            <a:solidFill>
              <a:srgbClr val="806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1" name="Freeform 206"/>
            <p:cNvSpPr>
              <a:spLocks/>
            </p:cNvSpPr>
            <p:nvPr userDrawn="1"/>
          </p:nvSpPr>
          <p:spPr bwMode="auto">
            <a:xfrm>
              <a:off x="2025650" y="-2641600"/>
              <a:ext cx="26988" cy="38100"/>
            </a:xfrm>
            <a:custGeom>
              <a:avLst/>
              <a:gdLst>
                <a:gd name="T0" fmla="*/ 6 w 7"/>
                <a:gd name="T1" fmla="*/ 7 h 10"/>
                <a:gd name="T2" fmla="*/ 2 w 7"/>
                <a:gd name="T3" fmla="*/ 10 h 10"/>
                <a:gd name="T4" fmla="*/ 2 w 7"/>
                <a:gd name="T5" fmla="*/ 5 h 10"/>
                <a:gd name="T6" fmla="*/ 6 w 7"/>
                <a:gd name="T7" fmla="*/ 0 h 10"/>
                <a:gd name="T8" fmla="*/ 4 w 7"/>
                <a:gd name="T9" fmla="*/ 6 h 10"/>
                <a:gd name="T10" fmla="*/ 6 w 7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6" y="7"/>
                  </a:moveTo>
                  <a:cubicBezTo>
                    <a:pt x="6" y="9"/>
                    <a:pt x="4" y="10"/>
                    <a:pt x="2" y="10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3" y="4"/>
                    <a:pt x="3" y="1"/>
                    <a:pt x="6" y="0"/>
                  </a:cubicBezTo>
                  <a:cubicBezTo>
                    <a:pt x="7" y="3"/>
                    <a:pt x="4" y="4"/>
                    <a:pt x="4" y="6"/>
                  </a:cubicBezTo>
                  <a:cubicBezTo>
                    <a:pt x="4" y="8"/>
                    <a:pt x="5" y="6"/>
                    <a:pt x="6" y="7"/>
                  </a:cubicBezTo>
                  <a:close/>
                </a:path>
              </a:pathLst>
            </a:custGeom>
            <a:solidFill>
              <a:srgbClr val="8864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2" name="Freeform 207"/>
            <p:cNvSpPr>
              <a:spLocks/>
            </p:cNvSpPr>
            <p:nvPr userDrawn="1"/>
          </p:nvSpPr>
          <p:spPr bwMode="auto">
            <a:xfrm>
              <a:off x="1127125" y="-2641600"/>
              <a:ext cx="22225" cy="41275"/>
            </a:xfrm>
            <a:custGeom>
              <a:avLst/>
              <a:gdLst>
                <a:gd name="T0" fmla="*/ 0 w 6"/>
                <a:gd name="T1" fmla="*/ 0 h 11"/>
                <a:gd name="T2" fmla="*/ 4 w 6"/>
                <a:gd name="T3" fmla="*/ 5 h 11"/>
                <a:gd name="T4" fmla="*/ 4 w 6"/>
                <a:gd name="T5" fmla="*/ 10 h 11"/>
                <a:gd name="T6" fmla="*/ 0 w 6"/>
                <a:gd name="T7" fmla="*/ 7 h 11"/>
                <a:gd name="T8" fmla="*/ 2 w 6"/>
                <a:gd name="T9" fmla="*/ 5 h 11"/>
                <a:gd name="T10" fmla="*/ 0 w 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3" y="1"/>
                    <a:pt x="3" y="3"/>
                    <a:pt x="4" y="5"/>
                  </a:cubicBezTo>
                  <a:cubicBezTo>
                    <a:pt x="5" y="6"/>
                    <a:pt x="6" y="8"/>
                    <a:pt x="4" y="10"/>
                  </a:cubicBezTo>
                  <a:cubicBezTo>
                    <a:pt x="2" y="11"/>
                    <a:pt x="1" y="9"/>
                    <a:pt x="0" y="7"/>
                  </a:cubicBezTo>
                  <a:cubicBezTo>
                    <a:pt x="0" y="6"/>
                    <a:pt x="3" y="8"/>
                    <a:pt x="2" y="5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805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3" name="Freeform 208"/>
            <p:cNvSpPr>
              <a:spLocks/>
            </p:cNvSpPr>
            <p:nvPr userDrawn="1"/>
          </p:nvSpPr>
          <p:spPr bwMode="auto">
            <a:xfrm>
              <a:off x="2044700" y="-2708275"/>
              <a:ext cx="33338" cy="33338"/>
            </a:xfrm>
            <a:custGeom>
              <a:avLst/>
              <a:gdLst>
                <a:gd name="T0" fmla="*/ 7 w 9"/>
                <a:gd name="T1" fmla="*/ 8 h 9"/>
                <a:gd name="T2" fmla="*/ 7 w 9"/>
                <a:gd name="T3" fmla="*/ 4 h 9"/>
                <a:gd name="T4" fmla="*/ 1 w 9"/>
                <a:gd name="T5" fmla="*/ 9 h 9"/>
                <a:gd name="T6" fmla="*/ 2 w 9"/>
                <a:gd name="T7" fmla="*/ 5 h 9"/>
                <a:gd name="T8" fmla="*/ 7 w 9"/>
                <a:gd name="T9" fmla="*/ 2 h 9"/>
                <a:gd name="T10" fmla="*/ 7 w 9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7" y="7"/>
                    <a:pt x="7" y="5"/>
                    <a:pt x="7" y="4"/>
                  </a:cubicBezTo>
                  <a:cubicBezTo>
                    <a:pt x="3" y="4"/>
                    <a:pt x="4" y="8"/>
                    <a:pt x="1" y="9"/>
                  </a:cubicBezTo>
                  <a:cubicBezTo>
                    <a:pt x="0" y="7"/>
                    <a:pt x="2" y="6"/>
                    <a:pt x="2" y="5"/>
                  </a:cubicBezTo>
                  <a:cubicBezTo>
                    <a:pt x="3" y="3"/>
                    <a:pt x="5" y="0"/>
                    <a:pt x="7" y="2"/>
                  </a:cubicBezTo>
                  <a:cubicBezTo>
                    <a:pt x="9" y="3"/>
                    <a:pt x="9" y="6"/>
                    <a:pt x="7" y="8"/>
                  </a:cubicBezTo>
                  <a:close/>
                </a:path>
              </a:pathLst>
            </a:custGeom>
            <a:solidFill>
              <a:srgbClr val="7A5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4" name="Freeform 209"/>
            <p:cNvSpPr>
              <a:spLocks/>
            </p:cNvSpPr>
            <p:nvPr userDrawn="1"/>
          </p:nvSpPr>
          <p:spPr bwMode="auto">
            <a:xfrm>
              <a:off x="1352550" y="-2093913"/>
              <a:ext cx="19050" cy="41275"/>
            </a:xfrm>
            <a:custGeom>
              <a:avLst/>
              <a:gdLst>
                <a:gd name="T0" fmla="*/ 3 w 5"/>
                <a:gd name="T1" fmla="*/ 11 h 11"/>
                <a:gd name="T2" fmla="*/ 1 w 5"/>
                <a:gd name="T3" fmla="*/ 9 h 11"/>
                <a:gd name="T4" fmla="*/ 0 w 5"/>
                <a:gd name="T5" fmla="*/ 0 h 11"/>
                <a:gd name="T6" fmla="*/ 5 w 5"/>
                <a:gd name="T7" fmla="*/ 10 h 11"/>
                <a:gd name="T8" fmla="*/ 3 w 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2" y="11"/>
                    <a:pt x="2" y="10"/>
                    <a:pt x="1" y="9"/>
                  </a:cubicBezTo>
                  <a:cubicBezTo>
                    <a:pt x="2" y="6"/>
                    <a:pt x="0" y="3"/>
                    <a:pt x="0" y="0"/>
                  </a:cubicBezTo>
                  <a:cubicBezTo>
                    <a:pt x="3" y="2"/>
                    <a:pt x="4" y="6"/>
                    <a:pt x="5" y="10"/>
                  </a:cubicBezTo>
                  <a:cubicBezTo>
                    <a:pt x="4" y="11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725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5" name="Freeform 211"/>
            <p:cNvSpPr>
              <a:spLocks/>
            </p:cNvSpPr>
            <p:nvPr userDrawn="1"/>
          </p:nvSpPr>
          <p:spPr bwMode="auto">
            <a:xfrm>
              <a:off x="1330326" y="-2143125"/>
              <a:ext cx="22225" cy="49213"/>
            </a:xfrm>
            <a:custGeom>
              <a:avLst/>
              <a:gdLst>
                <a:gd name="T0" fmla="*/ 0 w 6"/>
                <a:gd name="T1" fmla="*/ 0 h 13"/>
                <a:gd name="T2" fmla="*/ 6 w 6"/>
                <a:gd name="T3" fmla="*/ 13 h 13"/>
                <a:gd name="T4" fmla="*/ 0 w 6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cubicBezTo>
                    <a:pt x="4" y="4"/>
                    <a:pt x="6" y="8"/>
                    <a:pt x="6" y="13"/>
                  </a:cubicBezTo>
                  <a:cubicBezTo>
                    <a:pt x="3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806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6" name="Freeform 212"/>
            <p:cNvSpPr>
              <a:spLocks/>
            </p:cNvSpPr>
            <p:nvPr userDrawn="1"/>
          </p:nvSpPr>
          <p:spPr bwMode="auto">
            <a:xfrm>
              <a:off x="3233738" y="-2724150"/>
              <a:ext cx="33338" cy="22225"/>
            </a:xfrm>
            <a:custGeom>
              <a:avLst/>
              <a:gdLst>
                <a:gd name="T0" fmla="*/ 8 w 9"/>
                <a:gd name="T1" fmla="*/ 0 h 6"/>
                <a:gd name="T2" fmla="*/ 9 w 9"/>
                <a:gd name="T3" fmla="*/ 1 h 6"/>
                <a:gd name="T4" fmla="*/ 4 w 9"/>
                <a:gd name="T5" fmla="*/ 5 h 6"/>
                <a:gd name="T6" fmla="*/ 1 w 9"/>
                <a:gd name="T7" fmla="*/ 5 h 6"/>
                <a:gd name="T8" fmla="*/ 2 w 9"/>
                <a:gd name="T9" fmla="*/ 1 h 6"/>
                <a:gd name="T10" fmla="*/ 8 w 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cubicBezTo>
                    <a:pt x="8" y="1"/>
                    <a:pt x="9" y="1"/>
                    <a:pt x="9" y="1"/>
                  </a:cubicBezTo>
                  <a:cubicBezTo>
                    <a:pt x="7" y="3"/>
                    <a:pt x="6" y="4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5" y="5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754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7" name="Freeform 213"/>
            <p:cNvSpPr>
              <a:spLocks/>
            </p:cNvSpPr>
            <p:nvPr userDrawn="1"/>
          </p:nvSpPr>
          <p:spPr bwMode="auto">
            <a:xfrm>
              <a:off x="1808163" y="-2090738"/>
              <a:ext cx="22225" cy="52388"/>
            </a:xfrm>
            <a:custGeom>
              <a:avLst/>
              <a:gdLst>
                <a:gd name="T0" fmla="*/ 0 w 6"/>
                <a:gd name="T1" fmla="*/ 14 h 14"/>
                <a:gd name="T2" fmla="*/ 6 w 6"/>
                <a:gd name="T3" fmla="*/ 0 h 14"/>
                <a:gd name="T4" fmla="*/ 0 w 6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4">
                  <a:moveTo>
                    <a:pt x="0" y="14"/>
                  </a:moveTo>
                  <a:cubicBezTo>
                    <a:pt x="0" y="9"/>
                    <a:pt x="2" y="4"/>
                    <a:pt x="6" y="0"/>
                  </a:cubicBezTo>
                  <a:cubicBezTo>
                    <a:pt x="5" y="5"/>
                    <a:pt x="3" y="10"/>
                    <a:pt x="0" y="14"/>
                  </a:cubicBezTo>
                  <a:close/>
                </a:path>
              </a:pathLst>
            </a:custGeom>
            <a:solidFill>
              <a:srgbClr val="836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8" name="Freeform 214"/>
            <p:cNvSpPr>
              <a:spLocks/>
            </p:cNvSpPr>
            <p:nvPr userDrawn="1"/>
          </p:nvSpPr>
          <p:spPr bwMode="auto">
            <a:xfrm>
              <a:off x="822326" y="-1992313"/>
              <a:ext cx="22225" cy="52388"/>
            </a:xfrm>
            <a:custGeom>
              <a:avLst/>
              <a:gdLst>
                <a:gd name="T0" fmla="*/ 6 w 6"/>
                <a:gd name="T1" fmla="*/ 0 h 14"/>
                <a:gd name="T2" fmla="*/ 6 w 6"/>
                <a:gd name="T3" fmla="*/ 2 h 14"/>
                <a:gd name="T4" fmla="*/ 1 w 6"/>
                <a:gd name="T5" fmla="*/ 14 h 14"/>
                <a:gd name="T6" fmla="*/ 0 w 6"/>
                <a:gd name="T7" fmla="*/ 9 h 14"/>
                <a:gd name="T8" fmla="*/ 6 w 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cubicBezTo>
                    <a:pt x="6" y="1"/>
                    <a:pt x="6" y="2"/>
                    <a:pt x="6" y="2"/>
                  </a:cubicBezTo>
                  <a:cubicBezTo>
                    <a:pt x="6" y="7"/>
                    <a:pt x="5" y="11"/>
                    <a:pt x="1" y="14"/>
                  </a:cubicBezTo>
                  <a:cubicBezTo>
                    <a:pt x="1" y="12"/>
                    <a:pt x="1" y="10"/>
                    <a:pt x="0" y="9"/>
                  </a:cubicBezTo>
                  <a:cubicBezTo>
                    <a:pt x="2" y="6"/>
                    <a:pt x="3" y="2"/>
                    <a:pt x="6" y="0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9" name="Freeform 215"/>
            <p:cNvSpPr>
              <a:spLocks/>
            </p:cNvSpPr>
            <p:nvPr userDrawn="1"/>
          </p:nvSpPr>
          <p:spPr bwMode="auto">
            <a:xfrm>
              <a:off x="3286126" y="-2170113"/>
              <a:ext cx="44450" cy="26988"/>
            </a:xfrm>
            <a:custGeom>
              <a:avLst/>
              <a:gdLst>
                <a:gd name="T0" fmla="*/ 0 w 12"/>
                <a:gd name="T1" fmla="*/ 1 h 7"/>
                <a:gd name="T2" fmla="*/ 2 w 12"/>
                <a:gd name="T3" fmla="*/ 0 h 7"/>
                <a:gd name="T4" fmla="*/ 12 w 12"/>
                <a:gd name="T5" fmla="*/ 6 h 7"/>
                <a:gd name="T6" fmla="*/ 11 w 12"/>
                <a:gd name="T7" fmla="*/ 7 h 7"/>
                <a:gd name="T8" fmla="*/ 0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6" y="0"/>
                    <a:pt x="10" y="1"/>
                    <a:pt x="12" y="6"/>
                  </a:cubicBezTo>
                  <a:cubicBezTo>
                    <a:pt x="12" y="6"/>
                    <a:pt x="11" y="6"/>
                    <a:pt x="11" y="7"/>
                  </a:cubicBezTo>
                  <a:cubicBezTo>
                    <a:pt x="7" y="6"/>
                    <a:pt x="3" y="4"/>
                    <a:pt x="0" y="1"/>
                  </a:cubicBezTo>
                  <a:close/>
                </a:path>
              </a:pathLst>
            </a:custGeom>
            <a:solidFill>
              <a:srgbClr val="853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0" name="Freeform 216"/>
            <p:cNvSpPr>
              <a:spLocks/>
            </p:cNvSpPr>
            <p:nvPr userDrawn="1"/>
          </p:nvSpPr>
          <p:spPr bwMode="auto">
            <a:xfrm>
              <a:off x="1257301" y="-2490788"/>
              <a:ext cx="23813" cy="46038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6 w 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cubicBezTo>
                    <a:pt x="2" y="9"/>
                    <a:pt x="0" y="5"/>
                    <a:pt x="0" y="0"/>
                  </a:cubicBezTo>
                  <a:cubicBezTo>
                    <a:pt x="3" y="3"/>
                    <a:pt x="5" y="7"/>
                    <a:pt x="6" y="12"/>
                  </a:cubicBezTo>
                  <a:close/>
                </a:path>
              </a:pathLst>
            </a:custGeom>
            <a:solidFill>
              <a:srgbClr val="886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1" name="Freeform 217"/>
            <p:cNvSpPr>
              <a:spLocks/>
            </p:cNvSpPr>
            <p:nvPr userDrawn="1"/>
          </p:nvSpPr>
          <p:spPr bwMode="auto">
            <a:xfrm>
              <a:off x="1830388" y="-2132013"/>
              <a:ext cx="19050" cy="41275"/>
            </a:xfrm>
            <a:custGeom>
              <a:avLst/>
              <a:gdLst>
                <a:gd name="T0" fmla="*/ 0 w 5"/>
                <a:gd name="T1" fmla="*/ 11 h 11"/>
                <a:gd name="T2" fmla="*/ 5 w 5"/>
                <a:gd name="T3" fmla="*/ 0 h 11"/>
                <a:gd name="T4" fmla="*/ 0 w 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cubicBezTo>
                    <a:pt x="0" y="7"/>
                    <a:pt x="1" y="3"/>
                    <a:pt x="5" y="0"/>
                  </a:cubicBezTo>
                  <a:cubicBezTo>
                    <a:pt x="4" y="4"/>
                    <a:pt x="3" y="8"/>
                    <a:pt x="0" y="11"/>
                  </a:cubicBezTo>
                  <a:close/>
                </a:path>
              </a:pathLst>
            </a:custGeom>
            <a:solidFill>
              <a:srgbClr val="806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2" name="Freeform 218"/>
            <p:cNvSpPr>
              <a:spLocks/>
            </p:cNvSpPr>
            <p:nvPr userDrawn="1"/>
          </p:nvSpPr>
          <p:spPr bwMode="auto">
            <a:xfrm>
              <a:off x="2259013" y="-2720975"/>
              <a:ext cx="19050" cy="46038"/>
            </a:xfrm>
            <a:custGeom>
              <a:avLst/>
              <a:gdLst>
                <a:gd name="T0" fmla="*/ 0 w 5"/>
                <a:gd name="T1" fmla="*/ 2 h 12"/>
                <a:gd name="T2" fmla="*/ 0 w 5"/>
                <a:gd name="T3" fmla="*/ 0 h 12"/>
                <a:gd name="T4" fmla="*/ 5 w 5"/>
                <a:gd name="T5" fmla="*/ 12 h 12"/>
                <a:gd name="T6" fmla="*/ 0 w 5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3" y="3"/>
                    <a:pt x="5" y="7"/>
                    <a:pt x="5" y="12"/>
                  </a:cubicBezTo>
                  <a:cubicBezTo>
                    <a:pt x="3" y="9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784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3" name="Freeform 219"/>
            <p:cNvSpPr>
              <a:spLocks/>
            </p:cNvSpPr>
            <p:nvPr userDrawn="1"/>
          </p:nvSpPr>
          <p:spPr bwMode="auto">
            <a:xfrm>
              <a:off x="1152526" y="-2655888"/>
              <a:ext cx="19050" cy="33338"/>
            </a:xfrm>
            <a:custGeom>
              <a:avLst/>
              <a:gdLst>
                <a:gd name="T0" fmla="*/ 2 w 5"/>
                <a:gd name="T1" fmla="*/ 0 h 9"/>
                <a:gd name="T2" fmla="*/ 4 w 5"/>
                <a:gd name="T3" fmla="*/ 5 h 9"/>
                <a:gd name="T4" fmla="*/ 3 w 5"/>
                <a:gd name="T5" fmla="*/ 8 h 9"/>
                <a:gd name="T6" fmla="*/ 0 w 5"/>
                <a:gd name="T7" fmla="*/ 5 h 9"/>
                <a:gd name="T8" fmla="*/ 2 w 5"/>
                <a:gd name="T9" fmla="*/ 6 h 9"/>
                <a:gd name="T10" fmla="*/ 3 w 5"/>
                <a:gd name="T11" fmla="*/ 5 h 9"/>
                <a:gd name="T12" fmla="*/ 2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4" y="1"/>
                    <a:pt x="4" y="3"/>
                    <a:pt x="4" y="5"/>
                  </a:cubicBezTo>
                  <a:cubicBezTo>
                    <a:pt x="5" y="6"/>
                    <a:pt x="5" y="8"/>
                    <a:pt x="3" y="8"/>
                  </a:cubicBezTo>
                  <a:cubicBezTo>
                    <a:pt x="1" y="9"/>
                    <a:pt x="0" y="8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765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4" name="Freeform 220"/>
            <p:cNvSpPr>
              <a:spLocks/>
            </p:cNvSpPr>
            <p:nvPr userDrawn="1"/>
          </p:nvSpPr>
          <p:spPr bwMode="auto">
            <a:xfrm>
              <a:off x="1366838" y="-2279650"/>
              <a:ext cx="22225" cy="38100"/>
            </a:xfrm>
            <a:custGeom>
              <a:avLst/>
              <a:gdLst>
                <a:gd name="T0" fmla="*/ 6 w 6"/>
                <a:gd name="T1" fmla="*/ 10 h 10"/>
                <a:gd name="T2" fmla="*/ 0 w 6"/>
                <a:gd name="T3" fmla="*/ 0 h 10"/>
                <a:gd name="T4" fmla="*/ 6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cubicBezTo>
                    <a:pt x="2" y="8"/>
                    <a:pt x="1" y="4"/>
                    <a:pt x="0" y="0"/>
                  </a:cubicBezTo>
                  <a:cubicBezTo>
                    <a:pt x="3" y="3"/>
                    <a:pt x="5" y="6"/>
                    <a:pt x="6" y="10"/>
                  </a:cubicBezTo>
                  <a:close/>
                </a:path>
              </a:pathLst>
            </a:custGeom>
            <a:solidFill>
              <a:srgbClr val="846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5" name="Freeform 221"/>
            <p:cNvSpPr>
              <a:spLocks/>
            </p:cNvSpPr>
            <p:nvPr userDrawn="1"/>
          </p:nvSpPr>
          <p:spPr bwMode="auto">
            <a:xfrm>
              <a:off x="2047876" y="-2678113"/>
              <a:ext cx="22225" cy="36513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0 h 10"/>
                <a:gd name="T4" fmla="*/ 0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0" y="6"/>
                    <a:pt x="3" y="3"/>
                    <a:pt x="6" y="0"/>
                  </a:cubicBezTo>
                  <a:cubicBezTo>
                    <a:pt x="5" y="4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816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6" name="Freeform 222"/>
            <p:cNvSpPr>
              <a:spLocks/>
            </p:cNvSpPr>
            <p:nvPr userDrawn="1"/>
          </p:nvSpPr>
          <p:spPr bwMode="auto">
            <a:xfrm>
              <a:off x="1108076" y="-2674938"/>
              <a:ext cx="19050" cy="33338"/>
            </a:xfrm>
            <a:custGeom>
              <a:avLst/>
              <a:gdLst>
                <a:gd name="T0" fmla="*/ 0 w 5"/>
                <a:gd name="T1" fmla="*/ 0 h 9"/>
                <a:gd name="T2" fmla="*/ 5 w 5"/>
                <a:gd name="T3" fmla="*/ 9 h 9"/>
                <a:gd name="T4" fmla="*/ 0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3" y="2"/>
                    <a:pt x="5" y="5"/>
                    <a:pt x="5" y="9"/>
                  </a:cubicBezTo>
                  <a:cubicBezTo>
                    <a:pt x="2" y="7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7F6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7" name="Freeform 223"/>
            <p:cNvSpPr>
              <a:spLocks/>
            </p:cNvSpPr>
            <p:nvPr userDrawn="1"/>
          </p:nvSpPr>
          <p:spPr bwMode="auto">
            <a:xfrm>
              <a:off x="3771901" y="-1566863"/>
              <a:ext cx="11113" cy="52388"/>
            </a:xfrm>
            <a:custGeom>
              <a:avLst/>
              <a:gdLst>
                <a:gd name="T0" fmla="*/ 3 w 3"/>
                <a:gd name="T1" fmla="*/ 14 h 14"/>
                <a:gd name="T2" fmla="*/ 1 w 3"/>
                <a:gd name="T3" fmla="*/ 14 h 14"/>
                <a:gd name="T4" fmla="*/ 1 w 3"/>
                <a:gd name="T5" fmla="*/ 0 h 14"/>
                <a:gd name="T6" fmla="*/ 2 w 3"/>
                <a:gd name="T7" fmla="*/ 0 h 14"/>
                <a:gd name="T8" fmla="*/ 3 w 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14"/>
                  </a:moveTo>
                  <a:cubicBezTo>
                    <a:pt x="2" y="14"/>
                    <a:pt x="2" y="14"/>
                    <a:pt x="1" y="14"/>
                  </a:cubicBezTo>
                  <a:cubicBezTo>
                    <a:pt x="0" y="10"/>
                    <a:pt x="1" y="5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5"/>
                    <a:pt x="2" y="10"/>
                    <a:pt x="3" y="14"/>
                  </a:cubicBezTo>
                  <a:close/>
                </a:path>
              </a:pathLst>
            </a:custGeom>
            <a:solidFill>
              <a:srgbClr val="634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8" name="Freeform 224"/>
            <p:cNvSpPr>
              <a:spLocks/>
            </p:cNvSpPr>
            <p:nvPr userDrawn="1"/>
          </p:nvSpPr>
          <p:spPr bwMode="auto">
            <a:xfrm>
              <a:off x="3170238" y="-2528888"/>
              <a:ext cx="14288" cy="46038"/>
            </a:xfrm>
            <a:custGeom>
              <a:avLst/>
              <a:gdLst>
                <a:gd name="T0" fmla="*/ 3 w 4"/>
                <a:gd name="T1" fmla="*/ 0 h 12"/>
                <a:gd name="T2" fmla="*/ 4 w 4"/>
                <a:gd name="T3" fmla="*/ 0 h 12"/>
                <a:gd name="T4" fmla="*/ 1 w 4"/>
                <a:gd name="T5" fmla="*/ 12 h 12"/>
                <a:gd name="T6" fmla="*/ 3 w 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4" y="4"/>
                    <a:pt x="4" y="8"/>
                    <a:pt x="1" y="12"/>
                  </a:cubicBez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764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9" name="Freeform 225"/>
            <p:cNvSpPr>
              <a:spLocks/>
            </p:cNvSpPr>
            <p:nvPr userDrawn="1"/>
          </p:nvSpPr>
          <p:spPr bwMode="auto">
            <a:xfrm>
              <a:off x="2022476" y="-2720975"/>
              <a:ext cx="25400" cy="38100"/>
            </a:xfrm>
            <a:custGeom>
              <a:avLst/>
              <a:gdLst>
                <a:gd name="T0" fmla="*/ 2 w 7"/>
                <a:gd name="T1" fmla="*/ 10 h 10"/>
                <a:gd name="T2" fmla="*/ 0 w 7"/>
                <a:gd name="T3" fmla="*/ 10 h 10"/>
                <a:gd name="T4" fmla="*/ 4 w 7"/>
                <a:gd name="T5" fmla="*/ 0 h 10"/>
                <a:gd name="T6" fmla="*/ 2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cubicBezTo>
                    <a:pt x="1" y="10"/>
                    <a:pt x="1" y="10"/>
                    <a:pt x="0" y="10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7" y="4"/>
                    <a:pt x="3" y="7"/>
                    <a:pt x="2" y="10"/>
                  </a:cubicBezTo>
                  <a:close/>
                </a:path>
              </a:pathLst>
            </a:custGeom>
            <a:solidFill>
              <a:srgbClr val="85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0" name="Freeform 226"/>
            <p:cNvSpPr>
              <a:spLocks/>
            </p:cNvSpPr>
            <p:nvPr userDrawn="1"/>
          </p:nvSpPr>
          <p:spPr bwMode="auto">
            <a:xfrm>
              <a:off x="1803401" y="-2312988"/>
              <a:ext cx="19050" cy="41275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11 h 11"/>
                <a:gd name="T4" fmla="*/ 5 w 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5" y="4"/>
                    <a:pt x="3" y="8"/>
                    <a:pt x="0" y="11"/>
                  </a:cubicBezTo>
                  <a:cubicBezTo>
                    <a:pt x="0" y="7"/>
                    <a:pt x="2" y="3"/>
                    <a:pt x="5" y="0"/>
                  </a:cubicBezTo>
                  <a:close/>
                </a:path>
              </a:pathLst>
            </a:custGeom>
            <a:solidFill>
              <a:srgbClr val="7B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1" name="Freeform 227"/>
            <p:cNvSpPr>
              <a:spLocks/>
            </p:cNvSpPr>
            <p:nvPr userDrawn="1"/>
          </p:nvSpPr>
          <p:spPr bwMode="auto">
            <a:xfrm>
              <a:off x="3132138" y="-1031875"/>
              <a:ext cx="142875" cy="346075"/>
            </a:xfrm>
            <a:custGeom>
              <a:avLst/>
              <a:gdLst>
                <a:gd name="T0" fmla="*/ 16 w 38"/>
                <a:gd name="T1" fmla="*/ 92 h 92"/>
                <a:gd name="T2" fmla="*/ 15 w 38"/>
                <a:gd name="T3" fmla="*/ 90 h 92"/>
                <a:gd name="T4" fmla="*/ 15 w 38"/>
                <a:gd name="T5" fmla="*/ 34 h 92"/>
                <a:gd name="T6" fmla="*/ 11 w 38"/>
                <a:gd name="T7" fmla="*/ 26 h 92"/>
                <a:gd name="T8" fmla="*/ 7 w 38"/>
                <a:gd name="T9" fmla="*/ 33 h 92"/>
                <a:gd name="T10" fmla="*/ 6 w 38"/>
                <a:gd name="T11" fmla="*/ 33 h 92"/>
                <a:gd name="T12" fmla="*/ 0 w 38"/>
                <a:gd name="T13" fmla="*/ 22 h 92"/>
                <a:gd name="T14" fmla="*/ 6 w 38"/>
                <a:gd name="T15" fmla="*/ 23 h 92"/>
                <a:gd name="T16" fmla="*/ 13 w 38"/>
                <a:gd name="T17" fmla="*/ 22 h 92"/>
                <a:gd name="T18" fmla="*/ 13 w 38"/>
                <a:gd name="T19" fmla="*/ 19 h 92"/>
                <a:gd name="T20" fmla="*/ 13 w 38"/>
                <a:gd name="T21" fmla="*/ 3 h 92"/>
                <a:gd name="T22" fmla="*/ 15 w 38"/>
                <a:gd name="T23" fmla="*/ 0 h 92"/>
                <a:gd name="T24" fmla="*/ 17 w 38"/>
                <a:gd name="T25" fmla="*/ 0 h 92"/>
                <a:gd name="T26" fmla="*/ 18 w 38"/>
                <a:gd name="T27" fmla="*/ 10 h 92"/>
                <a:gd name="T28" fmla="*/ 19 w 38"/>
                <a:gd name="T29" fmla="*/ 45 h 92"/>
                <a:gd name="T30" fmla="*/ 20 w 38"/>
                <a:gd name="T31" fmla="*/ 52 h 92"/>
                <a:gd name="T32" fmla="*/ 38 w 38"/>
                <a:gd name="T33" fmla="*/ 60 h 92"/>
                <a:gd name="T34" fmla="*/ 33 w 38"/>
                <a:gd name="T35" fmla="*/ 63 h 92"/>
                <a:gd name="T36" fmla="*/ 19 w 38"/>
                <a:gd name="T37" fmla="*/ 59 h 92"/>
                <a:gd name="T38" fmla="*/ 29 w 38"/>
                <a:gd name="T39" fmla="*/ 62 h 92"/>
                <a:gd name="T40" fmla="*/ 28 w 38"/>
                <a:gd name="T41" fmla="*/ 69 h 92"/>
                <a:gd name="T42" fmla="*/ 28 w 38"/>
                <a:gd name="T43" fmla="*/ 69 h 92"/>
                <a:gd name="T44" fmla="*/ 19 w 38"/>
                <a:gd name="T45" fmla="*/ 69 h 92"/>
                <a:gd name="T46" fmla="*/ 25 w 38"/>
                <a:gd name="T47" fmla="*/ 83 h 92"/>
                <a:gd name="T48" fmla="*/ 22 w 38"/>
                <a:gd name="T49" fmla="*/ 86 h 92"/>
                <a:gd name="T50" fmla="*/ 18 w 38"/>
                <a:gd name="T51" fmla="*/ 90 h 92"/>
                <a:gd name="T52" fmla="*/ 16 w 38"/>
                <a:gd name="T5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92">
                  <a:moveTo>
                    <a:pt x="16" y="92"/>
                  </a:moveTo>
                  <a:cubicBezTo>
                    <a:pt x="16" y="91"/>
                    <a:pt x="15" y="91"/>
                    <a:pt x="15" y="90"/>
                  </a:cubicBezTo>
                  <a:cubicBezTo>
                    <a:pt x="15" y="71"/>
                    <a:pt x="15" y="53"/>
                    <a:pt x="15" y="34"/>
                  </a:cubicBezTo>
                  <a:cubicBezTo>
                    <a:pt x="15" y="31"/>
                    <a:pt x="17" y="27"/>
                    <a:pt x="11" y="26"/>
                  </a:cubicBezTo>
                  <a:cubicBezTo>
                    <a:pt x="5" y="26"/>
                    <a:pt x="8" y="31"/>
                    <a:pt x="7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28"/>
                    <a:pt x="4" y="25"/>
                    <a:pt x="0" y="22"/>
                  </a:cubicBezTo>
                  <a:cubicBezTo>
                    <a:pt x="2" y="21"/>
                    <a:pt x="4" y="22"/>
                    <a:pt x="6" y="23"/>
                  </a:cubicBezTo>
                  <a:cubicBezTo>
                    <a:pt x="8" y="23"/>
                    <a:pt x="11" y="24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3" y="14"/>
                    <a:pt x="13" y="9"/>
                    <a:pt x="13" y="3"/>
                  </a:cubicBezTo>
                  <a:cubicBezTo>
                    <a:pt x="14" y="2"/>
                    <a:pt x="14" y="1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9" y="3"/>
                    <a:pt x="18" y="7"/>
                    <a:pt x="18" y="10"/>
                  </a:cubicBezTo>
                  <a:cubicBezTo>
                    <a:pt x="19" y="22"/>
                    <a:pt x="18" y="34"/>
                    <a:pt x="19" y="45"/>
                  </a:cubicBezTo>
                  <a:cubicBezTo>
                    <a:pt x="19" y="48"/>
                    <a:pt x="18" y="51"/>
                    <a:pt x="20" y="52"/>
                  </a:cubicBezTo>
                  <a:cubicBezTo>
                    <a:pt x="27" y="54"/>
                    <a:pt x="34" y="53"/>
                    <a:pt x="38" y="60"/>
                  </a:cubicBezTo>
                  <a:cubicBezTo>
                    <a:pt x="37" y="63"/>
                    <a:pt x="35" y="63"/>
                    <a:pt x="33" y="63"/>
                  </a:cubicBezTo>
                  <a:cubicBezTo>
                    <a:pt x="29" y="60"/>
                    <a:pt x="24" y="58"/>
                    <a:pt x="19" y="59"/>
                  </a:cubicBezTo>
                  <a:cubicBezTo>
                    <a:pt x="22" y="59"/>
                    <a:pt x="26" y="58"/>
                    <a:pt x="29" y="62"/>
                  </a:cubicBezTo>
                  <a:cubicBezTo>
                    <a:pt x="28" y="64"/>
                    <a:pt x="30" y="67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5" y="70"/>
                    <a:pt x="21" y="64"/>
                    <a:pt x="19" y="69"/>
                  </a:cubicBezTo>
                  <a:cubicBezTo>
                    <a:pt x="16" y="74"/>
                    <a:pt x="19" y="81"/>
                    <a:pt x="25" y="83"/>
                  </a:cubicBezTo>
                  <a:cubicBezTo>
                    <a:pt x="26" y="86"/>
                    <a:pt x="23" y="86"/>
                    <a:pt x="22" y="86"/>
                  </a:cubicBezTo>
                  <a:cubicBezTo>
                    <a:pt x="20" y="87"/>
                    <a:pt x="18" y="87"/>
                    <a:pt x="18" y="90"/>
                  </a:cubicBezTo>
                  <a:cubicBezTo>
                    <a:pt x="18" y="90"/>
                    <a:pt x="17" y="91"/>
                    <a:pt x="16" y="92"/>
                  </a:cubicBezTo>
                  <a:close/>
                </a:path>
              </a:pathLst>
            </a:custGeom>
            <a:solidFill>
              <a:srgbClr val="433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2" name="Freeform 228"/>
            <p:cNvSpPr>
              <a:spLocks/>
            </p:cNvSpPr>
            <p:nvPr userDrawn="1"/>
          </p:nvSpPr>
          <p:spPr bwMode="auto">
            <a:xfrm>
              <a:off x="3022601" y="-1081088"/>
              <a:ext cx="214313" cy="128588"/>
            </a:xfrm>
            <a:custGeom>
              <a:avLst/>
              <a:gdLst>
                <a:gd name="T0" fmla="*/ 45 w 57"/>
                <a:gd name="T1" fmla="*/ 13 h 34"/>
                <a:gd name="T2" fmla="*/ 45 w 57"/>
                <a:gd name="T3" fmla="*/ 13 h 34"/>
                <a:gd name="T4" fmla="*/ 44 w 57"/>
                <a:gd name="T5" fmla="*/ 13 h 34"/>
                <a:gd name="T6" fmla="*/ 28 w 57"/>
                <a:gd name="T7" fmla="*/ 20 h 34"/>
                <a:gd name="T8" fmla="*/ 32 w 57"/>
                <a:gd name="T9" fmla="*/ 29 h 34"/>
                <a:gd name="T10" fmla="*/ 34 w 57"/>
                <a:gd name="T11" fmla="*/ 34 h 34"/>
                <a:gd name="T12" fmla="*/ 24 w 57"/>
                <a:gd name="T13" fmla="*/ 24 h 34"/>
                <a:gd name="T14" fmla="*/ 23 w 57"/>
                <a:gd name="T15" fmla="*/ 17 h 34"/>
                <a:gd name="T16" fmla="*/ 26 w 57"/>
                <a:gd name="T17" fmla="*/ 33 h 34"/>
                <a:gd name="T18" fmla="*/ 20 w 57"/>
                <a:gd name="T19" fmla="*/ 22 h 34"/>
                <a:gd name="T20" fmla="*/ 11 w 57"/>
                <a:gd name="T21" fmla="*/ 19 h 34"/>
                <a:gd name="T22" fmla="*/ 1 w 57"/>
                <a:gd name="T23" fmla="*/ 19 h 34"/>
                <a:gd name="T24" fmla="*/ 0 w 57"/>
                <a:gd name="T25" fmla="*/ 17 h 34"/>
                <a:gd name="T26" fmla="*/ 5 w 57"/>
                <a:gd name="T27" fmla="*/ 14 h 34"/>
                <a:gd name="T28" fmla="*/ 49 w 57"/>
                <a:gd name="T29" fmla="*/ 1 h 34"/>
                <a:gd name="T30" fmla="*/ 54 w 57"/>
                <a:gd name="T31" fmla="*/ 2 h 34"/>
                <a:gd name="T32" fmla="*/ 56 w 57"/>
                <a:gd name="T33" fmla="*/ 31 h 34"/>
                <a:gd name="T34" fmla="*/ 53 w 57"/>
                <a:gd name="T35" fmla="*/ 32 h 34"/>
                <a:gd name="T36" fmla="*/ 51 w 57"/>
                <a:gd name="T37" fmla="*/ 23 h 34"/>
                <a:gd name="T38" fmla="*/ 50 w 57"/>
                <a:gd name="T39" fmla="*/ 8 h 34"/>
                <a:gd name="T40" fmla="*/ 45 w 57"/>
                <a:gd name="T4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34">
                  <a:moveTo>
                    <a:pt x="45" y="13"/>
                  </a:move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37" y="10"/>
                    <a:pt x="29" y="13"/>
                    <a:pt x="28" y="20"/>
                  </a:cubicBezTo>
                  <a:cubicBezTo>
                    <a:pt x="28" y="23"/>
                    <a:pt x="30" y="26"/>
                    <a:pt x="32" y="29"/>
                  </a:cubicBezTo>
                  <a:cubicBezTo>
                    <a:pt x="33" y="30"/>
                    <a:pt x="36" y="32"/>
                    <a:pt x="34" y="34"/>
                  </a:cubicBezTo>
                  <a:cubicBezTo>
                    <a:pt x="27" y="34"/>
                    <a:pt x="26" y="28"/>
                    <a:pt x="24" y="24"/>
                  </a:cubicBezTo>
                  <a:cubicBezTo>
                    <a:pt x="23" y="22"/>
                    <a:pt x="22" y="20"/>
                    <a:pt x="23" y="17"/>
                  </a:cubicBezTo>
                  <a:cubicBezTo>
                    <a:pt x="21" y="23"/>
                    <a:pt x="28" y="27"/>
                    <a:pt x="26" y="33"/>
                  </a:cubicBezTo>
                  <a:cubicBezTo>
                    <a:pt x="22" y="31"/>
                    <a:pt x="22" y="26"/>
                    <a:pt x="20" y="22"/>
                  </a:cubicBezTo>
                  <a:cubicBezTo>
                    <a:pt x="18" y="19"/>
                    <a:pt x="15" y="19"/>
                    <a:pt x="11" y="19"/>
                  </a:cubicBezTo>
                  <a:cubicBezTo>
                    <a:pt x="8" y="19"/>
                    <a:pt x="4" y="21"/>
                    <a:pt x="1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" y="15"/>
                    <a:pt x="3" y="14"/>
                    <a:pt x="5" y="14"/>
                  </a:cubicBezTo>
                  <a:cubicBezTo>
                    <a:pt x="20" y="12"/>
                    <a:pt x="35" y="8"/>
                    <a:pt x="49" y="1"/>
                  </a:cubicBezTo>
                  <a:cubicBezTo>
                    <a:pt x="51" y="0"/>
                    <a:pt x="53" y="0"/>
                    <a:pt x="54" y="2"/>
                  </a:cubicBezTo>
                  <a:cubicBezTo>
                    <a:pt x="57" y="12"/>
                    <a:pt x="57" y="21"/>
                    <a:pt x="56" y="31"/>
                  </a:cubicBezTo>
                  <a:cubicBezTo>
                    <a:pt x="55" y="32"/>
                    <a:pt x="54" y="32"/>
                    <a:pt x="53" y="32"/>
                  </a:cubicBezTo>
                  <a:cubicBezTo>
                    <a:pt x="50" y="30"/>
                    <a:pt x="51" y="26"/>
                    <a:pt x="51" y="23"/>
                  </a:cubicBezTo>
                  <a:cubicBezTo>
                    <a:pt x="50" y="18"/>
                    <a:pt x="51" y="13"/>
                    <a:pt x="50" y="8"/>
                  </a:cubicBezTo>
                  <a:cubicBezTo>
                    <a:pt x="47" y="9"/>
                    <a:pt x="48" y="12"/>
                    <a:pt x="45" y="13"/>
                  </a:cubicBezTo>
                  <a:close/>
                </a:path>
              </a:pathLst>
            </a:custGeom>
            <a:solidFill>
              <a:srgbClr val="576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3" name="Freeform 229"/>
            <p:cNvSpPr>
              <a:spLocks/>
            </p:cNvSpPr>
            <p:nvPr userDrawn="1"/>
          </p:nvSpPr>
          <p:spPr bwMode="auto">
            <a:xfrm>
              <a:off x="2932113" y="-1023938"/>
              <a:ext cx="166688" cy="38100"/>
            </a:xfrm>
            <a:custGeom>
              <a:avLst/>
              <a:gdLst>
                <a:gd name="T0" fmla="*/ 25 w 44"/>
                <a:gd name="T1" fmla="*/ 4 h 10"/>
                <a:gd name="T2" fmla="*/ 37 w 44"/>
                <a:gd name="T3" fmla="*/ 2 h 10"/>
                <a:gd name="T4" fmla="*/ 44 w 44"/>
                <a:gd name="T5" fmla="*/ 7 h 10"/>
                <a:gd name="T6" fmla="*/ 3 w 44"/>
                <a:gd name="T7" fmla="*/ 9 h 10"/>
                <a:gd name="T8" fmla="*/ 6 w 44"/>
                <a:gd name="T9" fmla="*/ 2 h 10"/>
                <a:gd name="T10" fmla="*/ 25 w 44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0">
                  <a:moveTo>
                    <a:pt x="25" y="4"/>
                  </a:moveTo>
                  <a:cubicBezTo>
                    <a:pt x="29" y="3"/>
                    <a:pt x="33" y="3"/>
                    <a:pt x="37" y="2"/>
                  </a:cubicBezTo>
                  <a:cubicBezTo>
                    <a:pt x="42" y="0"/>
                    <a:pt x="44" y="2"/>
                    <a:pt x="44" y="7"/>
                  </a:cubicBezTo>
                  <a:cubicBezTo>
                    <a:pt x="30" y="8"/>
                    <a:pt x="17" y="10"/>
                    <a:pt x="3" y="9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2" y="2"/>
                    <a:pt x="19" y="0"/>
                    <a:pt x="25" y="4"/>
                  </a:cubicBezTo>
                  <a:close/>
                </a:path>
              </a:pathLst>
            </a:custGeom>
            <a:solidFill>
              <a:srgbClr val="93B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4" name="Freeform 230"/>
            <p:cNvSpPr>
              <a:spLocks/>
            </p:cNvSpPr>
            <p:nvPr userDrawn="1"/>
          </p:nvSpPr>
          <p:spPr bwMode="auto">
            <a:xfrm>
              <a:off x="2890838" y="-985838"/>
              <a:ext cx="87313" cy="173038"/>
            </a:xfrm>
            <a:custGeom>
              <a:avLst/>
              <a:gdLst>
                <a:gd name="T0" fmla="*/ 18 w 23"/>
                <a:gd name="T1" fmla="*/ 45 h 46"/>
                <a:gd name="T2" fmla="*/ 19 w 23"/>
                <a:gd name="T3" fmla="*/ 36 h 46"/>
                <a:gd name="T4" fmla="*/ 15 w 23"/>
                <a:gd name="T5" fmla="*/ 29 h 46"/>
                <a:gd name="T6" fmla="*/ 11 w 23"/>
                <a:gd name="T7" fmla="*/ 35 h 46"/>
                <a:gd name="T8" fmla="*/ 11 w 23"/>
                <a:gd name="T9" fmla="*/ 38 h 46"/>
                <a:gd name="T10" fmla="*/ 10 w 23"/>
                <a:gd name="T11" fmla="*/ 37 h 46"/>
                <a:gd name="T12" fmla="*/ 0 w 23"/>
                <a:gd name="T13" fmla="*/ 23 h 46"/>
                <a:gd name="T14" fmla="*/ 7 w 23"/>
                <a:gd name="T15" fmla="*/ 15 h 46"/>
                <a:gd name="T16" fmla="*/ 9 w 23"/>
                <a:gd name="T17" fmla="*/ 15 h 46"/>
                <a:gd name="T18" fmla="*/ 10 w 23"/>
                <a:gd name="T19" fmla="*/ 19 h 46"/>
                <a:gd name="T20" fmla="*/ 12 w 23"/>
                <a:gd name="T21" fmla="*/ 1 h 46"/>
                <a:gd name="T22" fmla="*/ 14 w 23"/>
                <a:gd name="T23" fmla="*/ 1 h 46"/>
                <a:gd name="T24" fmla="*/ 12 w 23"/>
                <a:gd name="T25" fmla="*/ 17 h 46"/>
                <a:gd name="T26" fmla="*/ 19 w 23"/>
                <a:gd name="T27" fmla="*/ 29 h 46"/>
                <a:gd name="T28" fmla="*/ 22 w 23"/>
                <a:gd name="T29" fmla="*/ 35 h 46"/>
                <a:gd name="T30" fmla="*/ 23 w 23"/>
                <a:gd name="T31" fmla="*/ 42 h 46"/>
                <a:gd name="T32" fmla="*/ 18 w 23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6">
                  <a:moveTo>
                    <a:pt x="18" y="45"/>
                  </a:moveTo>
                  <a:cubicBezTo>
                    <a:pt x="19" y="42"/>
                    <a:pt x="19" y="39"/>
                    <a:pt x="19" y="36"/>
                  </a:cubicBezTo>
                  <a:cubicBezTo>
                    <a:pt x="20" y="32"/>
                    <a:pt x="19" y="29"/>
                    <a:pt x="15" y="29"/>
                  </a:cubicBezTo>
                  <a:cubicBezTo>
                    <a:pt x="10" y="28"/>
                    <a:pt x="12" y="33"/>
                    <a:pt x="11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1" y="38"/>
                    <a:pt x="10" y="38"/>
                    <a:pt x="10" y="37"/>
                  </a:cubicBezTo>
                  <a:cubicBezTo>
                    <a:pt x="8" y="28"/>
                    <a:pt x="8" y="28"/>
                    <a:pt x="0" y="23"/>
                  </a:cubicBezTo>
                  <a:cubicBezTo>
                    <a:pt x="11" y="26"/>
                    <a:pt x="5" y="18"/>
                    <a:pt x="7" y="15"/>
                  </a:cubicBezTo>
                  <a:cubicBezTo>
                    <a:pt x="7" y="14"/>
                    <a:pt x="8" y="14"/>
                    <a:pt x="9" y="15"/>
                  </a:cubicBezTo>
                  <a:cubicBezTo>
                    <a:pt x="10" y="16"/>
                    <a:pt x="10" y="18"/>
                    <a:pt x="10" y="19"/>
                  </a:cubicBezTo>
                  <a:cubicBezTo>
                    <a:pt x="10" y="13"/>
                    <a:pt x="8" y="7"/>
                    <a:pt x="12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3" y="6"/>
                    <a:pt x="12" y="11"/>
                    <a:pt x="12" y="17"/>
                  </a:cubicBezTo>
                  <a:cubicBezTo>
                    <a:pt x="13" y="22"/>
                    <a:pt x="12" y="28"/>
                    <a:pt x="19" y="29"/>
                  </a:cubicBezTo>
                  <a:cubicBezTo>
                    <a:pt x="23" y="29"/>
                    <a:pt x="22" y="33"/>
                    <a:pt x="22" y="35"/>
                  </a:cubicBezTo>
                  <a:cubicBezTo>
                    <a:pt x="23" y="37"/>
                    <a:pt x="23" y="40"/>
                    <a:pt x="23" y="42"/>
                  </a:cubicBezTo>
                  <a:cubicBezTo>
                    <a:pt x="22" y="44"/>
                    <a:pt x="21" y="46"/>
                    <a:pt x="18" y="45"/>
                  </a:cubicBezTo>
                  <a:close/>
                </a:path>
              </a:pathLst>
            </a:custGeom>
            <a:solidFill>
              <a:srgbClr val="555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5" name="Freeform 231"/>
            <p:cNvSpPr>
              <a:spLocks/>
            </p:cNvSpPr>
            <p:nvPr userDrawn="1"/>
          </p:nvSpPr>
          <p:spPr bwMode="auto">
            <a:xfrm>
              <a:off x="2951163" y="-828675"/>
              <a:ext cx="38100" cy="87313"/>
            </a:xfrm>
            <a:custGeom>
              <a:avLst/>
              <a:gdLst>
                <a:gd name="T0" fmla="*/ 2 w 10"/>
                <a:gd name="T1" fmla="*/ 3 h 23"/>
                <a:gd name="T2" fmla="*/ 7 w 10"/>
                <a:gd name="T3" fmla="*/ 0 h 23"/>
                <a:gd name="T4" fmla="*/ 10 w 10"/>
                <a:gd name="T5" fmla="*/ 21 h 23"/>
                <a:gd name="T6" fmla="*/ 10 w 10"/>
                <a:gd name="T7" fmla="*/ 21 h 23"/>
                <a:gd name="T8" fmla="*/ 9 w 10"/>
                <a:gd name="T9" fmla="*/ 21 h 23"/>
                <a:gd name="T10" fmla="*/ 8 w 10"/>
                <a:gd name="T11" fmla="*/ 16 h 23"/>
                <a:gd name="T12" fmla="*/ 6 w 10"/>
                <a:gd name="T13" fmla="*/ 13 h 23"/>
                <a:gd name="T14" fmla="*/ 2 w 10"/>
                <a:gd name="T15" fmla="*/ 21 h 23"/>
                <a:gd name="T16" fmla="*/ 2 w 10"/>
                <a:gd name="T17" fmla="*/ 23 h 23"/>
                <a:gd name="T18" fmla="*/ 1 w 10"/>
                <a:gd name="T19" fmla="*/ 23 h 23"/>
                <a:gd name="T20" fmla="*/ 2 w 10"/>
                <a:gd name="T2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2" y="3"/>
                  </a:moveTo>
                  <a:cubicBezTo>
                    <a:pt x="4" y="2"/>
                    <a:pt x="6" y="1"/>
                    <a:pt x="7" y="0"/>
                  </a:cubicBezTo>
                  <a:cubicBezTo>
                    <a:pt x="8" y="7"/>
                    <a:pt x="10" y="14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10" y="17"/>
                    <a:pt x="8" y="16"/>
                  </a:cubicBezTo>
                  <a:cubicBezTo>
                    <a:pt x="5" y="16"/>
                    <a:pt x="6" y="14"/>
                    <a:pt x="6" y="13"/>
                  </a:cubicBezTo>
                  <a:cubicBezTo>
                    <a:pt x="5" y="16"/>
                    <a:pt x="3" y="18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6"/>
                    <a:pt x="2" y="10"/>
                    <a:pt x="2" y="3"/>
                  </a:cubicBezTo>
                  <a:close/>
                </a:path>
              </a:pathLst>
            </a:custGeom>
            <a:solidFill>
              <a:srgbClr val="46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6" name="Freeform 232"/>
            <p:cNvSpPr>
              <a:spLocks/>
            </p:cNvSpPr>
            <p:nvPr userDrawn="1"/>
          </p:nvSpPr>
          <p:spPr bwMode="auto">
            <a:xfrm>
              <a:off x="2830513" y="-1042988"/>
              <a:ext cx="195263" cy="60325"/>
            </a:xfrm>
            <a:custGeom>
              <a:avLst/>
              <a:gdLst>
                <a:gd name="T0" fmla="*/ 30 w 52"/>
                <a:gd name="T1" fmla="*/ 16 h 16"/>
                <a:gd name="T2" fmla="*/ 29 w 52"/>
                <a:gd name="T3" fmla="*/ 16 h 16"/>
                <a:gd name="T4" fmla="*/ 29 w 52"/>
                <a:gd name="T5" fmla="*/ 16 h 16"/>
                <a:gd name="T6" fmla="*/ 24 w 52"/>
                <a:gd name="T7" fmla="*/ 16 h 16"/>
                <a:gd name="T8" fmla="*/ 22 w 52"/>
                <a:gd name="T9" fmla="*/ 15 h 16"/>
                <a:gd name="T10" fmla="*/ 15 w 52"/>
                <a:gd name="T11" fmla="*/ 9 h 16"/>
                <a:gd name="T12" fmla="*/ 0 w 52"/>
                <a:gd name="T13" fmla="*/ 3 h 16"/>
                <a:gd name="T14" fmla="*/ 1 w 52"/>
                <a:gd name="T15" fmla="*/ 1 h 16"/>
                <a:gd name="T16" fmla="*/ 18 w 52"/>
                <a:gd name="T17" fmla="*/ 4 h 16"/>
                <a:gd name="T18" fmla="*/ 43 w 52"/>
                <a:gd name="T19" fmla="*/ 5 h 16"/>
                <a:gd name="T20" fmla="*/ 52 w 52"/>
                <a:gd name="T21" fmla="*/ 7 h 16"/>
                <a:gd name="T22" fmla="*/ 52 w 52"/>
                <a:gd name="T23" fmla="*/ 9 h 16"/>
                <a:gd name="T24" fmla="*/ 35 w 52"/>
                <a:gd name="T25" fmla="*/ 9 h 16"/>
                <a:gd name="T26" fmla="*/ 30 w 52"/>
                <a:gd name="T27" fmla="*/ 14 h 16"/>
                <a:gd name="T28" fmla="*/ 30 w 52"/>
                <a:gd name="T2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16">
                  <a:moveTo>
                    <a:pt x="30" y="16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2"/>
                    <a:pt x="25" y="14"/>
                    <a:pt x="24" y="16"/>
                  </a:cubicBezTo>
                  <a:cubicBezTo>
                    <a:pt x="23" y="16"/>
                    <a:pt x="23" y="16"/>
                    <a:pt x="22" y="15"/>
                  </a:cubicBezTo>
                  <a:cubicBezTo>
                    <a:pt x="22" y="11"/>
                    <a:pt x="19" y="9"/>
                    <a:pt x="15" y="9"/>
                  </a:cubicBezTo>
                  <a:cubicBezTo>
                    <a:pt x="10" y="7"/>
                    <a:pt x="4" y="8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7" y="0"/>
                    <a:pt x="13" y="3"/>
                    <a:pt x="18" y="4"/>
                  </a:cubicBezTo>
                  <a:cubicBezTo>
                    <a:pt x="26" y="5"/>
                    <a:pt x="35" y="6"/>
                    <a:pt x="43" y="5"/>
                  </a:cubicBezTo>
                  <a:cubicBezTo>
                    <a:pt x="46" y="5"/>
                    <a:pt x="49" y="5"/>
                    <a:pt x="52" y="7"/>
                  </a:cubicBezTo>
                  <a:cubicBezTo>
                    <a:pt x="52" y="8"/>
                    <a:pt x="52" y="8"/>
                    <a:pt x="52" y="9"/>
                  </a:cubicBezTo>
                  <a:cubicBezTo>
                    <a:pt x="46" y="9"/>
                    <a:pt x="41" y="9"/>
                    <a:pt x="35" y="9"/>
                  </a:cubicBezTo>
                  <a:cubicBezTo>
                    <a:pt x="31" y="9"/>
                    <a:pt x="29" y="10"/>
                    <a:pt x="30" y="14"/>
                  </a:cubicBezTo>
                  <a:cubicBezTo>
                    <a:pt x="30" y="15"/>
                    <a:pt x="30" y="15"/>
                    <a:pt x="30" y="16"/>
                  </a:cubicBezTo>
                  <a:close/>
                </a:path>
              </a:pathLst>
            </a:custGeom>
            <a:solidFill>
              <a:srgbClr val="374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7" name="Freeform 233"/>
            <p:cNvSpPr>
              <a:spLocks/>
            </p:cNvSpPr>
            <p:nvPr userDrawn="1"/>
          </p:nvSpPr>
          <p:spPr bwMode="auto">
            <a:xfrm>
              <a:off x="3101976" y="-1020763"/>
              <a:ext cx="85725" cy="90488"/>
            </a:xfrm>
            <a:custGeom>
              <a:avLst/>
              <a:gdLst>
                <a:gd name="T0" fmla="*/ 5 w 23"/>
                <a:gd name="T1" fmla="*/ 17 h 24"/>
                <a:gd name="T2" fmla="*/ 1 w 23"/>
                <a:gd name="T3" fmla="*/ 0 h 24"/>
                <a:gd name="T4" fmla="*/ 13 w 23"/>
                <a:gd name="T5" fmla="*/ 18 h 24"/>
                <a:gd name="T6" fmla="*/ 14 w 23"/>
                <a:gd name="T7" fmla="*/ 18 h 24"/>
                <a:gd name="T8" fmla="*/ 23 w 23"/>
                <a:gd name="T9" fmla="*/ 21 h 24"/>
                <a:gd name="T10" fmla="*/ 8 w 23"/>
                <a:gd name="T11" fmla="*/ 19 h 24"/>
                <a:gd name="T12" fmla="*/ 5 w 23"/>
                <a:gd name="T1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5" y="17"/>
                  </a:moveTo>
                  <a:cubicBezTo>
                    <a:pt x="4" y="11"/>
                    <a:pt x="0" y="6"/>
                    <a:pt x="1" y="0"/>
                  </a:cubicBezTo>
                  <a:cubicBezTo>
                    <a:pt x="5" y="6"/>
                    <a:pt x="4" y="16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7" y="19"/>
                    <a:pt x="21" y="19"/>
                    <a:pt x="23" y="21"/>
                  </a:cubicBezTo>
                  <a:cubicBezTo>
                    <a:pt x="17" y="24"/>
                    <a:pt x="13" y="21"/>
                    <a:pt x="8" y="19"/>
                  </a:cubicBezTo>
                  <a:cubicBezTo>
                    <a:pt x="6" y="19"/>
                    <a:pt x="6" y="18"/>
                    <a:pt x="5" y="17"/>
                  </a:cubicBezTo>
                  <a:close/>
                </a:path>
              </a:pathLst>
            </a:custGeom>
            <a:solidFill>
              <a:srgbClr val="C1C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8" name="Freeform 234"/>
            <p:cNvSpPr>
              <a:spLocks/>
            </p:cNvSpPr>
            <p:nvPr userDrawn="1"/>
          </p:nvSpPr>
          <p:spPr bwMode="auto">
            <a:xfrm>
              <a:off x="1762126" y="-1084263"/>
              <a:ext cx="112713" cy="173038"/>
            </a:xfrm>
            <a:custGeom>
              <a:avLst/>
              <a:gdLst>
                <a:gd name="T0" fmla="*/ 30 w 30"/>
                <a:gd name="T1" fmla="*/ 22 h 46"/>
                <a:gd name="T2" fmla="*/ 30 w 30"/>
                <a:gd name="T3" fmla="*/ 23 h 46"/>
                <a:gd name="T4" fmla="*/ 27 w 30"/>
                <a:gd name="T5" fmla="*/ 29 h 46"/>
                <a:gd name="T6" fmla="*/ 25 w 30"/>
                <a:gd name="T7" fmla="*/ 33 h 46"/>
                <a:gd name="T8" fmla="*/ 24 w 30"/>
                <a:gd name="T9" fmla="*/ 28 h 46"/>
                <a:gd name="T10" fmla="*/ 3 w 30"/>
                <a:gd name="T11" fmla="*/ 44 h 46"/>
                <a:gd name="T12" fmla="*/ 1 w 30"/>
                <a:gd name="T13" fmla="*/ 26 h 46"/>
                <a:gd name="T14" fmla="*/ 6 w 30"/>
                <a:gd name="T15" fmla="*/ 29 h 46"/>
                <a:gd name="T16" fmla="*/ 7 w 30"/>
                <a:gd name="T17" fmla="*/ 39 h 46"/>
                <a:gd name="T18" fmla="*/ 15 w 30"/>
                <a:gd name="T19" fmla="*/ 35 h 46"/>
                <a:gd name="T20" fmla="*/ 14 w 30"/>
                <a:gd name="T21" fmla="*/ 25 h 46"/>
                <a:gd name="T22" fmla="*/ 5 w 30"/>
                <a:gd name="T23" fmla="*/ 0 h 46"/>
                <a:gd name="T24" fmla="*/ 10 w 30"/>
                <a:gd name="T25" fmla="*/ 5 h 46"/>
                <a:gd name="T26" fmla="*/ 23 w 30"/>
                <a:gd name="T27" fmla="*/ 18 h 46"/>
                <a:gd name="T28" fmla="*/ 30 w 30"/>
                <a:gd name="T2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46">
                  <a:moveTo>
                    <a:pt x="30" y="22"/>
                  </a:moveTo>
                  <a:cubicBezTo>
                    <a:pt x="30" y="22"/>
                    <a:pt x="30" y="22"/>
                    <a:pt x="30" y="23"/>
                  </a:cubicBezTo>
                  <a:cubicBezTo>
                    <a:pt x="29" y="25"/>
                    <a:pt x="30" y="28"/>
                    <a:pt x="27" y="29"/>
                  </a:cubicBezTo>
                  <a:cubicBezTo>
                    <a:pt x="25" y="30"/>
                    <a:pt x="27" y="33"/>
                    <a:pt x="25" y="33"/>
                  </a:cubicBezTo>
                  <a:cubicBezTo>
                    <a:pt x="23" y="32"/>
                    <a:pt x="23" y="30"/>
                    <a:pt x="24" y="28"/>
                  </a:cubicBezTo>
                  <a:cubicBezTo>
                    <a:pt x="21" y="41"/>
                    <a:pt x="14" y="46"/>
                    <a:pt x="3" y="44"/>
                  </a:cubicBezTo>
                  <a:cubicBezTo>
                    <a:pt x="0" y="38"/>
                    <a:pt x="0" y="32"/>
                    <a:pt x="1" y="26"/>
                  </a:cubicBezTo>
                  <a:cubicBezTo>
                    <a:pt x="5" y="24"/>
                    <a:pt x="5" y="26"/>
                    <a:pt x="6" y="29"/>
                  </a:cubicBezTo>
                  <a:cubicBezTo>
                    <a:pt x="6" y="32"/>
                    <a:pt x="7" y="36"/>
                    <a:pt x="7" y="39"/>
                  </a:cubicBezTo>
                  <a:cubicBezTo>
                    <a:pt x="11" y="39"/>
                    <a:pt x="13" y="37"/>
                    <a:pt x="15" y="35"/>
                  </a:cubicBezTo>
                  <a:cubicBezTo>
                    <a:pt x="18" y="31"/>
                    <a:pt x="18" y="28"/>
                    <a:pt x="14" y="25"/>
                  </a:cubicBezTo>
                  <a:cubicBezTo>
                    <a:pt x="6" y="19"/>
                    <a:pt x="4" y="1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1" y="13"/>
                    <a:pt x="16" y="17"/>
                    <a:pt x="23" y="18"/>
                  </a:cubicBezTo>
                  <a:cubicBezTo>
                    <a:pt x="26" y="18"/>
                    <a:pt x="29" y="19"/>
                    <a:pt x="30" y="22"/>
                  </a:cubicBezTo>
                  <a:close/>
                </a:path>
              </a:pathLst>
            </a:cu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9" name="Freeform 235"/>
            <p:cNvSpPr>
              <a:spLocks/>
            </p:cNvSpPr>
            <p:nvPr userDrawn="1"/>
          </p:nvSpPr>
          <p:spPr bwMode="auto">
            <a:xfrm>
              <a:off x="1860551" y="-998538"/>
              <a:ext cx="161925" cy="46038"/>
            </a:xfrm>
            <a:custGeom>
              <a:avLst/>
              <a:gdLst>
                <a:gd name="T0" fmla="*/ 1 w 43"/>
                <a:gd name="T1" fmla="*/ 6 h 12"/>
                <a:gd name="T2" fmla="*/ 4 w 43"/>
                <a:gd name="T3" fmla="*/ 0 h 12"/>
                <a:gd name="T4" fmla="*/ 34 w 43"/>
                <a:gd name="T5" fmla="*/ 4 h 12"/>
                <a:gd name="T6" fmla="*/ 43 w 43"/>
                <a:gd name="T7" fmla="*/ 12 h 12"/>
                <a:gd name="T8" fmla="*/ 35 w 43"/>
                <a:gd name="T9" fmla="*/ 8 h 12"/>
                <a:gd name="T10" fmla="*/ 1 w 43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">
                  <a:moveTo>
                    <a:pt x="1" y="6"/>
                  </a:moveTo>
                  <a:cubicBezTo>
                    <a:pt x="2" y="4"/>
                    <a:pt x="0" y="0"/>
                    <a:pt x="4" y="0"/>
                  </a:cubicBezTo>
                  <a:cubicBezTo>
                    <a:pt x="14" y="3"/>
                    <a:pt x="24" y="4"/>
                    <a:pt x="34" y="4"/>
                  </a:cubicBezTo>
                  <a:cubicBezTo>
                    <a:pt x="41" y="3"/>
                    <a:pt x="43" y="6"/>
                    <a:pt x="43" y="12"/>
                  </a:cubicBezTo>
                  <a:cubicBezTo>
                    <a:pt x="41" y="9"/>
                    <a:pt x="39" y="8"/>
                    <a:pt x="35" y="8"/>
                  </a:cubicBezTo>
                  <a:cubicBezTo>
                    <a:pt x="24" y="8"/>
                    <a:pt x="12" y="8"/>
                    <a:pt x="1" y="6"/>
                  </a:cubicBezTo>
                  <a:close/>
                </a:path>
              </a:pathLst>
            </a:custGeom>
            <a:solidFill>
              <a:srgbClr val="538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0" name="Freeform 236"/>
            <p:cNvSpPr>
              <a:spLocks/>
            </p:cNvSpPr>
            <p:nvPr userDrawn="1"/>
          </p:nvSpPr>
          <p:spPr bwMode="auto">
            <a:xfrm>
              <a:off x="1773238" y="-998538"/>
              <a:ext cx="82550" cy="87313"/>
            </a:xfrm>
            <a:custGeom>
              <a:avLst/>
              <a:gdLst>
                <a:gd name="T0" fmla="*/ 1 w 22"/>
                <a:gd name="T1" fmla="*/ 21 h 23"/>
                <a:gd name="T2" fmla="*/ 22 w 22"/>
                <a:gd name="T3" fmla="*/ 0 h 23"/>
                <a:gd name="T4" fmla="*/ 22 w 22"/>
                <a:gd name="T5" fmla="*/ 10 h 23"/>
                <a:gd name="T6" fmla="*/ 15 w 22"/>
                <a:gd name="T7" fmla="*/ 20 h 23"/>
                <a:gd name="T8" fmla="*/ 1 w 22"/>
                <a:gd name="T9" fmla="*/ 22 h 23"/>
                <a:gd name="T10" fmla="*/ 1 w 22"/>
                <a:gd name="T1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3">
                  <a:moveTo>
                    <a:pt x="1" y="21"/>
                  </a:moveTo>
                  <a:cubicBezTo>
                    <a:pt x="13" y="20"/>
                    <a:pt x="16" y="17"/>
                    <a:pt x="22" y="0"/>
                  </a:cubicBezTo>
                  <a:cubicBezTo>
                    <a:pt x="22" y="4"/>
                    <a:pt x="22" y="7"/>
                    <a:pt x="22" y="10"/>
                  </a:cubicBezTo>
                  <a:cubicBezTo>
                    <a:pt x="19" y="14"/>
                    <a:pt x="20" y="19"/>
                    <a:pt x="15" y="20"/>
                  </a:cubicBezTo>
                  <a:cubicBezTo>
                    <a:pt x="11" y="23"/>
                    <a:pt x="6" y="23"/>
                    <a:pt x="1" y="22"/>
                  </a:cubicBezTo>
                  <a:cubicBezTo>
                    <a:pt x="1" y="22"/>
                    <a:pt x="0" y="21"/>
                    <a:pt x="1" y="21"/>
                  </a:cubicBezTo>
                  <a:close/>
                </a:path>
              </a:pathLst>
            </a:custGeom>
            <a:solidFill>
              <a:srgbClr val="538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1" name="Freeform 237"/>
            <p:cNvSpPr>
              <a:spLocks/>
            </p:cNvSpPr>
            <p:nvPr userDrawn="1"/>
          </p:nvSpPr>
          <p:spPr bwMode="auto">
            <a:xfrm>
              <a:off x="1803401" y="-881063"/>
              <a:ext cx="11113" cy="153988"/>
            </a:xfrm>
            <a:custGeom>
              <a:avLst/>
              <a:gdLst>
                <a:gd name="T0" fmla="*/ 1 w 3"/>
                <a:gd name="T1" fmla="*/ 41 h 41"/>
                <a:gd name="T2" fmla="*/ 1 w 3"/>
                <a:gd name="T3" fmla="*/ 32 h 41"/>
                <a:gd name="T4" fmla="*/ 0 w 3"/>
                <a:gd name="T5" fmla="*/ 1 h 41"/>
                <a:gd name="T6" fmla="*/ 2 w 3"/>
                <a:gd name="T7" fmla="*/ 0 h 41"/>
                <a:gd name="T8" fmla="*/ 2 w 3"/>
                <a:gd name="T9" fmla="*/ 36 h 41"/>
                <a:gd name="T10" fmla="*/ 1 w 3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1">
                  <a:moveTo>
                    <a:pt x="1" y="41"/>
                  </a:moveTo>
                  <a:cubicBezTo>
                    <a:pt x="1" y="38"/>
                    <a:pt x="1" y="35"/>
                    <a:pt x="1" y="32"/>
                  </a:cubicBezTo>
                  <a:cubicBezTo>
                    <a:pt x="0" y="22"/>
                    <a:pt x="1" y="1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2"/>
                    <a:pt x="2" y="24"/>
                    <a:pt x="2" y="36"/>
                  </a:cubicBezTo>
                  <a:cubicBezTo>
                    <a:pt x="2" y="38"/>
                    <a:pt x="3" y="40"/>
                    <a:pt x="1" y="41"/>
                  </a:cubicBezTo>
                  <a:close/>
                </a:path>
              </a:pathLst>
            </a:custGeom>
            <a:solidFill>
              <a:srgbClr val="65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2" name="Freeform 238"/>
            <p:cNvSpPr>
              <a:spLocks/>
            </p:cNvSpPr>
            <p:nvPr userDrawn="1"/>
          </p:nvSpPr>
          <p:spPr bwMode="auto">
            <a:xfrm>
              <a:off x="1770063" y="-922338"/>
              <a:ext cx="60325" cy="41275"/>
            </a:xfrm>
            <a:custGeom>
              <a:avLst/>
              <a:gdLst>
                <a:gd name="T0" fmla="*/ 11 w 16"/>
                <a:gd name="T1" fmla="*/ 11 h 11"/>
                <a:gd name="T2" fmla="*/ 10 w 16"/>
                <a:gd name="T3" fmla="*/ 11 h 11"/>
                <a:gd name="T4" fmla="*/ 9 w 16"/>
                <a:gd name="T5" fmla="*/ 11 h 11"/>
                <a:gd name="T6" fmla="*/ 1 w 16"/>
                <a:gd name="T7" fmla="*/ 4 h 11"/>
                <a:gd name="T8" fmla="*/ 0 w 16"/>
                <a:gd name="T9" fmla="*/ 2 h 11"/>
                <a:gd name="T10" fmla="*/ 2 w 16"/>
                <a:gd name="T11" fmla="*/ 2 h 11"/>
                <a:gd name="T12" fmla="*/ 16 w 16"/>
                <a:gd name="T13" fmla="*/ 0 h 11"/>
                <a:gd name="T14" fmla="*/ 11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11" y="11"/>
                  </a:moveTo>
                  <a:cubicBezTo>
                    <a:pt x="11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5"/>
                    <a:pt x="8" y="2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2" y="2"/>
                  </a:cubicBezTo>
                  <a:cubicBezTo>
                    <a:pt x="7" y="3"/>
                    <a:pt x="11" y="1"/>
                    <a:pt x="16" y="0"/>
                  </a:cubicBezTo>
                  <a:cubicBezTo>
                    <a:pt x="11" y="3"/>
                    <a:pt x="11" y="7"/>
                    <a:pt x="11" y="11"/>
                  </a:cubicBezTo>
                  <a:close/>
                </a:path>
              </a:pathLst>
            </a:cu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3" name="Freeform 239"/>
            <p:cNvSpPr>
              <a:spLocks/>
            </p:cNvSpPr>
            <p:nvPr userDrawn="1"/>
          </p:nvSpPr>
          <p:spPr bwMode="auto">
            <a:xfrm>
              <a:off x="896938" y="-963613"/>
              <a:ext cx="157163" cy="44450"/>
            </a:xfrm>
            <a:custGeom>
              <a:avLst/>
              <a:gdLst>
                <a:gd name="T0" fmla="*/ 42 w 42"/>
                <a:gd name="T1" fmla="*/ 7 h 12"/>
                <a:gd name="T2" fmla="*/ 42 w 42"/>
                <a:gd name="T3" fmla="*/ 11 h 12"/>
                <a:gd name="T4" fmla="*/ 16 w 42"/>
                <a:gd name="T5" fmla="*/ 10 h 12"/>
                <a:gd name="T6" fmla="*/ 2 w 42"/>
                <a:gd name="T7" fmla="*/ 9 h 12"/>
                <a:gd name="T8" fmla="*/ 1 w 42"/>
                <a:gd name="T9" fmla="*/ 7 h 12"/>
                <a:gd name="T10" fmla="*/ 6 w 42"/>
                <a:gd name="T11" fmla="*/ 1 h 12"/>
                <a:gd name="T12" fmla="*/ 37 w 42"/>
                <a:gd name="T13" fmla="*/ 4 h 12"/>
                <a:gd name="T14" fmla="*/ 42 w 42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2">
                  <a:moveTo>
                    <a:pt x="42" y="7"/>
                  </a:moveTo>
                  <a:cubicBezTo>
                    <a:pt x="42" y="9"/>
                    <a:pt x="42" y="10"/>
                    <a:pt x="42" y="11"/>
                  </a:cubicBezTo>
                  <a:cubicBezTo>
                    <a:pt x="33" y="9"/>
                    <a:pt x="24" y="12"/>
                    <a:pt x="16" y="10"/>
                  </a:cubicBezTo>
                  <a:cubicBezTo>
                    <a:pt x="11" y="9"/>
                    <a:pt x="6" y="8"/>
                    <a:pt x="2" y="9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3"/>
                    <a:pt x="1" y="0"/>
                    <a:pt x="6" y="1"/>
                  </a:cubicBezTo>
                  <a:cubicBezTo>
                    <a:pt x="16" y="3"/>
                    <a:pt x="27" y="4"/>
                    <a:pt x="37" y="4"/>
                  </a:cubicBezTo>
                  <a:cubicBezTo>
                    <a:pt x="39" y="4"/>
                    <a:pt x="42" y="4"/>
                    <a:pt x="42" y="7"/>
                  </a:cubicBezTo>
                  <a:close/>
                </a:path>
              </a:pathLst>
            </a:custGeom>
            <a:solidFill>
              <a:srgbClr val="50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4" name="Freeform 240"/>
            <p:cNvSpPr>
              <a:spLocks/>
            </p:cNvSpPr>
            <p:nvPr userDrawn="1"/>
          </p:nvSpPr>
          <p:spPr bwMode="auto">
            <a:xfrm>
              <a:off x="677863" y="-889000"/>
              <a:ext cx="84138" cy="90488"/>
            </a:xfrm>
            <a:custGeom>
              <a:avLst/>
              <a:gdLst>
                <a:gd name="T0" fmla="*/ 1 w 22"/>
                <a:gd name="T1" fmla="*/ 13 h 24"/>
                <a:gd name="T2" fmla="*/ 1 w 22"/>
                <a:gd name="T3" fmla="*/ 11 h 24"/>
                <a:gd name="T4" fmla="*/ 1 w 22"/>
                <a:gd name="T5" fmla="*/ 4 h 24"/>
                <a:gd name="T6" fmla="*/ 2 w 22"/>
                <a:gd name="T7" fmla="*/ 1 h 24"/>
                <a:gd name="T8" fmla="*/ 5 w 22"/>
                <a:gd name="T9" fmla="*/ 3 h 24"/>
                <a:gd name="T10" fmla="*/ 5 w 22"/>
                <a:gd name="T11" fmla="*/ 8 h 24"/>
                <a:gd name="T12" fmla="*/ 5 w 22"/>
                <a:gd name="T13" fmla="*/ 5 h 24"/>
                <a:gd name="T14" fmla="*/ 6 w 22"/>
                <a:gd name="T15" fmla="*/ 1 h 24"/>
                <a:gd name="T16" fmla="*/ 9 w 22"/>
                <a:gd name="T17" fmla="*/ 4 h 24"/>
                <a:gd name="T18" fmla="*/ 12 w 22"/>
                <a:gd name="T19" fmla="*/ 15 h 24"/>
                <a:gd name="T20" fmla="*/ 10 w 22"/>
                <a:gd name="T21" fmla="*/ 5 h 24"/>
                <a:gd name="T22" fmla="*/ 12 w 22"/>
                <a:gd name="T23" fmla="*/ 1 h 24"/>
                <a:gd name="T24" fmla="*/ 14 w 22"/>
                <a:gd name="T25" fmla="*/ 4 h 24"/>
                <a:gd name="T26" fmla="*/ 22 w 22"/>
                <a:gd name="T27" fmla="*/ 19 h 24"/>
                <a:gd name="T28" fmla="*/ 22 w 22"/>
                <a:gd name="T29" fmla="*/ 19 h 24"/>
                <a:gd name="T30" fmla="*/ 1 w 22"/>
                <a:gd name="T3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" y="13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3" y="9"/>
                    <a:pt x="1" y="7"/>
                    <a:pt x="1" y="4"/>
                  </a:cubicBezTo>
                  <a:cubicBezTo>
                    <a:pt x="1" y="3"/>
                    <a:pt x="0" y="1"/>
                    <a:pt x="2" y="1"/>
                  </a:cubicBezTo>
                  <a:cubicBezTo>
                    <a:pt x="4" y="0"/>
                    <a:pt x="4" y="2"/>
                    <a:pt x="5" y="3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8"/>
                    <a:pt x="5" y="6"/>
                    <a:pt x="5" y="5"/>
                  </a:cubicBezTo>
                  <a:cubicBezTo>
                    <a:pt x="5" y="4"/>
                    <a:pt x="4" y="2"/>
                    <a:pt x="6" y="1"/>
                  </a:cubicBezTo>
                  <a:cubicBezTo>
                    <a:pt x="8" y="1"/>
                    <a:pt x="9" y="3"/>
                    <a:pt x="9" y="4"/>
                  </a:cubicBezTo>
                  <a:cubicBezTo>
                    <a:pt x="10" y="8"/>
                    <a:pt x="11" y="12"/>
                    <a:pt x="12" y="15"/>
                  </a:cubicBezTo>
                  <a:cubicBezTo>
                    <a:pt x="11" y="12"/>
                    <a:pt x="9" y="9"/>
                    <a:pt x="10" y="5"/>
                  </a:cubicBezTo>
                  <a:cubicBezTo>
                    <a:pt x="10" y="4"/>
                    <a:pt x="9" y="1"/>
                    <a:pt x="12" y="1"/>
                  </a:cubicBezTo>
                  <a:cubicBezTo>
                    <a:pt x="13" y="1"/>
                    <a:pt x="14" y="3"/>
                    <a:pt x="14" y="4"/>
                  </a:cubicBezTo>
                  <a:cubicBezTo>
                    <a:pt x="16" y="10"/>
                    <a:pt x="18" y="15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3" y="24"/>
                    <a:pt x="7" y="18"/>
                    <a:pt x="1" y="13"/>
                  </a:cubicBezTo>
                  <a:close/>
                </a:path>
              </a:pathLst>
            </a:custGeom>
            <a:solidFill>
              <a:srgbClr val="664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5" name="Freeform 241"/>
            <p:cNvSpPr>
              <a:spLocks/>
            </p:cNvSpPr>
            <p:nvPr userDrawn="1"/>
          </p:nvSpPr>
          <p:spPr bwMode="auto">
            <a:xfrm>
              <a:off x="738188" y="-963613"/>
              <a:ext cx="76200" cy="146050"/>
            </a:xfrm>
            <a:custGeom>
              <a:avLst/>
              <a:gdLst>
                <a:gd name="T0" fmla="*/ 16 w 20"/>
                <a:gd name="T1" fmla="*/ 0 h 39"/>
                <a:gd name="T2" fmla="*/ 16 w 20"/>
                <a:gd name="T3" fmla="*/ 19 h 39"/>
                <a:gd name="T4" fmla="*/ 8 w 20"/>
                <a:gd name="T5" fmla="*/ 23 h 39"/>
                <a:gd name="T6" fmla="*/ 4 w 20"/>
                <a:gd name="T7" fmla="*/ 27 h 39"/>
                <a:gd name="T8" fmla="*/ 6 w 20"/>
                <a:gd name="T9" fmla="*/ 39 h 39"/>
                <a:gd name="T10" fmla="*/ 6 w 20"/>
                <a:gd name="T11" fmla="*/ 39 h 39"/>
                <a:gd name="T12" fmla="*/ 0 w 20"/>
                <a:gd name="T13" fmla="*/ 21 h 39"/>
                <a:gd name="T14" fmla="*/ 6 w 20"/>
                <a:gd name="T15" fmla="*/ 17 h 39"/>
                <a:gd name="T16" fmla="*/ 9 w 20"/>
                <a:gd name="T17" fmla="*/ 17 h 39"/>
                <a:gd name="T18" fmla="*/ 14 w 20"/>
                <a:gd name="T19" fmla="*/ 12 h 39"/>
                <a:gd name="T20" fmla="*/ 16 w 20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9">
                  <a:moveTo>
                    <a:pt x="16" y="0"/>
                  </a:moveTo>
                  <a:cubicBezTo>
                    <a:pt x="20" y="6"/>
                    <a:pt x="19" y="12"/>
                    <a:pt x="16" y="19"/>
                  </a:cubicBezTo>
                  <a:cubicBezTo>
                    <a:pt x="15" y="23"/>
                    <a:pt x="12" y="24"/>
                    <a:pt x="8" y="23"/>
                  </a:cubicBezTo>
                  <a:cubicBezTo>
                    <a:pt x="3" y="22"/>
                    <a:pt x="4" y="24"/>
                    <a:pt x="4" y="27"/>
                  </a:cubicBezTo>
                  <a:cubicBezTo>
                    <a:pt x="5" y="32"/>
                    <a:pt x="10" y="35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33"/>
                    <a:pt x="0" y="27"/>
                    <a:pt x="0" y="21"/>
                  </a:cubicBezTo>
                  <a:cubicBezTo>
                    <a:pt x="0" y="15"/>
                    <a:pt x="0" y="14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13" y="18"/>
                    <a:pt x="13" y="15"/>
                    <a:pt x="14" y="12"/>
                  </a:cubicBezTo>
                  <a:cubicBezTo>
                    <a:pt x="14" y="8"/>
                    <a:pt x="13" y="4"/>
                    <a:pt x="16" y="0"/>
                  </a:cubicBezTo>
                  <a:close/>
                </a:path>
              </a:pathLst>
            </a:custGeom>
            <a:solidFill>
              <a:srgbClr val="664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6" name="Freeform 242"/>
            <p:cNvSpPr>
              <a:spLocks/>
            </p:cNvSpPr>
            <p:nvPr userDrawn="1"/>
          </p:nvSpPr>
          <p:spPr bwMode="auto">
            <a:xfrm>
              <a:off x="1216026" y="-1204913"/>
              <a:ext cx="200025" cy="387350"/>
            </a:xfrm>
            <a:custGeom>
              <a:avLst/>
              <a:gdLst>
                <a:gd name="T0" fmla="*/ 44 w 53"/>
                <a:gd name="T1" fmla="*/ 100 h 103"/>
                <a:gd name="T2" fmla="*/ 33 w 53"/>
                <a:gd name="T3" fmla="*/ 92 h 103"/>
                <a:gd name="T4" fmla="*/ 30 w 53"/>
                <a:gd name="T5" fmla="*/ 85 h 103"/>
                <a:gd name="T6" fmla="*/ 30 w 53"/>
                <a:gd name="T7" fmla="*/ 85 h 103"/>
                <a:gd name="T8" fmla="*/ 25 w 53"/>
                <a:gd name="T9" fmla="*/ 75 h 103"/>
                <a:gd name="T10" fmla="*/ 25 w 53"/>
                <a:gd name="T11" fmla="*/ 75 h 103"/>
                <a:gd name="T12" fmla="*/ 19 w 53"/>
                <a:gd name="T13" fmla="*/ 66 h 103"/>
                <a:gd name="T14" fmla="*/ 11 w 53"/>
                <a:gd name="T15" fmla="*/ 52 h 103"/>
                <a:gd name="T16" fmla="*/ 5 w 53"/>
                <a:gd name="T17" fmla="*/ 42 h 103"/>
                <a:gd name="T18" fmla="*/ 5 w 53"/>
                <a:gd name="T19" fmla="*/ 42 h 103"/>
                <a:gd name="T20" fmla="*/ 1 w 53"/>
                <a:gd name="T21" fmla="*/ 35 h 103"/>
                <a:gd name="T22" fmla="*/ 1 w 53"/>
                <a:gd name="T23" fmla="*/ 3 h 103"/>
                <a:gd name="T24" fmla="*/ 4 w 53"/>
                <a:gd name="T25" fmla="*/ 0 h 103"/>
                <a:gd name="T26" fmla="*/ 8 w 53"/>
                <a:gd name="T27" fmla="*/ 2 h 103"/>
                <a:gd name="T28" fmla="*/ 14 w 53"/>
                <a:gd name="T29" fmla="*/ 14 h 103"/>
                <a:gd name="T30" fmla="*/ 17 w 53"/>
                <a:gd name="T31" fmla="*/ 19 h 103"/>
                <a:gd name="T32" fmla="*/ 19 w 53"/>
                <a:gd name="T33" fmla="*/ 27 h 103"/>
                <a:gd name="T34" fmla="*/ 33 w 53"/>
                <a:gd name="T35" fmla="*/ 62 h 103"/>
                <a:gd name="T36" fmla="*/ 36 w 53"/>
                <a:gd name="T37" fmla="*/ 69 h 103"/>
                <a:gd name="T38" fmla="*/ 37 w 53"/>
                <a:gd name="T39" fmla="*/ 73 h 103"/>
                <a:gd name="T40" fmla="*/ 46 w 53"/>
                <a:gd name="T41" fmla="*/ 84 h 103"/>
                <a:gd name="T42" fmla="*/ 47 w 53"/>
                <a:gd name="T43" fmla="*/ 97 h 103"/>
                <a:gd name="T44" fmla="*/ 44 w 53"/>
                <a:gd name="T45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03">
                  <a:moveTo>
                    <a:pt x="44" y="100"/>
                  </a:moveTo>
                  <a:cubicBezTo>
                    <a:pt x="34" y="103"/>
                    <a:pt x="34" y="102"/>
                    <a:pt x="33" y="92"/>
                  </a:cubicBezTo>
                  <a:cubicBezTo>
                    <a:pt x="33" y="89"/>
                    <a:pt x="34" y="86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28" y="82"/>
                    <a:pt x="27" y="78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3" y="72"/>
                    <a:pt x="22" y="68"/>
                    <a:pt x="19" y="66"/>
                  </a:cubicBezTo>
                  <a:cubicBezTo>
                    <a:pt x="16" y="61"/>
                    <a:pt x="14" y="57"/>
                    <a:pt x="11" y="52"/>
                  </a:cubicBezTo>
                  <a:cubicBezTo>
                    <a:pt x="9" y="49"/>
                    <a:pt x="8" y="45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3" y="37"/>
                    <a:pt x="1" y="35"/>
                  </a:cubicBezTo>
                  <a:cubicBezTo>
                    <a:pt x="0" y="24"/>
                    <a:pt x="1" y="14"/>
                    <a:pt x="1" y="3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6"/>
                    <a:pt x="11" y="10"/>
                    <a:pt x="14" y="14"/>
                  </a:cubicBezTo>
                  <a:cubicBezTo>
                    <a:pt x="16" y="15"/>
                    <a:pt x="17" y="17"/>
                    <a:pt x="17" y="19"/>
                  </a:cubicBezTo>
                  <a:cubicBezTo>
                    <a:pt x="18" y="22"/>
                    <a:pt x="17" y="24"/>
                    <a:pt x="19" y="27"/>
                  </a:cubicBezTo>
                  <a:cubicBezTo>
                    <a:pt x="24" y="38"/>
                    <a:pt x="28" y="50"/>
                    <a:pt x="33" y="62"/>
                  </a:cubicBezTo>
                  <a:cubicBezTo>
                    <a:pt x="34" y="65"/>
                    <a:pt x="35" y="67"/>
                    <a:pt x="36" y="69"/>
                  </a:cubicBezTo>
                  <a:cubicBezTo>
                    <a:pt x="36" y="71"/>
                    <a:pt x="37" y="72"/>
                    <a:pt x="37" y="73"/>
                  </a:cubicBezTo>
                  <a:cubicBezTo>
                    <a:pt x="39" y="78"/>
                    <a:pt x="41" y="82"/>
                    <a:pt x="46" y="84"/>
                  </a:cubicBezTo>
                  <a:cubicBezTo>
                    <a:pt x="53" y="87"/>
                    <a:pt x="49" y="92"/>
                    <a:pt x="47" y="97"/>
                  </a:cubicBezTo>
                  <a:cubicBezTo>
                    <a:pt x="47" y="99"/>
                    <a:pt x="46" y="100"/>
                    <a:pt x="44" y="100"/>
                  </a:cubicBezTo>
                  <a:close/>
                </a:path>
              </a:pathLst>
            </a:custGeom>
            <a:solidFill>
              <a:srgbClr val="F6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7" name="Freeform 243"/>
            <p:cNvSpPr>
              <a:spLocks/>
            </p:cNvSpPr>
            <p:nvPr userDrawn="1"/>
          </p:nvSpPr>
          <p:spPr bwMode="auto">
            <a:xfrm>
              <a:off x="779463" y="-1076325"/>
              <a:ext cx="460375" cy="153988"/>
            </a:xfrm>
            <a:custGeom>
              <a:avLst/>
              <a:gdLst>
                <a:gd name="T0" fmla="*/ 118 w 122"/>
                <a:gd name="T1" fmla="*/ 1 h 41"/>
                <a:gd name="T2" fmla="*/ 121 w 122"/>
                <a:gd name="T3" fmla="*/ 8 h 41"/>
                <a:gd name="T4" fmla="*/ 116 w 122"/>
                <a:gd name="T5" fmla="*/ 4 h 41"/>
                <a:gd name="T6" fmla="*/ 115 w 122"/>
                <a:gd name="T7" fmla="*/ 27 h 41"/>
                <a:gd name="T8" fmla="*/ 114 w 122"/>
                <a:gd name="T9" fmla="*/ 41 h 41"/>
                <a:gd name="T10" fmla="*/ 111 w 122"/>
                <a:gd name="T11" fmla="*/ 29 h 41"/>
                <a:gd name="T12" fmla="*/ 106 w 122"/>
                <a:gd name="T13" fmla="*/ 33 h 41"/>
                <a:gd name="T14" fmla="*/ 106 w 122"/>
                <a:gd name="T15" fmla="*/ 33 h 41"/>
                <a:gd name="T16" fmla="*/ 97 w 122"/>
                <a:gd name="T17" fmla="*/ 33 h 41"/>
                <a:gd name="T18" fmla="*/ 83 w 122"/>
                <a:gd name="T19" fmla="*/ 35 h 41"/>
                <a:gd name="T20" fmla="*/ 78 w 122"/>
                <a:gd name="T21" fmla="*/ 36 h 41"/>
                <a:gd name="T22" fmla="*/ 74 w 122"/>
                <a:gd name="T23" fmla="*/ 37 h 41"/>
                <a:gd name="T24" fmla="*/ 73 w 122"/>
                <a:gd name="T25" fmla="*/ 37 h 41"/>
                <a:gd name="T26" fmla="*/ 70 w 122"/>
                <a:gd name="T27" fmla="*/ 36 h 41"/>
                <a:gd name="T28" fmla="*/ 36 w 122"/>
                <a:gd name="T29" fmla="*/ 33 h 41"/>
                <a:gd name="T30" fmla="*/ 32 w 122"/>
                <a:gd name="T31" fmla="*/ 37 h 41"/>
                <a:gd name="T32" fmla="*/ 27 w 122"/>
                <a:gd name="T33" fmla="*/ 34 h 41"/>
                <a:gd name="T34" fmla="*/ 9 w 122"/>
                <a:gd name="T35" fmla="*/ 26 h 41"/>
                <a:gd name="T36" fmla="*/ 7 w 122"/>
                <a:gd name="T37" fmla="*/ 26 h 41"/>
                <a:gd name="T38" fmla="*/ 2 w 122"/>
                <a:gd name="T39" fmla="*/ 19 h 41"/>
                <a:gd name="T40" fmla="*/ 5 w 122"/>
                <a:gd name="T41" fmla="*/ 11 h 41"/>
                <a:gd name="T42" fmla="*/ 17 w 122"/>
                <a:gd name="T43" fmla="*/ 24 h 41"/>
                <a:gd name="T44" fmla="*/ 98 w 122"/>
                <a:gd name="T45" fmla="*/ 27 h 41"/>
                <a:gd name="T46" fmla="*/ 109 w 122"/>
                <a:gd name="T47" fmla="*/ 22 h 41"/>
                <a:gd name="T48" fmla="*/ 115 w 122"/>
                <a:gd name="T49" fmla="*/ 11 h 41"/>
                <a:gd name="T50" fmla="*/ 115 w 122"/>
                <a:gd name="T51" fmla="*/ 1 h 41"/>
                <a:gd name="T52" fmla="*/ 118 w 122"/>
                <a:gd name="T5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" h="41">
                  <a:moveTo>
                    <a:pt x="118" y="1"/>
                  </a:moveTo>
                  <a:cubicBezTo>
                    <a:pt x="119" y="3"/>
                    <a:pt x="122" y="5"/>
                    <a:pt x="121" y="8"/>
                  </a:cubicBezTo>
                  <a:cubicBezTo>
                    <a:pt x="119" y="8"/>
                    <a:pt x="120" y="5"/>
                    <a:pt x="116" y="4"/>
                  </a:cubicBezTo>
                  <a:cubicBezTo>
                    <a:pt x="121" y="13"/>
                    <a:pt x="119" y="20"/>
                    <a:pt x="115" y="27"/>
                  </a:cubicBezTo>
                  <a:cubicBezTo>
                    <a:pt x="113" y="31"/>
                    <a:pt x="115" y="37"/>
                    <a:pt x="114" y="41"/>
                  </a:cubicBezTo>
                  <a:cubicBezTo>
                    <a:pt x="109" y="39"/>
                    <a:pt x="113" y="33"/>
                    <a:pt x="111" y="29"/>
                  </a:cubicBezTo>
                  <a:cubicBezTo>
                    <a:pt x="109" y="29"/>
                    <a:pt x="109" y="34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3" y="30"/>
                    <a:pt x="100" y="32"/>
                    <a:pt x="97" y="33"/>
                  </a:cubicBezTo>
                  <a:cubicBezTo>
                    <a:pt x="92" y="34"/>
                    <a:pt x="88" y="37"/>
                    <a:pt x="83" y="35"/>
                  </a:cubicBezTo>
                  <a:cubicBezTo>
                    <a:pt x="81" y="34"/>
                    <a:pt x="80" y="35"/>
                    <a:pt x="78" y="36"/>
                  </a:cubicBezTo>
                  <a:cubicBezTo>
                    <a:pt x="77" y="37"/>
                    <a:pt x="76" y="37"/>
                    <a:pt x="74" y="37"/>
                  </a:cubicBezTo>
                  <a:cubicBezTo>
                    <a:pt x="74" y="37"/>
                    <a:pt x="73" y="37"/>
                    <a:pt x="73" y="37"/>
                  </a:cubicBezTo>
                  <a:cubicBezTo>
                    <a:pt x="72" y="37"/>
                    <a:pt x="71" y="36"/>
                    <a:pt x="70" y="36"/>
                  </a:cubicBezTo>
                  <a:cubicBezTo>
                    <a:pt x="59" y="36"/>
                    <a:pt x="48" y="35"/>
                    <a:pt x="36" y="33"/>
                  </a:cubicBezTo>
                  <a:cubicBezTo>
                    <a:pt x="33" y="32"/>
                    <a:pt x="32" y="34"/>
                    <a:pt x="32" y="37"/>
                  </a:cubicBezTo>
                  <a:cubicBezTo>
                    <a:pt x="30" y="32"/>
                    <a:pt x="30" y="32"/>
                    <a:pt x="27" y="34"/>
                  </a:cubicBezTo>
                  <a:cubicBezTo>
                    <a:pt x="22" y="29"/>
                    <a:pt x="14" y="30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5" y="24"/>
                    <a:pt x="3" y="22"/>
                    <a:pt x="2" y="19"/>
                  </a:cubicBezTo>
                  <a:cubicBezTo>
                    <a:pt x="0" y="15"/>
                    <a:pt x="0" y="12"/>
                    <a:pt x="5" y="11"/>
                  </a:cubicBezTo>
                  <a:cubicBezTo>
                    <a:pt x="7" y="18"/>
                    <a:pt x="11" y="21"/>
                    <a:pt x="17" y="24"/>
                  </a:cubicBezTo>
                  <a:cubicBezTo>
                    <a:pt x="43" y="33"/>
                    <a:pt x="70" y="34"/>
                    <a:pt x="98" y="27"/>
                  </a:cubicBezTo>
                  <a:cubicBezTo>
                    <a:pt x="102" y="26"/>
                    <a:pt x="106" y="24"/>
                    <a:pt x="109" y="22"/>
                  </a:cubicBezTo>
                  <a:cubicBezTo>
                    <a:pt x="114" y="20"/>
                    <a:pt x="117" y="17"/>
                    <a:pt x="115" y="11"/>
                  </a:cubicBezTo>
                  <a:cubicBezTo>
                    <a:pt x="114" y="8"/>
                    <a:pt x="114" y="4"/>
                    <a:pt x="115" y="1"/>
                  </a:cubicBezTo>
                  <a:cubicBezTo>
                    <a:pt x="116" y="0"/>
                    <a:pt x="117" y="0"/>
                    <a:pt x="118" y="1"/>
                  </a:cubicBezTo>
                  <a:close/>
                </a:path>
              </a:pathLst>
            </a:custGeom>
            <a:solidFill>
              <a:srgbClr val="554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8" name="Freeform 244"/>
            <p:cNvSpPr>
              <a:spLocks/>
            </p:cNvSpPr>
            <p:nvPr userDrawn="1"/>
          </p:nvSpPr>
          <p:spPr bwMode="auto">
            <a:xfrm>
              <a:off x="1179513" y="-982663"/>
              <a:ext cx="33338" cy="90488"/>
            </a:xfrm>
            <a:custGeom>
              <a:avLst/>
              <a:gdLst>
                <a:gd name="T0" fmla="*/ 0 w 9"/>
                <a:gd name="T1" fmla="*/ 8 h 24"/>
                <a:gd name="T2" fmla="*/ 7 w 9"/>
                <a:gd name="T3" fmla="*/ 1 h 24"/>
                <a:gd name="T4" fmla="*/ 8 w 9"/>
                <a:gd name="T5" fmla="*/ 16 h 24"/>
                <a:gd name="T6" fmla="*/ 7 w 9"/>
                <a:gd name="T7" fmla="*/ 24 h 24"/>
                <a:gd name="T8" fmla="*/ 4 w 9"/>
                <a:gd name="T9" fmla="*/ 22 h 24"/>
                <a:gd name="T10" fmla="*/ 0 w 9"/>
                <a:gd name="T1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4">
                  <a:moveTo>
                    <a:pt x="0" y="8"/>
                  </a:moveTo>
                  <a:cubicBezTo>
                    <a:pt x="3" y="6"/>
                    <a:pt x="1" y="0"/>
                    <a:pt x="7" y="1"/>
                  </a:cubicBezTo>
                  <a:cubicBezTo>
                    <a:pt x="8" y="6"/>
                    <a:pt x="6" y="11"/>
                    <a:pt x="8" y="16"/>
                  </a:cubicBezTo>
                  <a:cubicBezTo>
                    <a:pt x="9" y="19"/>
                    <a:pt x="9" y="22"/>
                    <a:pt x="7" y="24"/>
                  </a:cubicBezTo>
                  <a:cubicBezTo>
                    <a:pt x="6" y="24"/>
                    <a:pt x="6" y="22"/>
                    <a:pt x="4" y="22"/>
                  </a:cubicBezTo>
                  <a:cubicBezTo>
                    <a:pt x="1" y="18"/>
                    <a:pt x="2" y="12"/>
                    <a:pt x="0" y="8"/>
                  </a:cubicBezTo>
                  <a:close/>
                </a:path>
              </a:pathLst>
            </a:custGeom>
            <a:solidFill>
              <a:srgbClr val="50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9" name="Freeform 245"/>
            <p:cNvSpPr>
              <a:spLocks/>
            </p:cNvSpPr>
            <p:nvPr userDrawn="1"/>
          </p:nvSpPr>
          <p:spPr bwMode="auto">
            <a:xfrm>
              <a:off x="1193801" y="-862013"/>
              <a:ext cx="11113" cy="85725"/>
            </a:xfrm>
            <a:custGeom>
              <a:avLst/>
              <a:gdLst>
                <a:gd name="T0" fmla="*/ 2 w 3"/>
                <a:gd name="T1" fmla="*/ 23 h 23"/>
                <a:gd name="T2" fmla="*/ 0 w 3"/>
                <a:gd name="T3" fmla="*/ 23 h 23"/>
                <a:gd name="T4" fmla="*/ 2 w 3"/>
                <a:gd name="T5" fmla="*/ 1 h 23"/>
                <a:gd name="T6" fmla="*/ 3 w 3"/>
                <a:gd name="T7" fmla="*/ 1 h 23"/>
                <a:gd name="T8" fmla="*/ 2 w 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3">
                  <a:moveTo>
                    <a:pt x="2" y="23"/>
                  </a:moveTo>
                  <a:cubicBezTo>
                    <a:pt x="1" y="23"/>
                    <a:pt x="1" y="23"/>
                    <a:pt x="0" y="23"/>
                  </a:cubicBezTo>
                  <a:cubicBezTo>
                    <a:pt x="0" y="16"/>
                    <a:pt x="0" y="8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" y="8"/>
                    <a:pt x="2" y="16"/>
                    <a:pt x="2" y="23"/>
                  </a:cubicBezTo>
                  <a:close/>
                </a:path>
              </a:pathLst>
            </a:custGeom>
            <a:solidFill>
              <a:srgbClr val="323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0" name="Freeform 246"/>
            <p:cNvSpPr>
              <a:spLocks/>
            </p:cNvSpPr>
            <p:nvPr userDrawn="1"/>
          </p:nvSpPr>
          <p:spPr bwMode="auto">
            <a:xfrm>
              <a:off x="1193801" y="-911225"/>
              <a:ext cx="15875" cy="52388"/>
            </a:xfrm>
            <a:custGeom>
              <a:avLst/>
              <a:gdLst>
                <a:gd name="T0" fmla="*/ 3 w 4"/>
                <a:gd name="T1" fmla="*/ 14 h 14"/>
                <a:gd name="T2" fmla="*/ 2 w 4"/>
                <a:gd name="T3" fmla="*/ 14 h 14"/>
                <a:gd name="T4" fmla="*/ 2 w 4"/>
                <a:gd name="T5" fmla="*/ 14 h 14"/>
                <a:gd name="T6" fmla="*/ 0 w 4"/>
                <a:gd name="T7" fmla="*/ 3 h 14"/>
                <a:gd name="T8" fmla="*/ 2 w 4"/>
                <a:gd name="T9" fmla="*/ 1 h 14"/>
                <a:gd name="T10" fmla="*/ 3 w 4"/>
                <a:gd name="T11" fmla="*/ 6 h 14"/>
                <a:gd name="T12" fmla="*/ 3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3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0"/>
                    <a:pt x="1" y="7"/>
                    <a:pt x="0" y="3"/>
                  </a:cubicBezTo>
                  <a:cubicBezTo>
                    <a:pt x="1" y="2"/>
                    <a:pt x="0" y="0"/>
                    <a:pt x="2" y="1"/>
                  </a:cubicBezTo>
                  <a:cubicBezTo>
                    <a:pt x="4" y="2"/>
                    <a:pt x="2" y="4"/>
                    <a:pt x="3" y="6"/>
                  </a:cubicBezTo>
                  <a:cubicBezTo>
                    <a:pt x="3" y="8"/>
                    <a:pt x="3" y="11"/>
                    <a:pt x="3" y="14"/>
                  </a:cubicBezTo>
                  <a:close/>
                </a:path>
              </a:pathLst>
            </a:custGeom>
            <a:solidFill>
              <a:srgbClr val="29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1" name="Freeform 247"/>
            <p:cNvSpPr>
              <a:spLocks/>
            </p:cNvSpPr>
            <p:nvPr userDrawn="1"/>
          </p:nvSpPr>
          <p:spPr bwMode="auto">
            <a:xfrm>
              <a:off x="1235076" y="-1046163"/>
              <a:ext cx="22225" cy="36513"/>
            </a:xfrm>
            <a:custGeom>
              <a:avLst/>
              <a:gdLst>
                <a:gd name="T0" fmla="*/ 0 w 6"/>
                <a:gd name="T1" fmla="*/ 0 h 10"/>
                <a:gd name="T2" fmla="*/ 6 w 6"/>
                <a:gd name="T3" fmla="*/ 10 h 10"/>
                <a:gd name="T4" fmla="*/ 0 w 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4" y="3"/>
                    <a:pt x="6" y="6"/>
                    <a:pt x="6" y="10"/>
                  </a:cubicBezTo>
                  <a:cubicBezTo>
                    <a:pt x="3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16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2" name="Freeform 248"/>
            <p:cNvSpPr>
              <a:spLocks/>
            </p:cNvSpPr>
            <p:nvPr userDrawn="1"/>
          </p:nvSpPr>
          <p:spPr bwMode="auto">
            <a:xfrm>
              <a:off x="1287463" y="-957263"/>
              <a:ext cx="23813" cy="34925"/>
            </a:xfrm>
            <a:custGeom>
              <a:avLst/>
              <a:gdLst>
                <a:gd name="T0" fmla="*/ 0 w 6"/>
                <a:gd name="T1" fmla="*/ 0 h 9"/>
                <a:gd name="T2" fmla="*/ 6 w 6"/>
                <a:gd name="T3" fmla="*/ 9 h 9"/>
                <a:gd name="T4" fmla="*/ 0 w 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4" y="1"/>
                    <a:pt x="5" y="5"/>
                    <a:pt x="6" y="9"/>
                  </a:cubicBezTo>
                  <a:cubicBezTo>
                    <a:pt x="3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816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3" name="Freeform 249"/>
            <p:cNvSpPr>
              <a:spLocks/>
            </p:cNvSpPr>
            <p:nvPr userDrawn="1"/>
          </p:nvSpPr>
          <p:spPr bwMode="auto">
            <a:xfrm>
              <a:off x="1311276" y="-922338"/>
              <a:ext cx="19050" cy="38100"/>
            </a:xfrm>
            <a:custGeom>
              <a:avLst/>
              <a:gdLst>
                <a:gd name="T0" fmla="*/ 0 w 5"/>
                <a:gd name="T1" fmla="*/ 0 h 10"/>
                <a:gd name="T2" fmla="*/ 5 w 5"/>
                <a:gd name="T3" fmla="*/ 10 h 10"/>
                <a:gd name="T4" fmla="*/ 0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3" y="3"/>
                    <a:pt x="5" y="6"/>
                    <a:pt x="5" y="10"/>
                  </a:cubicBezTo>
                  <a:cubicBezTo>
                    <a:pt x="2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7F6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4" name="Freeform 250"/>
            <p:cNvSpPr>
              <a:spLocks/>
            </p:cNvSpPr>
            <p:nvPr userDrawn="1"/>
          </p:nvSpPr>
          <p:spPr bwMode="auto">
            <a:xfrm>
              <a:off x="2759076" y="-1111250"/>
              <a:ext cx="76200" cy="274638"/>
            </a:xfrm>
            <a:custGeom>
              <a:avLst/>
              <a:gdLst>
                <a:gd name="T0" fmla="*/ 20 w 20"/>
                <a:gd name="T1" fmla="*/ 19 h 73"/>
                <a:gd name="T2" fmla="*/ 20 w 20"/>
                <a:gd name="T3" fmla="*/ 21 h 73"/>
                <a:gd name="T4" fmla="*/ 16 w 20"/>
                <a:gd name="T5" fmla="*/ 24 h 73"/>
                <a:gd name="T6" fmla="*/ 13 w 20"/>
                <a:gd name="T7" fmla="*/ 73 h 73"/>
                <a:gd name="T8" fmla="*/ 10 w 20"/>
                <a:gd name="T9" fmla="*/ 68 h 73"/>
                <a:gd name="T10" fmla="*/ 7 w 20"/>
                <a:gd name="T11" fmla="*/ 20 h 73"/>
                <a:gd name="T12" fmla="*/ 6 w 20"/>
                <a:gd name="T13" fmla="*/ 14 h 73"/>
                <a:gd name="T14" fmla="*/ 5 w 20"/>
                <a:gd name="T15" fmla="*/ 0 h 73"/>
                <a:gd name="T16" fmla="*/ 8 w 20"/>
                <a:gd name="T17" fmla="*/ 2 h 73"/>
                <a:gd name="T18" fmla="*/ 13 w 20"/>
                <a:gd name="T19" fmla="*/ 14 h 73"/>
                <a:gd name="T20" fmla="*/ 20 w 20"/>
                <a:gd name="T21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73">
                  <a:moveTo>
                    <a:pt x="20" y="19"/>
                  </a:moveTo>
                  <a:cubicBezTo>
                    <a:pt x="20" y="20"/>
                    <a:pt x="20" y="20"/>
                    <a:pt x="20" y="21"/>
                  </a:cubicBezTo>
                  <a:cubicBezTo>
                    <a:pt x="18" y="22"/>
                    <a:pt x="17" y="23"/>
                    <a:pt x="16" y="24"/>
                  </a:cubicBezTo>
                  <a:cubicBezTo>
                    <a:pt x="10" y="40"/>
                    <a:pt x="11" y="56"/>
                    <a:pt x="13" y="73"/>
                  </a:cubicBezTo>
                  <a:cubicBezTo>
                    <a:pt x="10" y="72"/>
                    <a:pt x="10" y="70"/>
                    <a:pt x="10" y="68"/>
                  </a:cubicBezTo>
                  <a:cubicBezTo>
                    <a:pt x="9" y="52"/>
                    <a:pt x="8" y="36"/>
                    <a:pt x="7" y="20"/>
                  </a:cubicBezTo>
                  <a:cubicBezTo>
                    <a:pt x="7" y="18"/>
                    <a:pt x="8" y="15"/>
                    <a:pt x="6" y="14"/>
                  </a:cubicBezTo>
                  <a:cubicBezTo>
                    <a:pt x="0" y="10"/>
                    <a:pt x="2" y="5"/>
                    <a:pt x="5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5" y="8"/>
                    <a:pt x="8" y="12"/>
                    <a:pt x="13" y="14"/>
                  </a:cubicBezTo>
                  <a:cubicBezTo>
                    <a:pt x="16" y="15"/>
                    <a:pt x="19" y="16"/>
                    <a:pt x="20" y="19"/>
                  </a:cubicBezTo>
                  <a:close/>
                </a:path>
              </a:pathLst>
            </a:custGeom>
            <a:solidFill>
              <a:srgbClr val="5B6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5" name="Freeform 251"/>
            <p:cNvSpPr>
              <a:spLocks/>
            </p:cNvSpPr>
            <p:nvPr userDrawn="1"/>
          </p:nvSpPr>
          <p:spPr bwMode="auto">
            <a:xfrm>
              <a:off x="2819401" y="-1035050"/>
              <a:ext cx="101600" cy="63500"/>
            </a:xfrm>
            <a:custGeom>
              <a:avLst/>
              <a:gdLst>
                <a:gd name="T0" fmla="*/ 0 w 27"/>
                <a:gd name="T1" fmla="*/ 4 h 17"/>
                <a:gd name="T2" fmla="*/ 4 w 27"/>
                <a:gd name="T3" fmla="*/ 1 h 17"/>
                <a:gd name="T4" fmla="*/ 19 w 27"/>
                <a:gd name="T5" fmla="*/ 5 h 17"/>
                <a:gd name="T6" fmla="*/ 26 w 27"/>
                <a:gd name="T7" fmla="*/ 13 h 17"/>
                <a:gd name="T8" fmla="*/ 25 w 27"/>
                <a:gd name="T9" fmla="*/ 17 h 17"/>
                <a:gd name="T10" fmla="*/ 20 w 27"/>
                <a:gd name="T11" fmla="*/ 10 h 17"/>
                <a:gd name="T12" fmla="*/ 0 w 27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">
                  <a:moveTo>
                    <a:pt x="0" y="4"/>
                  </a:moveTo>
                  <a:cubicBezTo>
                    <a:pt x="0" y="2"/>
                    <a:pt x="1" y="0"/>
                    <a:pt x="4" y="1"/>
                  </a:cubicBezTo>
                  <a:cubicBezTo>
                    <a:pt x="9" y="2"/>
                    <a:pt x="14" y="5"/>
                    <a:pt x="19" y="5"/>
                  </a:cubicBezTo>
                  <a:cubicBezTo>
                    <a:pt x="25" y="5"/>
                    <a:pt x="26" y="8"/>
                    <a:pt x="26" y="13"/>
                  </a:cubicBezTo>
                  <a:cubicBezTo>
                    <a:pt x="27" y="15"/>
                    <a:pt x="27" y="16"/>
                    <a:pt x="25" y="17"/>
                  </a:cubicBezTo>
                  <a:cubicBezTo>
                    <a:pt x="25" y="13"/>
                    <a:pt x="24" y="10"/>
                    <a:pt x="20" y="10"/>
                  </a:cubicBezTo>
                  <a:cubicBezTo>
                    <a:pt x="13" y="9"/>
                    <a:pt x="6" y="6"/>
                    <a:pt x="0" y="4"/>
                  </a:cubicBezTo>
                  <a:close/>
                </a:path>
              </a:pathLst>
            </a:custGeom>
            <a:solidFill>
              <a:srgbClr val="94B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6" name="Freeform 252"/>
            <p:cNvSpPr>
              <a:spLocks/>
            </p:cNvSpPr>
            <p:nvPr userDrawn="1"/>
          </p:nvSpPr>
          <p:spPr bwMode="auto">
            <a:xfrm>
              <a:off x="2906713" y="-985838"/>
              <a:ext cx="25400" cy="55563"/>
            </a:xfrm>
            <a:custGeom>
              <a:avLst/>
              <a:gdLst>
                <a:gd name="T0" fmla="*/ 2 w 7"/>
                <a:gd name="T1" fmla="*/ 4 h 15"/>
                <a:gd name="T2" fmla="*/ 3 w 7"/>
                <a:gd name="T3" fmla="*/ 0 h 15"/>
                <a:gd name="T4" fmla="*/ 4 w 7"/>
                <a:gd name="T5" fmla="*/ 0 h 15"/>
                <a:gd name="T6" fmla="*/ 4 w 7"/>
                <a:gd name="T7" fmla="*/ 15 h 15"/>
                <a:gd name="T8" fmla="*/ 3 w 7"/>
                <a:gd name="T9" fmla="*/ 15 h 15"/>
                <a:gd name="T10" fmla="*/ 2 w 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2" y="4"/>
                  </a:moveTo>
                  <a:cubicBezTo>
                    <a:pt x="2" y="2"/>
                    <a:pt x="3" y="1"/>
                    <a:pt x="3" y="0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7" y="5"/>
                    <a:pt x="6" y="10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0" y="11"/>
                    <a:pt x="2" y="7"/>
                    <a:pt x="2" y="4"/>
                  </a:cubicBezTo>
                  <a:close/>
                </a:path>
              </a:pathLst>
            </a:custGeom>
            <a:solidFill>
              <a:srgbClr val="80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7" name="Freeform 253"/>
            <p:cNvSpPr>
              <a:spLocks/>
            </p:cNvSpPr>
            <p:nvPr userDrawn="1"/>
          </p:nvSpPr>
          <p:spPr bwMode="auto">
            <a:xfrm>
              <a:off x="2913063" y="-806450"/>
              <a:ext cx="23813" cy="49213"/>
            </a:xfrm>
            <a:custGeom>
              <a:avLst/>
              <a:gdLst>
                <a:gd name="T0" fmla="*/ 5 w 6"/>
                <a:gd name="T1" fmla="*/ 0 h 13"/>
                <a:gd name="T2" fmla="*/ 4 w 6"/>
                <a:gd name="T3" fmla="*/ 13 h 13"/>
                <a:gd name="T4" fmla="*/ 2 w 6"/>
                <a:gd name="T5" fmla="*/ 11 h 13"/>
                <a:gd name="T6" fmla="*/ 5 w 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5" y="4"/>
                    <a:pt x="6" y="9"/>
                    <a:pt x="4" y="13"/>
                  </a:cubicBezTo>
                  <a:cubicBezTo>
                    <a:pt x="3" y="12"/>
                    <a:pt x="3" y="12"/>
                    <a:pt x="2" y="11"/>
                  </a:cubicBezTo>
                  <a:cubicBezTo>
                    <a:pt x="3" y="8"/>
                    <a:pt x="0" y="3"/>
                    <a:pt x="5" y="0"/>
                  </a:cubicBezTo>
                  <a:close/>
                </a:path>
              </a:pathLst>
            </a:custGeom>
            <a:solidFill>
              <a:srgbClr val="79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8" name="Freeform 254"/>
            <p:cNvSpPr>
              <a:spLocks/>
            </p:cNvSpPr>
            <p:nvPr userDrawn="1"/>
          </p:nvSpPr>
          <p:spPr bwMode="auto">
            <a:xfrm>
              <a:off x="2917826" y="-763588"/>
              <a:ext cx="11113" cy="52388"/>
            </a:xfrm>
            <a:custGeom>
              <a:avLst/>
              <a:gdLst>
                <a:gd name="T0" fmla="*/ 1 w 3"/>
                <a:gd name="T1" fmla="*/ 0 h 14"/>
                <a:gd name="T2" fmla="*/ 3 w 3"/>
                <a:gd name="T3" fmla="*/ 2 h 14"/>
                <a:gd name="T4" fmla="*/ 2 w 3"/>
                <a:gd name="T5" fmla="*/ 14 h 14"/>
                <a:gd name="T6" fmla="*/ 0 w 3"/>
                <a:gd name="T7" fmla="*/ 14 h 14"/>
                <a:gd name="T8" fmla="*/ 1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1" y="0"/>
                  </a:moveTo>
                  <a:cubicBezTo>
                    <a:pt x="2" y="1"/>
                    <a:pt x="2" y="1"/>
                    <a:pt x="3" y="2"/>
                  </a:cubicBezTo>
                  <a:cubicBezTo>
                    <a:pt x="3" y="6"/>
                    <a:pt x="2" y="10"/>
                    <a:pt x="2" y="14"/>
                  </a:cubicBezTo>
                  <a:cubicBezTo>
                    <a:pt x="2" y="14"/>
                    <a:pt x="1" y="14"/>
                    <a:pt x="0" y="14"/>
                  </a:cubicBezTo>
                  <a:cubicBezTo>
                    <a:pt x="1" y="9"/>
                    <a:pt x="1" y="5"/>
                    <a:pt x="1" y="0"/>
                  </a:cubicBezTo>
                  <a:close/>
                </a:path>
              </a:pathLst>
            </a:custGeom>
            <a:solidFill>
              <a:srgbClr val="3D4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9" name="Freeform 255"/>
            <p:cNvSpPr>
              <a:spLocks/>
            </p:cNvSpPr>
            <p:nvPr userDrawn="1"/>
          </p:nvSpPr>
          <p:spPr bwMode="auto">
            <a:xfrm>
              <a:off x="1570038" y="-903288"/>
              <a:ext cx="128588" cy="142875"/>
            </a:xfrm>
            <a:custGeom>
              <a:avLst/>
              <a:gdLst>
                <a:gd name="T0" fmla="*/ 8 w 34"/>
                <a:gd name="T1" fmla="*/ 33 h 38"/>
                <a:gd name="T2" fmla="*/ 7 w 34"/>
                <a:gd name="T3" fmla="*/ 30 h 38"/>
                <a:gd name="T4" fmla="*/ 3 w 34"/>
                <a:gd name="T5" fmla="*/ 38 h 38"/>
                <a:gd name="T6" fmla="*/ 3 w 34"/>
                <a:gd name="T7" fmla="*/ 16 h 38"/>
                <a:gd name="T8" fmla="*/ 2 w 34"/>
                <a:gd name="T9" fmla="*/ 17 h 38"/>
                <a:gd name="T10" fmla="*/ 2 w 34"/>
                <a:gd name="T11" fmla="*/ 19 h 38"/>
                <a:gd name="T12" fmla="*/ 0 w 34"/>
                <a:gd name="T13" fmla="*/ 12 h 38"/>
                <a:gd name="T14" fmla="*/ 0 w 34"/>
                <a:gd name="T15" fmla="*/ 11 h 38"/>
                <a:gd name="T16" fmla="*/ 3 w 34"/>
                <a:gd name="T17" fmla="*/ 6 h 38"/>
                <a:gd name="T18" fmla="*/ 7 w 34"/>
                <a:gd name="T19" fmla="*/ 9 h 38"/>
                <a:gd name="T20" fmla="*/ 7 w 34"/>
                <a:gd name="T21" fmla="*/ 9 h 38"/>
                <a:gd name="T22" fmla="*/ 13 w 34"/>
                <a:gd name="T23" fmla="*/ 4 h 38"/>
                <a:gd name="T24" fmla="*/ 30 w 34"/>
                <a:gd name="T25" fmla="*/ 0 h 38"/>
                <a:gd name="T26" fmla="*/ 33 w 34"/>
                <a:gd name="T27" fmla="*/ 5 h 38"/>
                <a:gd name="T28" fmla="*/ 11 w 34"/>
                <a:gd name="T29" fmla="*/ 11 h 38"/>
                <a:gd name="T30" fmla="*/ 9 w 34"/>
                <a:gd name="T31" fmla="*/ 16 h 38"/>
                <a:gd name="T32" fmla="*/ 8 w 34"/>
                <a:gd name="T3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8">
                  <a:moveTo>
                    <a:pt x="8" y="33"/>
                  </a:moveTo>
                  <a:cubicBezTo>
                    <a:pt x="7" y="32"/>
                    <a:pt x="7" y="31"/>
                    <a:pt x="7" y="30"/>
                  </a:cubicBezTo>
                  <a:cubicBezTo>
                    <a:pt x="5" y="32"/>
                    <a:pt x="7" y="36"/>
                    <a:pt x="3" y="38"/>
                  </a:cubicBezTo>
                  <a:cubicBezTo>
                    <a:pt x="3" y="30"/>
                    <a:pt x="3" y="23"/>
                    <a:pt x="3" y="16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0" y="17"/>
                    <a:pt x="1" y="15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9"/>
                    <a:pt x="0" y="6"/>
                    <a:pt x="3" y="6"/>
                  </a:cubicBezTo>
                  <a:cubicBezTo>
                    <a:pt x="5" y="5"/>
                    <a:pt x="7" y="6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10" y="5"/>
                    <a:pt x="13" y="4"/>
                  </a:cubicBezTo>
                  <a:cubicBezTo>
                    <a:pt x="19" y="3"/>
                    <a:pt x="24" y="1"/>
                    <a:pt x="30" y="0"/>
                  </a:cubicBezTo>
                  <a:cubicBezTo>
                    <a:pt x="33" y="1"/>
                    <a:pt x="34" y="2"/>
                    <a:pt x="33" y="5"/>
                  </a:cubicBezTo>
                  <a:cubicBezTo>
                    <a:pt x="25" y="7"/>
                    <a:pt x="18" y="9"/>
                    <a:pt x="11" y="11"/>
                  </a:cubicBezTo>
                  <a:cubicBezTo>
                    <a:pt x="8" y="12"/>
                    <a:pt x="9" y="14"/>
                    <a:pt x="9" y="16"/>
                  </a:cubicBezTo>
                  <a:cubicBezTo>
                    <a:pt x="8" y="22"/>
                    <a:pt x="10" y="27"/>
                    <a:pt x="8" y="33"/>
                  </a:cubicBezTo>
                  <a:close/>
                </a:path>
              </a:pathLst>
            </a:custGeom>
            <a:solidFill>
              <a:srgbClr val="528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0" name="Freeform 256"/>
            <p:cNvSpPr>
              <a:spLocks/>
            </p:cNvSpPr>
            <p:nvPr userDrawn="1"/>
          </p:nvSpPr>
          <p:spPr bwMode="auto">
            <a:xfrm>
              <a:off x="1419226" y="-892175"/>
              <a:ext cx="158750" cy="38100"/>
            </a:xfrm>
            <a:custGeom>
              <a:avLst/>
              <a:gdLst>
                <a:gd name="T0" fmla="*/ 40 w 42"/>
                <a:gd name="T1" fmla="*/ 9 h 10"/>
                <a:gd name="T2" fmla="*/ 2 w 42"/>
                <a:gd name="T3" fmla="*/ 6 h 10"/>
                <a:gd name="T4" fmla="*/ 3 w 42"/>
                <a:gd name="T5" fmla="*/ 0 h 10"/>
                <a:gd name="T6" fmla="*/ 36 w 42"/>
                <a:gd name="T7" fmla="*/ 3 h 10"/>
                <a:gd name="T8" fmla="*/ 40 w 4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">
                  <a:moveTo>
                    <a:pt x="40" y="9"/>
                  </a:moveTo>
                  <a:cubicBezTo>
                    <a:pt x="27" y="9"/>
                    <a:pt x="14" y="10"/>
                    <a:pt x="2" y="6"/>
                  </a:cubicBezTo>
                  <a:cubicBezTo>
                    <a:pt x="0" y="4"/>
                    <a:pt x="0" y="1"/>
                    <a:pt x="3" y="0"/>
                  </a:cubicBezTo>
                  <a:cubicBezTo>
                    <a:pt x="14" y="1"/>
                    <a:pt x="25" y="3"/>
                    <a:pt x="36" y="3"/>
                  </a:cubicBezTo>
                  <a:cubicBezTo>
                    <a:pt x="40" y="3"/>
                    <a:pt x="42" y="5"/>
                    <a:pt x="40" y="9"/>
                  </a:cubicBezTo>
                  <a:close/>
                </a:path>
              </a:pathLst>
            </a:custGeom>
            <a:solidFill>
              <a:srgbClr val="4A8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1" name="Freeform 257"/>
            <p:cNvSpPr>
              <a:spLocks/>
            </p:cNvSpPr>
            <p:nvPr userDrawn="1"/>
          </p:nvSpPr>
          <p:spPr bwMode="auto">
            <a:xfrm>
              <a:off x="1347788" y="-933450"/>
              <a:ext cx="84138" cy="123825"/>
            </a:xfrm>
            <a:custGeom>
              <a:avLst/>
              <a:gdLst>
                <a:gd name="T0" fmla="*/ 22 w 22"/>
                <a:gd name="T1" fmla="*/ 12 h 33"/>
                <a:gd name="T2" fmla="*/ 21 w 22"/>
                <a:gd name="T3" fmla="*/ 17 h 33"/>
                <a:gd name="T4" fmla="*/ 10 w 22"/>
                <a:gd name="T5" fmla="*/ 33 h 33"/>
                <a:gd name="T6" fmla="*/ 9 w 22"/>
                <a:gd name="T7" fmla="*/ 32 h 33"/>
                <a:gd name="T8" fmla="*/ 12 w 22"/>
                <a:gd name="T9" fmla="*/ 27 h 33"/>
                <a:gd name="T10" fmla="*/ 17 w 22"/>
                <a:gd name="T11" fmla="*/ 16 h 33"/>
                <a:gd name="T12" fmla="*/ 17 w 22"/>
                <a:gd name="T13" fmla="*/ 15 h 33"/>
                <a:gd name="T14" fmla="*/ 17 w 22"/>
                <a:gd name="T15" fmla="*/ 16 h 33"/>
                <a:gd name="T16" fmla="*/ 11 w 22"/>
                <a:gd name="T17" fmla="*/ 26 h 33"/>
                <a:gd name="T18" fmla="*/ 13 w 22"/>
                <a:gd name="T19" fmla="*/ 20 h 33"/>
                <a:gd name="T20" fmla="*/ 11 w 22"/>
                <a:gd name="T21" fmla="*/ 14 h 33"/>
                <a:gd name="T22" fmla="*/ 0 w 22"/>
                <a:gd name="T23" fmla="*/ 0 h 33"/>
                <a:gd name="T24" fmla="*/ 18 w 22"/>
                <a:gd name="T25" fmla="*/ 8 h 33"/>
                <a:gd name="T26" fmla="*/ 22 w 22"/>
                <a:gd name="T2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3">
                  <a:moveTo>
                    <a:pt x="22" y="12"/>
                  </a:moveTo>
                  <a:cubicBezTo>
                    <a:pt x="20" y="13"/>
                    <a:pt x="21" y="15"/>
                    <a:pt x="21" y="17"/>
                  </a:cubicBezTo>
                  <a:cubicBezTo>
                    <a:pt x="18" y="23"/>
                    <a:pt x="17" y="30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9" y="30"/>
                    <a:pt x="11" y="29"/>
                    <a:pt x="12" y="27"/>
                  </a:cubicBezTo>
                  <a:cubicBezTo>
                    <a:pt x="15" y="24"/>
                    <a:pt x="17" y="20"/>
                    <a:pt x="17" y="16"/>
                  </a:cubicBezTo>
                  <a:cubicBezTo>
                    <a:pt x="17" y="15"/>
                    <a:pt x="16" y="15"/>
                    <a:pt x="17" y="15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6" y="20"/>
                    <a:pt x="16" y="25"/>
                    <a:pt x="11" y="26"/>
                  </a:cubicBezTo>
                  <a:cubicBezTo>
                    <a:pt x="10" y="23"/>
                    <a:pt x="12" y="22"/>
                    <a:pt x="13" y="20"/>
                  </a:cubicBezTo>
                  <a:cubicBezTo>
                    <a:pt x="14" y="17"/>
                    <a:pt x="14" y="14"/>
                    <a:pt x="11" y="14"/>
                  </a:cubicBezTo>
                  <a:cubicBezTo>
                    <a:pt x="3" y="12"/>
                    <a:pt x="2" y="5"/>
                    <a:pt x="0" y="0"/>
                  </a:cubicBezTo>
                  <a:cubicBezTo>
                    <a:pt x="6" y="2"/>
                    <a:pt x="11" y="7"/>
                    <a:pt x="18" y="8"/>
                  </a:cubicBezTo>
                  <a:cubicBezTo>
                    <a:pt x="19" y="9"/>
                    <a:pt x="22" y="9"/>
                    <a:pt x="22" y="12"/>
                  </a:cubicBezTo>
                  <a:close/>
                </a:path>
              </a:pathLst>
            </a:custGeom>
            <a:solidFill>
              <a:srgbClr val="3F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2" name="Freeform 258"/>
            <p:cNvSpPr>
              <a:spLocks/>
            </p:cNvSpPr>
            <p:nvPr userDrawn="1"/>
          </p:nvSpPr>
          <p:spPr bwMode="auto">
            <a:xfrm>
              <a:off x="2044701" y="-1016000"/>
              <a:ext cx="101600" cy="44450"/>
            </a:xfrm>
            <a:custGeom>
              <a:avLst/>
              <a:gdLst>
                <a:gd name="T0" fmla="*/ 1 w 27"/>
                <a:gd name="T1" fmla="*/ 12 h 12"/>
                <a:gd name="T2" fmla="*/ 7 w 27"/>
                <a:gd name="T3" fmla="*/ 6 h 12"/>
                <a:gd name="T4" fmla="*/ 22 w 27"/>
                <a:gd name="T5" fmla="*/ 2 h 12"/>
                <a:gd name="T6" fmla="*/ 26 w 27"/>
                <a:gd name="T7" fmla="*/ 6 h 12"/>
                <a:gd name="T8" fmla="*/ 1 w 2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2">
                  <a:moveTo>
                    <a:pt x="1" y="12"/>
                  </a:moveTo>
                  <a:cubicBezTo>
                    <a:pt x="0" y="6"/>
                    <a:pt x="5" y="7"/>
                    <a:pt x="7" y="6"/>
                  </a:cubicBezTo>
                  <a:cubicBezTo>
                    <a:pt x="12" y="5"/>
                    <a:pt x="17" y="5"/>
                    <a:pt x="22" y="2"/>
                  </a:cubicBezTo>
                  <a:cubicBezTo>
                    <a:pt x="26" y="0"/>
                    <a:pt x="27" y="1"/>
                    <a:pt x="26" y="6"/>
                  </a:cubicBezTo>
                  <a:cubicBezTo>
                    <a:pt x="18" y="7"/>
                    <a:pt x="10" y="12"/>
                    <a:pt x="1" y="12"/>
                  </a:cubicBezTo>
                  <a:close/>
                </a:path>
              </a:pathLst>
            </a:custGeom>
            <a:solidFill>
              <a:srgbClr val="4C8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3" name="Freeform 259"/>
            <p:cNvSpPr>
              <a:spLocks/>
            </p:cNvSpPr>
            <p:nvPr userDrawn="1"/>
          </p:nvSpPr>
          <p:spPr bwMode="auto">
            <a:xfrm>
              <a:off x="2127251" y="-1035050"/>
              <a:ext cx="49213" cy="134938"/>
            </a:xfrm>
            <a:custGeom>
              <a:avLst/>
              <a:gdLst>
                <a:gd name="T0" fmla="*/ 4 w 13"/>
                <a:gd name="T1" fmla="*/ 11 h 36"/>
                <a:gd name="T2" fmla="*/ 0 w 13"/>
                <a:gd name="T3" fmla="*/ 7 h 36"/>
                <a:gd name="T4" fmla="*/ 0 w 13"/>
                <a:gd name="T5" fmla="*/ 6 h 36"/>
                <a:gd name="T6" fmla="*/ 11 w 13"/>
                <a:gd name="T7" fmla="*/ 1 h 36"/>
                <a:gd name="T8" fmla="*/ 10 w 13"/>
                <a:gd name="T9" fmla="*/ 20 h 36"/>
                <a:gd name="T10" fmla="*/ 13 w 13"/>
                <a:gd name="T11" fmla="*/ 21 h 36"/>
                <a:gd name="T12" fmla="*/ 11 w 13"/>
                <a:gd name="T13" fmla="*/ 36 h 36"/>
                <a:gd name="T14" fmla="*/ 9 w 13"/>
                <a:gd name="T15" fmla="*/ 36 h 36"/>
                <a:gd name="T16" fmla="*/ 4 w 13"/>
                <a:gd name="T17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6">
                  <a:moveTo>
                    <a:pt x="4" y="11"/>
                  </a:moveTo>
                  <a:cubicBezTo>
                    <a:pt x="4" y="8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2"/>
                    <a:pt x="6" y="0"/>
                    <a:pt x="11" y="1"/>
                  </a:cubicBezTo>
                  <a:cubicBezTo>
                    <a:pt x="7" y="7"/>
                    <a:pt x="9" y="14"/>
                    <a:pt x="10" y="20"/>
                  </a:cubicBezTo>
                  <a:cubicBezTo>
                    <a:pt x="11" y="23"/>
                    <a:pt x="12" y="21"/>
                    <a:pt x="13" y="21"/>
                  </a:cubicBezTo>
                  <a:cubicBezTo>
                    <a:pt x="11" y="26"/>
                    <a:pt x="11" y="31"/>
                    <a:pt x="11" y="36"/>
                  </a:cubicBezTo>
                  <a:cubicBezTo>
                    <a:pt x="10" y="36"/>
                    <a:pt x="10" y="36"/>
                    <a:pt x="9" y="36"/>
                  </a:cubicBezTo>
                  <a:cubicBezTo>
                    <a:pt x="7" y="28"/>
                    <a:pt x="8" y="19"/>
                    <a:pt x="4" y="11"/>
                  </a:cubicBezTo>
                  <a:close/>
                </a:path>
              </a:pathLst>
            </a:custGeom>
            <a:solidFill>
              <a:srgbClr val="554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4" name="Freeform 260"/>
            <p:cNvSpPr>
              <a:spLocks/>
            </p:cNvSpPr>
            <p:nvPr userDrawn="1"/>
          </p:nvSpPr>
          <p:spPr bwMode="auto">
            <a:xfrm>
              <a:off x="2443163" y="-960438"/>
              <a:ext cx="165100" cy="87313"/>
            </a:xfrm>
            <a:custGeom>
              <a:avLst/>
              <a:gdLst>
                <a:gd name="T0" fmla="*/ 44 w 44"/>
                <a:gd name="T1" fmla="*/ 19 h 23"/>
                <a:gd name="T2" fmla="*/ 42 w 44"/>
                <a:gd name="T3" fmla="*/ 19 h 23"/>
                <a:gd name="T4" fmla="*/ 4 w 44"/>
                <a:gd name="T5" fmla="*/ 4 h 23"/>
                <a:gd name="T6" fmla="*/ 11 w 44"/>
                <a:gd name="T7" fmla="*/ 23 h 23"/>
                <a:gd name="T8" fmla="*/ 9 w 44"/>
                <a:gd name="T9" fmla="*/ 23 h 23"/>
                <a:gd name="T10" fmla="*/ 0 w 44"/>
                <a:gd name="T11" fmla="*/ 2 h 23"/>
                <a:gd name="T12" fmla="*/ 1 w 44"/>
                <a:gd name="T13" fmla="*/ 0 h 23"/>
                <a:gd name="T14" fmla="*/ 42 w 44"/>
                <a:gd name="T15" fmla="*/ 16 h 23"/>
                <a:gd name="T16" fmla="*/ 44 w 44"/>
                <a:gd name="T17" fmla="*/ 18 h 23"/>
                <a:gd name="T18" fmla="*/ 44 w 44"/>
                <a:gd name="T1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3">
                  <a:moveTo>
                    <a:pt x="44" y="19"/>
                  </a:moveTo>
                  <a:cubicBezTo>
                    <a:pt x="43" y="19"/>
                    <a:pt x="43" y="19"/>
                    <a:pt x="42" y="19"/>
                  </a:cubicBezTo>
                  <a:cubicBezTo>
                    <a:pt x="30" y="13"/>
                    <a:pt x="16" y="12"/>
                    <a:pt x="4" y="4"/>
                  </a:cubicBezTo>
                  <a:cubicBezTo>
                    <a:pt x="6" y="11"/>
                    <a:pt x="10" y="17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4" y="17"/>
                    <a:pt x="2" y="10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4" y="6"/>
                    <a:pt x="29" y="10"/>
                    <a:pt x="42" y="16"/>
                  </a:cubicBezTo>
                  <a:cubicBezTo>
                    <a:pt x="43" y="16"/>
                    <a:pt x="44" y="17"/>
                    <a:pt x="44" y="18"/>
                  </a:cubicBezTo>
                  <a:cubicBezTo>
                    <a:pt x="44" y="18"/>
                    <a:pt x="44" y="19"/>
                    <a:pt x="44" y="19"/>
                  </a:cubicBezTo>
                  <a:close/>
                </a:path>
              </a:pathLst>
            </a:custGeom>
            <a:solidFill>
              <a:srgbClr val="5F4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5" name="Freeform 261"/>
            <p:cNvSpPr>
              <a:spLocks/>
            </p:cNvSpPr>
            <p:nvPr userDrawn="1"/>
          </p:nvSpPr>
          <p:spPr bwMode="auto">
            <a:xfrm>
              <a:off x="1084263" y="-968375"/>
              <a:ext cx="95250" cy="38100"/>
            </a:xfrm>
            <a:custGeom>
              <a:avLst/>
              <a:gdLst>
                <a:gd name="T0" fmla="*/ 2 w 25"/>
                <a:gd name="T1" fmla="*/ 6 h 10"/>
                <a:gd name="T2" fmla="*/ 20 w 25"/>
                <a:gd name="T3" fmla="*/ 1 h 10"/>
                <a:gd name="T4" fmla="*/ 25 w 25"/>
                <a:gd name="T5" fmla="*/ 4 h 10"/>
                <a:gd name="T6" fmla="*/ 0 w 25"/>
                <a:gd name="T7" fmla="*/ 10 h 10"/>
                <a:gd name="T8" fmla="*/ 2 w 25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" y="6"/>
                  </a:moveTo>
                  <a:cubicBezTo>
                    <a:pt x="8" y="4"/>
                    <a:pt x="14" y="3"/>
                    <a:pt x="20" y="1"/>
                  </a:cubicBezTo>
                  <a:cubicBezTo>
                    <a:pt x="24" y="0"/>
                    <a:pt x="25" y="0"/>
                    <a:pt x="25" y="4"/>
                  </a:cubicBezTo>
                  <a:cubicBezTo>
                    <a:pt x="17" y="6"/>
                    <a:pt x="9" y="10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lose/>
                </a:path>
              </a:pathLst>
            </a:custGeom>
            <a:solidFill>
              <a:srgbClr val="50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6" name="Freeform 262"/>
            <p:cNvSpPr>
              <a:spLocks/>
            </p:cNvSpPr>
            <p:nvPr userDrawn="1"/>
          </p:nvSpPr>
          <p:spPr bwMode="auto">
            <a:xfrm>
              <a:off x="2676526" y="-1212850"/>
              <a:ext cx="104775" cy="350838"/>
            </a:xfrm>
            <a:custGeom>
              <a:avLst/>
              <a:gdLst>
                <a:gd name="T0" fmla="*/ 27 w 28"/>
                <a:gd name="T1" fmla="*/ 66 h 93"/>
                <a:gd name="T2" fmla="*/ 27 w 28"/>
                <a:gd name="T3" fmla="*/ 76 h 93"/>
                <a:gd name="T4" fmla="*/ 24 w 28"/>
                <a:gd name="T5" fmla="*/ 79 h 93"/>
                <a:gd name="T6" fmla="*/ 21 w 28"/>
                <a:gd name="T7" fmla="*/ 81 h 93"/>
                <a:gd name="T8" fmla="*/ 20 w 28"/>
                <a:gd name="T9" fmla="*/ 78 h 93"/>
                <a:gd name="T10" fmla="*/ 17 w 28"/>
                <a:gd name="T11" fmla="*/ 90 h 93"/>
                <a:gd name="T12" fmla="*/ 13 w 28"/>
                <a:gd name="T13" fmla="*/ 91 h 93"/>
                <a:gd name="T14" fmla="*/ 12 w 28"/>
                <a:gd name="T15" fmla="*/ 88 h 93"/>
                <a:gd name="T16" fmla="*/ 16 w 28"/>
                <a:gd name="T17" fmla="*/ 76 h 93"/>
                <a:gd name="T18" fmla="*/ 12 w 28"/>
                <a:gd name="T19" fmla="*/ 88 h 93"/>
                <a:gd name="T20" fmla="*/ 6 w 28"/>
                <a:gd name="T21" fmla="*/ 88 h 93"/>
                <a:gd name="T22" fmla="*/ 9 w 28"/>
                <a:gd name="T23" fmla="*/ 73 h 93"/>
                <a:gd name="T24" fmla="*/ 9 w 28"/>
                <a:gd name="T25" fmla="*/ 72 h 93"/>
                <a:gd name="T26" fmla="*/ 9 w 28"/>
                <a:gd name="T27" fmla="*/ 73 h 93"/>
                <a:gd name="T28" fmla="*/ 5 w 28"/>
                <a:gd name="T29" fmla="*/ 76 h 93"/>
                <a:gd name="T30" fmla="*/ 6 w 28"/>
                <a:gd name="T31" fmla="*/ 68 h 93"/>
                <a:gd name="T32" fmla="*/ 8 w 28"/>
                <a:gd name="T33" fmla="*/ 46 h 93"/>
                <a:gd name="T34" fmla="*/ 2 w 28"/>
                <a:gd name="T35" fmla="*/ 19 h 93"/>
                <a:gd name="T36" fmla="*/ 8 w 28"/>
                <a:gd name="T37" fmla="*/ 5 h 93"/>
                <a:gd name="T38" fmla="*/ 18 w 28"/>
                <a:gd name="T39" fmla="*/ 9 h 93"/>
                <a:gd name="T40" fmla="*/ 21 w 28"/>
                <a:gd name="T41" fmla="*/ 43 h 93"/>
                <a:gd name="T42" fmla="*/ 23 w 28"/>
                <a:gd name="T43" fmla="*/ 50 h 93"/>
                <a:gd name="T44" fmla="*/ 27 w 28"/>
                <a:gd name="T4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93">
                  <a:moveTo>
                    <a:pt x="27" y="66"/>
                  </a:moveTo>
                  <a:cubicBezTo>
                    <a:pt x="28" y="69"/>
                    <a:pt x="28" y="73"/>
                    <a:pt x="27" y="76"/>
                  </a:cubicBezTo>
                  <a:cubicBezTo>
                    <a:pt x="27" y="79"/>
                    <a:pt x="23" y="75"/>
                    <a:pt x="24" y="79"/>
                  </a:cubicBezTo>
                  <a:cubicBezTo>
                    <a:pt x="24" y="80"/>
                    <a:pt x="23" y="82"/>
                    <a:pt x="21" y="81"/>
                  </a:cubicBezTo>
                  <a:cubicBezTo>
                    <a:pt x="19" y="81"/>
                    <a:pt x="21" y="79"/>
                    <a:pt x="20" y="78"/>
                  </a:cubicBezTo>
                  <a:cubicBezTo>
                    <a:pt x="20" y="82"/>
                    <a:pt x="20" y="86"/>
                    <a:pt x="17" y="90"/>
                  </a:cubicBezTo>
                  <a:cubicBezTo>
                    <a:pt x="15" y="91"/>
                    <a:pt x="14" y="93"/>
                    <a:pt x="13" y="91"/>
                  </a:cubicBezTo>
                  <a:cubicBezTo>
                    <a:pt x="11" y="90"/>
                    <a:pt x="12" y="89"/>
                    <a:pt x="12" y="88"/>
                  </a:cubicBezTo>
                  <a:cubicBezTo>
                    <a:pt x="14" y="84"/>
                    <a:pt x="16" y="80"/>
                    <a:pt x="16" y="76"/>
                  </a:cubicBezTo>
                  <a:cubicBezTo>
                    <a:pt x="16" y="80"/>
                    <a:pt x="14" y="85"/>
                    <a:pt x="12" y="88"/>
                  </a:cubicBezTo>
                  <a:cubicBezTo>
                    <a:pt x="10" y="91"/>
                    <a:pt x="8" y="93"/>
                    <a:pt x="6" y="88"/>
                  </a:cubicBezTo>
                  <a:cubicBezTo>
                    <a:pt x="7" y="83"/>
                    <a:pt x="10" y="78"/>
                    <a:pt x="9" y="73"/>
                  </a:cubicBezTo>
                  <a:cubicBezTo>
                    <a:pt x="10" y="72"/>
                    <a:pt x="8" y="72"/>
                    <a:pt x="9" y="72"/>
                  </a:cubicBezTo>
                  <a:cubicBezTo>
                    <a:pt x="9" y="72"/>
                    <a:pt x="9" y="72"/>
                    <a:pt x="9" y="73"/>
                  </a:cubicBezTo>
                  <a:cubicBezTo>
                    <a:pt x="8" y="75"/>
                    <a:pt x="7" y="76"/>
                    <a:pt x="5" y="76"/>
                  </a:cubicBezTo>
                  <a:cubicBezTo>
                    <a:pt x="1" y="73"/>
                    <a:pt x="4" y="70"/>
                    <a:pt x="6" y="68"/>
                  </a:cubicBezTo>
                  <a:cubicBezTo>
                    <a:pt x="10" y="61"/>
                    <a:pt x="10" y="54"/>
                    <a:pt x="8" y="46"/>
                  </a:cubicBezTo>
                  <a:cubicBezTo>
                    <a:pt x="6" y="37"/>
                    <a:pt x="4" y="28"/>
                    <a:pt x="2" y="19"/>
                  </a:cubicBezTo>
                  <a:cubicBezTo>
                    <a:pt x="0" y="9"/>
                    <a:pt x="0" y="9"/>
                    <a:pt x="8" y="5"/>
                  </a:cubicBezTo>
                  <a:cubicBezTo>
                    <a:pt x="16" y="0"/>
                    <a:pt x="16" y="0"/>
                    <a:pt x="18" y="9"/>
                  </a:cubicBezTo>
                  <a:cubicBezTo>
                    <a:pt x="19" y="20"/>
                    <a:pt x="21" y="32"/>
                    <a:pt x="21" y="43"/>
                  </a:cubicBezTo>
                  <a:cubicBezTo>
                    <a:pt x="21" y="46"/>
                    <a:pt x="21" y="48"/>
                    <a:pt x="23" y="50"/>
                  </a:cubicBezTo>
                  <a:cubicBezTo>
                    <a:pt x="23" y="56"/>
                    <a:pt x="22" y="62"/>
                    <a:pt x="27" y="66"/>
                  </a:cubicBezTo>
                  <a:close/>
                </a:path>
              </a:pathLst>
            </a:custGeom>
            <a:solidFill>
              <a:srgbClr val="F5B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" name="Freeform 263"/>
            <p:cNvSpPr>
              <a:spLocks/>
            </p:cNvSpPr>
            <p:nvPr userDrawn="1"/>
          </p:nvSpPr>
          <p:spPr bwMode="auto">
            <a:xfrm>
              <a:off x="2698751" y="-1366838"/>
              <a:ext cx="87313" cy="96838"/>
            </a:xfrm>
            <a:custGeom>
              <a:avLst/>
              <a:gdLst>
                <a:gd name="T0" fmla="*/ 20 w 23"/>
                <a:gd name="T1" fmla="*/ 23 h 26"/>
                <a:gd name="T2" fmla="*/ 18 w 23"/>
                <a:gd name="T3" fmla="*/ 26 h 26"/>
                <a:gd name="T4" fmla="*/ 15 w 23"/>
                <a:gd name="T5" fmla="*/ 25 h 26"/>
                <a:gd name="T6" fmla="*/ 0 w 23"/>
                <a:gd name="T7" fmla="*/ 7 h 26"/>
                <a:gd name="T8" fmla="*/ 2 w 23"/>
                <a:gd name="T9" fmla="*/ 1 h 26"/>
                <a:gd name="T10" fmla="*/ 6 w 23"/>
                <a:gd name="T11" fmla="*/ 1 h 26"/>
                <a:gd name="T12" fmla="*/ 16 w 23"/>
                <a:gd name="T13" fmla="*/ 5 h 26"/>
                <a:gd name="T14" fmla="*/ 22 w 23"/>
                <a:gd name="T15" fmla="*/ 16 h 26"/>
                <a:gd name="T16" fmla="*/ 20 w 23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6">
                  <a:moveTo>
                    <a:pt x="20" y="23"/>
                  </a:moveTo>
                  <a:cubicBezTo>
                    <a:pt x="19" y="24"/>
                    <a:pt x="18" y="25"/>
                    <a:pt x="18" y="26"/>
                  </a:cubicBezTo>
                  <a:cubicBezTo>
                    <a:pt x="17" y="26"/>
                    <a:pt x="16" y="26"/>
                    <a:pt x="15" y="25"/>
                  </a:cubicBezTo>
                  <a:cubicBezTo>
                    <a:pt x="11" y="18"/>
                    <a:pt x="5" y="13"/>
                    <a:pt x="0" y="7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0" y="2"/>
                    <a:pt x="13" y="5"/>
                    <a:pt x="16" y="5"/>
                  </a:cubicBezTo>
                  <a:cubicBezTo>
                    <a:pt x="22" y="7"/>
                    <a:pt x="23" y="10"/>
                    <a:pt x="22" y="16"/>
                  </a:cubicBezTo>
                  <a:cubicBezTo>
                    <a:pt x="21" y="18"/>
                    <a:pt x="21" y="21"/>
                    <a:pt x="20" y="23"/>
                  </a:cubicBezTo>
                  <a:close/>
                </a:path>
              </a:pathLst>
            </a:custGeom>
            <a:solidFill>
              <a:srgbClr val="DD90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8" name="Freeform 264"/>
            <p:cNvSpPr>
              <a:spLocks/>
            </p:cNvSpPr>
            <p:nvPr userDrawn="1"/>
          </p:nvSpPr>
          <p:spPr bwMode="auto">
            <a:xfrm>
              <a:off x="2720976" y="-1374775"/>
              <a:ext cx="76200" cy="271463"/>
            </a:xfrm>
            <a:custGeom>
              <a:avLst/>
              <a:gdLst>
                <a:gd name="T0" fmla="*/ 14 w 20"/>
                <a:gd name="T1" fmla="*/ 25 h 72"/>
                <a:gd name="T2" fmla="*/ 0 w 20"/>
                <a:gd name="T3" fmla="*/ 4 h 72"/>
                <a:gd name="T4" fmla="*/ 1 w 20"/>
                <a:gd name="T5" fmla="*/ 3 h 72"/>
                <a:gd name="T6" fmla="*/ 11 w 20"/>
                <a:gd name="T7" fmla="*/ 6 h 72"/>
                <a:gd name="T8" fmla="*/ 9 w 20"/>
                <a:gd name="T9" fmla="*/ 1 h 72"/>
                <a:gd name="T10" fmla="*/ 17 w 20"/>
                <a:gd name="T11" fmla="*/ 3 h 72"/>
                <a:gd name="T12" fmla="*/ 18 w 20"/>
                <a:gd name="T13" fmla="*/ 5 h 72"/>
                <a:gd name="T14" fmla="*/ 19 w 20"/>
                <a:gd name="T15" fmla="*/ 19 h 72"/>
                <a:gd name="T16" fmla="*/ 18 w 20"/>
                <a:gd name="T17" fmla="*/ 65 h 72"/>
                <a:gd name="T18" fmla="*/ 17 w 20"/>
                <a:gd name="T19" fmla="*/ 72 h 72"/>
                <a:gd name="T20" fmla="*/ 15 w 20"/>
                <a:gd name="T21" fmla="*/ 70 h 72"/>
                <a:gd name="T22" fmla="*/ 14 w 20"/>
                <a:gd name="T23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72">
                  <a:moveTo>
                    <a:pt x="14" y="25"/>
                  </a:moveTo>
                  <a:cubicBezTo>
                    <a:pt x="13" y="18"/>
                    <a:pt x="8" y="10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" y="3"/>
                    <a:pt x="8" y="5"/>
                    <a:pt x="11" y="6"/>
                  </a:cubicBezTo>
                  <a:cubicBezTo>
                    <a:pt x="11" y="4"/>
                    <a:pt x="7" y="4"/>
                    <a:pt x="9" y="1"/>
                  </a:cubicBezTo>
                  <a:cubicBezTo>
                    <a:pt x="12" y="0"/>
                    <a:pt x="15" y="1"/>
                    <a:pt x="17" y="3"/>
                  </a:cubicBezTo>
                  <a:cubicBezTo>
                    <a:pt x="18" y="3"/>
                    <a:pt x="18" y="4"/>
                    <a:pt x="18" y="5"/>
                  </a:cubicBezTo>
                  <a:cubicBezTo>
                    <a:pt x="20" y="9"/>
                    <a:pt x="19" y="14"/>
                    <a:pt x="19" y="19"/>
                  </a:cubicBezTo>
                  <a:cubicBezTo>
                    <a:pt x="17" y="34"/>
                    <a:pt x="18" y="49"/>
                    <a:pt x="18" y="65"/>
                  </a:cubicBezTo>
                  <a:cubicBezTo>
                    <a:pt x="19" y="67"/>
                    <a:pt x="19" y="70"/>
                    <a:pt x="17" y="72"/>
                  </a:cubicBezTo>
                  <a:cubicBezTo>
                    <a:pt x="16" y="71"/>
                    <a:pt x="15" y="71"/>
                    <a:pt x="15" y="70"/>
                  </a:cubicBezTo>
                  <a:cubicBezTo>
                    <a:pt x="14" y="55"/>
                    <a:pt x="14" y="40"/>
                    <a:pt x="14" y="25"/>
                  </a:cubicBezTo>
                  <a:close/>
                </a:path>
              </a:pathLst>
            </a:custGeom>
            <a:solidFill>
              <a:srgbClr val="494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9" name="Freeform 265"/>
            <p:cNvSpPr>
              <a:spLocks/>
            </p:cNvSpPr>
            <p:nvPr userDrawn="1"/>
          </p:nvSpPr>
          <p:spPr bwMode="auto">
            <a:xfrm>
              <a:off x="2608263" y="-892175"/>
              <a:ext cx="76200" cy="222250"/>
            </a:xfrm>
            <a:custGeom>
              <a:avLst/>
              <a:gdLst>
                <a:gd name="T0" fmla="*/ 0 w 20"/>
                <a:gd name="T1" fmla="*/ 3 h 59"/>
                <a:gd name="T2" fmla="*/ 0 w 20"/>
                <a:gd name="T3" fmla="*/ 1 h 59"/>
                <a:gd name="T4" fmla="*/ 0 w 20"/>
                <a:gd name="T5" fmla="*/ 0 h 59"/>
                <a:gd name="T6" fmla="*/ 14 w 20"/>
                <a:gd name="T7" fmla="*/ 9 h 59"/>
                <a:gd name="T8" fmla="*/ 14 w 20"/>
                <a:gd name="T9" fmla="*/ 13 h 59"/>
                <a:gd name="T10" fmla="*/ 11 w 20"/>
                <a:gd name="T11" fmla="*/ 21 h 59"/>
                <a:gd name="T12" fmla="*/ 11 w 20"/>
                <a:gd name="T13" fmla="*/ 44 h 59"/>
                <a:gd name="T14" fmla="*/ 19 w 20"/>
                <a:gd name="T15" fmla="*/ 53 h 59"/>
                <a:gd name="T16" fmla="*/ 19 w 20"/>
                <a:gd name="T17" fmla="*/ 55 h 59"/>
                <a:gd name="T18" fmla="*/ 9 w 20"/>
                <a:gd name="T19" fmla="*/ 59 h 59"/>
                <a:gd name="T20" fmla="*/ 7 w 20"/>
                <a:gd name="T21" fmla="*/ 31 h 59"/>
                <a:gd name="T22" fmla="*/ 7 w 20"/>
                <a:gd name="T23" fmla="*/ 12 h 59"/>
                <a:gd name="T24" fmla="*/ 0 w 20"/>
                <a:gd name="T2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59">
                  <a:moveTo>
                    <a:pt x="0" y="3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7" y="0"/>
                    <a:pt x="10" y="5"/>
                    <a:pt x="14" y="9"/>
                  </a:cubicBezTo>
                  <a:cubicBezTo>
                    <a:pt x="14" y="10"/>
                    <a:pt x="15" y="12"/>
                    <a:pt x="14" y="13"/>
                  </a:cubicBezTo>
                  <a:cubicBezTo>
                    <a:pt x="8" y="14"/>
                    <a:pt x="11" y="18"/>
                    <a:pt x="11" y="21"/>
                  </a:cubicBezTo>
                  <a:cubicBezTo>
                    <a:pt x="11" y="28"/>
                    <a:pt x="12" y="36"/>
                    <a:pt x="11" y="44"/>
                  </a:cubicBezTo>
                  <a:cubicBezTo>
                    <a:pt x="11" y="50"/>
                    <a:pt x="13" y="53"/>
                    <a:pt x="19" y="53"/>
                  </a:cubicBezTo>
                  <a:cubicBezTo>
                    <a:pt x="20" y="54"/>
                    <a:pt x="20" y="54"/>
                    <a:pt x="19" y="55"/>
                  </a:cubicBezTo>
                  <a:cubicBezTo>
                    <a:pt x="16" y="57"/>
                    <a:pt x="11" y="54"/>
                    <a:pt x="9" y="59"/>
                  </a:cubicBezTo>
                  <a:cubicBezTo>
                    <a:pt x="6" y="50"/>
                    <a:pt x="9" y="40"/>
                    <a:pt x="7" y="31"/>
                  </a:cubicBezTo>
                  <a:cubicBezTo>
                    <a:pt x="6" y="25"/>
                    <a:pt x="7" y="18"/>
                    <a:pt x="7" y="12"/>
                  </a:cubicBezTo>
                  <a:cubicBezTo>
                    <a:pt x="7" y="7"/>
                    <a:pt x="5" y="4"/>
                    <a:pt x="0" y="3"/>
                  </a:cubicBezTo>
                  <a:close/>
                </a:path>
              </a:pathLst>
            </a:custGeom>
            <a:solidFill>
              <a:srgbClr val="5F4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0" name="Freeform 266"/>
            <p:cNvSpPr>
              <a:spLocks/>
            </p:cNvSpPr>
            <p:nvPr userDrawn="1"/>
          </p:nvSpPr>
          <p:spPr bwMode="auto">
            <a:xfrm>
              <a:off x="2706688" y="-1273175"/>
              <a:ext cx="60325" cy="257175"/>
            </a:xfrm>
            <a:custGeom>
              <a:avLst/>
              <a:gdLst>
                <a:gd name="T0" fmla="*/ 14 w 16"/>
                <a:gd name="T1" fmla="*/ 0 h 68"/>
                <a:gd name="T2" fmla="*/ 16 w 16"/>
                <a:gd name="T3" fmla="*/ 1 h 68"/>
                <a:gd name="T4" fmla="*/ 11 w 16"/>
                <a:gd name="T5" fmla="*/ 29 h 68"/>
                <a:gd name="T6" fmla="*/ 15 w 16"/>
                <a:gd name="T7" fmla="*/ 67 h 68"/>
                <a:gd name="T8" fmla="*/ 14 w 16"/>
                <a:gd name="T9" fmla="*/ 67 h 68"/>
                <a:gd name="T10" fmla="*/ 10 w 16"/>
                <a:gd name="T11" fmla="*/ 33 h 68"/>
                <a:gd name="T12" fmla="*/ 8 w 16"/>
                <a:gd name="T13" fmla="*/ 18 h 68"/>
                <a:gd name="T14" fmla="*/ 0 w 16"/>
                <a:gd name="T15" fmla="*/ 23 h 68"/>
                <a:gd name="T16" fmla="*/ 0 w 16"/>
                <a:gd name="T17" fmla="*/ 22 h 68"/>
                <a:gd name="T18" fmla="*/ 14 w 16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8">
                  <a:moveTo>
                    <a:pt x="14" y="0"/>
                  </a:moveTo>
                  <a:cubicBezTo>
                    <a:pt x="15" y="1"/>
                    <a:pt x="15" y="1"/>
                    <a:pt x="16" y="1"/>
                  </a:cubicBezTo>
                  <a:cubicBezTo>
                    <a:pt x="11" y="10"/>
                    <a:pt x="10" y="19"/>
                    <a:pt x="11" y="29"/>
                  </a:cubicBezTo>
                  <a:cubicBezTo>
                    <a:pt x="13" y="41"/>
                    <a:pt x="14" y="54"/>
                    <a:pt x="15" y="67"/>
                  </a:cubicBezTo>
                  <a:cubicBezTo>
                    <a:pt x="15" y="68"/>
                    <a:pt x="15" y="68"/>
                    <a:pt x="14" y="67"/>
                  </a:cubicBezTo>
                  <a:cubicBezTo>
                    <a:pt x="11" y="56"/>
                    <a:pt x="12" y="45"/>
                    <a:pt x="10" y="33"/>
                  </a:cubicBezTo>
                  <a:cubicBezTo>
                    <a:pt x="9" y="28"/>
                    <a:pt x="9" y="23"/>
                    <a:pt x="8" y="18"/>
                  </a:cubicBezTo>
                  <a:cubicBezTo>
                    <a:pt x="5" y="19"/>
                    <a:pt x="4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15"/>
                    <a:pt x="8" y="6"/>
                    <a:pt x="14" y="0"/>
                  </a:cubicBezTo>
                  <a:close/>
                </a:path>
              </a:pathLst>
            </a:custGeom>
            <a:solidFill>
              <a:srgbClr val="7C5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1" name="Freeform 267"/>
            <p:cNvSpPr>
              <a:spLocks/>
            </p:cNvSpPr>
            <p:nvPr userDrawn="1"/>
          </p:nvSpPr>
          <p:spPr bwMode="auto">
            <a:xfrm>
              <a:off x="2679701" y="-850900"/>
              <a:ext cx="57150" cy="109538"/>
            </a:xfrm>
            <a:custGeom>
              <a:avLst/>
              <a:gdLst>
                <a:gd name="T0" fmla="*/ 13 w 15"/>
                <a:gd name="T1" fmla="*/ 1 h 29"/>
                <a:gd name="T2" fmla="*/ 14 w 15"/>
                <a:gd name="T3" fmla="*/ 8 h 29"/>
                <a:gd name="T4" fmla="*/ 13 w 15"/>
                <a:gd name="T5" fmla="*/ 11 h 29"/>
                <a:gd name="T6" fmla="*/ 6 w 15"/>
                <a:gd name="T7" fmla="*/ 20 h 29"/>
                <a:gd name="T8" fmla="*/ 6 w 15"/>
                <a:gd name="T9" fmla="*/ 23 h 29"/>
                <a:gd name="T10" fmla="*/ 5 w 15"/>
                <a:gd name="T11" fmla="*/ 28 h 29"/>
                <a:gd name="T12" fmla="*/ 2 w 15"/>
                <a:gd name="T13" fmla="*/ 28 h 29"/>
                <a:gd name="T14" fmla="*/ 0 w 15"/>
                <a:gd name="T15" fmla="*/ 3 h 29"/>
                <a:gd name="T16" fmla="*/ 2 w 15"/>
                <a:gd name="T17" fmla="*/ 2 h 29"/>
                <a:gd name="T18" fmla="*/ 12 w 15"/>
                <a:gd name="T19" fmla="*/ 0 h 29"/>
                <a:gd name="T20" fmla="*/ 13 w 15"/>
                <a:gd name="T2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13" y="1"/>
                  </a:moveTo>
                  <a:cubicBezTo>
                    <a:pt x="14" y="3"/>
                    <a:pt x="14" y="5"/>
                    <a:pt x="14" y="8"/>
                  </a:cubicBezTo>
                  <a:cubicBezTo>
                    <a:pt x="15" y="9"/>
                    <a:pt x="14" y="10"/>
                    <a:pt x="13" y="11"/>
                  </a:cubicBezTo>
                  <a:cubicBezTo>
                    <a:pt x="11" y="15"/>
                    <a:pt x="7" y="16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cubicBezTo>
                    <a:pt x="5" y="25"/>
                    <a:pt x="4" y="26"/>
                    <a:pt x="5" y="28"/>
                  </a:cubicBezTo>
                  <a:cubicBezTo>
                    <a:pt x="4" y="29"/>
                    <a:pt x="3" y="29"/>
                    <a:pt x="2" y="28"/>
                  </a:cubicBezTo>
                  <a:cubicBezTo>
                    <a:pt x="0" y="20"/>
                    <a:pt x="0" y="12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665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2" name="Freeform 268"/>
            <p:cNvSpPr>
              <a:spLocks/>
            </p:cNvSpPr>
            <p:nvPr userDrawn="1"/>
          </p:nvSpPr>
          <p:spPr bwMode="auto">
            <a:xfrm>
              <a:off x="2736851" y="-930275"/>
              <a:ext cx="49213" cy="60325"/>
            </a:xfrm>
            <a:custGeom>
              <a:avLst/>
              <a:gdLst>
                <a:gd name="T0" fmla="*/ 1 w 13"/>
                <a:gd name="T1" fmla="*/ 14 h 16"/>
                <a:gd name="T2" fmla="*/ 4 w 13"/>
                <a:gd name="T3" fmla="*/ 0 h 16"/>
                <a:gd name="T4" fmla="*/ 6 w 13"/>
                <a:gd name="T5" fmla="*/ 7 h 16"/>
                <a:gd name="T6" fmla="*/ 11 w 13"/>
                <a:gd name="T7" fmla="*/ 1 h 16"/>
                <a:gd name="T8" fmla="*/ 1 w 13"/>
                <a:gd name="T9" fmla="*/ 16 h 16"/>
                <a:gd name="T10" fmla="*/ 1 w 13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1" y="14"/>
                  </a:moveTo>
                  <a:cubicBezTo>
                    <a:pt x="2" y="10"/>
                    <a:pt x="3" y="5"/>
                    <a:pt x="4" y="0"/>
                  </a:cubicBezTo>
                  <a:cubicBezTo>
                    <a:pt x="6" y="2"/>
                    <a:pt x="4" y="4"/>
                    <a:pt x="6" y="7"/>
                  </a:cubicBezTo>
                  <a:cubicBezTo>
                    <a:pt x="5" y="1"/>
                    <a:pt x="8" y="0"/>
                    <a:pt x="11" y="1"/>
                  </a:cubicBezTo>
                  <a:cubicBezTo>
                    <a:pt x="13" y="9"/>
                    <a:pt x="6" y="13"/>
                    <a:pt x="1" y="16"/>
                  </a:cubicBezTo>
                  <a:cubicBezTo>
                    <a:pt x="0" y="16"/>
                    <a:pt x="0" y="15"/>
                    <a:pt x="1" y="14"/>
                  </a:cubicBezTo>
                  <a:close/>
                </a:path>
              </a:pathLst>
            </a:custGeom>
            <a:solidFill>
              <a:srgbClr val="A47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3" name="Freeform 269"/>
            <p:cNvSpPr>
              <a:spLocks/>
            </p:cNvSpPr>
            <p:nvPr userDrawn="1"/>
          </p:nvSpPr>
          <p:spPr bwMode="auto">
            <a:xfrm>
              <a:off x="2687638" y="-933450"/>
              <a:ext cx="52388" cy="85725"/>
            </a:xfrm>
            <a:custGeom>
              <a:avLst/>
              <a:gdLst>
                <a:gd name="T0" fmla="*/ 14 w 14"/>
                <a:gd name="T1" fmla="*/ 15 h 23"/>
                <a:gd name="T2" fmla="*/ 14 w 14"/>
                <a:gd name="T3" fmla="*/ 17 h 23"/>
                <a:gd name="T4" fmla="*/ 11 w 14"/>
                <a:gd name="T5" fmla="*/ 23 h 23"/>
                <a:gd name="T6" fmla="*/ 11 w 14"/>
                <a:gd name="T7" fmla="*/ 23 h 23"/>
                <a:gd name="T8" fmla="*/ 4 w 14"/>
                <a:gd name="T9" fmla="*/ 19 h 23"/>
                <a:gd name="T10" fmla="*/ 3 w 14"/>
                <a:gd name="T11" fmla="*/ 13 h 23"/>
                <a:gd name="T12" fmla="*/ 4 w 14"/>
                <a:gd name="T13" fmla="*/ 13 h 23"/>
                <a:gd name="T14" fmla="*/ 8 w 14"/>
                <a:gd name="T15" fmla="*/ 14 h 23"/>
                <a:gd name="T16" fmla="*/ 13 w 14"/>
                <a:gd name="T17" fmla="*/ 0 h 23"/>
                <a:gd name="T18" fmla="*/ 10 w 14"/>
                <a:gd name="T19" fmla="*/ 14 h 23"/>
                <a:gd name="T20" fmla="*/ 10 w 14"/>
                <a:gd name="T21" fmla="*/ 17 h 23"/>
                <a:gd name="T22" fmla="*/ 14 w 14"/>
                <a:gd name="T2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3">
                  <a:moveTo>
                    <a:pt x="14" y="15"/>
                  </a:moveTo>
                  <a:cubicBezTo>
                    <a:pt x="14" y="16"/>
                    <a:pt x="14" y="17"/>
                    <a:pt x="14" y="17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0"/>
                    <a:pt x="7" y="19"/>
                    <a:pt x="4" y="19"/>
                  </a:cubicBezTo>
                  <a:cubicBezTo>
                    <a:pt x="1" y="17"/>
                    <a:pt x="0" y="16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8"/>
                    <a:pt x="7" y="16"/>
                    <a:pt x="8" y="14"/>
                  </a:cubicBezTo>
                  <a:cubicBezTo>
                    <a:pt x="11" y="10"/>
                    <a:pt x="12" y="6"/>
                    <a:pt x="13" y="0"/>
                  </a:cubicBezTo>
                  <a:cubicBezTo>
                    <a:pt x="14" y="6"/>
                    <a:pt x="12" y="10"/>
                    <a:pt x="10" y="14"/>
                  </a:cubicBezTo>
                  <a:cubicBezTo>
                    <a:pt x="10" y="15"/>
                    <a:pt x="9" y="16"/>
                    <a:pt x="10" y="17"/>
                  </a:cubicBezTo>
                  <a:cubicBezTo>
                    <a:pt x="11" y="18"/>
                    <a:pt x="12" y="16"/>
                    <a:pt x="14" y="15"/>
                  </a:cubicBezTo>
                  <a:close/>
                </a:path>
              </a:pathLst>
            </a:custGeom>
            <a:solidFill>
              <a:srgbClr val="665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4" name="Freeform 270"/>
            <p:cNvSpPr>
              <a:spLocks/>
            </p:cNvSpPr>
            <p:nvPr userDrawn="1"/>
          </p:nvSpPr>
          <p:spPr bwMode="auto">
            <a:xfrm>
              <a:off x="2679701" y="-746125"/>
              <a:ext cx="30163" cy="60325"/>
            </a:xfrm>
            <a:custGeom>
              <a:avLst/>
              <a:gdLst>
                <a:gd name="T0" fmla="*/ 3 w 8"/>
                <a:gd name="T1" fmla="*/ 1 h 16"/>
                <a:gd name="T2" fmla="*/ 5 w 8"/>
                <a:gd name="T3" fmla="*/ 0 h 16"/>
                <a:gd name="T4" fmla="*/ 0 w 8"/>
                <a:gd name="T5" fmla="*/ 16 h 16"/>
                <a:gd name="T6" fmla="*/ 0 w 8"/>
                <a:gd name="T7" fmla="*/ 14 h 16"/>
                <a:gd name="T8" fmla="*/ 3 w 8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3" y="1"/>
                  </a:moveTo>
                  <a:cubicBezTo>
                    <a:pt x="4" y="1"/>
                    <a:pt x="4" y="0"/>
                    <a:pt x="5" y="0"/>
                  </a:cubicBezTo>
                  <a:cubicBezTo>
                    <a:pt x="6" y="6"/>
                    <a:pt x="8" y="13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1" y="10"/>
                    <a:pt x="0" y="5"/>
                    <a:pt x="3" y="1"/>
                  </a:cubicBezTo>
                  <a:close/>
                </a:path>
              </a:pathLst>
            </a:custGeom>
            <a:solidFill>
              <a:srgbClr val="A17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5" name="Freeform 271"/>
            <p:cNvSpPr>
              <a:spLocks/>
            </p:cNvSpPr>
            <p:nvPr userDrawn="1"/>
          </p:nvSpPr>
          <p:spPr bwMode="auto">
            <a:xfrm>
              <a:off x="2698751" y="-820738"/>
              <a:ext cx="46038" cy="57150"/>
            </a:xfrm>
            <a:custGeom>
              <a:avLst/>
              <a:gdLst>
                <a:gd name="T0" fmla="*/ 8 w 12"/>
                <a:gd name="T1" fmla="*/ 2 h 15"/>
                <a:gd name="T2" fmla="*/ 9 w 12"/>
                <a:gd name="T3" fmla="*/ 0 h 15"/>
                <a:gd name="T4" fmla="*/ 1 w 12"/>
                <a:gd name="T5" fmla="*/ 15 h 15"/>
                <a:gd name="T6" fmla="*/ 0 w 12"/>
                <a:gd name="T7" fmla="*/ 13 h 15"/>
                <a:gd name="T8" fmla="*/ 8 w 12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2"/>
                  </a:moveTo>
                  <a:cubicBezTo>
                    <a:pt x="8" y="2"/>
                    <a:pt x="9" y="1"/>
                    <a:pt x="9" y="0"/>
                  </a:cubicBezTo>
                  <a:cubicBezTo>
                    <a:pt x="12" y="8"/>
                    <a:pt x="5" y="11"/>
                    <a:pt x="1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1" y="9"/>
                    <a:pt x="6" y="7"/>
                    <a:pt x="8" y="2"/>
                  </a:cubicBezTo>
                  <a:close/>
                </a:path>
              </a:pathLst>
            </a:custGeom>
            <a:solidFill>
              <a:srgbClr val="948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6" name="Freeform 272"/>
            <p:cNvSpPr>
              <a:spLocks/>
            </p:cNvSpPr>
            <p:nvPr userDrawn="1"/>
          </p:nvSpPr>
          <p:spPr bwMode="auto">
            <a:xfrm>
              <a:off x="2774951" y="-703263"/>
              <a:ext cx="36513" cy="36513"/>
            </a:xfrm>
            <a:custGeom>
              <a:avLst/>
              <a:gdLst>
                <a:gd name="T0" fmla="*/ 6 w 10"/>
                <a:gd name="T1" fmla="*/ 3 h 10"/>
                <a:gd name="T2" fmla="*/ 7 w 10"/>
                <a:gd name="T3" fmla="*/ 5 h 10"/>
                <a:gd name="T4" fmla="*/ 10 w 10"/>
                <a:gd name="T5" fmla="*/ 8 h 10"/>
                <a:gd name="T6" fmla="*/ 6 w 10"/>
                <a:gd name="T7" fmla="*/ 9 h 10"/>
                <a:gd name="T8" fmla="*/ 2 w 10"/>
                <a:gd name="T9" fmla="*/ 5 h 10"/>
                <a:gd name="T10" fmla="*/ 4 w 10"/>
                <a:gd name="T11" fmla="*/ 1 h 10"/>
                <a:gd name="T12" fmla="*/ 6 w 10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6" y="3"/>
                  </a:moveTo>
                  <a:cubicBezTo>
                    <a:pt x="6" y="4"/>
                    <a:pt x="6" y="5"/>
                    <a:pt x="7" y="5"/>
                  </a:cubicBezTo>
                  <a:cubicBezTo>
                    <a:pt x="9" y="5"/>
                    <a:pt x="10" y="6"/>
                    <a:pt x="10" y="8"/>
                  </a:cubicBezTo>
                  <a:cubicBezTo>
                    <a:pt x="9" y="10"/>
                    <a:pt x="7" y="8"/>
                    <a:pt x="6" y="9"/>
                  </a:cubicBezTo>
                  <a:cubicBezTo>
                    <a:pt x="4" y="8"/>
                    <a:pt x="3" y="6"/>
                    <a:pt x="2" y="5"/>
                  </a:cubicBezTo>
                  <a:cubicBezTo>
                    <a:pt x="1" y="3"/>
                    <a:pt x="0" y="0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EED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7" name="Freeform 273"/>
            <p:cNvSpPr>
              <a:spLocks/>
            </p:cNvSpPr>
            <p:nvPr userDrawn="1"/>
          </p:nvSpPr>
          <p:spPr bwMode="auto">
            <a:xfrm>
              <a:off x="2767013" y="-746125"/>
              <a:ext cx="30163" cy="60325"/>
            </a:xfrm>
            <a:custGeom>
              <a:avLst/>
              <a:gdLst>
                <a:gd name="T0" fmla="*/ 7 w 8"/>
                <a:gd name="T1" fmla="*/ 13 h 16"/>
                <a:gd name="T2" fmla="*/ 4 w 8"/>
                <a:gd name="T3" fmla="*/ 16 h 16"/>
                <a:gd name="T4" fmla="*/ 6 w 8"/>
                <a:gd name="T5" fmla="*/ 0 h 16"/>
                <a:gd name="T6" fmla="*/ 7 w 8"/>
                <a:gd name="T7" fmla="*/ 1 h 16"/>
                <a:gd name="T8" fmla="*/ 7 w 8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7" y="13"/>
                  </a:moveTo>
                  <a:cubicBezTo>
                    <a:pt x="3" y="11"/>
                    <a:pt x="4" y="14"/>
                    <a:pt x="4" y="16"/>
                  </a:cubicBezTo>
                  <a:cubicBezTo>
                    <a:pt x="0" y="10"/>
                    <a:pt x="3" y="5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5"/>
                    <a:pt x="8" y="9"/>
                    <a:pt x="7" y="13"/>
                  </a:cubicBezTo>
                  <a:close/>
                </a:path>
              </a:pathLst>
            </a:custGeom>
            <a:solidFill>
              <a:srgbClr val="6F6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8" name="Freeform 274"/>
            <p:cNvSpPr>
              <a:spLocks/>
            </p:cNvSpPr>
            <p:nvPr userDrawn="1"/>
          </p:nvSpPr>
          <p:spPr bwMode="auto">
            <a:xfrm>
              <a:off x="2755901" y="-1020763"/>
              <a:ext cx="22225" cy="57150"/>
            </a:xfrm>
            <a:custGeom>
              <a:avLst/>
              <a:gdLst>
                <a:gd name="T0" fmla="*/ 1 w 6"/>
                <a:gd name="T1" fmla="*/ 0 h 15"/>
                <a:gd name="T2" fmla="*/ 2 w 6"/>
                <a:gd name="T3" fmla="*/ 0 h 15"/>
                <a:gd name="T4" fmla="*/ 6 w 6"/>
                <a:gd name="T5" fmla="*/ 15 h 15"/>
                <a:gd name="T6" fmla="*/ 1 w 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5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4" y="10"/>
                    <a:pt x="6" y="15"/>
                  </a:cubicBezTo>
                  <a:cubicBezTo>
                    <a:pt x="0" y="12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765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9" name="Freeform 275"/>
            <p:cNvSpPr>
              <a:spLocks/>
            </p:cNvSpPr>
            <p:nvPr userDrawn="1"/>
          </p:nvSpPr>
          <p:spPr bwMode="auto">
            <a:xfrm>
              <a:off x="2146301" y="-1166813"/>
              <a:ext cx="82550" cy="222250"/>
            </a:xfrm>
            <a:custGeom>
              <a:avLst/>
              <a:gdLst>
                <a:gd name="T0" fmla="*/ 8 w 22"/>
                <a:gd name="T1" fmla="*/ 56 h 59"/>
                <a:gd name="T2" fmla="*/ 4 w 22"/>
                <a:gd name="T3" fmla="*/ 56 h 59"/>
                <a:gd name="T4" fmla="*/ 1 w 22"/>
                <a:gd name="T5" fmla="*/ 43 h 59"/>
                <a:gd name="T6" fmla="*/ 6 w 22"/>
                <a:gd name="T7" fmla="*/ 36 h 59"/>
                <a:gd name="T8" fmla="*/ 6 w 22"/>
                <a:gd name="T9" fmla="*/ 35 h 59"/>
                <a:gd name="T10" fmla="*/ 9 w 22"/>
                <a:gd name="T11" fmla="*/ 23 h 59"/>
                <a:gd name="T12" fmla="*/ 9 w 22"/>
                <a:gd name="T13" fmla="*/ 21 h 59"/>
                <a:gd name="T14" fmla="*/ 10 w 22"/>
                <a:gd name="T15" fmla="*/ 3 h 59"/>
                <a:gd name="T16" fmla="*/ 12 w 22"/>
                <a:gd name="T17" fmla="*/ 0 h 59"/>
                <a:gd name="T18" fmla="*/ 15 w 22"/>
                <a:gd name="T19" fmla="*/ 3 h 59"/>
                <a:gd name="T20" fmla="*/ 19 w 22"/>
                <a:gd name="T21" fmla="*/ 22 h 59"/>
                <a:gd name="T22" fmla="*/ 18 w 22"/>
                <a:gd name="T23" fmla="*/ 41 h 59"/>
                <a:gd name="T24" fmla="*/ 8 w 22"/>
                <a:gd name="T25" fmla="*/ 56 h 59"/>
                <a:gd name="T26" fmla="*/ 8 w 22"/>
                <a:gd name="T27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9">
                  <a:moveTo>
                    <a:pt x="8" y="56"/>
                  </a:moveTo>
                  <a:cubicBezTo>
                    <a:pt x="6" y="57"/>
                    <a:pt x="5" y="59"/>
                    <a:pt x="4" y="56"/>
                  </a:cubicBezTo>
                  <a:cubicBezTo>
                    <a:pt x="3" y="52"/>
                    <a:pt x="2" y="47"/>
                    <a:pt x="1" y="43"/>
                  </a:cubicBezTo>
                  <a:cubicBezTo>
                    <a:pt x="0" y="39"/>
                    <a:pt x="6" y="39"/>
                    <a:pt x="6" y="36"/>
                  </a:cubicBezTo>
                  <a:cubicBezTo>
                    <a:pt x="6" y="36"/>
                    <a:pt x="6" y="35"/>
                    <a:pt x="6" y="35"/>
                  </a:cubicBezTo>
                  <a:cubicBezTo>
                    <a:pt x="11" y="32"/>
                    <a:pt x="13" y="28"/>
                    <a:pt x="9" y="23"/>
                  </a:cubicBezTo>
                  <a:cubicBezTo>
                    <a:pt x="9" y="23"/>
                    <a:pt x="9" y="22"/>
                    <a:pt x="9" y="21"/>
                  </a:cubicBezTo>
                  <a:cubicBezTo>
                    <a:pt x="8" y="15"/>
                    <a:pt x="8" y="9"/>
                    <a:pt x="10" y="3"/>
                  </a:cubicBezTo>
                  <a:cubicBezTo>
                    <a:pt x="10" y="2"/>
                    <a:pt x="11" y="0"/>
                    <a:pt x="12" y="0"/>
                  </a:cubicBezTo>
                  <a:cubicBezTo>
                    <a:pt x="14" y="0"/>
                    <a:pt x="14" y="2"/>
                    <a:pt x="15" y="3"/>
                  </a:cubicBezTo>
                  <a:cubicBezTo>
                    <a:pt x="17" y="9"/>
                    <a:pt x="17" y="16"/>
                    <a:pt x="19" y="22"/>
                  </a:cubicBezTo>
                  <a:cubicBezTo>
                    <a:pt x="19" y="28"/>
                    <a:pt x="22" y="35"/>
                    <a:pt x="18" y="41"/>
                  </a:cubicBezTo>
                  <a:cubicBezTo>
                    <a:pt x="15" y="46"/>
                    <a:pt x="13" y="52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lose/>
                </a:path>
              </a:pathLst>
            </a:custGeom>
            <a:solidFill>
              <a:srgbClr val="F4B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0" name="Freeform 276"/>
            <p:cNvSpPr>
              <a:spLocks/>
            </p:cNvSpPr>
            <p:nvPr userDrawn="1"/>
          </p:nvSpPr>
          <p:spPr bwMode="auto">
            <a:xfrm>
              <a:off x="2176463" y="-1031875"/>
              <a:ext cx="71438" cy="142875"/>
            </a:xfrm>
            <a:custGeom>
              <a:avLst/>
              <a:gdLst>
                <a:gd name="T0" fmla="*/ 0 w 19"/>
                <a:gd name="T1" fmla="*/ 20 h 38"/>
                <a:gd name="T2" fmla="*/ 9 w 19"/>
                <a:gd name="T3" fmla="*/ 6 h 38"/>
                <a:gd name="T4" fmla="*/ 11 w 19"/>
                <a:gd name="T5" fmla="*/ 1 h 38"/>
                <a:gd name="T6" fmla="*/ 14 w 19"/>
                <a:gd name="T7" fmla="*/ 1 h 38"/>
                <a:gd name="T8" fmla="*/ 15 w 19"/>
                <a:gd name="T9" fmla="*/ 9 h 38"/>
                <a:gd name="T10" fmla="*/ 17 w 19"/>
                <a:gd name="T11" fmla="*/ 31 h 38"/>
                <a:gd name="T12" fmla="*/ 17 w 19"/>
                <a:gd name="T13" fmla="*/ 36 h 38"/>
                <a:gd name="T14" fmla="*/ 16 w 19"/>
                <a:gd name="T15" fmla="*/ 38 h 38"/>
                <a:gd name="T16" fmla="*/ 10 w 19"/>
                <a:gd name="T17" fmla="*/ 8 h 38"/>
                <a:gd name="T18" fmla="*/ 0 w 19"/>
                <a:gd name="T1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0"/>
                  </a:moveTo>
                  <a:cubicBezTo>
                    <a:pt x="3" y="15"/>
                    <a:pt x="6" y="10"/>
                    <a:pt x="9" y="6"/>
                  </a:cubicBezTo>
                  <a:cubicBezTo>
                    <a:pt x="10" y="4"/>
                    <a:pt x="10" y="3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3"/>
                    <a:pt x="15" y="6"/>
                    <a:pt x="15" y="9"/>
                  </a:cubicBezTo>
                  <a:cubicBezTo>
                    <a:pt x="15" y="16"/>
                    <a:pt x="15" y="24"/>
                    <a:pt x="17" y="31"/>
                  </a:cubicBezTo>
                  <a:cubicBezTo>
                    <a:pt x="18" y="33"/>
                    <a:pt x="19" y="35"/>
                    <a:pt x="17" y="36"/>
                  </a:cubicBezTo>
                  <a:cubicBezTo>
                    <a:pt x="17" y="37"/>
                    <a:pt x="16" y="37"/>
                    <a:pt x="16" y="38"/>
                  </a:cubicBezTo>
                  <a:cubicBezTo>
                    <a:pt x="11" y="29"/>
                    <a:pt x="11" y="19"/>
                    <a:pt x="10" y="8"/>
                  </a:cubicBezTo>
                  <a:cubicBezTo>
                    <a:pt x="6" y="11"/>
                    <a:pt x="6" y="18"/>
                    <a:pt x="0" y="20"/>
                  </a:cubicBezTo>
                  <a:close/>
                </a:path>
              </a:pathLst>
            </a:custGeom>
            <a:solidFill>
              <a:srgbClr val="926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1" name="Freeform 277"/>
            <p:cNvSpPr>
              <a:spLocks/>
            </p:cNvSpPr>
            <p:nvPr userDrawn="1"/>
          </p:nvSpPr>
          <p:spPr bwMode="auto">
            <a:xfrm>
              <a:off x="3357563" y="-1023938"/>
              <a:ext cx="296863" cy="123825"/>
            </a:xfrm>
            <a:custGeom>
              <a:avLst/>
              <a:gdLst>
                <a:gd name="T0" fmla="*/ 43 w 79"/>
                <a:gd name="T1" fmla="*/ 15 h 33"/>
                <a:gd name="T2" fmla="*/ 67 w 79"/>
                <a:gd name="T3" fmla="*/ 27 h 33"/>
                <a:gd name="T4" fmla="*/ 79 w 79"/>
                <a:gd name="T5" fmla="*/ 31 h 33"/>
                <a:gd name="T6" fmla="*/ 79 w 79"/>
                <a:gd name="T7" fmla="*/ 33 h 33"/>
                <a:gd name="T8" fmla="*/ 46 w 79"/>
                <a:gd name="T9" fmla="*/ 21 h 33"/>
                <a:gd name="T10" fmla="*/ 48 w 79"/>
                <a:gd name="T11" fmla="*/ 30 h 33"/>
                <a:gd name="T12" fmla="*/ 48 w 79"/>
                <a:gd name="T13" fmla="*/ 30 h 33"/>
                <a:gd name="T14" fmla="*/ 41 w 79"/>
                <a:gd name="T15" fmla="*/ 21 h 33"/>
                <a:gd name="T16" fmla="*/ 38 w 79"/>
                <a:gd name="T17" fmla="*/ 18 h 33"/>
                <a:gd name="T18" fmla="*/ 36 w 79"/>
                <a:gd name="T19" fmla="*/ 22 h 33"/>
                <a:gd name="T20" fmla="*/ 35 w 79"/>
                <a:gd name="T21" fmla="*/ 27 h 33"/>
                <a:gd name="T22" fmla="*/ 32 w 79"/>
                <a:gd name="T23" fmla="*/ 21 h 33"/>
                <a:gd name="T24" fmla="*/ 31 w 79"/>
                <a:gd name="T25" fmla="*/ 21 h 33"/>
                <a:gd name="T26" fmla="*/ 32 w 79"/>
                <a:gd name="T27" fmla="*/ 21 h 33"/>
                <a:gd name="T28" fmla="*/ 30 w 79"/>
                <a:gd name="T29" fmla="*/ 30 h 33"/>
                <a:gd name="T30" fmla="*/ 25 w 79"/>
                <a:gd name="T31" fmla="*/ 21 h 33"/>
                <a:gd name="T32" fmla="*/ 20 w 79"/>
                <a:gd name="T33" fmla="*/ 26 h 33"/>
                <a:gd name="T34" fmla="*/ 16 w 79"/>
                <a:gd name="T35" fmla="*/ 24 h 33"/>
                <a:gd name="T36" fmla="*/ 18 w 79"/>
                <a:gd name="T37" fmla="*/ 17 h 33"/>
                <a:gd name="T38" fmla="*/ 18 w 79"/>
                <a:gd name="T39" fmla="*/ 15 h 33"/>
                <a:gd name="T40" fmla="*/ 14 w 79"/>
                <a:gd name="T41" fmla="*/ 11 h 33"/>
                <a:gd name="T42" fmla="*/ 3 w 79"/>
                <a:gd name="T43" fmla="*/ 7 h 33"/>
                <a:gd name="T44" fmla="*/ 1 w 79"/>
                <a:gd name="T45" fmla="*/ 4 h 33"/>
                <a:gd name="T46" fmla="*/ 4 w 79"/>
                <a:gd name="T47" fmla="*/ 3 h 33"/>
                <a:gd name="T48" fmla="*/ 16 w 79"/>
                <a:gd name="T49" fmla="*/ 6 h 33"/>
                <a:gd name="T50" fmla="*/ 20 w 79"/>
                <a:gd name="T51" fmla="*/ 5 h 33"/>
                <a:gd name="T52" fmla="*/ 22 w 79"/>
                <a:gd name="T53" fmla="*/ 4 h 33"/>
                <a:gd name="T54" fmla="*/ 23 w 79"/>
                <a:gd name="T55" fmla="*/ 5 h 33"/>
                <a:gd name="T56" fmla="*/ 33 w 79"/>
                <a:gd name="T57" fmla="*/ 2 h 33"/>
                <a:gd name="T58" fmla="*/ 35 w 79"/>
                <a:gd name="T59" fmla="*/ 1 h 33"/>
                <a:gd name="T60" fmla="*/ 48 w 79"/>
                <a:gd name="T61" fmla="*/ 2 h 33"/>
                <a:gd name="T62" fmla="*/ 48 w 79"/>
                <a:gd name="T63" fmla="*/ 4 h 33"/>
                <a:gd name="T64" fmla="*/ 38 w 79"/>
                <a:gd name="T65" fmla="*/ 6 h 33"/>
                <a:gd name="T66" fmla="*/ 55 w 79"/>
                <a:gd name="T67" fmla="*/ 8 h 33"/>
                <a:gd name="T68" fmla="*/ 55 w 79"/>
                <a:gd name="T69" fmla="*/ 8 h 33"/>
                <a:gd name="T70" fmla="*/ 43 w 79"/>
                <a:gd name="T71" fmla="*/ 11 h 33"/>
                <a:gd name="T72" fmla="*/ 42 w 79"/>
                <a:gd name="T73" fmla="*/ 11 h 33"/>
                <a:gd name="T74" fmla="*/ 43 w 79"/>
                <a:gd name="T75" fmla="*/ 12 h 33"/>
                <a:gd name="T76" fmla="*/ 43 w 79"/>
                <a:gd name="T7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33">
                  <a:moveTo>
                    <a:pt x="43" y="15"/>
                  </a:moveTo>
                  <a:cubicBezTo>
                    <a:pt x="49" y="22"/>
                    <a:pt x="59" y="24"/>
                    <a:pt x="67" y="27"/>
                  </a:cubicBezTo>
                  <a:cubicBezTo>
                    <a:pt x="71" y="28"/>
                    <a:pt x="75" y="29"/>
                    <a:pt x="79" y="31"/>
                  </a:cubicBezTo>
                  <a:cubicBezTo>
                    <a:pt x="79" y="32"/>
                    <a:pt x="79" y="32"/>
                    <a:pt x="79" y="33"/>
                  </a:cubicBezTo>
                  <a:cubicBezTo>
                    <a:pt x="68" y="29"/>
                    <a:pt x="57" y="27"/>
                    <a:pt x="46" y="21"/>
                  </a:cubicBezTo>
                  <a:cubicBezTo>
                    <a:pt x="47" y="24"/>
                    <a:pt x="48" y="27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4" y="29"/>
                    <a:pt x="43" y="24"/>
                    <a:pt x="41" y="21"/>
                  </a:cubicBezTo>
                  <a:cubicBezTo>
                    <a:pt x="40" y="20"/>
                    <a:pt x="40" y="17"/>
                    <a:pt x="38" y="18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3"/>
                    <a:pt x="36" y="25"/>
                    <a:pt x="35" y="27"/>
                  </a:cubicBezTo>
                  <a:cubicBezTo>
                    <a:pt x="29" y="27"/>
                    <a:pt x="34" y="23"/>
                    <a:pt x="32" y="21"/>
                  </a:cubicBezTo>
                  <a:cubicBezTo>
                    <a:pt x="32" y="20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5"/>
                    <a:pt x="34" y="28"/>
                    <a:pt x="30" y="30"/>
                  </a:cubicBezTo>
                  <a:cubicBezTo>
                    <a:pt x="25" y="29"/>
                    <a:pt x="29" y="23"/>
                    <a:pt x="25" y="21"/>
                  </a:cubicBezTo>
                  <a:cubicBezTo>
                    <a:pt x="22" y="22"/>
                    <a:pt x="23" y="26"/>
                    <a:pt x="20" y="26"/>
                  </a:cubicBezTo>
                  <a:cubicBezTo>
                    <a:pt x="18" y="26"/>
                    <a:pt x="18" y="24"/>
                    <a:pt x="16" y="24"/>
                  </a:cubicBezTo>
                  <a:cubicBezTo>
                    <a:pt x="15" y="21"/>
                    <a:pt x="18" y="20"/>
                    <a:pt x="18" y="17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9" y="11"/>
                    <a:pt x="17" y="11"/>
                    <a:pt x="14" y="11"/>
                  </a:cubicBezTo>
                  <a:cubicBezTo>
                    <a:pt x="10" y="10"/>
                    <a:pt x="7" y="9"/>
                    <a:pt x="3" y="7"/>
                  </a:cubicBezTo>
                  <a:cubicBezTo>
                    <a:pt x="2" y="6"/>
                    <a:pt x="0" y="5"/>
                    <a:pt x="1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8" y="3"/>
                    <a:pt x="12" y="5"/>
                    <a:pt x="16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2" y="4"/>
                    <a:pt x="23" y="4"/>
                    <a:pt x="23" y="5"/>
                  </a:cubicBezTo>
                  <a:cubicBezTo>
                    <a:pt x="28" y="7"/>
                    <a:pt x="31" y="7"/>
                    <a:pt x="33" y="2"/>
                  </a:cubicBezTo>
                  <a:cubicBezTo>
                    <a:pt x="34" y="2"/>
                    <a:pt x="34" y="1"/>
                    <a:pt x="35" y="1"/>
                  </a:cubicBezTo>
                  <a:cubicBezTo>
                    <a:pt x="39" y="2"/>
                    <a:pt x="44" y="0"/>
                    <a:pt x="48" y="2"/>
                  </a:cubicBezTo>
                  <a:cubicBezTo>
                    <a:pt x="49" y="2"/>
                    <a:pt x="49" y="3"/>
                    <a:pt x="48" y="4"/>
                  </a:cubicBezTo>
                  <a:cubicBezTo>
                    <a:pt x="45" y="4"/>
                    <a:pt x="43" y="5"/>
                    <a:pt x="38" y="6"/>
                  </a:cubicBezTo>
                  <a:cubicBezTo>
                    <a:pt x="45" y="10"/>
                    <a:pt x="50" y="7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2" y="11"/>
                    <a:pt x="47" y="10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2" y="12"/>
                    <a:pt x="43" y="12"/>
                    <a:pt x="43" y="12"/>
                  </a:cubicBezTo>
                  <a:cubicBezTo>
                    <a:pt x="43" y="13"/>
                    <a:pt x="43" y="14"/>
                    <a:pt x="43" y="15"/>
                  </a:cubicBezTo>
                  <a:close/>
                </a:path>
              </a:pathLst>
            </a:custGeom>
            <a:solidFill>
              <a:srgbClr val="5A3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2" name="Freeform 278"/>
            <p:cNvSpPr>
              <a:spLocks/>
            </p:cNvSpPr>
            <p:nvPr userDrawn="1"/>
          </p:nvSpPr>
          <p:spPr bwMode="auto">
            <a:xfrm>
              <a:off x="3462338" y="-914400"/>
              <a:ext cx="109538" cy="228600"/>
            </a:xfrm>
            <a:custGeom>
              <a:avLst/>
              <a:gdLst>
                <a:gd name="T0" fmla="*/ 16 w 29"/>
                <a:gd name="T1" fmla="*/ 61 h 61"/>
                <a:gd name="T2" fmla="*/ 15 w 29"/>
                <a:gd name="T3" fmla="*/ 61 h 61"/>
                <a:gd name="T4" fmla="*/ 13 w 29"/>
                <a:gd name="T5" fmla="*/ 58 h 61"/>
                <a:gd name="T6" fmla="*/ 11 w 29"/>
                <a:gd name="T7" fmla="*/ 54 h 61"/>
                <a:gd name="T8" fmla="*/ 5 w 29"/>
                <a:gd name="T9" fmla="*/ 50 h 61"/>
                <a:gd name="T10" fmla="*/ 4 w 29"/>
                <a:gd name="T11" fmla="*/ 20 h 61"/>
                <a:gd name="T12" fmla="*/ 1 w 29"/>
                <a:gd name="T13" fmla="*/ 36 h 61"/>
                <a:gd name="T14" fmla="*/ 0 w 29"/>
                <a:gd name="T15" fmla="*/ 35 h 61"/>
                <a:gd name="T16" fmla="*/ 2 w 29"/>
                <a:gd name="T17" fmla="*/ 3 h 61"/>
                <a:gd name="T18" fmla="*/ 5 w 29"/>
                <a:gd name="T19" fmla="*/ 1 h 61"/>
                <a:gd name="T20" fmla="*/ 8 w 29"/>
                <a:gd name="T21" fmla="*/ 22 h 61"/>
                <a:gd name="T22" fmla="*/ 11 w 29"/>
                <a:gd name="T23" fmla="*/ 42 h 61"/>
                <a:gd name="T24" fmla="*/ 12 w 29"/>
                <a:gd name="T25" fmla="*/ 44 h 61"/>
                <a:gd name="T26" fmla="*/ 25 w 29"/>
                <a:gd name="T27" fmla="*/ 43 h 61"/>
                <a:gd name="T28" fmla="*/ 28 w 29"/>
                <a:gd name="T29" fmla="*/ 41 h 61"/>
                <a:gd name="T30" fmla="*/ 29 w 29"/>
                <a:gd name="T31" fmla="*/ 42 h 61"/>
                <a:gd name="T32" fmla="*/ 19 w 29"/>
                <a:gd name="T33" fmla="*/ 55 h 61"/>
                <a:gd name="T34" fmla="*/ 16 w 29"/>
                <a:gd name="T3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61">
                  <a:moveTo>
                    <a:pt x="16" y="61"/>
                  </a:moveTo>
                  <a:cubicBezTo>
                    <a:pt x="16" y="61"/>
                    <a:pt x="15" y="61"/>
                    <a:pt x="15" y="61"/>
                  </a:cubicBezTo>
                  <a:cubicBezTo>
                    <a:pt x="15" y="60"/>
                    <a:pt x="14" y="59"/>
                    <a:pt x="13" y="58"/>
                  </a:cubicBezTo>
                  <a:cubicBezTo>
                    <a:pt x="12" y="57"/>
                    <a:pt x="12" y="55"/>
                    <a:pt x="11" y="54"/>
                  </a:cubicBezTo>
                  <a:cubicBezTo>
                    <a:pt x="7" y="54"/>
                    <a:pt x="8" y="49"/>
                    <a:pt x="5" y="50"/>
                  </a:cubicBezTo>
                  <a:cubicBezTo>
                    <a:pt x="5" y="40"/>
                    <a:pt x="5" y="31"/>
                    <a:pt x="4" y="20"/>
                  </a:cubicBezTo>
                  <a:cubicBezTo>
                    <a:pt x="3" y="26"/>
                    <a:pt x="4" y="32"/>
                    <a:pt x="1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24"/>
                    <a:pt x="0" y="13"/>
                    <a:pt x="2" y="3"/>
                  </a:cubicBezTo>
                  <a:cubicBezTo>
                    <a:pt x="3" y="2"/>
                    <a:pt x="4" y="0"/>
                    <a:pt x="5" y="1"/>
                  </a:cubicBezTo>
                  <a:cubicBezTo>
                    <a:pt x="8" y="8"/>
                    <a:pt x="8" y="15"/>
                    <a:pt x="8" y="22"/>
                  </a:cubicBezTo>
                  <a:cubicBezTo>
                    <a:pt x="8" y="29"/>
                    <a:pt x="8" y="36"/>
                    <a:pt x="11" y="42"/>
                  </a:cubicBezTo>
                  <a:cubicBezTo>
                    <a:pt x="11" y="42"/>
                    <a:pt x="12" y="43"/>
                    <a:pt x="12" y="44"/>
                  </a:cubicBezTo>
                  <a:cubicBezTo>
                    <a:pt x="15" y="47"/>
                    <a:pt x="21" y="47"/>
                    <a:pt x="25" y="43"/>
                  </a:cubicBezTo>
                  <a:cubicBezTo>
                    <a:pt x="26" y="41"/>
                    <a:pt x="26" y="41"/>
                    <a:pt x="28" y="41"/>
                  </a:cubicBezTo>
                  <a:cubicBezTo>
                    <a:pt x="28" y="41"/>
                    <a:pt x="29" y="41"/>
                    <a:pt x="29" y="42"/>
                  </a:cubicBezTo>
                  <a:cubicBezTo>
                    <a:pt x="29" y="49"/>
                    <a:pt x="28" y="54"/>
                    <a:pt x="19" y="55"/>
                  </a:cubicBezTo>
                  <a:cubicBezTo>
                    <a:pt x="15" y="55"/>
                    <a:pt x="16" y="58"/>
                    <a:pt x="16" y="61"/>
                  </a:cubicBezTo>
                  <a:close/>
                </a:path>
              </a:pathLst>
            </a:custGeom>
            <a:solidFill>
              <a:srgbClr val="533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3" name="Freeform 279"/>
            <p:cNvSpPr>
              <a:spLocks/>
            </p:cNvSpPr>
            <p:nvPr userDrawn="1"/>
          </p:nvSpPr>
          <p:spPr bwMode="auto">
            <a:xfrm>
              <a:off x="3530601" y="-911225"/>
              <a:ext cx="49213" cy="153988"/>
            </a:xfrm>
            <a:custGeom>
              <a:avLst/>
              <a:gdLst>
                <a:gd name="T0" fmla="*/ 2 w 13"/>
                <a:gd name="T1" fmla="*/ 0 h 41"/>
                <a:gd name="T2" fmla="*/ 12 w 13"/>
                <a:gd name="T3" fmla="*/ 34 h 41"/>
                <a:gd name="T4" fmla="*/ 11 w 13"/>
                <a:gd name="T5" fmla="*/ 41 h 41"/>
                <a:gd name="T6" fmla="*/ 11 w 13"/>
                <a:gd name="T7" fmla="*/ 40 h 41"/>
                <a:gd name="T8" fmla="*/ 9 w 13"/>
                <a:gd name="T9" fmla="*/ 38 h 41"/>
                <a:gd name="T10" fmla="*/ 2 w 13"/>
                <a:gd name="T11" fmla="*/ 8 h 41"/>
                <a:gd name="T12" fmla="*/ 2 w 13"/>
                <a:gd name="T13" fmla="*/ 0 h 41"/>
                <a:gd name="T14" fmla="*/ 2 w 1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cubicBezTo>
                    <a:pt x="8" y="11"/>
                    <a:pt x="12" y="22"/>
                    <a:pt x="12" y="34"/>
                  </a:cubicBezTo>
                  <a:cubicBezTo>
                    <a:pt x="12" y="36"/>
                    <a:pt x="13" y="39"/>
                    <a:pt x="11" y="41"/>
                  </a:cubicBezTo>
                  <a:cubicBezTo>
                    <a:pt x="11" y="41"/>
                    <a:pt x="11" y="40"/>
                    <a:pt x="11" y="40"/>
                  </a:cubicBezTo>
                  <a:cubicBezTo>
                    <a:pt x="10" y="40"/>
                    <a:pt x="10" y="39"/>
                    <a:pt x="9" y="38"/>
                  </a:cubicBezTo>
                  <a:cubicBezTo>
                    <a:pt x="9" y="28"/>
                    <a:pt x="6" y="18"/>
                    <a:pt x="2" y="8"/>
                  </a:cubicBezTo>
                  <a:cubicBezTo>
                    <a:pt x="1" y="6"/>
                    <a:pt x="0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A3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4" name="Freeform 280"/>
            <p:cNvSpPr>
              <a:spLocks/>
            </p:cNvSpPr>
            <p:nvPr userDrawn="1"/>
          </p:nvSpPr>
          <p:spPr bwMode="auto">
            <a:xfrm>
              <a:off x="3624263" y="-696913"/>
              <a:ext cx="53975" cy="84138"/>
            </a:xfrm>
            <a:custGeom>
              <a:avLst/>
              <a:gdLst>
                <a:gd name="T0" fmla="*/ 4 w 14"/>
                <a:gd name="T1" fmla="*/ 22 h 22"/>
                <a:gd name="T2" fmla="*/ 0 w 14"/>
                <a:gd name="T3" fmla="*/ 4 h 22"/>
                <a:gd name="T4" fmla="*/ 7 w 14"/>
                <a:gd name="T5" fmla="*/ 6 h 22"/>
                <a:gd name="T6" fmla="*/ 9 w 14"/>
                <a:gd name="T7" fmla="*/ 13 h 22"/>
                <a:gd name="T8" fmla="*/ 4 w 1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4" y="22"/>
                  </a:moveTo>
                  <a:cubicBezTo>
                    <a:pt x="8" y="16"/>
                    <a:pt x="6" y="6"/>
                    <a:pt x="0" y="4"/>
                  </a:cubicBezTo>
                  <a:cubicBezTo>
                    <a:pt x="3" y="0"/>
                    <a:pt x="5" y="1"/>
                    <a:pt x="7" y="6"/>
                  </a:cubicBezTo>
                  <a:cubicBezTo>
                    <a:pt x="7" y="8"/>
                    <a:pt x="7" y="11"/>
                    <a:pt x="9" y="13"/>
                  </a:cubicBezTo>
                  <a:cubicBezTo>
                    <a:pt x="14" y="20"/>
                    <a:pt x="8" y="21"/>
                    <a:pt x="4" y="22"/>
                  </a:cubicBezTo>
                  <a:close/>
                </a:path>
              </a:pathLst>
            </a:custGeom>
            <a:solidFill>
              <a:srgbClr val="534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5" name="Freeform 281"/>
            <p:cNvSpPr>
              <a:spLocks/>
            </p:cNvSpPr>
            <p:nvPr userDrawn="1"/>
          </p:nvSpPr>
          <p:spPr bwMode="auto">
            <a:xfrm>
              <a:off x="3563938" y="-681038"/>
              <a:ext cx="60325" cy="25400"/>
            </a:xfrm>
            <a:custGeom>
              <a:avLst/>
              <a:gdLst>
                <a:gd name="T0" fmla="*/ 16 w 16"/>
                <a:gd name="T1" fmla="*/ 0 h 7"/>
                <a:gd name="T2" fmla="*/ 0 w 16"/>
                <a:gd name="T3" fmla="*/ 7 h 7"/>
                <a:gd name="T4" fmla="*/ 16 w 1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7">
                  <a:moveTo>
                    <a:pt x="16" y="0"/>
                  </a:moveTo>
                  <a:cubicBezTo>
                    <a:pt x="11" y="4"/>
                    <a:pt x="6" y="6"/>
                    <a:pt x="0" y="7"/>
                  </a:cubicBezTo>
                  <a:cubicBezTo>
                    <a:pt x="5" y="4"/>
                    <a:pt x="10" y="1"/>
                    <a:pt x="16" y="0"/>
                  </a:cubicBezTo>
                  <a:close/>
                </a:path>
              </a:pathLst>
            </a:custGeom>
            <a:solidFill>
              <a:srgbClr val="534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6" name="Freeform 282"/>
            <p:cNvSpPr>
              <a:spLocks/>
            </p:cNvSpPr>
            <p:nvPr userDrawn="1"/>
          </p:nvSpPr>
          <p:spPr bwMode="auto">
            <a:xfrm>
              <a:off x="1679576" y="-1366838"/>
              <a:ext cx="90488" cy="598488"/>
            </a:xfrm>
            <a:custGeom>
              <a:avLst/>
              <a:gdLst>
                <a:gd name="T0" fmla="*/ 4 w 24"/>
                <a:gd name="T1" fmla="*/ 128 h 159"/>
                <a:gd name="T2" fmla="*/ 1 w 24"/>
                <a:gd name="T3" fmla="*/ 124 h 159"/>
                <a:gd name="T4" fmla="*/ 1 w 24"/>
                <a:gd name="T5" fmla="*/ 122 h 159"/>
                <a:gd name="T6" fmla="*/ 3 w 24"/>
                <a:gd name="T7" fmla="*/ 119 h 159"/>
                <a:gd name="T8" fmla="*/ 9 w 24"/>
                <a:gd name="T9" fmla="*/ 105 h 159"/>
                <a:gd name="T10" fmla="*/ 7 w 24"/>
                <a:gd name="T11" fmla="*/ 74 h 159"/>
                <a:gd name="T12" fmla="*/ 5 w 24"/>
                <a:gd name="T13" fmla="*/ 49 h 159"/>
                <a:gd name="T14" fmla="*/ 6 w 24"/>
                <a:gd name="T15" fmla="*/ 28 h 159"/>
                <a:gd name="T16" fmla="*/ 5 w 24"/>
                <a:gd name="T17" fmla="*/ 3 h 159"/>
                <a:gd name="T18" fmla="*/ 5 w 24"/>
                <a:gd name="T19" fmla="*/ 1 h 159"/>
                <a:gd name="T20" fmla="*/ 8 w 24"/>
                <a:gd name="T21" fmla="*/ 0 h 159"/>
                <a:gd name="T22" fmla="*/ 11 w 24"/>
                <a:gd name="T23" fmla="*/ 3 h 159"/>
                <a:gd name="T24" fmla="*/ 14 w 24"/>
                <a:gd name="T25" fmla="*/ 6 h 159"/>
                <a:gd name="T26" fmla="*/ 14 w 24"/>
                <a:gd name="T27" fmla="*/ 7 h 159"/>
                <a:gd name="T28" fmla="*/ 14 w 24"/>
                <a:gd name="T29" fmla="*/ 12 h 159"/>
                <a:gd name="T30" fmla="*/ 13 w 24"/>
                <a:gd name="T31" fmla="*/ 14 h 159"/>
                <a:gd name="T32" fmla="*/ 13 w 24"/>
                <a:gd name="T33" fmla="*/ 72 h 159"/>
                <a:gd name="T34" fmla="*/ 17 w 24"/>
                <a:gd name="T35" fmla="*/ 83 h 159"/>
                <a:gd name="T36" fmla="*/ 20 w 24"/>
                <a:gd name="T37" fmla="*/ 91 h 159"/>
                <a:gd name="T38" fmla="*/ 16 w 24"/>
                <a:gd name="T39" fmla="*/ 98 h 159"/>
                <a:gd name="T40" fmla="*/ 14 w 24"/>
                <a:gd name="T41" fmla="*/ 98 h 159"/>
                <a:gd name="T42" fmla="*/ 13 w 24"/>
                <a:gd name="T43" fmla="*/ 93 h 159"/>
                <a:gd name="T44" fmla="*/ 12 w 24"/>
                <a:gd name="T45" fmla="*/ 93 h 159"/>
                <a:gd name="T46" fmla="*/ 13 w 24"/>
                <a:gd name="T47" fmla="*/ 94 h 159"/>
                <a:gd name="T48" fmla="*/ 16 w 24"/>
                <a:gd name="T49" fmla="*/ 111 h 159"/>
                <a:gd name="T50" fmla="*/ 13 w 24"/>
                <a:gd name="T51" fmla="*/ 119 h 159"/>
                <a:gd name="T52" fmla="*/ 9 w 24"/>
                <a:gd name="T53" fmla="*/ 137 h 159"/>
                <a:gd name="T54" fmla="*/ 12 w 24"/>
                <a:gd name="T55" fmla="*/ 136 h 159"/>
                <a:gd name="T56" fmla="*/ 19 w 24"/>
                <a:gd name="T57" fmla="*/ 139 h 159"/>
                <a:gd name="T58" fmla="*/ 24 w 24"/>
                <a:gd name="T59" fmla="*/ 139 h 159"/>
                <a:gd name="T60" fmla="*/ 24 w 24"/>
                <a:gd name="T61" fmla="*/ 146 h 159"/>
                <a:gd name="T62" fmla="*/ 23 w 24"/>
                <a:gd name="T63" fmla="*/ 149 h 159"/>
                <a:gd name="T64" fmla="*/ 21 w 24"/>
                <a:gd name="T65" fmla="*/ 149 h 159"/>
                <a:gd name="T66" fmla="*/ 20 w 24"/>
                <a:gd name="T67" fmla="*/ 147 h 159"/>
                <a:gd name="T68" fmla="*/ 13 w 24"/>
                <a:gd name="T69" fmla="*/ 151 h 159"/>
                <a:gd name="T70" fmla="*/ 13 w 24"/>
                <a:gd name="T71" fmla="*/ 153 h 159"/>
                <a:gd name="T72" fmla="*/ 10 w 24"/>
                <a:gd name="T73" fmla="*/ 159 h 159"/>
                <a:gd name="T74" fmla="*/ 9 w 24"/>
                <a:gd name="T75" fmla="*/ 153 h 159"/>
                <a:gd name="T76" fmla="*/ 4 w 24"/>
                <a:gd name="T77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159">
                  <a:moveTo>
                    <a:pt x="4" y="128"/>
                  </a:moveTo>
                  <a:cubicBezTo>
                    <a:pt x="3" y="126"/>
                    <a:pt x="4" y="124"/>
                    <a:pt x="1" y="124"/>
                  </a:cubicBezTo>
                  <a:cubicBezTo>
                    <a:pt x="0" y="123"/>
                    <a:pt x="0" y="122"/>
                    <a:pt x="1" y="122"/>
                  </a:cubicBezTo>
                  <a:cubicBezTo>
                    <a:pt x="1" y="121"/>
                    <a:pt x="2" y="120"/>
                    <a:pt x="3" y="119"/>
                  </a:cubicBezTo>
                  <a:cubicBezTo>
                    <a:pt x="9" y="116"/>
                    <a:pt x="10" y="112"/>
                    <a:pt x="9" y="105"/>
                  </a:cubicBezTo>
                  <a:cubicBezTo>
                    <a:pt x="7" y="95"/>
                    <a:pt x="8" y="84"/>
                    <a:pt x="7" y="74"/>
                  </a:cubicBezTo>
                  <a:cubicBezTo>
                    <a:pt x="7" y="65"/>
                    <a:pt x="6" y="57"/>
                    <a:pt x="5" y="49"/>
                  </a:cubicBezTo>
                  <a:cubicBezTo>
                    <a:pt x="5" y="42"/>
                    <a:pt x="5" y="35"/>
                    <a:pt x="6" y="28"/>
                  </a:cubicBezTo>
                  <a:cubicBezTo>
                    <a:pt x="7" y="20"/>
                    <a:pt x="7" y="12"/>
                    <a:pt x="5" y="3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6" y="0"/>
                    <a:pt x="6" y="0"/>
                    <a:pt x="8" y="0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2" y="4"/>
                    <a:pt x="13" y="5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2" y="9"/>
                    <a:pt x="14" y="11"/>
                    <a:pt x="14" y="12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10" y="34"/>
                    <a:pt x="11" y="53"/>
                    <a:pt x="13" y="72"/>
                  </a:cubicBezTo>
                  <a:cubicBezTo>
                    <a:pt x="13" y="76"/>
                    <a:pt x="15" y="80"/>
                    <a:pt x="17" y="83"/>
                  </a:cubicBezTo>
                  <a:cubicBezTo>
                    <a:pt x="18" y="85"/>
                    <a:pt x="20" y="88"/>
                    <a:pt x="20" y="91"/>
                  </a:cubicBezTo>
                  <a:cubicBezTo>
                    <a:pt x="17" y="92"/>
                    <a:pt x="18" y="96"/>
                    <a:pt x="16" y="98"/>
                  </a:cubicBezTo>
                  <a:cubicBezTo>
                    <a:pt x="16" y="98"/>
                    <a:pt x="15" y="98"/>
                    <a:pt x="14" y="98"/>
                  </a:cubicBezTo>
                  <a:cubicBezTo>
                    <a:pt x="13" y="96"/>
                    <a:pt x="13" y="95"/>
                    <a:pt x="13" y="93"/>
                  </a:cubicBezTo>
                  <a:cubicBezTo>
                    <a:pt x="12" y="92"/>
                    <a:pt x="11" y="94"/>
                    <a:pt x="12" y="93"/>
                  </a:cubicBezTo>
                  <a:cubicBezTo>
                    <a:pt x="12" y="93"/>
                    <a:pt x="13" y="93"/>
                    <a:pt x="13" y="94"/>
                  </a:cubicBezTo>
                  <a:cubicBezTo>
                    <a:pt x="14" y="99"/>
                    <a:pt x="14" y="105"/>
                    <a:pt x="16" y="111"/>
                  </a:cubicBezTo>
                  <a:cubicBezTo>
                    <a:pt x="17" y="114"/>
                    <a:pt x="15" y="117"/>
                    <a:pt x="13" y="119"/>
                  </a:cubicBezTo>
                  <a:cubicBezTo>
                    <a:pt x="4" y="124"/>
                    <a:pt x="9" y="131"/>
                    <a:pt x="9" y="137"/>
                  </a:cubicBezTo>
                  <a:cubicBezTo>
                    <a:pt x="10" y="137"/>
                    <a:pt x="11" y="136"/>
                    <a:pt x="12" y="136"/>
                  </a:cubicBezTo>
                  <a:cubicBezTo>
                    <a:pt x="13" y="138"/>
                    <a:pt x="15" y="140"/>
                    <a:pt x="19" y="139"/>
                  </a:cubicBezTo>
                  <a:cubicBezTo>
                    <a:pt x="20" y="138"/>
                    <a:pt x="22" y="138"/>
                    <a:pt x="24" y="139"/>
                  </a:cubicBezTo>
                  <a:cubicBezTo>
                    <a:pt x="24" y="141"/>
                    <a:pt x="24" y="144"/>
                    <a:pt x="24" y="146"/>
                  </a:cubicBezTo>
                  <a:cubicBezTo>
                    <a:pt x="24" y="147"/>
                    <a:pt x="24" y="148"/>
                    <a:pt x="23" y="149"/>
                  </a:cubicBezTo>
                  <a:cubicBezTo>
                    <a:pt x="22" y="149"/>
                    <a:pt x="22" y="149"/>
                    <a:pt x="21" y="149"/>
                  </a:cubicBezTo>
                  <a:cubicBezTo>
                    <a:pt x="21" y="149"/>
                    <a:pt x="21" y="148"/>
                    <a:pt x="20" y="147"/>
                  </a:cubicBezTo>
                  <a:cubicBezTo>
                    <a:pt x="17" y="146"/>
                    <a:pt x="14" y="146"/>
                    <a:pt x="13" y="151"/>
                  </a:cubicBezTo>
                  <a:cubicBezTo>
                    <a:pt x="13" y="152"/>
                    <a:pt x="13" y="152"/>
                    <a:pt x="13" y="153"/>
                  </a:cubicBezTo>
                  <a:cubicBezTo>
                    <a:pt x="12" y="155"/>
                    <a:pt x="13" y="158"/>
                    <a:pt x="10" y="159"/>
                  </a:cubicBezTo>
                  <a:cubicBezTo>
                    <a:pt x="9" y="157"/>
                    <a:pt x="9" y="155"/>
                    <a:pt x="9" y="153"/>
                  </a:cubicBezTo>
                  <a:cubicBezTo>
                    <a:pt x="8" y="144"/>
                    <a:pt x="6" y="136"/>
                    <a:pt x="4" y="128"/>
                  </a:cubicBezTo>
                  <a:close/>
                </a:path>
              </a:pathLst>
            </a:custGeom>
            <a:solidFill>
              <a:srgbClr val="4D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7" name="Freeform 283"/>
            <p:cNvSpPr>
              <a:spLocks/>
            </p:cNvSpPr>
            <p:nvPr userDrawn="1"/>
          </p:nvSpPr>
          <p:spPr bwMode="auto">
            <a:xfrm>
              <a:off x="3390901" y="-960438"/>
              <a:ext cx="87313" cy="173038"/>
            </a:xfrm>
            <a:custGeom>
              <a:avLst/>
              <a:gdLst>
                <a:gd name="T0" fmla="*/ 10 w 23"/>
                <a:gd name="T1" fmla="*/ 9 h 46"/>
                <a:gd name="T2" fmla="*/ 17 w 23"/>
                <a:gd name="T3" fmla="*/ 2 h 46"/>
                <a:gd name="T4" fmla="*/ 20 w 23"/>
                <a:gd name="T5" fmla="*/ 13 h 46"/>
                <a:gd name="T6" fmla="*/ 14 w 23"/>
                <a:gd name="T7" fmla="*/ 44 h 46"/>
                <a:gd name="T8" fmla="*/ 3 w 23"/>
                <a:gd name="T9" fmla="*/ 44 h 46"/>
                <a:gd name="T10" fmla="*/ 5 w 23"/>
                <a:gd name="T11" fmla="*/ 21 h 46"/>
                <a:gd name="T12" fmla="*/ 9 w 23"/>
                <a:gd name="T13" fmla="*/ 11 h 46"/>
                <a:gd name="T14" fmla="*/ 9 w 23"/>
                <a:gd name="T15" fmla="*/ 11 h 46"/>
                <a:gd name="T16" fmla="*/ 10 w 23"/>
                <a:gd name="T1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6">
                  <a:moveTo>
                    <a:pt x="10" y="9"/>
                  </a:moveTo>
                  <a:cubicBezTo>
                    <a:pt x="13" y="7"/>
                    <a:pt x="12" y="0"/>
                    <a:pt x="17" y="2"/>
                  </a:cubicBezTo>
                  <a:cubicBezTo>
                    <a:pt x="23" y="4"/>
                    <a:pt x="18" y="10"/>
                    <a:pt x="20" y="13"/>
                  </a:cubicBezTo>
                  <a:cubicBezTo>
                    <a:pt x="19" y="24"/>
                    <a:pt x="18" y="34"/>
                    <a:pt x="14" y="44"/>
                  </a:cubicBezTo>
                  <a:cubicBezTo>
                    <a:pt x="10" y="46"/>
                    <a:pt x="7" y="46"/>
                    <a:pt x="3" y="44"/>
                  </a:cubicBezTo>
                  <a:cubicBezTo>
                    <a:pt x="0" y="36"/>
                    <a:pt x="3" y="29"/>
                    <a:pt x="5" y="21"/>
                  </a:cubicBezTo>
                  <a:cubicBezTo>
                    <a:pt x="6" y="18"/>
                    <a:pt x="8" y="14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9"/>
                    <a:pt x="10" y="9"/>
                  </a:cubicBezTo>
                  <a:close/>
                </a:path>
              </a:pathLst>
            </a:custGeom>
            <a:solidFill>
              <a:srgbClr val="A85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8" name="Freeform 284"/>
            <p:cNvSpPr>
              <a:spLocks/>
            </p:cNvSpPr>
            <p:nvPr userDrawn="1"/>
          </p:nvSpPr>
          <p:spPr bwMode="auto">
            <a:xfrm>
              <a:off x="3225801" y="-903288"/>
              <a:ext cx="134938" cy="173038"/>
            </a:xfrm>
            <a:custGeom>
              <a:avLst/>
              <a:gdLst>
                <a:gd name="T0" fmla="*/ 9 w 36"/>
                <a:gd name="T1" fmla="*/ 29 h 46"/>
                <a:gd name="T2" fmla="*/ 12 w 36"/>
                <a:gd name="T3" fmla="*/ 26 h 46"/>
                <a:gd name="T4" fmla="*/ 10 w 36"/>
                <a:gd name="T5" fmla="*/ 21 h 46"/>
                <a:gd name="T6" fmla="*/ 14 w 36"/>
                <a:gd name="T7" fmla="*/ 17 h 46"/>
                <a:gd name="T8" fmla="*/ 20 w 36"/>
                <a:gd name="T9" fmla="*/ 16 h 46"/>
                <a:gd name="T10" fmla="*/ 25 w 36"/>
                <a:gd name="T11" fmla="*/ 12 h 46"/>
                <a:gd name="T12" fmla="*/ 26 w 36"/>
                <a:gd name="T13" fmla="*/ 7 h 46"/>
                <a:gd name="T14" fmla="*/ 35 w 36"/>
                <a:gd name="T15" fmla="*/ 0 h 46"/>
                <a:gd name="T16" fmla="*/ 36 w 36"/>
                <a:gd name="T17" fmla="*/ 1 h 46"/>
                <a:gd name="T18" fmla="*/ 29 w 36"/>
                <a:gd name="T19" fmla="*/ 18 h 46"/>
                <a:gd name="T20" fmla="*/ 29 w 36"/>
                <a:gd name="T21" fmla="*/ 43 h 46"/>
                <a:gd name="T22" fmla="*/ 28 w 36"/>
                <a:gd name="T23" fmla="*/ 32 h 46"/>
                <a:gd name="T24" fmla="*/ 24 w 36"/>
                <a:gd name="T25" fmla="*/ 31 h 46"/>
                <a:gd name="T26" fmla="*/ 17 w 36"/>
                <a:gd name="T27" fmla="*/ 39 h 46"/>
                <a:gd name="T28" fmla="*/ 7 w 36"/>
                <a:gd name="T29" fmla="*/ 46 h 46"/>
                <a:gd name="T30" fmla="*/ 4 w 36"/>
                <a:gd name="T31" fmla="*/ 35 h 46"/>
                <a:gd name="T32" fmla="*/ 4 w 36"/>
                <a:gd name="T33" fmla="*/ 29 h 46"/>
                <a:gd name="T34" fmla="*/ 9 w 36"/>
                <a:gd name="T3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6">
                  <a:moveTo>
                    <a:pt x="9" y="29"/>
                  </a:moveTo>
                  <a:cubicBezTo>
                    <a:pt x="10" y="28"/>
                    <a:pt x="12" y="27"/>
                    <a:pt x="12" y="26"/>
                  </a:cubicBezTo>
                  <a:cubicBezTo>
                    <a:pt x="11" y="24"/>
                    <a:pt x="10" y="23"/>
                    <a:pt x="10" y="21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16" y="16"/>
                    <a:pt x="18" y="16"/>
                    <a:pt x="20" y="16"/>
                  </a:cubicBezTo>
                  <a:cubicBezTo>
                    <a:pt x="23" y="16"/>
                    <a:pt x="25" y="15"/>
                    <a:pt x="25" y="12"/>
                  </a:cubicBezTo>
                  <a:cubicBezTo>
                    <a:pt x="25" y="10"/>
                    <a:pt x="26" y="9"/>
                    <a:pt x="26" y="7"/>
                  </a:cubicBezTo>
                  <a:cubicBezTo>
                    <a:pt x="27" y="2"/>
                    <a:pt x="30" y="1"/>
                    <a:pt x="35" y="0"/>
                  </a:cubicBezTo>
                  <a:cubicBezTo>
                    <a:pt x="35" y="0"/>
                    <a:pt x="36" y="1"/>
                    <a:pt x="36" y="1"/>
                  </a:cubicBezTo>
                  <a:cubicBezTo>
                    <a:pt x="29" y="5"/>
                    <a:pt x="29" y="11"/>
                    <a:pt x="29" y="18"/>
                  </a:cubicBezTo>
                  <a:cubicBezTo>
                    <a:pt x="30" y="26"/>
                    <a:pt x="32" y="34"/>
                    <a:pt x="29" y="43"/>
                  </a:cubicBezTo>
                  <a:cubicBezTo>
                    <a:pt x="28" y="39"/>
                    <a:pt x="30" y="35"/>
                    <a:pt x="28" y="32"/>
                  </a:cubicBezTo>
                  <a:cubicBezTo>
                    <a:pt x="27" y="31"/>
                    <a:pt x="26" y="30"/>
                    <a:pt x="24" y="31"/>
                  </a:cubicBezTo>
                  <a:cubicBezTo>
                    <a:pt x="21" y="33"/>
                    <a:pt x="19" y="36"/>
                    <a:pt x="17" y="39"/>
                  </a:cubicBezTo>
                  <a:cubicBezTo>
                    <a:pt x="14" y="42"/>
                    <a:pt x="12" y="46"/>
                    <a:pt x="7" y="46"/>
                  </a:cubicBezTo>
                  <a:cubicBezTo>
                    <a:pt x="6" y="42"/>
                    <a:pt x="5" y="39"/>
                    <a:pt x="4" y="35"/>
                  </a:cubicBezTo>
                  <a:cubicBezTo>
                    <a:pt x="4" y="33"/>
                    <a:pt x="0" y="31"/>
                    <a:pt x="4" y="29"/>
                  </a:cubicBezTo>
                  <a:cubicBezTo>
                    <a:pt x="5" y="28"/>
                    <a:pt x="7" y="29"/>
                    <a:pt x="9" y="29"/>
                  </a:cubicBezTo>
                  <a:close/>
                </a:path>
              </a:pathLst>
            </a:custGeom>
            <a:solidFill>
              <a:srgbClr val="513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9" name="Freeform 285"/>
            <p:cNvSpPr>
              <a:spLocks/>
            </p:cNvSpPr>
            <p:nvPr userDrawn="1"/>
          </p:nvSpPr>
          <p:spPr bwMode="auto">
            <a:xfrm>
              <a:off x="3395663" y="-801688"/>
              <a:ext cx="71438" cy="115888"/>
            </a:xfrm>
            <a:custGeom>
              <a:avLst/>
              <a:gdLst>
                <a:gd name="T0" fmla="*/ 3 w 19"/>
                <a:gd name="T1" fmla="*/ 2 h 31"/>
                <a:gd name="T2" fmla="*/ 12 w 19"/>
                <a:gd name="T3" fmla="*/ 0 h 31"/>
                <a:gd name="T4" fmla="*/ 14 w 19"/>
                <a:gd name="T5" fmla="*/ 0 h 31"/>
                <a:gd name="T6" fmla="*/ 16 w 19"/>
                <a:gd name="T7" fmla="*/ 5 h 31"/>
                <a:gd name="T8" fmla="*/ 5 w 19"/>
                <a:gd name="T9" fmla="*/ 6 h 31"/>
                <a:gd name="T10" fmla="*/ 15 w 19"/>
                <a:gd name="T11" fmla="*/ 5 h 31"/>
                <a:gd name="T12" fmla="*/ 19 w 19"/>
                <a:gd name="T13" fmla="*/ 5 h 31"/>
                <a:gd name="T14" fmla="*/ 19 w 19"/>
                <a:gd name="T15" fmla="*/ 6 h 31"/>
                <a:gd name="T16" fmla="*/ 16 w 19"/>
                <a:gd name="T17" fmla="*/ 31 h 31"/>
                <a:gd name="T18" fmla="*/ 14 w 19"/>
                <a:gd name="T19" fmla="*/ 29 h 31"/>
                <a:gd name="T20" fmla="*/ 15 w 19"/>
                <a:gd name="T21" fmla="*/ 24 h 31"/>
                <a:gd name="T22" fmla="*/ 7 w 19"/>
                <a:gd name="T23" fmla="*/ 13 h 31"/>
                <a:gd name="T24" fmla="*/ 1 w 19"/>
                <a:gd name="T25" fmla="*/ 2 h 31"/>
                <a:gd name="T26" fmla="*/ 3 w 19"/>
                <a:gd name="T2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31">
                  <a:moveTo>
                    <a:pt x="3" y="2"/>
                  </a:moveTo>
                  <a:cubicBezTo>
                    <a:pt x="6" y="1"/>
                    <a:pt x="9" y="3"/>
                    <a:pt x="12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5" y="2"/>
                    <a:pt x="17" y="2"/>
                    <a:pt x="16" y="5"/>
                  </a:cubicBezTo>
                  <a:cubicBezTo>
                    <a:pt x="12" y="7"/>
                    <a:pt x="9" y="4"/>
                    <a:pt x="5" y="6"/>
                  </a:cubicBezTo>
                  <a:cubicBezTo>
                    <a:pt x="9" y="5"/>
                    <a:pt x="12" y="8"/>
                    <a:pt x="15" y="5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5" y="14"/>
                    <a:pt x="17" y="23"/>
                    <a:pt x="16" y="31"/>
                  </a:cubicBezTo>
                  <a:cubicBezTo>
                    <a:pt x="15" y="30"/>
                    <a:pt x="15" y="30"/>
                    <a:pt x="14" y="29"/>
                  </a:cubicBezTo>
                  <a:cubicBezTo>
                    <a:pt x="14" y="28"/>
                    <a:pt x="14" y="26"/>
                    <a:pt x="15" y="24"/>
                  </a:cubicBezTo>
                  <a:cubicBezTo>
                    <a:pt x="15" y="18"/>
                    <a:pt x="15" y="14"/>
                    <a:pt x="7" y="13"/>
                  </a:cubicBezTo>
                  <a:cubicBezTo>
                    <a:pt x="0" y="13"/>
                    <a:pt x="1" y="7"/>
                    <a:pt x="1" y="2"/>
                  </a:cubicBezTo>
                  <a:cubicBezTo>
                    <a:pt x="1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513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0" name="Freeform 286"/>
            <p:cNvSpPr>
              <a:spLocks/>
            </p:cNvSpPr>
            <p:nvPr userDrawn="1"/>
          </p:nvSpPr>
          <p:spPr bwMode="auto">
            <a:xfrm>
              <a:off x="3387726" y="-919163"/>
              <a:ext cx="38100" cy="125413"/>
            </a:xfrm>
            <a:custGeom>
              <a:avLst/>
              <a:gdLst>
                <a:gd name="T0" fmla="*/ 5 w 10"/>
                <a:gd name="T1" fmla="*/ 33 h 33"/>
                <a:gd name="T2" fmla="*/ 3 w 10"/>
                <a:gd name="T3" fmla="*/ 33 h 33"/>
                <a:gd name="T4" fmla="*/ 3 w 10"/>
                <a:gd name="T5" fmla="*/ 17 h 33"/>
                <a:gd name="T6" fmla="*/ 10 w 10"/>
                <a:gd name="T7" fmla="*/ 0 h 33"/>
                <a:gd name="T8" fmla="*/ 6 w 10"/>
                <a:gd name="T9" fmla="*/ 14 h 33"/>
                <a:gd name="T10" fmla="*/ 5 w 1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3"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0" y="27"/>
                    <a:pt x="2" y="22"/>
                    <a:pt x="3" y="17"/>
                  </a:cubicBezTo>
                  <a:cubicBezTo>
                    <a:pt x="5" y="11"/>
                    <a:pt x="6" y="5"/>
                    <a:pt x="10" y="0"/>
                  </a:cubicBezTo>
                  <a:cubicBezTo>
                    <a:pt x="10" y="5"/>
                    <a:pt x="7" y="10"/>
                    <a:pt x="6" y="14"/>
                  </a:cubicBezTo>
                  <a:cubicBezTo>
                    <a:pt x="4" y="20"/>
                    <a:pt x="3" y="26"/>
                    <a:pt x="5" y="33"/>
                  </a:cubicBezTo>
                  <a:close/>
                </a:path>
              </a:pathLst>
            </a:custGeom>
            <a:solidFill>
              <a:srgbClr val="4B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1" name="Freeform 287"/>
            <p:cNvSpPr>
              <a:spLocks/>
            </p:cNvSpPr>
            <p:nvPr userDrawn="1"/>
          </p:nvSpPr>
          <p:spPr bwMode="auto">
            <a:xfrm>
              <a:off x="3335338" y="-727075"/>
              <a:ext cx="14288" cy="98425"/>
            </a:xfrm>
            <a:custGeom>
              <a:avLst/>
              <a:gdLst>
                <a:gd name="T0" fmla="*/ 4 w 4"/>
                <a:gd name="T1" fmla="*/ 26 h 26"/>
                <a:gd name="T2" fmla="*/ 2 w 4"/>
                <a:gd name="T3" fmla="*/ 13 h 26"/>
                <a:gd name="T4" fmla="*/ 1 w 4"/>
                <a:gd name="T5" fmla="*/ 4 h 26"/>
                <a:gd name="T6" fmla="*/ 2 w 4"/>
                <a:gd name="T7" fmla="*/ 0 h 26"/>
                <a:gd name="T8" fmla="*/ 3 w 4"/>
                <a:gd name="T9" fmla="*/ 0 h 26"/>
                <a:gd name="T10" fmla="*/ 4 w 4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6">
                  <a:moveTo>
                    <a:pt x="4" y="26"/>
                  </a:moveTo>
                  <a:cubicBezTo>
                    <a:pt x="0" y="23"/>
                    <a:pt x="2" y="17"/>
                    <a:pt x="2" y="13"/>
                  </a:cubicBezTo>
                  <a:cubicBezTo>
                    <a:pt x="1" y="10"/>
                    <a:pt x="1" y="7"/>
                    <a:pt x="1" y="4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9"/>
                    <a:pt x="4" y="18"/>
                    <a:pt x="4" y="26"/>
                  </a:cubicBezTo>
                  <a:close/>
                </a:path>
              </a:pathLst>
            </a:custGeom>
            <a:solidFill>
              <a:srgbClr val="39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2" name="Freeform 288"/>
            <p:cNvSpPr>
              <a:spLocks/>
            </p:cNvSpPr>
            <p:nvPr userDrawn="1"/>
          </p:nvSpPr>
          <p:spPr bwMode="auto">
            <a:xfrm>
              <a:off x="3390901" y="-949325"/>
              <a:ext cx="38100" cy="34925"/>
            </a:xfrm>
            <a:custGeom>
              <a:avLst/>
              <a:gdLst>
                <a:gd name="T0" fmla="*/ 10 w 10"/>
                <a:gd name="T1" fmla="*/ 6 h 9"/>
                <a:gd name="T2" fmla="*/ 9 w 10"/>
                <a:gd name="T3" fmla="*/ 8 h 9"/>
                <a:gd name="T4" fmla="*/ 2 w 10"/>
                <a:gd name="T5" fmla="*/ 7 h 9"/>
                <a:gd name="T6" fmla="*/ 0 w 10"/>
                <a:gd name="T7" fmla="*/ 8 h 9"/>
                <a:gd name="T8" fmla="*/ 7 w 10"/>
                <a:gd name="T9" fmla="*/ 3 h 9"/>
                <a:gd name="T10" fmla="*/ 10 w 1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10" y="7"/>
                    <a:pt x="9" y="8"/>
                    <a:pt x="9" y="8"/>
                  </a:cubicBezTo>
                  <a:cubicBezTo>
                    <a:pt x="7" y="0"/>
                    <a:pt x="4" y="9"/>
                    <a:pt x="2" y="7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1" y="4"/>
                    <a:pt x="3" y="2"/>
                    <a:pt x="7" y="3"/>
                  </a:cubicBezTo>
                  <a:cubicBezTo>
                    <a:pt x="9" y="3"/>
                    <a:pt x="10" y="4"/>
                    <a:pt x="10" y="6"/>
                  </a:cubicBezTo>
                  <a:close/>
                </a:path>
              </a:pathLst>
            </a:custGeom>
            <a:solidFill>
              <a:srgbClr val="453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3" name="Freeform 289"/>
            <p:cNvSpPr>
              <a:spLocks/>
            </p:cNvSpPr>
            <p:nvPr userDrawn="1"/>
          </p:nvSpPr>
          <p:spPr bwMode="auto">
            <a:xfrm>
              <a:off x="3360738" y="-922338"/>
              <a:ext cx="38100" cy="22225"/>
            </a:xfrm>
            <a:custGeom>
              <a:avLst/>
              <a:gdLst>
                <a:gd name="T0" fmla="*/ 8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8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9" y="0"/>
                    <a:pt x="9" y="0"/>
                    <a:pt x="10" y="0"/>
                  </a:cubicBezTo>
                  <a:cubicBezTo>
                    <a:pt x="7" y="3"/>
                    <a:pt x="4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513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4" name="Freeform 290"/>
            <p:cNvSpPr>
              <a:spLocks/>
            </p:cNvSpPr>
            <p:nvPr userDrawn="1"/>
          </p:nvSpPr>
          <p:spPr bwMode="auto">
            <a:xfrm>
              <a:off x="2292351" y="-1065213"/>
              <a:ext cx="315913" cy="153988"/>
            </a:xfrm>
            <a:custGeom>
              <a:avLst/>
              <a:gdLst>
                <a:gd name="T0" fmla="*/ 41 w 84"/>
                <a:gd name="T1" fmla="*/ 28 h 41"/>
                <a:gd name="T2" fmla="*/ 41 w 84"/>
                <a:gd name="T3" fmla="*/ 30 h 41"/>
                <a:gd name="T4" fmla="*/ 32 w 84"/>
                <a:gd name="T5" fmla="*/ 28 h 41"/>
                <a:gd name="T6" fmla="*/ 34 w 84"/>
                <a:gd name="T7" fmla="*/ 23 h 41"/>
                <a:gd name="T8" fmla="*/ 25 w 84"/>
                <a:gd name="T9" fmla="*/ 25 h 41"/>
                <a:gd name="T10" fmla="*/ 33 w 84"/>
                <a:gd name="T11" fmla="*/ 29 h 41"/>
                <a:gd name="T12" fmla="*/ 32 w 84"/>
                <a:gd name="T13" fmla="*/ 38 h 41"/>
                <a:gd name="T14" fmla="*/ 30 w 84"/>
                <a:gd name="T15" fmla="*/ 39 h 41"/>
                <a:gd name="T16" fmla="*/ 28 w 84"/>
                <a:gd name="T17" fmla="*/ 38 h 41"/>
                <a:gd name="T18" fmla="*/ 20 w 84"/>
                <a:gd name="T19" fmla="*/ 38 h 41"/>
                <a:gd name="T20" fmla="*/ 17 w 84"/>
                <a:gd name="T21" fmla="*/ 40 h 41"/>
                <a:gd name="T22" fmla="*/ 17 w 84"/>
                <a:gd name="T23" fmla="*/ 38 h 41"/>
                <a:gd name="T24" fmla="*/ 16 w 84"/>
                <a:gd name="T25" fmla="*/ 36 h 41"/>
                <a:gd name="T26" fmla="*/ 14 w 84"/>
                <a:gd name="T27" fmla="*/ 35 h 41"/>
                <a:gd name="T28" fmla="*/ 16 w 84"/>
                <a:gd name="T29" fmla="*/ 32 h 41"/>
                <a:gd name="T30" fmla="*/ 12 w 84"/>
                <a:gd name="T31" fmla="*/ 22 h 41"/>
                <a:gd name="T32" fmla="*/ 3 w 84"/>
                <a:gd name="T33" fmla="*/ 19 h 41"/>
                <a:gd name="T34" fmla="*/ 1 w 84"/>
                <a:gd name="T35" fmla="*/ 16 h 41"/>
                <a:gd name="T36" fmla="*/ 4 w 84"/>
                <a:gd name="T37" fmla="*/ 15 h 41"/>
                <a:gd name="T38" fmla="*/ 11 w 84"/>
                <a:gd name="T39" fmla="*/ 17 h 41"/>
                <a:gd name="T40" fmla="*/ 18 w 84"/>
                <a:gd name="T41" fmla="*/ 15 h 41"/>
                <a:gd name="T42" fmla="*/ 22 w 84"/>
                <a:gd name="T43" fmla="*/ 16 h 41"/>
                <a:gd name="T44" fmla="*/ 31 w 84"/>
                <a:gd name="T45" fmla="*/ 17 h 41"/>
                <a:gd name="T46" fmla="*/ 22 w 84"/>
                <a:gd name="T47" fmla="*/ 15 h 41"/>
                <a:gd name="T48" fmla="*/ 30 w 84"/>
                <a:gd name="T49" fmla="*/ 12 h 41"/>
                <a:gd name="T50" fmla="*/ 68 w 84"/>
                <a:gd name="T51" fmla="*/ 5 h 41"/>
                <a:gd name="T52" fmla="*/ 82 w 84"/>
                <a:gd name="T53" fmla="*/ 2 h 41"/>
                <a:gd name="T54" fmla="*/ 77 w 84"/>
                <a:gd name="T55" fmla="*/ 8 h 41"/>
                <a:gd name="T56" fmla="*/ 44 w 84"/>
                <a:gd name="T57" fmla="*/ 18 h 41"/>
                <a:gd name="T58" fmla="*/ 59 w 84"/>
                <a:gd name="T59" fmla="*/ 16 h 41"/>
                <a:gd name="T60" fmla="*/ 64 w 84"/>
                <a:gd name="T61" fmla="*/ 16 h 41"/>
                <a:gd name="T62" fmla="*/ 61 w 84"/>
                <a:gd name="T63" fmla="*/ 21 h 41"/>
                <a:gd name="T64" fmla="*/ 44 w 84"/>
                <a:gd name="T65" fmla="*/ 24 h 41"/>
                <a:gd name="T66" fmla="*/ 43 w 84"/>
                <a:gd name="T67" fmla="*/ 26 h 41"/>
                <a:gd name="T68" fmla="*/ 41 w 84"/>
                <a:gd name="T6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41">
                  <a:moveTo>
                    <a:pt x="41" y="28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38" y="29"/>
                    <a:pt x="35" y="30"/>
                    <a:pt x="32" y="28"/>
                  </a:cubicBezTo>
                  <a:cubicBezTo>
                    <a:pt x="32" y="26"/>
                    <a:pt x="34" y="25"/>
                    <a:pt x="34" y="23"/>
                  </a:cubicBezTo>
                  <a:cubicBezTo>
                    <a:pt x="30" y="23"/>
                    <a:pt x="26" y="22"/>
                    <a:pt x="25" y="25"/>
                  </a:cubicBezTo>
                  <a:cubicBezTo>
                    <a:pt x="25" y="29"/>
                    <a:pt x="31" y="26"/>
                    <a:pt x="33" y="29"/>
                  </a:cubicBezTo>
                  <a:cubicBezTo>
                    <a:pt x="33" y="32"/>
                    <a:pt x="33" y="35"/>
                    <a:pt x="32" y="38"/>
                  </a:cubicBezTo>
                  <a:cubicBezTo>
                    <a:pt x="31" y="38"/>
                    <a:pt x="31" y="39"/>
                    <a:pt x="30" y="39"/>
                  </a:cubicBezTo>
                  <a:cubicBezTo>
                    <a:pt x="29" y="39"/>
                    <a:pt x="29" y="38"/>
                    <a:pt x="28" y="38"/>
                  </a:cubicBezTo>
                  <a:cubicBezTo>
                    <a:pt x="24" y="32"/>
                    <a:pt x="24" y="32"/>
                    <a:pt x="20" y="38"/>
                  </a:cubicBezTo>
                  <a:cubicBezTo>
                    <a:pt x="19" y="39"/>
                    <a:pt x="18" y="41"/>
                    <a:pt x="17" y="40"/>
                  </a:cubicBezTo>
                  <a:cubicBezTo>
                    <a:pt x="17" y="39"/>
                    <a:pt x="17" y="38"/>
                    <a:pt x="17" y="38"/>
                  </a:cubicBezTo>
                  <a:cubicBezTo>
                    <a:pt x="17" y="37"/>
                    <a:pt x="16" y="37"/>
                    <a:pt x="16" y="36"/>
                  </a:cubicBezTo>
                  <a:cubicBezTo>
                    <a:pt x="15" y="36"/>
                    <a:pt x="15" y="36"/>
                    <a:pt x="14" y="35"/>
                  </a:cubicBezTo>
                  <a:cubicBezTo>
                    <a:pt x="14" y="34"/>
                    <a:pt x="15" y="33"/>
                    <a:pt x="16" y="32"/>
                  </a:cubicBezTo>
                  <a:cubicBezTo>
                    <a:pt x="18" y="27"/>
                    <a:pt x="17" y="24"/>
                    <a:pt x="12" y="22"/>
                  </a:cubicBezTo>
                  <a:cubicBezTo>
                    <a:pt x="9" y="22"/>
                    <a:pt x="5" y="21"/>
                    <a:pt x="3" y="19"/>
                  </a:cubicBezTo>
                  <a:cubicBezTo>
                    <a:pt x="2" y="19"/>
                    <a:pt x="0" y="18"/>
                    <a:pt x="1" y="16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6" y="16"/>
                    <a:pt x="9" y="17"/>
                    <a:pt x="11" y="17"/>
                  </a:cubicBezTo>
                  <a:cubicBezTo>
                    <a:pt x="13" y="17"/>
                    <a:pt x="16" y="18"/>
                    <a:pt x="18" y="15"/>
                  </a:cubicBezTo>
                  <a:cubicBezTo>
                    <a:pt x="19" y="15"/>
                    <a:pt x="21" y="15"/>
                    <a:pt x="22" y="16"/>
                  </a:cubicBezTo>
                  <a:cubicBezTo>
                    <a:pt x="25" y="20"/>
                    <a:pt x="28" y="16"/>
                    <a:pt x="31" y="17"/>
                  </a:cubicBezTo>
                  <a:cubicBezTo>
                    <a:pt x="28" y="16"/>
                    <a:pt x="25" y="19"/>
                    <a:pt x="22" y="15"/>
                  </a:cubicBezTo>
                  <a:cubicBezTo>
                    <a:pt x="24" y="11"/>
                    <a:pt x="27" y="11"/>
                    <a:pt x="30" y="12"/>
                  </a:cubicBezTo>
                  <a:cubicBezTo>
                    <a:pt x="44" y="15"/>
                    <a:pt x="56" y="9"/>
                    <a:pt x="68" y="5"/>
                  </a:cubicBezTo>
                  <a:cubicBezTo>
                    <a:pt x="73" y="4"/>
                    <a:pt x="76" y="0"/>
                    <a:pt x="82" y="2"/>
                  </a:cubicBezTo>
                  <a:cubicBezTo>
                    <a:pt x="84" y="6"/>
                    <a:pt x="79" y="6"/>
                    <a:pt x="77" y="8"/>
                  </a:cubicBezTo>
                  <a:cubicBezTo>
                    <a:pt x="66" y="12"/>
                    <a:pt x="56" y="16"/>
                    <a:pt x="44" y="18"/>
                  </a:cubicBezTo>
                  <a:cubicBezTo>
                    <a:pt x="49" y="18"/>
                    <a:pt x="54" y="17"/>
                    <a:pt x="59" y="16"/>
                  </a:cubicBezTo>
                  <a:cubicBezTo>
                    <a:pt x="61" y="15"/>
                    <a:pt x="63" y="14"/>
                    <a:pt x="64" y="16"/>
                  </a:cubicBezTo>
                  <a:cubicBezTo>
                    <a:pt x="65" y="19"/>
                    <a:pt x="62" y="20"/>
                    <a:pt x="61" y="21"/>
                  </a:cubicBezTo>
                  <a:cubicBezTo>
                    <a:pt x="55" y="23"/>
                    <a:pt x="50" y="23"/>
                    <a:pt x="44" y="24"/>
                  </a:cubicBezTo>
                  <a:cubicBezTo>
                    <a:pt x="44" y="25"/>
                    <a:pt x="44" y="26"/>
                    <a:pt x="43" y="26"/>
                  </a:cubicBezTo>
                  <a:cubicBezTo>
                    <a:pt x="43" y="27"/>
                    <a:pt x="42" y="28"/>
                    <a:pt x="41" y="28"/>
                  </a:cubicBezTo>
                  <a:close/>
                </a:path>
              </a:pathLst>
            </a:custGeom>
            <a:solidFill>
              <a:srgbClr val="813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5" name="Freeform 291"/>
            <p:cNvSpPr>
              <a:spLocks/>
            </p:cNvSpPr>
            <p:nvPr userDrawn="1"/>
          </p:nvSpPr>
          <p:spPr bwMode="auto">
            <a:xfrm>
              <a:off x="2319338" y="-922338"/>
              <a:ext cx="82550" cy="184150"/>
            </a:xfrm>
            <a:custGeom>
              <a:avLst/>
              <a:gdLst>
                <a:gd name="T0" fmla="*/ 10 w 22"/>
                <a:gd name="T1" fmla="*/ 0 h 49"/>
                <a:gd name="T2" fmla="*/ 10 w 22"/>
                <a:gd name="T3" fmla="*/ 2 h 49"/>
                <a:gd name="T4" fmla="*/ 9 w 22"/>
                <a:gd name="T5" fmla="*/ 10 h 49"/>
                <a:gd name="T6" fmla="*/ 5 w 22"/>
                <a:gd name="T7" fmla="*/ 27 h 49"/>
                <a:gd name="T8" fmla="*/ 10 w 22"/>
                <a:gd name="T9" fmla="*/ 33 h 49"/>
                <a:gd name="T10" fmla="*/ 16 w 22"/>
                <a:gd name="T11" fmla="*/ 36 h 49"/>
                <a:gd name="T12" fmla="*/ 9 w 22"/>
                <a:gd name="T13" fmla="*/ 39 h 49"/>
                <a:gd name="T14" fmla="*/ 15 w 22"/>
                <a:gd name="T15" fmla="*/ 37 h 49"/>
                <a:gd name="T16" fmla="*/ 21 w 22"/>
                <a:gd name="T17" fmla="*/ 36 h 49"/>
                <a:gd name="T18" fmla="*/ 21 w 22"/>
                <a:gd name="T19" fmla="*/ 38 h 49"/>
                <a:gd name="T20" fmla="*/ 18 w 22"/>
                <a:gd name="T21" fmla="*/ 49 h 49"/>
                <a:gd name="T22" fmla="*/ 8 w 22"/>
                <a:gd name="T23" fmla="*/ 46 h 49"/>
                <a:gd name="T24" fmla="*/ 2 w 22"/>
                <a:gd name="T25" fmla="*/ 39 h 49"/>
                <a:gd name="T26" fmla="*/ 10 w 22"/>
                <a:gd name="T2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9">
                  <a:moveTo>
                    <a:pt x="10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2" y="5"/>
                    <a:pt x="10" y="7"/>
                    <a:pt x="9" y="10"/>
                  </a:cubicBezTo>
                  <a:cubicBezTo>
                    <a:pt x="8" y="16"/>
                    <a:pt x="6" y="22"/>
                    <a:pt x="5" y="27"/>
                  </a:cubicBezTo>
                  <a:cubicBezTo>
                    <a:pt x="4" y="31"/>
                    <a:pt x="5" y="34"/>
                    <a:pt x="10" y="33"/>
                  </a:cubicBezTo>
                  <a:cubicBezTo>
                    <a:pt x="12" y="33"/>
                    <a:pt x="14" y="33"/>
                    <a:pt x="16" y="36"/>
                  </a:cubicBezTo>
                  <a:cubicBezTo>
                    <a:pt x="15" y="39"/>
                    <a:pt x="12" y="38"/>
                    <a:pt x="9" y="39"/>
                  </a:cubicBezTo>
                  <a:cubicBezTo>
                    <a:pt x="12" y="39"/>
                    <a:pt x="14" y="40"/>
                    <a:pt x="15" y="37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2" y="37"/>
                    <a:pt x="22" y="37"/>
                    <a:pt x="21" y="38"/>
                  </a:cubicBezTo>
                  <a:cubicBezTo>
                    <a:pt x="20" y="41"/>
                    <a:pt x="18" y="45"/>
                    <a:pt x="18" y="49"/>
                  </a:cubicBezTo>
                  <a:cubicBezTo>
                    <a:pt x="16" y="45"/>
                    <a:pt x="12" y="46"/>
                    <a:pt x="8" y="46"/>
                  </a:cubicBezTo>
                  <a:cubicBezTo>
                    <a:pt x="4" y="46"/>
                    <a:pt x="3" y="43"/>
                    <a:pt x="2" y="39"/>
                  </a:cubicBezTo>
                  <a:cubicBezTo>
                    <a:pt x="0" y="25"/>
                    <a:pt x="3" y="12"/>
                    <a:pt x="10" y="0"/>
                  </a:cubicBezTo>
                  <a:close/>
                </a:path>
              </a:pathLst>
            </a:custGeom>
            <a:solidFill>
              <a:srgbClr val="633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6" name="Freeform 292"/>
            <p:cNvSpPr>
              <a:spLocks/>
            </p:cNvSpPr>
            <p:nvPr userDrawn="1"/>
          </p:nvSpPr>
          <p:spPr bwMode="auto">
            <a:xfrm>
              <a:off x="685801" y="-1122363"/>
              <a:ext cx="34925" cy="177800"/>
            </a:xfrm>
            <a:custGeom>
              <a:avLst/>
              <a:gdLst>
                <a:gd name="T0" fmla="*/ 0 w 9"/>
                <a:gd name="T1" fmla="*/ 46 h 47"/>
                <a:gd name="T2" fmla="*/ 0 w 9"/>
                <a:gd name="T3" fmla="*/ 45 h 47"/>
                <a:gd name="T4" fmla="*/ 3 w 9"/>
                <a:gd name="T5" fmla="*/ 8 h 47"/>
                <a:gd name="T6" fmla="*/ 5 w 9"/>
                <a:gd name="T7" fmla="*/ 1 h 47"/>
                <a:gd name="T8" fmla="*/ 6 w 9"/>
                <a:gd name="T9" fmla="*/ 1 h 47"/>
                <a:gd name="T10" fmla="*/ 7 w 9"/>
                <a:gd name="T11" fmla="*/ 14 h 47"/>
                <a:gd name="T12" fmla="*/ 5 w 9"/>
                <a:gd name="T13" fmla="*/ 40 h 47"/>
                <a:gd name="T14" fmla="*/ 1 w 9"/>
                <a:gd name="T15" fmla="*/ 47 h 47"/>
                <a:gd name="T16" fmla="*/ 0 w 9"/>
                <a:gd name="T17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7">
                  <a:moveTo>
                    <a:pt x="0" y="46"/>
                  </a:moveTo>
                  <a:cubicBezTo>
                    <a:pt x="0" y="46"/>
                    <a:pt x="0" y="45"/>
                    <a:pt x="0" y="45"/>
                  </a:cubicBezTo>
                  <a:cubicBezTo>
                    <a:pt x="1" y="33"/>
                    <a:pt x="2" y="21"/>
                    <a:pt x="3" y="8"/>
                  </a:cubicBezTo>
                  <a:cubicBezTo>
                    <a:pt x="3" y="6"/>
                    <a:pt x="3" y="3"/>
                    <a:pt x="5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9" y="5"/>
                    <a:pt x="7" y="9"/>
                    <a:pt x="7" y="14"/>
                  </a:cubicBezTo>
                  <a:cubicBezTo>
                    <a:pt x="7" y="23"/>
                    <a:pt x="5" y="32"/>
                    <a:pt x="5" y="40"/>
                  </a:cubicBezTo>
                  <a:cubicBezTo>
                    <a:pt x="5" y="43"/>
                    <a:pt x="6" y="47"/>
                    <a:pt x="1" y="47"/>
                  </a:cubicBezTo>
                  <a:cubicBezTo>
                    <a:pt x="1" y="47"/>
                    <a:pt x="0" y="46"/>
                    <a:pt x="0" y="46"/>
                  </a:cubicBezTo>
                  <a:close/>
                </a:path>
              </a:pathLst>
            </a:custGeom>
            <a:solidFill>
              <a:srgbClr val="5C5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7" name="Freeform 293"/>
            <p:cNvSpPr>
              <a:spLocks/>
            </p:cNvSpPr>
            <p:nvPr userDrawn="1"/>
          </p:nvSpPr>
          <p:spPr bwMode="auto">
            <a:xfrm>
              <a:off x="3192463" y="-809625"/>
              <a:ext cx="138113" cy="120650"/>
            </a:xfrm>
            <a:custGeom>
              <a:avLst/>
              <a:gdLst>
                <a:gd name="T0" fmla="*/ 16 w 37"/>
                <a:gd name="T1" fmla="*/ 20 h 32"/>
                <a:gd name="T2" fmla="*/ 24 w 37"/>
                <a:gd name="T3" fmla="*/ 13 h 32"/>
                <a:gd name="T4" fmla="*/ 37 w 37"/>
                <a:gd name="T5" fmla="*/ 0 h 32"/>
                <a:gd name="T6" fmla="*/ 37 w 37"/>
                <a:gd name="T7" fmla="*/ 7 h 32"/>
                <a:gd name="T8" fmla="*/ 36 w 37"/>
                <a:gd name="T9" fmla="*/ 8 h 32"/>
                <a:gd name="T10" fmla="*/ 24 w 37"/>
                <a:gd name="T11" fmla="*/ 21 h 32"/>
                <a:gd name="T12" fmla="*/ 14 w 37"/>
                <a:gd name="T13" fmla="*/ 28 h 32"/>
                <a:gd name="T14" fmla="*/ 1 w 37"/>
                <a:gd name="T15" fmla="*/ 30 h 32"/>
                <a:gd name="T16" fmla="*/ 4 w 37"/>
                <a:gd name="T17" fmla="*/ 26 h 32"/>
                <a:gd name="T18" fmla="*/ 9 w 37"/>
                <a:gd name="T19" fmla="*/ 25 h 32"/>
                <a:gd name="T20" fmla="*/ 16 w 37"/>
                <a:gd name="T2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2">
                  <a:moveTo>
                    <a:pt x="16" y="20"/>
                  </a:moveTo>
                  <a:cubicBezTo>
                    <a:pt x="20" y="20"/>
                    <a:pt x="22" y="16"/>
                    <a:pt x="24" y="13"/>
                  </a:cubicBezTo>
                  <a:cubicBezTo>
                    <a:pt x="27" y="8"/>
                    <a:pt x="32" y="5"/>
                    <a:pt x="37" y="0"/>
                  </a:cubicBezTo>
                  <a:cubicBezTo>
                    <a:pt x="37" y="3"/>
                    <a:pt x="37" y="5"/>
                    <a:pt x="37" y="7"/>
                  </a:cubicBezTo>
                  <a:cubicBezTo>
                    <a:pt x="36" y="7"/>
                    <a:pt x="36" y="8"/>
                    <a:pt x="36" y="8"/>
                  </a:cubicBezTo>
                  <a:cubicBezTo>
                    <a:pt x="30" y="11"/>
                    <a:pt x="28" y="16"/>
                    <a:pt x="24" y="21"/>
                  </a:cubicBezTo>
                  <a:cubicBezTo>
                    <a:pt x="22" y="24"/>
                    <a:pt x="18" y="26"/>
                    <a:pt x="14" y="28"/>
                  </a:cubicBezTo>
                  <a:cubicBezTo>
                    <a:pt x="10" y="32"/>
                    <a:pt x="6" y="32"/>
                    <a:pt x="1" y="30"/>
                  </a:cubicBezTo>
                  <a:cubicBezTo>
                    <a:pt x="0" y="27"/>
                    <a:pt x="1" y="26"/>
                    <a:pt x="4" y="26"/>
                  </a:cubicBezTo>
                  <a:cubicBezTo>
                    <a:pt x="6" y="26"/>
                    <a:pt x="8" y="26"/>
                    <a:pt x="9" y="25"/>
                  </a:cubicBezTo>
                  <a:cubicBezTo>
                    <a:pt x="10" y="22"/>
                    <a:pt x="13" y="21"/>
                    <a:pt x="16" y="20"/>
                  </a:cubicBezTo>
                  <a:close/>
                </a:path>
              </a:pathLst>
            </a:custGeom>
            <a:solidFill>
              <a:srgbClr val="F9E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8" name="Freeform 294"/>
            <p:cNvSpPr>
              <a:spLocks/>
            </p:cNvSpPr>
            <p:nvPr userDrawn="1"/>
          </p:nvSpPr>
          <p:spPr bwMode="auto">
            <a:xfrm>
              <a:off x="3282951" y="-779463"/>
              <a:ext cx="44450" cy="49213"/>
            </a:xfrm>
            <a:custGeom>
              <a:avLst/>
              <a:gdLst>
                <a:gd name="T0" fmla="*/ 0 w 12"/>
                <a:gd name="T1" fmla="*/ 13 h 13"/>
                <a:gd name="T2" fmla="*/ 12 w 12"/>
                <a:gd name="T3" fmla="*/ 0 h 13"/>
                <a:gd name="T4" fmla="*/ 0 w 1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cubicBezTo>
                    <a:pt x="3" y="7"/>
                    <a:pt x="5" y="2"/>
                    <a:pt x="12" y="0"/>
                  </a:cubicBezTo>
                  <a:cubicBezTo>
                    <a:pt x="7" y="4"/>
                    <a:pt x="5" y="10"/>
                    <a:pt x="0" y="13"/>
                  </a:cubicBezTo>
                  <a:close/>
                </a:path>
              </a:pathLst>
            </a:custGeom>
            <a:solidFill>
              <a:srgbClr val="82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9" name="Freeform 295"/>
            <p:cNvSpPr>
              <a:spLocks/>
            </p:cNvSpPr>
            <p:nvPr userDrawn="1"/>
          </p:nvSpPr>
          <p:spPr bwMode="auto">
            <a:xfrm>
              <a:off x="3192463" y="-703263"/>
              <a:ext cx="55563" cy="17463"/>
            </a:xfrm>
            <a:custGeom>
              <a:avLst/>
              <a:gdLst>
                <a:gd name="T0" fmla="*/ 1 w 15"/>
                <a:gd name="T1" fmla="*/ 2 h 5"/>
                <a:gd name="T2" fmla="*/ 14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1 w 1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" y="2"/>
                  </a:moveTo>
                  <a:cubicBezTo>
                    <a:pt x="5" y="2"/>
                    <a:pt x="10" y="2"/>
                    <a:pt x="14" y="0"/>
                  </a:cubicBezTo>
                  <a:cubicBezTo>
                    <a:pt x="15" y="4"/>
                    <a:pt x="11" y="3"/>
                    <a:pt x="9" y="4"/>
                  </a:cubicBezTo>
                  <a:cubicBezTo>
                    <a:pt x="7" y="4"/>
                    <a:pt x="3" y="4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8E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0" name="Freeform 296"/>
            <p:cNvSpPr>
              <a:spLocks/>
            </p:cNvSpPr>
            <p:nvPr userDrawn="1"/>
          </p:nvSpPr>
          <p:spPr bwMode="auto">
            <a:xfrm>
              <a:off x="746126" y="-1163638"/>
              <a:ext cx="63500" cy="195263"/>
            </a:xfrm>
            <a:custGeom>
              <a:avLst/>
              <a:gdLst>
                <a:gd name="T0" fmla="*/ 14 w 17"/>
                <a:gd name="T1" fmla="*/ 34 h 52"/>
                <a:gd name="T2" fmla="*/ 13 w 17"/>
                <a:gd name="T3" fmla="*/ 43 h 52"/>
                <a:gd name="T4" fmla="*/ 16 w 17"/>
                <a:gd name="T5" fmla="*/ 49 h 52"/>
                <a:gd name="T6" fmla="*/ 14 w 17"/>
                <a:gd name="T7" fmla="*/ 50 h 52"/>
                <a:gd name="T8" fmla="*/ 11 w 17"/>
                <a:gd name="T9" fmla="*/ 46 h 52"/>
                <a:gd name="T10" fmla="*/ 0 w 17"/>
                <a:gd name="T11" fmla="*/ 44 h 52"/>
                <a:gd name="T12" fmla="*/ 8 w 17"/>
                <a:gd name="T13" fmla="*/ 5 h 52"/>
                <a:gd name="T14" fmla="*/ 11 w 17"/>
                <a:gd name="T15" fmla="*/ 0 h 52"/>
                <a:gd name="T16" fmla="*/ 16 w 17"/>
                <a:gd name="T17" fmla="*/ 6 h 52"/>
                <a:gd name="T18" fmla="*/ 15 w 17"/>
                <a:gd name="T19" fmla="*/ 33 h 52"/>
                <a:gd name="T20" fmla="*/ 14 w 17"/>
                <a:gd name="T21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2">
                  <a:moveTo>
                    <a:pt x="14" y="34"/>
                  </a:moveTo>
                  <a:cubicBezTo>
                    <a:pt x="10" y="37"/>
                    <a:pt x="11" y="40"/>
                    <a:pt x="13" y="43"/>
                  </a:cubicBezTo>
                  <a:cubicBezTo>
                    <a:pt x="14" y="45"/>
                    <a:pt x="17" y="46"/>
                    <a:pt x="16" y="49"/>
                  </a:cubicBezTo>
                  <a:cubicBezTo>
                    <a:pt x="16" y="50"/>
                    <a:pt x="15" y="52"/>
                    <a:pt x="14" y="50"/>
                  </a:cubicBezTo>
                  <a:cubicBezTo>
                    <a:pt x="13" y="48"/>
                    <a:pt x="12" y="47"/>
                    <a:pt x="11" y="46"/>
                  </a:cubicBezTo>
                  <a:cubicBezTo>
                    <a:pt x="7" y="49"/>
                    <a:pt x="3" y="50"/>
                    <a:pt x="0" y="44"/>
                  </a:cubicBezTo>
                  <a:cubicBezTo>
                    <a:pt x="2" y="31"/>
                    <a:pt x="5" y="18"/>
                    <a:pt x="8" y="5"/>
                  </a:cubicBezTo>
                  <a:cubicBezTo>
                    <a:pt x="8" y="3"/>
                    <a:pt x="9" y="1"/>
                    <a:pt x="11" y="0"/>
                  </a:cubicBezTo>
                  <a:cubicBezTo>
                    <a:pt x="14" y="0"/>
                    <a:pt x="16" y="3"/>
                    <a:pt x="16" y="6"/>
                  </a:cubicBezTo>
                  <a:cubicBezTo>
                    <a:pt x="15" y="15"/>
                    <a:pt x="17" y="24"/>
                    <a:pt x="15" y="33"/>
                  </a:cubicBezTo>
                  <a:cubicBezTo>
                    <a:pt x="14" y="33"/>
                    <a:pt x="14" y="33"/>
                    <a:pt x="14" y="34"/>
                  </a:cubicBezTo>
                  <a:close/>
                </a:path>
              </a:pathLst>
            </a:custGeom>
            <a:solidFill>
              <a:srgbClr val="599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1" name="Freeform 297"/>
            <p:cNvSpPr>
              <a:spLocks/>
            </p:cNvSpPr>
            <p:nvPr userDrawn="1"/>
          </p:nvSpPr>
          <p:spPr bwMode="auto">
            <a:xfrm>
              <a:off x="809626" y="-963613"/>
              <a:ext cx="68263" cy="82550"/>
            </a:xfrm>
            <a:custGeom>
              <a:avLst/>
              <a:gdLst>
                <a:gd name="T0" fmla="*/ 18 w 18"/>
                <a:gd name="T1" fmla="*/ 6 h 22"/>
                <a:gd name="T2" fmla="*/ 7 w 18"/>
                <a:gd name="T3" fmla="*/ 20 h 22"/>
                <a:gd name="T4" fmla="*/ 1 w 18"/>
                <a:gd name="T5" fmla="*/ 15 h 22"/>
                <a:gd name="T6" fmla="*/ 1 w 18"/>
                <a:gd name="T7" fmla="*/ 3 h 22"/>
                <a:gd name="T8" fmla="*/ 18 w 18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18" y="6"/>
                  </a:moveTo>
                  <a:cubicBezTo>
                    <a:pt x="18" y="13"/>
                    <a:pt x="13" y="18"/>
                    <a:pt x="7" y="20"/>
                  </a:cubicBezTo>
                  <a:cubicBezTo>
                    <a:pt x="3" y="22"/>
                    <a:pt x="0" y="21"/>
                    <a:pt x="1" y="15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7" y="0"/>
                    <a:pt x="12" y="3"/>
                    <a:pt x="18" y="6"/>
                  </a:cubicBezTo>
                  <a:close/>
                </a:path>
              </a:pathLst>
            </a:custGeom>
            <a:solidFill>
              <a:srgbClr val="639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2" name="Freeform 298"/>
            <p:cNvSpPr>
              <a:spLocks/>
            </p:cNvSpPr>
            <p:nvPr userDrawn="1"/>
          </p:nvSpPr>
          <p:spPr bwMode="auto">
            <a:xfrm>
              <a:off x="814388" y="-979488"/>
              <a:ext cx="66675" cy="38100"/>
            </a:xfrm>
            <a:custGeom>
              <a:avLst/>
              <a:gdLst>
                <a:gd name="T0" fmla="*/ 17 w 18"/>
                <a:gd name="T1" fmla="*/ 10 h 10"/>
                <a:gd name="T2" fmla="*/ 0 w 18"/>
                <a:gd name="T3" fmla="*/ 7 h 10"/>
                <a:gd name="T4" fmla="*/ 0 w 18"/>
                <a:gd name="T5" fmla="*/ 0 h 10"/>
                <a:gd name="T6" fmla="*/ 17 w 18"/>
                <a:gd name="T7" fmla="*/ 5 h 10"/>
                <a:gd name="T8" fmla="*/ 18 w 18"/>
                <a:gd name="T9" fmla="*/ 8 h 10"/>
                <a:gd name="T10" fmla="*/ 17 w 1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7" y="10"/>
                  </a:moveTo>
                  <a:cubicBezTo>
                    <a:pt x="11" y="10"/>
                    <a:pt x="6" y="6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6" y="0"/>
                    <a:pt x="11" y="3"/>
                    <a:pt x="17" y="5"/>
                  </a:cubicBezTo>
                  <a:cubicBezTo>
                    <a:pt x="18" y="5"/>
                    <a:pt x="18" y="7"/>
                    <a:pt x="18" y="8"/>
                  </a:cubicBezTo>
                  <a:cubicBezTo>
                    <a:pt x="17" y="9"/>
                    <a:pt x="17" y="9"/>
                    <a:pt x="17" y="10"/>
                  </a:cubicBezTo>
                  <a:close/>
                </a:path>
              </a:pathLst>
            </a:custGeom>
            <a:solidFill>
              <a:srgbClr val="4C8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3" name="Freeform 299"/>
            <p:cNvSpPr>
              <a:spLocks/>
            </p:cNvSpPr>
            <p:nvPr userDrawn="1"/>
          </p:nvSpPr>
          <p:spPr bwMode="auto">
            <a:xfrm>
              <a:off x="762001" y="-990600"/>
              <a:ext cx="36513" cy="106363"/>
            </a:xfrm>
            <a:custGeom>
              <a:avLst/>
              <a:gdLst>
                <a:gd name="T0" fmla="*/ 10 w 10"/>
                <a:gd name="T1" fmla="*/ 7 h 28"/>
                <a:gd name="T2" fmla="*/ 9 w 10"/>
                <a:gd name="T3" fmla="*/ 22 h 28"/>
                <a:gd name="T4" fmla="*/ 2 w 10"/>
                <a:gd name="T5" fmla="*/ 24 h 28"/>
                <a:gd name="T6" fmla="*/ 2 w 10"/>
                <a:gd name="T7" fmla="*/ 23 h 28"/>
                <a:gd name="T8" fmla="*/ 7 w 10"/>
                <a:gd name="T9" fmla="*/ 16 h 28"/>
                <a:gd name="T10" fmla="*/ 4 w 10"/>
                <a:gd name="T11" fmla="*/ 9 h 28"/>
                <a:gd name="T12" fmla="*/ 4 w 10"/>
                <a:gd name="T13" fmla="*/ 2 h 28"/>
                <a:gd name="T14" fmla="*/ 7 w 10"/>
                <a:gd name="T15" fmla="*/ 2 h 28"/>
                <a:gd name="T16" fmla="*/ 10 w 10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9" y="12"/>
                    <a:pt x="10" y="17"/>
                    <a:pt x="9" y="22"/>
                  </a:cubicBezTo>
                  <a:cubicBezTo>
                    <a:pt x="8" y="27"/>
                    <a:pt x="6" y="28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2" y="20"/>
                    <a:pt x="7" y="20"/>
                    <a:pt x="7" y="16"/>
                  </a:cubicBezTo>
                  <a:cubicBezTo>
                    <a:pt x="6" y="14"/>
                    <a:pt x="7" y="11"/>
                    <a:pt x="4" y="9"/>
                  </a:cubicBezTo>
                  <a:cubicBezTo>
                    <a:pt x="0" y="7"/>
                    <a:pt x="2" y="5"/>
                    <a:pt x="4" y="2"/>
                  </a:cubicBezTo>
                  <a:cubicBezTo>
                    <a:pt x="5" y="1"/>
                    <a:pt x="6" y="0"/>
                    <a:pt x="7" y="2"/>
                  </a:cubicBezTo>
                  <a:cubicBezTo>
                    <a:pt x="8" y="4"/>
                    <a:pt x="9" y="5"/>
                    <a:pt x="10" y="7"/>
                  </a:cubicBezTo>
                  <a:close/>
                </a:path>
              </a:pathLst>
            </a:custGeom>
            <a:solidFill>
              <a:srgbClr val="B64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4" name="Freeform 300"/>
            <p:cNvSpPr>
              <a:spLocks/>
            </p:cNvSpPr>
            <p:nvPr userDrawn="1"/>
          </p:nvSpPr>
          <p:spPr bwMode="auto">
            <a:xfrm>
              <a:off x="738188" y="-1001713"/>
              <a:ext cx="49213" cy="26988"/>
            </a:xfrm>
            <a:custGeom>
              <a:avLst/>
              <a:gdLst>
                <a:gd name="T0" fmla="*/ 13 w 13"/>
                <a:gd name="T1" fmla="*/ 5 h 7"/>
                <a:gd name="T2" fmla="*/ 10 w 13"/>
                <a:gd name="T3" fmla="*/ 6 h 7"/>
                <a:gd name="T4" fmla="*/ 6 w 13"/>
                <a:gd name="T5" fmla="*/ 6 h 7"/>
                <a:gd name="T6" fmla="*/ 1 w 13"/>
                <a:gd name="T7" fmla="*/ 4 h 7"/>
                <a:gd name="T8" fmla="*/ 1 w 13"/>
                <a:gd name="T9" fmla="*/ 0 h 7"/>
                <a:gd name="T10" fmla="*/ 3 w 13"/>
                <a:gd name="T11" fmla="*/ 1 h 7"/>
                <a:gd name="T12" fmla="*/ 13 w 13"/>
                <a:gd name="T13" fmla="*/ 3 h 7"/>
                <a:gd name="T14" fmla="*/ 13 w 13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12" y="5"/>
                    <a:pt x="11" y="5"/>
                    <a:pt x="10" y="6"/>
                  </a:cubicBezTo>
                  <a:cubicBezTo>
                    <a:pt x="9" y="7"/>
                    <a:pt x="8" y="7"/>
                    <a:pt x="6" y="6"/>
                  </a:cubicBezTo>
                  <a:cubicBezTo>
                    <a:pt x="4" y="6"/>
                    <a:pt x="2" y="7"/>
                    <a:pt x="1" y="4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6"/>
                    <a:pt x="10" y="2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61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5" name="Freeform 301"/>
            <p:cNvSpPr>
              <a:spLocks/>
            </p:cNvSpPr>
            <p:nvPr userDrawn="1"/>
          </p:nvSpPr>
          <p:spPr bwMode="auto">
            <a:xfrm>
              <a:off x="1720851" y="-877888"/>
              <a:ext cx="49213" cy="49213"/>
            </a:xfrm>
            <a:custGeom>
              <a:avLst/>
              <a:gdLst>
                <a:gd name="T0" fmla="*/ 13 w 13"/>
                <a:gd name="T1" fmla="*/ 9 h 13"/>
                <a:gd name="T2" fmla="*/ 6 w 13"/>
                <a:gd name="T3" fmla="*/ 11 h 13"/>
                <a:gd name="T4" fmla="*/ 1 w 13"/>
                <a:gd name="T5" fmla="*/ 6 h 13"/>
                <a:gd name="T6" fmla="*/ 4 w 13"/>
                <a:gd name="T7" fmla="*/ 2 h 13"/>
                <a:gd name="T8" fmla="*/ 11 w 13"/>
                <a:gd name="T9" fmla="*/ 4 h 13"/>
                <a:gd name="T10" fmla="*/ 13 w 13"/>
                <a:gd name="T11" fmla="*/ 7 h 13"/>
                <a:gd name="T12" fmla="*/ 13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9"/>
                  </a:moveTo>
                  <a:cubicBezTo>
                    <a:pt x="11" y="10"/>
                    <a:pt x="9" y="10"/>
                    <a:pt x="6" y="11"/>
                  </a:cubicBezTo>
                  <a:cubicBezTo>
                    <a:pt x="1" y="13"/>
                    <a:pt x="0" y="11"/>
                    <a:pt x="1" y="6"/>
                  </a:cubicBezTo>
                  <a:cubicBezTo>
                    <a:pt x="1" y="4"/>
                    <a:pt x="2" y="3"/>
                    <a:pt x="4" y="2"/>
                  </a:cubicBezTo>
                  <a:cubicBezTo>
                    <a:pt x="7" y="0"/>
                    <a:pt x="10" y="0"/>
                    <a:pt x="11" y="4"/>
                  </a:cubicBezTo>
                  <a:cubicBezTo>
                    <a:pt x="12" y="5"/>
                    <a:pt x="13" y="6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lose/>
                </a:path>
              </a:pathLst>
            </a:custGeom>
            <a:solidFill>
              <a:srgbClr val="588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6" name="Freeform 302"/>
            <p:cNvSpPr>
              <a:spLocks/>
            </p:cNvSpPr>
            <p:nvPr userDrawn="1"/>
          </p:nvSpPr>
          <p:spPr bwMode="auto">
            <a:xfrm>
              <a:off x="1803401" y="-881063"/>
              <a:ext cx="4763" cy="120650"/>
            </a:xfrm>
            <a:custGeom>
              <a:avLst/>
              <a:gdLst>
                <a:gd name="T0" fmla="*/ 0 w 1"/>
                <a:gd name="T1" fmla="*/ 0 h 32"/>
                <a:gd name="T2" fmla="*/ 1 w 1"/>
                <a:gd name="T3" fmla="*/ 0 h 32"/>
                <a:gd name="T4" fmla="*/ 1 w 1"/>
                <a:gd name="T5" fmla="*/ 32 h 32"/>
                <a:gd name="T6" fmla="*/ 0 w 1"/>
                <a:gd name="T7" fmla="*/ 30 h 32"/>
                <a:gd name="T8" fmla="*/ 0 w 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1"/>
                    <a:pt x="1" y="22"/>
                    <a:pt x="1" y="32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1F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7" name="Freeform 303"/>
            <p:cNvSpPr>
              <a:spLocks/>
            </p:cNvSpPr>
            <p:nvPr userDrawn="1"/>
          </p:nvSpPr>
          <p:spPr bwMode="auto">
            <a:xfrm>
              <a:off x="1754188" y="-911225"/>
              <a:ext cx="19050" cy="60325"/>
            </a:xfrm>
            <a:custGeom>
              <a:avLst/>
              <a:gdLst>
                <a:gd name="T0" fmla="*/ 4 w 5"/>
                <a:gd name="T1" fmla="*/ 16 h 16"/>
                <a:gd name="T2" fmla="*/ 1 w 5"/>
                <a:gd name="T3" fmla="*/ 14 h 16"/>
                <a:gd name="T4" fmla="*/ 2 w 5"/>
                <a:gd name="T5" fmla="*/ 2 h 16"/>
                <a:gd name="T6" fmla="*/ 4 w 5"/>
                <a:gd name="T7" fmla="*/ 0 h 16"/>
                <a:gd name="T8" fmla="*/ 5 w 5"/>
                <a:gd name="T9" fmla="*/ 1 h 16"/>
                <a:gd name="T10" fmla="*/ 4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4" y="16"/>
                  </a:moveTo>
                  <a:cubicBezTo>
                    <a:pt x="3" y="15"/>
                    <a:pt x="2" y="15"/>
                    <a:pt x="1" y="14"/>
                  </a:cubicBezTo>
                  <a:cubicBezTo>
                    <a:pt x="0" y="10"/>
                    <a:pt x="0" y="6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6"/>
                    <a:pt x="5" y="11"/>
                    <a:pt x="4" y="16"/>
                  </a:cubicBezTo>
                  <a:close/>
                </a:path>
              </a:pathLst>
            </a:custGeom>
            <a:solidFill>
              <a:srgbClr val="4B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8" name="Freeform 304"/>
            <p:cNvSpPr>
              <a:spLocks/>
            </p:cNvSpPr>
            <p:nvPr userDrawn="1"/>
          </p:nvSpPr>
          <p:spPr bwMode="auto">
            <a:xfrm>
              <a:off x="1751013" y="-1616075"/>
              <a:ext cx="447675" cy="630238"/>
            </a:xfrm>
            <a:custGeom>
              <a:avLst/>
              <a:gdLst>
                <a:gd name="T0" fmla="*/ 111 w 119"/>
                <a:gd name="T1" fmla="*/ 155 h 167"/>
                <a:gd name="T2" fmla="*/ 100 w 119"/>
                <a:gd name="T3" fmla="*/ 160 h 167"/>
                <a:gd name="T4" fmla="*/ 33 w 119"/>
                <a:gd name="T5" fmla="*/ 163 h 167"/>
                <a:gd name="T6" fmla="*/ 25 w 119"/>
                <a:gd name="T7" fmla="*/ 161 h 167"/>
                <a:gd name="T8" fmla="*/ 11 w 119"/>
                <a:gd name="T9" fmla="*/ 146 h 167"/>
                <a:gd name="T10" fmla="*/ 7 w 119"/>
                <a:gd name="T11" fmla="*/ 140 h 167"/>
                <a:gd name="T12" fmla="*/ 5 w 119"/>
                <a:gd name="T13" fmla="*/ 135 h 167"/>
                <a:gd name="T14" fmla="*/ 4 w 119"/>
                <a:gd name="T15" fmla="*/ 107 h 167"/>
                <a:gd name="T16" fmla="*/ 6 w 119"/>
                <a:gd name="T17" fmla="*/ 84 h 167"/>
                <a:gd name="T18" fmla="*/ 17 w 119"/>
                <a:gd name="T19" fmla="*/ 53 h 167"/>
                <a:gd name="T20" fmla="*/ 19 w 119"/>
                <a:gd name="T21" fmla="*/ 42 h 167"/>
                <a:gd name="T22" fmla="*/ 17 w 119"/>
                <a:gd name="T23" fmla="*/ 19 h 167"/>
                <a:gd name="T24" fmla="*/ 12 w 119"/>
                <a:gd name="T25" fmla="*/ 13 h 167"/>
                <a:gd name="T26" fmla="*/ 14 w 119"/>
                <a:gd name="T27" fmla="*/ 5 h 167"/>
                <a:gd name="T28" fmla="*/ 25 w 119"/>
                <a:gd name="T29" fmla="*/ 2 h 167"/>
                <a:gd name="T30" fmla="*/ 36 w 119"/>
                <a:gd name="T31" fmla="*/ 7 h 167"/>
                <a:gd name="T32" fmla="*/ 42 w 119"/>
                <a:gd name="T33" fmla="*/ 16 h 167"/>
                <a:gd name="T34" fmla="*/ 55 w 119"/>
                <a:gd name="T35" fmla="*/ 26 h 167"/>
                <a:gd name="T36" fmla="*/ 63 w 119"/>
                <a:gd name="T37" fmla="*/ 29 h 167"/>
                <a:gd name="T38" fmla="*/ 67 w 119"/>
                <a:gd name="T39" fmla="*/ 35 h 167"/>
                <a:gd name="T40" fmla="*/ 63 w 119"/>
                <a:gd name="T41" fmla="*/ 36 h 167"/>
                <a:gd name="T42" fmla="*/ 67 w 119"/>
                <a:gd name="T43" fmla="*/ 34 h 167"/>
                <a:gd name="T44" fmla="*/ 71 w 119"/>
                <a:gd name="T45" fmla="*/ 27 h 167"/>
                <a:gd name="T46" fmla="*/ 76 w 119"/>
                <a:gd name="T47" fmla="*/ 22 h 167"/>
                <a:gd name="T48" fmla="*/ 80 w 119"/>
                <a:gd name="T49" fmla="*/ 10 h 167"/>
                <a:gd name="T50" fmla="*/ 90 w 119"/>
                <a:gd name="T51" fmla="*/ 2 h 167"/>
                <a:gd name="T52" fmla="*/ 107 w 119"/>
                <a:gd name="T53" fmla="*/ 7 h 167"/>
                <a:gd name="T54" fmla="*/ 107 w 119"/>
                <a:gd name="T55" fmla="*/ 6 h 167"/>
                <a:gd name="T56" fmla="*/ 112 w 119"/>
                <a:gd name="T57" fmla="*/ 30 h 167"/>
                <a:gd name="T58" fmla="*/ 112 w 119"/>
                <a:gd name="T59" fmla="*/ 49 h 167"/>
                <a:gd name="T60" fmla="*/ 115 w 119"/>
                <a:gd name="T61" fmla="*/ 66 h 167"/>
                <a:gd name="T62" fmla="*/ 115 w 119"/>
                <a:gd name="T63" fmla="*/ 71 h 167"/>
                <a:gd name="T64" fmla="*/ 116 w 119"/>
                <a:gd name="T65" fmla="*/ 90 h 167"/>
                <a:gd name="T66" fmla="*/ 114 w 119"/>
                <a:gd name="T67" fmla="*/ 136 h 167"/>
                <a:gd name="T68" fmla="*/ 115 w 119"/>
                <a:gd name="T69" fmla="*/ 143 h 167"/>
                <a:gd name="T70" fmla="*/ 115 w 119"/>
                <a:gd name="T71" fmla="*/ 143 h 167"/>
                <a:gd name="T72" fmla="*/ 111 w 119"/>
                <a:gd name="T73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67">
                  <a:moveTo>
                    <a:pt x="111" y="155"/>
                  </a:moveTo>
                  <a:cubicBezTo>
                    <a:pt x="107" y="157"/>
                    <a:pt x="104" y="158"/>
                    <a:pt x="100" y="160"/>
                  </a:cubicBezTo>
                  <a:cubicBezTo>
                    <a:pt x="78" y="167"/>
                    <a:pt x="56" y="167"/>
                    <a:pt x="33" y="163"/>
                  </a:cubicBezTo>
                  <a:cubicBezTo>
                    <a:pt x="30" y="162"/>
                    <a:pt x="28" y="161"/>
                    <a:pt x="25" y="161"/>
                  </a:cubicBezTo>
                  <a:cubicBezTo>
                    <a:pt x="17" y="159"/>
                    <a:pt x="12" y="155"/>
                    <a:pt x="11" y="146"/>
                  </a:cubicBezTo>
                  <a:cubicBezTo>
                    <a:pt x="11" y="144"/>
                    <a:pt x="10" y="142"/>
                    <a:pt x="7" y="140"/>
                  </a:cubicBezTo>
                  <a:cubicBezTo>
                    <a:pt x="6" y="139"/>
                    <a:pt x="6" y="137"/>
                    <a:pt x="5" y="135"/>
                  </a:cubicBezTo>
                  <a:cubicBezTo>
                    <a:pt x="0" y="126"/>
                    <a:pt x="3" y="116"/>
                    <a:pt x="4" y="107"/>
                  </a:cubicBezTo>
                  <a:cubicBezTo>
                    <a:pt x="4" y="100"/>
                    <a:pt x="5" y="92"/>
                    <a:pt x="6" y="84"/>
                  </a:cubicBezTo>
                  <a:cubicBezTo>
                    <a:pt x="15" y="76"/>
                    <a:pt x="14" y="64"/>
                    <a:pt x="17" y="53"/>
                  </a:cubicBezTo>
                  <a:cubicBezTo>
                    <a:pt x="18" y="50"/>
                    <a:pt x="19" y="46"/>
                    <a:pt x="19" y="42"/>
                  </a:cubicBezTo>
                  <a:cubicBezTo>
                    <a:pt x="18" y="35"/>
                    <a:pt x="20" y="27"/>
                    <a:pt x="17" y="19"/>
                  </a:cubicBezTo>
                  <a:cubicBezTo>
                    <a:pt x="16" y="17"/>
                    <a:pt x="15" y="15"/>
                    <a:pt x="12" y="13"/>
                  </a:cubicBezTo>
                  <a:cubicBezTo>
                    <a:pt x="6" y="8"/>
                    <a:pt x="6" y="8"/>
                    <a:pt x="14" y="5"/>
                  </a:cubicBezTo>
                  <a:cubicBezTo>
                    <a:pt x="17" y="4"/>
                    <a:pt x="21" y="3"/>
                    <a:pt x="25" y="2"/>
                  </a:cubicBezTo>
                  <a:cubicBezTo>
                    <a:pt x="32" y="0"/>
                    <a:pt x="33" y="0"/>
                    <a:pt x="36" y="7"/>
                  </a:cubicBezTo>
                  <a:cubicBezTo>
                    <a:pt x="38" y="11"/>
                    <a:pt x="39" y="14"/>
                    <a:pt x="42" y="16"/>
                  </a:cubicBezTo>
                  <a:cubicBezTo>
                    <a:pt x="46" y="20"/>
                    <a:pt x="50" y="24"/>
                    <a:pt x="55" y="26"/>
                  </a:cubicBezTo>
                  <a:cubicBezTo>
                    <a:pt x="58" y="28"/>
                    <a:pt x="60" y="28"/>
                    <a:pt x="63" y="29"/>
                  </a:cubicBezTo>
                  <a:cubicBezTo>
                    <a:pt x="66" y="30"/>
                    <a:pt x="68" y="32"/>
                    <a:pt x="67" y="35"/>
                  </a:cubicBezTo>
                  <a:cubicBezTo>
                    <a:pt x="67" y="37"/>
                    <a:pt x="64" y="35"/>
                    <a:pt x="63" y="36"/>
                  </a:cubicBezTo>
                  <a:cubicBezTo>
                    <a:pt x="65" y="36"/>
                    <a:pt x="68" y="39"/>
                    <a:pt x="67" y="34"/>
                  </a:cubicBezTo>
                  <a:cubicBezTo>
                    <a:pt x="67" y="31"/>
                    <a:pt x="69" y="29"/>
                    <a:pt x="71" y="27"/>
                  </a:cubicBezTo>
                  <a:cubicBezTo>
                    <a:pt x="72" y="25"/>
                    <a:pt x="73" y="23"/>
                    <a:pt x="76" y="22"/>
                  </a:cubicBezTo>
                  <a:cubicBezTo>
                    <a:pt x="80" y="19"/>
                    <a:pt x="80" y="14"/>
                    <a:pt x="80" y="10"/>
                  </a:cubicBezTo>
                  <a:cubicBezTo>
                    <a:pt x="81" y="0"/>
                    <a:pt x="81" y="0"/>
                    <a:pt x="90" y="2"/>
                  </a:cubicBezTo>
                  <a:cubicBezTo>
                    <a:pt x="96" y="4"/>
                    <a:pt x="101" y="5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6" y="12"/>
                    <a:pt x="113" y="22"/>
                    <a:pt x="112" y="30"/>
                  </a:cubicBezTo>
                  <a:cubicBezTo>
                    <a:pt x="111" y="36"/>
                    <a:pt x="111" y="42"/>
                    <a:pt x="112" y="49"/>
                  </a:cubicBezTo>
                  <a:cubicBezTo>
                    <a:pt x="113" y="54"/>
                    <a:pt x="112" y="61"/>
                    <a:pt x="115" y="66"/>
                  </a:cubicBezTo>
                  <a:cubicBezTo>
                    <a:pt x="115" y="68"/>
                    <a:pt x="115" y="69"/>
                    <a:pt x="115" y="71"/>
                  </a:cubicBezTo>
                  <a:cubicBezTo>
                    <a:pt x="113" y="77"/>
                    <a:pt x="117" y="84"/>
                    <a:pt x="116" y="90"/>
                  </a:cubicBezTo>
                  <a:cubicBezTo>
                    <a:pt x="119" y="106"/>
                    <a:pt x="115" y="121"/>
                    <a:pt x="114" y="136"/>
                  </a:cubicBezTo>
                  <a:cubicBezTo>
                    <a:pt x="114" y="138"/>
                    <a:pt x="114" y="141"/>
                    <a:pt x="115" y="143"/>
                  </a:cubicBezTo>
                  <a:cubicBezTo>
                    <a:pt x="115" y="143"/>
                    <a:pt x="115" y="143"/>
                    <a:pt x="115" y="143"/>
                  </a:cubicBezTo>
                  <a:cubicBezTo>
                    <a:pt x="118" y="149"/>
                    <a:pt x="118" y="149"/>
                    <a:pt x="111" y="155"/>
                  </a:cubicBezTo>
                  <a:close/>
                </a:path>
              </a:pathLst>
            </a:custGeom>
            <a:solidFill>
              <a:srgbClr val="FE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9" name="Freeform 305"/>
            <p:cNvSpPr>
              <a:spLocks/>
            </p:cNvSpPr>
            <p:nvPr userDrawn="1"/>
          </p:nvSpPr>
          <p:spPr bwMode="auto">
            <a:xfrm>
              <a:off x="2025651" y="-985838"/>
              <a:ext cx="22225" cy="115888"/>
            </a:xfrm>
            <a:custGeom>
              <a:avLst/>
              <a:gdLst>
                <a:gd name="T0" fmla="*/ 2 w 6"/>
                <a:gd name="T1" fmla="*/ 31 h 31"/>
                <a:gd name="T2" fmla="*/ 1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0" y="20"/>
                    <a:pt x="0" y="10"/>
                    <a:pt x="1" y="0"/>
                  </a:cubicBezTo>
                  <a:cubicBezTo>
                    <a:pt x="6" y="6"/>
                    <a:pt x="6" y="16"/>
                    <a:pt x="2" y="31"/>
                  </a:cubicBezTo>
                  <a:close/>
                </a:path>
              </a:pathLst>
            </a:custGeom>
            <a:solidFill>
              <a:srgbClr val="659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0" name="Freeform 306"/>
            <p:cNvSpPr>
              <a:spLocks/>
            </p:cNvSpPr>
            <p:nvPr userDrawn="1"/>
          </p:nvSpPr>
          <p:spPr bwMode="auto">
            <a:xfrm>
              <a:off x="2943226" y="-741363"/>
              <a:ext cx="15875" cy="101600"/>
            </a:xfrm>
            <a:custGeom>
              <a:avLst/>
              <a:gdLst>
                <a:gd name="T0" fmla="*/ 3 w 4"/>
                <a:gd name="T1" fmla="*/ 0 h 27"/>
                <a:gd name="T2" fmla="*/ 4 w 4"/>
                <a:gd name="T3" fmla="*/ 0 h 27"/>
                <a:gd name="T4" fmla="*/ 0 w 4"/>
                <a:gd name="T5" fmla="*/ 27 h 27"/>
                <a:gd name="T6" fmla="*/ 3 w 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7"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1" y="9"/>
                    <a:pt x="4" y="19"/>
                    <a:pt x="0" y="27"/>
                  </a:cubicBezTo>
                  <a:cubicBezTo>
                    <a:pt x="1" y="18"/>
                    <a:pt x="0" y="9"/>
                    <a:pt x="3" y="0"/>
                  </a:cubicBezTo>
                  <a:close/>
                </a:path>
              </a:pathLst>
            </a:custGeom>
            <a:solidFill>
              <a:srgbClr val="4C5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1" name="Freeform 307"/>
            <p:cNvSpPr>
              <a:spLocks/>
            </p:cNvSpPr>
            <p:nvPr userDrawn="1"/>
          </p:nvSpPr>
          <p:spPr bwMode="auto">
            <a:xfrm>
              <a:off x="2954338" y="-787400"/>
              <a:ext cx="30163" cy="38100"/>
            </a:xfrm>
            <a:custGeom>
              <a:avLst/>
              <a:gdLst>
                <a:gd name="T0" fmla="*/ 1 w 8"/>
                <a:gd name="T1" fmla="*/ 10 h 10"/>
                <a:gd name="T2" fmla="*/ 6 w 8"/>
                <a:gd name="T3" fmla="*/ 0 h 10"/>
                <a:gd name="T4" fmla="*/ 7 w 8"/>
                <a:gd name="T5" fmla="*/ 5 h 10"/>
                <a:gd name="T6" fmla="*/ 1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1" y="10"/>
                  </a:moveTo>
                  <a:cubicBezTo>
                    <a:pt x="0" y="6"/>
                    <a:pt x="2" y="3"/>
                    <a:pt x="6" y="0"/>
                  </a:cubicBezTo>
                  <a:cubicBezTo>
                    <a:pt x="8" y="1"/>
                    <a:pt x="4" y="4"/>
                    <a:pt x="7" y="5"/>
                  </a:cubicBezTo>
                  <a:cubicBezTo>
                    <a:pt x="5" y="7"/>
                    <a:pt x="3" y="9"/>
                    <a:pt x="1" y="10"/>
                  </a:cubicBezTo>
                  <a:close/>
                </a:path>
              </a:pathLst>
            </a:custGeom>
            <a:solidFill>
              <a:srgbClr val="EDD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2" name="Freeform 308"/>
            <p:cNvSpPr>
              <a:spLocks/>
            </p:cNvSpPr>
            <p:nvPr userDrawn="1"/>
          </p:nvSpPr>
          <p:spPr bwMode="auto">
            <a:xfrm>
              <a:off x="1701801" y="-738188"/>
              <a:ext cx="71438" cy="57150"/>
            </a:xfrm>
            <a:custGeom>
              <a:avLst/>
              <a:gdLst>
                <a:gd name="T0" fmla="*/ 6 w 19"/>
                <a:gd name="T1" fmla="*/ 9 h 15"/>
                <a:gd name="T2" fmla="*/ 5 w 19"/>
                <a:gd name="T3" fmla="*/ 0 h 15"/>
                <a:gd name="T4" fmla="*/ 6 w 19"/>
                <a:gd name="T5" fmla="*/ 0 h 15"/>
                <a:gd name="T6" fmla="*/ 14 w 19"/>
                <a:gd name="T7" fmla="*/ 7 h 15"/>
                <a:gd name="T8" fmla="*/ 18 w 19"/>
                <a:gd name="T9" fmla="*/ 11 h 15"/>
                <a:gd name="T10" fmla="*/ 13 w 19"/>
                <a:gd name="T11" fmla="*/ 14 h 15"/>
                <a:gd name="T12" fmla="*/ 6 w 19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6" y="9"/>
                  </a:moveTo>
                  <a:cubicBezTo>
                    <a:pt x="5" y="6"/>
                    <a:pt x="0" y="4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9" y="2"/>
                    <a:pt x="12" y="4"/>
                    <a:pt x="14" y="7"/>
                  </a:cubicBezTo>
                  <a:cubicBezTo>
                    <a:pt x="15" y="9"/>
                    <a:pt x="19" y="8"/>
                    <a:pt x="18" y="11"/>
                  </a:cubicBezTo>
                  <a:cubicBezTo>
                    <a:pt x="18" y="15"/>
                    <a:pt x="14" y="11"/>
                    <a:pt x="13" y="14"/>
                  </a:cubicBezTo>
                  <a:cubicBezTo>
                    <a:pt x="10" y="13"/>
                    <a:pt x="7" y="13"/>
                    <a:pt x="6" y="9"/>
                  </a:cubicBezTo>
                  <a:close/>
                </a:path>
              </a:pathLst>
            </a:custGeom>
            <a:solidFill>
              <a:srgbClr val="DE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3" name="Freeform 309"/>
            <p:cNvSpPr>
              <a:spLocks/>
            </p:cNvSpPr>
            <p:nvPr userDrawn="1"/>
          </p:nvSpPr>
          <p:spPr bwMode="auto">
            <a:xfrm>
              <a:off x="2401888" y="-971550"/>
              <a:ext cx="98425" cy="230188"/>
            </a:xfrm>
            <a:custGeom>
              <a:avLst/>
              <a:gdLst>
                <a:gd name="T0" fmla="*/ 2 w 26"/>
                <a:gd name="T1" fmla="*/ 13 h 61"/>
                <a:gd name="T2" fmla="*/ 3 w 26"/>
                <a:gd name="T3" fmla="*/ 4 h 61"/>
                <a:gd name="T4" fmla="*/ 3 w 26"/>
                <a:gd name="T5" fmla="*/ 4 h 61"/>
                <a:gd name="T6" fmla="*/ 12 w 26"/>
                <a:gd name="T7" fmla="*/ 5 h 61"/>
                <a:gd name="T8" fmla="*/ 20 w 26"/>
                <a:gd name="T9" fmla="*/ 26 h 61"/>
                <a:gd name="T10" fmla="*/ 26 w 26"/>
                <a:gd name="T11" fmla="*/ 51 h 61"/>
                <a:gd name="T12" fmla="*/ 21 w 26"/>
                <a:gd name="T13" fmla="*/ 56 h 61"/>
                <a:gd name="T14" fmla="*/ 10 w 26"/>
                <a:gd name="T15" fmla="*/ 59 h 61"/>
                <a:gd name="T16" fmla="*/ 9 w 26"/>
                <a:gd name="T17" fmla="*/ 60 h 61"/>
                <a:gd name="T18" fmla="*/ 6 w 26"/>
                <a:gd name="T19" fmla="*/ 61 h 61"/>
                <a:gd name="T20" fmla="*/ 5 w 26"/>
                <a:gd name="T21" fmla="*/ 61 h 61"/>
                <a:gd name="T22" fmla="*/ 3 w 26"/>
                <a:gd name="T23" fmla="*/ 46 h 61"/>
                <a:gd name="T24" fmla="*/ 2 w 26"/>
                <a:gd name="T25" fmla="*/ 37 h 61"/>
                <a:gd name="T26" fmla="*/ 0 w 26"/>
                <a:gd name="T27" fmla="*/ 20 h 61"/>
                <a:gd name="T28" fmla="*/ 2 w 26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61">
                  <a:moveTo>
                    <a:pt x="2" y="13"/>
                  </a:moveTo>
                  <a:cubicBezTo>
                    <a:pt x="2" y="10"/>
                    <a:pt x="1" y="7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3"/>
                    <a:pt x="10" y="0"/>
                    <a:pt x="12" y="5"/>
                  </a:cubicBezTo>
                  <a:cubicBezTo>
                    <a:pt x="14" y="12"/>
                    <a:pt x="17" y="19"/>
                    <a:pt x="20" y="26"/>
                  </a:cubicBezTo>
                  <a:cubicBezTo>
                    <a:pt x="23" y="34"/>
                    <a:pt x="26" y="42"/>
                    <a:pt x="26" y="51"/>
                  </a:cubicBezTo>
                  <a:cubicBezTo>
                    <a:pt x="26" y="55"/>
                    <a:pt x="25" y="57"/>
                    <a:pt x="21" y="56"/>
                  </a:cubicBezTo>
                  <a:cubicBezTo>
                    <a:pt x="17" y="56"/>
                    <a:pt x="13" y="57"/>
                    <a:pt x="10" y="59"/>
                  </a:cubicBezTo>
                  <a:cubicBezTo>
                    <a:pt x="10" y="60"/>
                    <a:pt x="9" y="60"/>
                    <a:pt x="9" y="60"/>
                  </a:cubicBezTo>
                  <a:cubicBezTo>
                    <a:pt x="8" y="60"/>
                    <a:pt x="7" y="61"/>
                    <a:pt x="6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2" y="56"/>
                    <a:pt x="6" y="51"/>
                    <a:pt x="3" y="46"/>
                  </a:cubicBezTo>
                  <a:cubicBezTo>
                    <a:pt x="2" y="43"/>
                    <a:pt x="3" y="40"/>
                    <a:pt x="2" y="37"/>
                  </a:cubicBezTo>
                  <a:cubicBezTo>
                    <a:pt x="1" y="31"/>
                    <a:pt x="1" y="26"/>
                    <a:pt x="0" y="20"/>
                  </a:cubicBezTo>
                  <a:cubicBezTo>
                    <a:pt x="0" y="18"/>
                    <a:pt x="0" y="15"/>
                    <a:pt x="2" y="13"/>
                  </a:cubicBezTo>
                  <a:close/>
                </a:path>
              </a:pathLst>
            </a:custGeom>
            <a:solidFill>
              <a:srgbClr val="EB7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4" name="Freeform 310"/>
            <p:cNvSpPr>
              <a:spLocks/>
            </p:cNvSpPr>
            <p:nvPr userDrawn="1"/>
          </p:nvSpPr>
          <p:spPr bwMode="auto">
            <a:xfrm>
              <a:off x="2401888" y="-798513"/>
              <a:ext cx="19050" cy="60325"/>
            </a:xfrm>
            <a:custGeom>
              <a:avLst/>
              <a:gdLst>
                <a:gd name="T0" fmla="*/ 4 w 5"/>
                <a:gd name="T1" fmla="*/ 0 h 16"/>
                <a:gd name="T2" fmla="*/ 5 w 5"/>
                <a:gd name="T3" fmla="*/ 15 h 16"/>
                <a:gd name="T4" fmla="*/ 3 w 5"/>
                <a:gd name="T5" fmla="*/ 16 h 16"/>
                <a:gd name="T6" fmla="*/ 3 w 5"/>
                <a:gd name="T7" fmla="*/ 2 h 16"/>
                <a:gd name="T8" fmla="*/ 4 w 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5" y="5"/>
                    <a:pt x="5" y="10"/>
                    <a:pt x="5" y="15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0" y="12"/>
                    <a:pt x="5" y="7"/>
                    <a:pt x="3" y="2"/>
                  </a:cubicBezTo>
                  <a:cubicBezTo>
                    <a:pt x="2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3A2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5" name="Freeform 311"/>
            <p:cNvSpPr>
              <a:spLocks/>
            </p:cNvSpPr>
            <p:nvPr userDrawn="1"/>
          </p:nvSpPr>
          <p:spPr bwMode="auto">
            <a:xfrm>
              <a:off x="712788" y="-1536700"/>
              <a:ext cx="157163" cy="271463"/>
            </a:xfrm>
            <a:custGeom>
              <a:avLst/>
              <a:gdLst>
                <a:gd name="T0" fmla="*/ 6 w 42"/>
                <a:gd name="T1" fmla="*/ 63 h 72"/>
                <a:gd name="T2" fmla="*/ 2 w 42"/>
                <a:gd name="T3" fmla="*/ 60 h 72"/>
                <a:gd name="T4" fmla="*/ 2 w 42"/>
                <a:gd name="T5" fmla="*/ 61 h 72"/>
                <a:gd name="T6" fmla="*/ 9 w 42"/>
                <a:gd name="T7" fmla="*/ 19 h 72"/>
                <a:gd name="T8" fmla="*/ 12 w 42"/>
                <a:gd name="T9" fmla="*/ 13 h 72"/>
                <a:gd name="T10" fmla="*/ 11 w 42"/>
                <a:gd name="T11" fmla="*/ 13 h 72"/>
                <a:gd name="T12" fmla="*/ 25 w 42"/>
                <a:gd name="T13" fmla="*/ 0 h 72"/>
                <a:gd name="T14" fmla="*/ 40 w 42"/>
                <a:gd name="T15" fmla="*/ 12 h 72"/>
                <a:gd name="T16" fmla="*/ 41 w 42"/>
                <a:gd name="T17" fmla="*/ 32 h 72"/>
                <a:gd name="T18" fmla="*/ 36 w 42"/>
                <a:gd name="T19" fmla="*/ 60 h 72"/>
                <a:gd name="T20" fmla="*/ 25 w 42"/>
                <a:gd name="T21" fmla="*/ 66 h 72"/>
                <a:gd name="T22" fmla="*/ 19 w 42"/>
                <a:gd name="T23" fmla="*/ 65 h 72"/>
                <a:gd name="T24" fmla="*/ 16 w 42"/>
                <a:gd name="T25" fmla="*/ 64 h 72"/>
                <a:gd name="T26" fmla="*/ 29 w 42"/>
                <a:gd name="T27" fmla="*/ 67 h 72"/>
                <a:gd name="T28" fmla="*/ 32 w 42"/>
                <a:gd name="T29" fmla="*/ 70 h 72"/>
                <a:gd name="T30" fmla="*/ 29 w 42"/>
                <a:gd name="T31" fmla="*/ 72 h 72"/>
                <a:gd name="T32" fmla="*/ 6 w 42"/>
                <a:gd name="T33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72">
                  <a:moveTo>
                    <a:pt x="6" y="63"/>
                  </a:moveTo>
                  <a:cubicBezTo>
                    <a:pt x="5" y="62"/>
                    <a:pt x="3" y="61"/>
                    <a:pt x="2" y="6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0" y="46"/>
                    <a:pt x="4" y="32"/>
                    <a:pt x="9" y="19"/>
                  </a:cubicBezTo>
                  <a:cubicBezTo>
                    <a:pt x="10" y="17"/>
                    <a:pt x="11" y="15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7"/>
                    <a:pt x="17" y="2"/>
                    <a:pt x="25" y="0"/>
                  </a:cubicBezTo>
                  <a:cubicBezTo>
                    <a:pt x="34" y="1"/>
                    <a:pt x="37" y="3"/>
                    <a:pt x="40" y="12"/>
                  </a:cubicBezTo>
                  <a:cubicBezTo>
                    <a:pt x="42" y="18"/>
                    <a:pt x="42" y="25"/>
                    <a:pt x="41" y="32"/>
                  </a:cubicBezTo>
                  <a:cubicBezTo>
                    <a:pt x="39" y="41"/>
                    <a:pt x="38" y="51"/>
                    <a:pt x="36" y="60"/>
                  </a:cubicBezTo>
                  <a:cubicBezTo>
                    <a:pt x="34" y="66"/>
                    <a:pt x="32" y="67"/>
                    <a:pt x="25" y="66"/>
                  </a:cubicBezTo>
                  <a:cubicBezTo>
                    <a:pt x="23" y="66"/>
                    <a:pt x="21" y="65"/>
                    <a:pt x="19" y="65"/>
                  </a:cubicBezTo>
                  <a:cubicBezTo>
                    <a:pt x="17" y="65"/>
                    <a:pt x="16" y="64"/>
                    <a:pt x="16" y="64"/>
                  </a:cubicBezTo>
                  <a:cubicBezTo>
                    <a:pt x="20" y="66"/>
                    <a:pt x="24" y="66"/>
                    <a:pt x="29" y="67"/>
                  </a:cubicBezTo>
                  <a:cubicBezTo>
                    <a:pt x="31" y="67"/>
                    <a:pt x="32" y="68"/>
                    <a:pt x="32" y="70"/>
                  </a:cubicBezTo>
                  <a:cubicBezTo>
                    <a:pt x="32" y="71"/>
                    <a:pt x="30" y="72"/>
                    <a:pt x="29" y="72"/>
                  </a:cubicBezTo>
                  <a:cubicBezTo>
                    <a:pt x="20" y="72"/>
                    <a:pt x="12" y="72"/>
                    <a:pt x="6" y="63"/>
                  </a:cubicBezTo>
                  <a:close/>
                </a:path>
              </a:pathLst>
            </a:custGeom>
            <a:solidFill>
              <a:srgbClr val="F29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6" name="Freeform 312"/>
            <p:cNvSpPr>
              <a:spLocks/>
            </p:cNvSpPr>
            <p:nvPr userDrawn="1"/>
          </p:nvSpPr>
          <p:spPr bwMode="auto">
            <a:xfrm>
              <a:off x="671513" y="-1257300"/>
              <a:ext cx="127000" cy="439738"/>
            </a:xfrm>
            <a:custGeom>
              <a:avLst/>
              <a:gdLst>
                <a:gd name="T0" fmla="*/ 20 w 34"/>
                <a:gd name="T1" fmla="*/ 69 h 117"/>
                <a:gd name="T2" fmla="*/ 20 w 34"/>
                <a:gd name="T3" fmla="*/ 73 h 117"/>
                <a:gd name="T4" fmla="*/ 22 w 34"/>
                <a:gd name="T5" fmla="*/ 83 h 117"/>
                <a:gd name="T6" fmla="*/ 26 w 34"/>
                <a:gd name="T7" fmla="*/ 92 h 117"/>
                <a:gd name="T8" fmla="*/ 27 w 34"/>
                <a:gd name="T9" fmla="*/ 95 h 117"/>
                <a:gd name="T10" fmla="*/ 26 w 34"/>
                <a:gd name="T11" fmla="*/ 95 h 117"/>
                <a:gd name="T12" fmla="*/ 26 w 34"/>
                <a:gd name="T13" fmla="*/ 98 h 117"/>
                <a:gd name="T14" fmla="*/ 24 w 34"/>
                <a:gd name="T15" fmla="*/ 97 h 117"/>
                <a:gd name="T16" fmla="*/ 19 w 34"/>
                <a:gd name="T17" fmla="*/ 94 h 117"/>
                <a:gd name="T18" fmla="*/ 24 w 34"/>
                <a:gd name="T19" fmla="*/ 117 h 117"/>
                <a:gd name="T20" fmla="*/ 13 w 34"/>
                <a:gd name="T21" fmla="*/ 99 h 117"/>
                <a:gd name="T22" fmla="*/ 18 w 34"/>
                <a:gd name="T23" fmla="*/ 116 h 117"/>
                <a:gd name="T24" fmla="*/ 11 w 34"/>
                <a:gd name="T25" fmla="*/ 110 h 117"/>
                <a:gd name="T26" fmla="*/ 8 w 34"/>
                <a:gd name="T27" fmla="*/ 99 h 117"/>
                <a:gd name="T28" fmla="*/ 8 w 34"/>
                <a:gd name="T29" fmla="*/ 109 h 117"/>
                <a:gd name="T30" fmla="*/ 5 w 34"/>
                <a:gd name="T31" fmla="*/ 98 h 117"/>
                <a:gd name="T32" fmla="*/ 6 w 34"/>
                <a:gd name="T33" fmla="*/ 111 h 117"/>
                <a:gd name="T34" fmla="*/ 3 w 34"/>
                <a:gd name="T35" fmla="*/ 109 h 117"/>
                <a:gd name="T36" fmla="*/ 5 w 34"/>
                <a:gd name="T37" fmla="*/ 83 h 117"/>
                <a:gd name="T38" fmla="*/ 7 w 34"/>
                <a:gd name="T39" fmla="*/ 79 h 117"/>
                <a:gd name="T40" fmla="*/ 10 w 34"/>
                <a:gd name="T41" fmla="*/ 37 h 117"/>
                <a:gd name="T42" fmla="*/ 14 w 34"/>
                <a:gd name="T43" fmla="*/ 2 h 117"/>
                <a:gd name="T44" fmla="*/ 33 w 34"/>
                <a:gd name="T45" fmla="*/ 6 h 117"/>
                <a:gd name="T46" fmla="*/ 31 w 34"/>
                <a:gd name="T47" fmla="*/ 24 h 117"/>
                <a:gd name="T48" fmla="*/ 25 w 34"/>
                <a:gd name="T49" fmla="*/ 49 h 117"/>
                <a:gd name="T50" fmla="*/ 20 w 34"/>
                <a:gd name="T51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117">
                  <a:moveTo>
                    <a:pt x="20" y="69"/>
                  </a:moveTo>
                  <a:cubicBezTo>
                    <a:pt x="20" y="70"/>
                    <a:pt x="20" y="72"/>
                    <a:pt x="20" y="73"/>
                  </a:cubicBezTo>
                  <a:cubicBezTo>
                    <a:pt x="20" y="76"/>
                    <a:pt x="20" y="80"/>
                    <a:pt x="22" y="83"/>
                  </a:cubicBezTo>
                  <a:cubicBezTo>
                    <a:pt x="23" y="86"/>
                    <a:pt x="25" y="89"/>
                    <a:pt x="26" y="92"/>
                  </a:cubicBezTo>
                  <a:cubicBezTo>
                    <a:pt x="26" y="93"/>
                    <a:pt x="26" y="94"/>
                    <a:pt x="27" y="95"/>
                  </a:cubicBezTo>
                  <a:cubicBezTo>
                    <a:pt x="27" y="95"/>
                    <a:pt x="26" y="95"/>
                    <a:pt x="26" y="95"/>
                  </a:cubicBezTo>
                  <a:cubicBezTo>
                    <a:pt x="26" y="96"/>
                    <a:pt x="27" y="98"/>
                    <a:pt x="26" y="98"/>
                  </a:cubicBezTo>
                  <a:cubicBezTo>
                    <a:pt x="25" y="99"/>
                    <a:pt x="24" y="98"/>
                    <a:pt x="24" y="97"/>
                  </a:cubicBezTo>
                  <a:cubicBezTo>
                    <a:pt x="22" y="96"/>
                    <a:pt x="22" y="94"/>
                    <a:pt x="19" y="94"/>
                  </a:cubicBezTo>
                  <a:cubicBezTo>
                    <a:pt x="18" y="102"/>
                    <a:pt x="23" y="109"/>
                    <a:pt x="24" y="117"/>
                  </a:cubicBezTo>
                  <a:cubicBezTo>
                    <a:pt x="15" y="114"/>
                    <a:pt x="17" y="105"/>
                    <a:pt x="13" y="99"/>
                  </a:cubicBezTo>
                  <a:cubicBezTo>
                    <a:pt x="12" y="106"/>
                    <a:pt x="15" y="111"/>
                    <a:pt x="18" y="116"/>
                  </a:cubicBezTo>
                  <a:cubicBezTo>
                    <a:pt x="13" y="116"/>
                    <a:pt x="14" y="116"/>
                    <a:pt x="11" y="110"/>
                  </a:cubicBezTo>
                  <a:cubicBezTo>
                    <a:pt x="10" y="107"/>
                    <a:pt x="11" y="103"/>
                    <a:pt x="8" y="99"/>
                  </a:cubicBezTo>
                  <a:cubicBezTo>
                    <a:pt x="7" y="103"/>
                    <a:pt x="10" y="106"/>
                    <a:pt x="8" y="109"/>
                  </a:cubicBezTo>
                  <a:cubicBezTo>
                    <a:pt x="5" y="107"/>
                    <a:pt x="7" y="103"/>
                    <a:pt x="5" y="98"/>
                  </a:cubicBezTo>
                  <a:cubicBezTo>
                    <a:pt x="3" y="104"/>
                    <a:pt x="5" y="107"/>
                    <a:pt x="6" y="111"/>
                  </a:cubicBezTo>
                  <a:cubicBezTo>
                    <a:pt x="4" y="111"/>
                    <a:pt x="4" y="109"/>
                    <a:pt x="3" y="109"/>
                  </a:cubicBezTo>
                  <a:cubicBezTo>
                    <a:pt x="2" y="100"/>
                    <a:pt x="0" y="91"/>
                    <a:pt x="5" y="83"/>
                  </a:cubicBezTo>
                  <a:cubicBezTo>
                    <a:pt x="7" y="82"/>
                    <a:pt x="7" y="81"/>
                    <a:pt x="7" y="79"/>
                  </a:cubicBezTo>
                  <a:cubicBezTo>
                    <a:pt x="8" y="65"/>
                    <a:pt x="9" y="51"/>
                    <a:pt x="10" y="37"/>
                  </a:cubicBezTo>
                  <a:cubicBezTo>
                    <a:pt x="11" y="25"/>
                    <a:pt x="12" y="13"/>
                    <a:pt x="14" y="2"/>
                  </a:cubicBezTo>
                  <a:cubicBezTo>
                    <a:pt x="21" y="0"/>
                    <a:pt x="28" y="1"/>
                    <a:pt x="33" y="6"/>
                  </a:cubicBezTo>
                  <a:cubicBezTo>
                    <a:pt x="34" y="12"/>
                    <a:pt x="32" y="18"/>
                    <a:pt x="31" y="24"/>
                  </a:cubicBezTo>
                  <a:cubicBezTo>
                    <a:pt x="27" y="32"/>
                    <a:pt x="27" y="40"/>
                    <a:pt x="25" y="49"/>
                  </a:cubicBezTo>
                  <a:cubicBezTo>
                    <a:pt x="23" y="55"/>
                    <a:pt x="23" y="62"/>
                    <a:pt x="20" y="69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7" name="Freeform 313"/>
            <p:cNvSpPr>
              <a:spLocks/>
            </p:cNvSpPr>
            <p:nvPr userDrawn="1"/>
          </p:nvSpPr>
          <p:spPr bwMode="auto">
            <a:xfrm>
              <a:off x="735013" y="-1563688"/>
              <a:ext cx="146050" cy="309563"/>
            </a:xfrm>
            <a:custGeom>
              <a:avLst/>
              <a:gdLst>
                <a:gd name="T0" fmla="*/ 0 w 39"/>
                <a:gd name="T1" fmla="*/ 70 h 82"/>
                <a:gd name="T2" fmla="*/ 20 w 39"/>
                <a:gd name="T3" fmla="*/ 77 h 82"/>
                <a:gd name="T4" fmla="*/ 25 w 39"/>
                <a:gd name="T5" fmla="*/ 76 h 82"/>
                <a:gd name="T6" fmla="*/ 21 w 39"/>
                <a:gd name="T7" fmla="*/ 74 h 82"/>
                <a:gd name="T8" fmla="*/ 3 w 39"/>
                <a:gd name="T9" fmla="*/ 68 h 82"/>
                <a:gd name="T10" fmla="*/ 21 w 39"/>
                <a:gd name="T11" fmla="*/ 72 h 82"/>
                <a:gd name="T12" fmla="*/ 27 w 39"/>
                <a:gd name="T13" fmla="*/ 70 h 82"/>
                <a:gd name="T14" fmla="*/ 32 w 39"/>
                <a:gd name="T15" fmla="*/ 20 h 82"/>
                <a:gd name="T16" fmla="*/ 18 w 39"/>
                <a:gd name="T17" fmla="*/ 9 h 82"/>
                <a:gd name="T18" fmla="*/ 19 w 39"/>
                <a:gd name="T19" fmla="*/ 5 h 82"/>
                <a:gd name="T20" fmla="*/ 30 w 39"/>
                <a:gd name="T21" fmla="*/ 0 h 82"/>
                <a:gd name="T22" fmla="*/ 32 w 39"/>
                <a:gd name="T23" fmla="*/ 3 h 82"/>
                <a:gd name="T24" fmla="*/ 31 w 39"/>
                <a:gd name="T25" fmla="*/ 10 h 82"/>
                <a:gd name="T26" fmla="*/ 36 w 39"/>
                <a:gd name="T27" fmla="*/ 39 h 82"/>
                <a:gd name="T28" fmla="*/ 30 w 39"/>
                <a:gd name="T29" fmla="*/ 74 h 82"/>
                <a:gd name="T30" fmla="*/ 22 w 39"/>
                <a:gd name="T31" fmla="*/ 82 h 82"/>
                <a:gd name="T32" fmla="*/ 16 w 39"/>
                <a:gd name="T33" fmla="*/ 82 h 82"/>
                <a:gd name="T34" fmla="*/ 5 w 39"/>
                <a:gd name="T35" fmla="*/ 78 h 82"/>
                <a:gd name="T36" fmla="*/ 0 w 39"/>
                <a:gd name="T37" fmla="*/ 72 h 82"/>
                <a:gd name="T38" fmla="*/ 0 w 39"/>
                <a:gd name="T39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82">
                  <a:moveTo>
                    <a:pt x="0" y="70"/>
                  </a:moveTo>
                  <a:cubicBezTo>
                    <a:pt x="6" y="74"/>
                    <a:pt x="13" y="77"/>
                    <a:pt x="20" y="77"/>
                  </a:cubicBezTo>
                  <a:cubicBezTo>
                    <a:pt x="22" y="77"/>
                    <a:pt x="24" y="79"/>
                    <a:pt x="25" y="76"/>
                  </a:cubicBezTo>
                  <a:cubicBezTo>
                    <a:pt x="25" y="73"/>
                    <a:pt x="22" y="75"/>
                    <a:pt x="21" y="74"/>
                  </a:cubicBezTo>
                  <a:cubicBezTo>
                    <a:pt x="14" y="73"/>
                    <a:pt x="8" y="72"/>
                    <a:pt x="3" y="68"/>
                  </a:cubicBezTo>
                  <a:cubicBezTo>
                    <a:pt x="9" y="70"/>
                    <a:pt x="15" y="72"/>
                    <a:pt x="21" y="72"/>
                  </a:cubicBezTo>
                  <a:cubicBezTo>
                    <a:pt x="23" y="73"/>
                    <a:pt x="26" y="73"/>
                    <a:pt x="27" y="70"/>
                  </a:cubicBezTo>
                  <a:cubicBezTo>
                    <a:pt x="31" y="54"/>
                    <a:pt x="35" y="37"/>
                    <a:pt x="32" y="20"/>
                  </a:cubicBezTo>
                  <a:cubicBezTo>
                    <a:pt x="30" y="11"/>
                    <a:pt x="28" y="9"/>
                    <a:pt x="18" y="9"/>
                  </a:cubicBezTo>
                  <a:cubicBezTo>
                    <a:pt x="17" y="7"/>
                    <a:pt x="20" y="7"/>
                    <a:pt x="19" y="5"/>
                  </a:cubicBezTo>
                  <a:cubicBezTo>
                    <a:pt x="22" y="1"/>
                    <a:pt x="26" y="1"/>
                    <a:pt x="30" y="0"/>
                  </a:cubicBezTo>
                  <a:cubicBezTo>
                    <a:pt x="31" y="1"/>
                    <a:pt x="32" y="1"/>
                    <a:pt x="32" y="3"/>
                  </a:cubicBezTo>
                  <a:cubicBezTo>
                    <a:pt x="30" y="5"/>
                    <a:pt x="28" y="7"/>
                    <a:pt x="31" y="10"/>
                  </a:cubicBezTo>
                  <a:cubicBezTo>
                    <a:pt x="39" y="19"/>
                    <a:pt x="37" y="29"/>
                    <a:pt x="36" y="39"/>
                  </a:cubicBezTo>
                  <a:cubicBezTo>
                    <a:pt x="36" y="51"/>
                    <a:pt x="33" y="62"/>
                    <a:pt x="30" y="74"/>
                  </a:cubicBezTo>
                  <a:cubicBezTo>
                    <a:pt x="29" y="78"/>
                    <a:pt x="27" y="82"/>
                    <a:pt x="22" y="82"/>
                  </a:cubicBezTo>
                  <a:cubicBezTo>
                    <a:pt x="20" y="82"/>
                    <a:pt x="18" y="80"/>
                    <a:pt x="16" y="82"/>
                  </a:cubicBezTo>
                  <a:cubicBezTo>
                    <a:pt x="13" y="80"/>
                    <a:pt x="9" y="79"/>
                    <a:pt x="5" y="78"/>
                  </a:cubicBezTo>
                  <a:cubicBezTo>
                    <a:pt x="3" y="76"/>
                    <a:pt x="0" y="76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lose/>
                </a:path>
              </a:pathLst>
            </a:custGeom>
            <a:solidFill>
              <a:srgbClr val="8D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8" name="Freeform 314"/>
            <p:cNvSpPr>
              <a:spLocks/>
            </p:cNvSpPr>
            <p:nvPr userDrawn="1"/>
          </p:nvSpPr>
          <p:spPr bwMode="auto">
            <a:xfrm>
              <a:off x="723901" y="-1292225"/>
              <a:ext cx="82550" cy="57150"/>
            </a:xfrm>
            <a:custGeom>
              <a:avLst/>
              <a:gdLst>
                <a:gd name="T0" fmla="*/ 3 w 22"/>
                <a:gd name="T1" fmla="*/ 0 h 15"/>
                <a:gd name="T2" fmla="*/ 16 w 22"/>
                <a:gd name="T3" fmla="*/ 6 h 15"/>
                <a:gd name="T4" fmla="*/ 20 w 22"/>
                <a:gd name="T5" fmla="*/ 9 h 15"/>
                <a:gd name="T6" fmla="*/ 19 w 22"/>
                <a:gd name="T7" fmla="*/ 15 h 15"/>
                <a:gd name="T8" fmla="*/ 0 w 22"/>
                <a:gd name="T9" fmla="*/ 11 h 15"/>
                <a:gd name="T10" fmla="*/ 3 w 2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3" y="0"/>
                  </a:moveTo>
                  <a:cubicBezTo>
                    <a:pt x="7" y="4"/>
                    <a:pt x="11" y="5"/>
                    <a:pt x="16" y="6"/>
                  </a:cubicBezTo>
                  <a:cubicBezTo>
                    <a:pt x="18" y="7"/>
                    <a:pt x="20" y="7"/>
                    <a:pt x="20" y="9"/>
                  </a:cubicBezTo>
                  <a:cubicBezTo>
                    <a:pt x="21" y="12"/>
                    <a:pt x="22" y="14"/>
                    <a:pt x="19" y="15"/>
                  </a:cubicBezTo>
                  <a:cubicBezTo>
                    <a:pt x="13" y="12"/>
                    <a:pt x="6" y="13"/>
                    <a:pt x="0" y="11"/>
                  </a:cubicBezTo>
                  <a:cubicBezTo>
                    <a:pt x="0" y="7"/>
                    <a:pt x="1" y="3"/>
                    <a:pt x="3" y="0"/>
                  </a:cubicBezTo>
                  <a:close/>
                </a:path>
              </a:pathLst>
            </a:custGeom>
            <a:solidFill>
              <a:srgbClr val="DF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9" name="Freeform 315"/>
            <p:cNvSpPr>
              <a:spLocks/>
            </p:cNvSpPr>
            <p:nvPr userDrawn="1"/>
          </p:nvSpPr>
          <p:spPr bwMode="auto">
            <a:xfrm>
              <a:off x="1539876" y="-711200"/>
              <a:ext cx="11113" cy="38100"/>
            </a:xfrm>
            <a:custGeom>
              <a:avLst/>
              <a:gdLst>
                <a:gd name="T0" fmla="*/ 3 w 3"/>
                <a:gd name="T1" fmla="*/ 0 h 10"/>
                <a:gd name="T2" fmla="*/ 3 w 3"/>
                <a:gd name="T3" fmla="*/ 10 h 10"/>
                <a:gd name="T4" fmla="*/ 3 w 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3" y="3"/>
                    <a:pt x="3" y="6"/>
                    <a:pt x="3" y="10"/>
                  </a:cubicBezTo>
                  <a:cubicBezTo>
                    <a:pt x="0" y="7"/>
                    <a:pt x="0" y="7"/>
                    <a:pt x="3" y="0"/>
                  </a:cubicBezTo>
                  <a:close/>
                </a:path>
              </a:pathLst>
            </a:custGeom>
            <a:solidFill>
              <a:srgbClr val="E6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0" name="Freeform 316"/>
            <p:cNvSpPr>
              <a:spLocks/>
            </p:cNvSpPr>
            <p:nvPr userDrawn="1"/>
          </p:nvSpPr>
          <p:spPr bwMode="auto">
            <a:xfrm>
              <a:off x="2432051" y="-752475"/>
              <a:ext cx="60325" cy="30163"/>
            </a:xfrm>
            <a:custGeom>
              <a:avLst/>
              <a:gdLst>
                <a:gd name="T0" fmla="*/ 1 w 16"/>
                <a:gd name="T1" fmla="*/ 2 h 8"/>
                <a:gd name="T2" fmla="*/ 2 w 16"/>
                <a:gd name="T3" fmla="*/ 1 h 8"/>
                <a:gd name="T4" fmla="*/ 13 w 16"/>
                <a:gd name="T5" fmla="*/ 0 h 8"/>
                <a:gd name="T6" fmla="*/ 16 w 16"/>
                <a:gd name="T7" fmla="*/ 3 h 8"/>
                <a:gd name="T8" fmla="*/ 13 w 16"/>
                <a:gd name="T9" fmla="*/ 5 h 8"/>
                <a:gd name="T10" fmla="*/ 5 w 16"/>
                <a:gd name="T11" fmla="*/ 6 h 8"/>
                <a:gd name="T12" fmla="*/ 1 w 16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" y="2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6"/>
                    <a:pt x="14" y="5"/>
                    <a:pt x="13" y="5"/>
                  </a:cubicBezTo>
                  <a:cubicBezTo>
                    <a:pt x="10" y="6"/>
                    <a:pt x="7" y="5"/>
                    <a:pt x="5" y="6"/>
                  </a:cubicBezTo>
                  <a:cubicBezTo>
                    <a:pt x="0" y="8"/>
                    <a:pt x="1" y="5"/>
                    <a:pt x="1" y="2"/>
                  </a:cubicBezTo>
                  <a:close/>
                </a:path>
              </a:pathLst>
            </a:custGeom>
            <a:solidFill>
              <a:srgbClr val="E0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1" name="Freeform 317"/>
            <p:cNvSpPr>
              <a:spLocks/>
            </p:cNvSpPr>
            <p:nvPr userDrawn="1"/>
          </p:nvSpPr>
          <p:spPr bwMode="auto">
            <a:xfrm>
              <a:off x="2390776" y="-858838"/>
              <a:ext cx="30163" cy="68263"/>
            </a:xfrm>
            <a:custGeom>
              <a:avLst/>
              <a:gdLst>
                <a:gd name="T0" fmla="*/ 7 w 8"/>
                <a:gd name="T1" fmla="*/ 16 h 18"/>
                <a:gd name="T2" fmla="*/ 6 w 8"/>
                <a:gd name="T3" fmla="*/ 18 h 18"/>
                <a:gd name="T4" fmla="*/ 4 w 8"/>
                <a:gd name="T5" fmla="*/ 17 h 18"/>
                <a:gd name="T6" fmla="*/ 1 w 8"/>
                <a:gd name="T7" fmla="*/ 7 h 18"/>
                <a:gd name="T8" fmla="*/ 3 w 8"/>
                <a:gd name="T9" fmla="*/ 0 h 18"/>
                <a:gd name="T10" fmla="*/ 5 w 8"/>
                <a:gd name="T11" fmla="*/ 6 h 18"/>
                <a:gd name="T12" fmla="*/ 6 w 8"/>
                <a:gd name="T13" fmla="*/ 7 h 18"/>
                <a:gd name="T14" fmla="*/ 7 w 8"/>
                <a:gd name="T15" fmla="*/ 7 h 18"/>
                <a:gd name="T16" fmla="*/ 7 w 8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8">
                  <a:moveTo>
                    <a:pt x="7" y="16"/>
                  </a:moveTo>
                  <a:cubicBezTo>
                    <a:pt x="7" y="16"/>
                    <a:pt x="7" y="17"/>
                    <a:pt x="6" y="18"/>
                  </a:cubicBezTo>
                  <a:cubicBezTo>
                    <a:pt x="5" y="18"/>
                    <a:pt x="5" y="17"/>
                    <a:pt x="4" y="17"/>
                  </a:cubicBezTo>
                  <a:cubicBezTo>
                    <a:pt x="1" y="14"/>
                    <a:pt x="2" y="10"/>
                    <a:pt x="1" y="7"/>
                  </a:cubicBezTo>
                  <a:cubicBezTo>
                    <a:pt x="1" y="4"/>
                    <a:pt x="0" y="2"/>
                    <a:pt x="3" y="0"/>
                  </a:cubicBezTo>
                  <a:cubicBezTo>
                    <a:pt x="6" y="1"/>
                    <a:pt x="4" y="4"/>
                    <a:pt x="5" y="6"/>
                  </a:cubicBezTo>
                  <a:cubicBezTo>
                    <a:pt x="6" y="7"/>
                    <a:pt x="5" y="6"/>
                    <a:pt x="6" y="7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8" y="10"/>
                    <a:pt x="8" y="13"/>
                    <a:pt x="7" y="16"/>
                  </a:cubicBezTo>
                  <a:close/>
                </a:path>
              </a:pathLst>
            </a:custGeom>
            <a:solidFill>
              <a:srgbClr val="837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2" name="Freeform 318"/>
            <p:cNvSpPr>
              <a:spLocks/>
            </p:cNvSpPr>
            <p:nvPr userDrawn="1"/>
          </p:nvSpPr>
          <p:spPr bwMode="auto">
            <a:xfrm>
              <a:off x="2387601" y="-831850"/>
              <a:ext cx="22225" cy="52388"/>
            </a:xfrm>
            <a:custGeom>
              <a:avLst/>
              <a:gdLst>
                <a:gd name="T0" fmla="*/ 3 w 6"/>
                <a:gd name="T1" fmla="*/ 0 h 14"/>
                <a:gd name="T2" fmla="*/ 5 w 6"/>
                <a:gd name="T3" fmla="*/ 10 h 14"/>
                <a:gd name="T4" fmla="*/ 3 w 6"/>
                <a:gd name="T5" fmla="*/ 14 h 14"/>
                <a:gd name="T6" fmla="*/ 3 w 6"/>
                <a:gd name="T7" fmla="*/ 12 h 14"/>
                <a:gd name="T8" fmla="*/ 3 w 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3" y="0"/>
                  </a:moveTo>
                  <a:cubicBezTo>
                    <a:pt x="6" y="3"/>
                    <a:pt x="4" y="7"/>
                    <a:pt x="5" y="10"/>
                  </a:cubicBezTo>
                  <a:cubicBezTo>
                    <a:pt x="5" y="11"/>
                    <a:pt x="5" y="13"/>
                    <a:pt x="3" y="14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1" y="8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4C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3" name="Freeform 319"/>
            <p:cNvSpPr>
              <a:spLocks/>
            </p:cNvSpPr>
            <p:nvPr userDrawn="1"/>
          </p:nvSpPr>
          <p:spPr bwMode="auto">
            <a:xfrm>
              <a:off x="1058863" y="-944563"/>
              <a:ext cx="25400" cy="123825"/>
            </a:xfrm>
            <a:custGeom>
              <a:avLst/>
              <a:gdLst>
                <a:gd name="T0" fmla="*/ 0 w 7"/>
                <a:gd name="T1" fmla="*/ 2 h 33"/>
                <a:gd name="T2" fmla="*/ 4 w 7"/>
                <a:gd name="T3" fmla="*/ 1 h 33"/>
                <a:gd name="T4" fmla="*/ 3 w 7"/>
                <a:gd name="T5" fmla="*/ 33 h 33"/>
                <a:gd name="T6" fmla="*/ 0 w 7"/>
                <a:gd name="T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3">
                  <a:moveTo>
                    <a:pt x="0" y="2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6" y="11"/>
                    <a:pt x="7" y="21"/>
                    <a:pt x="3" y="33"/>
                  </a:cubicBezTo>
                  <a:cubicBezTo>
                    <a:pt x="0" y="21"/>
                    <a:pt x="4" y="11"/>
                    <a:pt x="0" y="2"/>
                  </a:cubicBezTo>
                  <a:close/>
                </a:path>
              </a:pathLst>
            </a:custGeom>
            <a:solidFill>
              <a:srgbClr val="50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4" name="Freeform 320"/>
            <p:cNvSpPr>
              <a:spLocks/>
            </p:cNvSpPr>
            <p:nvPr userDrawn="1"/>
          </p:nvSpPr>
          <p:spPr bwMode="auto">
            <a:xfrm>
              <a:off x="3481388" y="-711200"/>
              <a:ext cx="38100" cy="41275"/>
            </a:xfrm>
            <a:custGeom>
              <a:avLst/>
              <a:gdLst>
                <a:gd name="T0" fmla="*/ 6 w 10"/>
                <a:gd name="T1" fmla="*/ 0 h 11"/>
                <a:gd name="T2" fmla="*/ 8 w 10"/>
                <a:gd name="T3" fmla="*/ 4 h 11"/>
                <a:gd name="T4" fmla="*/ 5 w 10"/>
                <a:gd name="T5" fmla="*/ 8 h 11"/>
                <a:gd name="T6" fmla="*/ 0 w 10"/>
                <a:gd name="T7" fmla="*/ 8 h 11"/>
                <a:gd name="T8" fmla="*/ 2 w 10"/>
                <a:gd name="T9" fmla="*/ 4 h 11"/>
                <a:gd name="T10" fmla="*/ 6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6" y="0"/>
                  </a:moveTo>
                  <a:cubicBezTo>
                    <a:pt x="10" y="0"/>
                    <a:pt x="9" y="2"/>
                    <a:pt x="8" y="4"/>
                  </a:cubicBezTo>
                  <a:cubicBezTo>
                    <a:pt x="7" y="6"/>
                    <a:pt x="7" y="8"/>
                    <a:pt x="5" y="8"/>
                  </a:cubicBezTo>
                  <a:cubicBezTo>
                    <a:pt x="3" y="7"/>
                    <a:pt x="1" y="11"/>
                    <a:pt x="0" y="8"/>
                  </a:cubicBezTo>
                  <a:cubicBezTo>
                    <a:pt x="0" y="7"/>
                    <a:pt x="0" y="5"/>
                    <a:pt x="2" y="4"/>
                  </a:cubicBezTo>
                  <a:cubicBezTo>
                    <a:pt x="3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2E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5" name="Freeform 321"/>
            <p:cNvSpPr>
              <a:spLocks/>
            </p:cNvSpPr>
            <p:nvPr userDrawn="1"/>
          </p:nvSpPr>
          <p:spPr bwMode="auto">
            <a:xfrm>
              <a:off x="2217738" y="-1103313"/>
              <a:ext cx="150813" cy="230188"/>
            </a:xfrm>
            <a:custGeom>
              <a:avLst/>
              <a:gdLst>
                <a:gd name="T0" fmla="*/ 37 w 40"/>
                <a:gd name="T1" fmla="*/ 26 h 61"/>
                <a:gd name="T2" fmla="*/ 39 w 40"/>
                <a:gd name="T3" fmla="*/ 29 h 61"/>
                <a:gd name="T4" fmla="*/ 21 w 40"/>
                <a:gd name="T5" fmla="*/ 26 h 61"/>
                <a:gd name="T6" fmla="*/ 36 w 40"/>
                <a:gd name="T7" fmla="*/ 32 h 61"/>
                <a:gd name="T8" fmla="*/ 39 w 40"/>
                <a:gd name="T9" fmla="*/ 37 h 61"/>
                <a:gd name="T10" fmla="*/ 34 w 40"/>
                <a:gd name="T11" fmla="*/ 45 h 61"/>
                <a:gd name="T12" fmla="*/ 9 w 40"/>
                <a:gd name="T13" fmla="*/ 61 h 61"/>
                <a:gd name="T14" fmla="*/ 6 w 40"/>
                <a:gd name="T15" fmla="*/ 55 h 61"/>
                <a:gd name="T16" fmla="*/ 2 w 40"/>
                <a:gd name="T17" fmla="*/ 19 h 61"/>
                <a:gd name="T18" fmla="*/ 1 w 40"/>
                <a:gd name="T19" fmla="*/ 7 h 61"/>
                <a:gd name="T20" fmla="*/ 2 w 40"/>
                <a:gd name="T21" fmla="*/ 5 h 61"/>
                <a:gd name="T22" fmla="*/ 8 w 40"/>
                <a:gd name="T23" fmla="*/ 1 h 61"/>
                <a:gd name="T24" fmla="*/ 11 w 40"/>
                <a:gd name="T25" fmla="*/ 7 h 61"/>
                <a:gd name="T26" fmla="*/ 15 w 40"/>
                <a:gd name="T27" fmla="*/ 12 h 61"/>
                <a:gd name="T28" fmla="*/ 22 w 40"/>
                <a:gd name="T29" fmla="*/ 17 h 61"/>
                <a:gd name="T30" fmla="*/ 37 w 40"/>
                <a:gd name="T31" fmla="*/ 25 h 61"/>
                <a:gd name="T32" fmla="*/ 37 w 40"/>
                <a:gd name="T33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1">
                  <a:moveTo>
                    <a:pt x="37" y="26"/>
                  </a:moveTo>
                  <a:cubicBezTo>
                    <a:pt x="38" y="27"/>
                    <a:pt x="38" y="28"/>
                    <a:pt x="39" y="29"/>
                  </a:cubicBezTo>
                  <a:cubicBezTo>
                    <a:pt x="33" y="30"/>
                    <a:pt x="27" y="27"/>
                    <a:pt x="21" y="26"/>
                  </a:cubicBezTo>
                  <a:cubicBezTo>
                    <a:pt x="25" y="30"/>
                    <a:pt x="31" y="31"/>
                    <a:pt x="36" y="32"/>
                  </a:cubicBezTo>
                  <a:cubicBezTo>
                    <a:pt x="40" y="32"/>
                    <a:pt x="39" y="33"/>
                    <a:pt x="39" y="37"/>
                  </a:cubicBezTo>
                  <a:cubicBezTo>
                    <a:pt x="39" y="41"/>
                    <a:pt x="37" y="43"/>
                    <a:pt x="34" y="45"/>
                  </a:cubicBezTo>
                  <a:cubicBezTo>
                    <a:pt x="26" y="50"/>
                    <a:pt x="17" y="56"/>
                    <a:pt x="9" y="61"/>
                  </a:cubicBezTo>
                  <a:cubicBezTo>
                    <a:pt x="8" y="60"/>
                    <a:pt x="7" y="58"/>
                    <a:pt x="6" y="55"/>
                  </a:cubicBezTo>
                  <a:cubicBezTo>
                    <a:pt x="2" y="44"/>
                    <a:pt x="2" y="31"/>
                    <a:pt x="2" y="19"/>
                  </a:cubicBezTo>
                  <a:cubicBezTo>
                    <a:pt x="0" y="15"/>
                    <a:pt x="1" y="11"/>
                    <a:pt x="1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3" y="3"/>
                    <a:pt x="5" y="0"/>
                    <a:pt x="8" y="1"/>
                  </a:cubicBezTo>
                  <a:cubicBezTo>
                    <a:pt x="11" y="1"/>
                    <a:pt x="11" y="4"/>
                    <a:pt x="11" y="7"/>
                  </a:cubicBezTo>
                  <a:cubicBezTo>
                    <a:pt x="11" y="9"/>
                    <a:pt x="13" y="11"/>
                    <a:pt x="15" y="12"/>
                  </a:cubicBezTo>
                  <a:cubicBezTo>
                    <a:pt x="17" y="14"/>
                    <a:pt x="20" y="15"/>
                    <a:pt x="22" y="17"/>
                  </a:cubicBezTo>
                  <a:cubicBezTo>
                    <a:pt x="26" y="21"/>
                    <a:pt x="32" y="22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lose/>
                </a:path>
              </a:pathLst>
            </a:custGeom>
            <a:solidFill>
              <a:srgbClr val="EC7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6" name="Freeform 322"/>
            <p:cNvSpPr>
              <a:spLocks/>
            </p:cNvSpPr>
            <p:nvPr userDrawn="1"/>
          </p:nvSpPr>
          <p:spPr bwMode="auto">
            <a:xfrm>
              <a:off x="1341438" y="-889000"/>
              <a:ext cx="77788" cy="87313"/>
            </a:xfrm>
            <a:custGeom>
              <a:avLst/>
              <a:gdLst>
                <a:gd name="T0" fmla="*/ 13 w 21"/>
                <a:gd name="T1" fmla="*/ 14 h 23"/>
                <a:gd name="T2" fmla="*/ 20 w 21"/>
                <a:gd name="T3" fmla="*/ 0 h 23"/>
                <a:gd name="T4" fmla="*/ 11 w 21"/>
                <a:gd name="T5" fmla="*/ 20 h 23"/>
                <a:gd name="T6" fmla="*/ 0 w 21"/>
                <a:gd name="T7" fmla="*/ 21 h 23"/>
                <a:gd name="T8" fmla="*/ 11 w 21"/>
                <a:gd name="T9" fmla="*/ 16 h 23"/>
                <a:gd name="T10" fmla="*/ 13 w 21"/>
                <a:gd name="T1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3" y="14"/>
                  </a:moveTo>
                  <a:cubicBezTo>
                    <a:pt x="18" y="11"/>
                    <a:pt x="17" y="5"/>
                    <a:pt x="20" y="0"/>
                  </a:cubicBezTo>
                  <a:cubicBezTo>
                    <a:pt x="21" y="9"/>
                    <a:pt x="17" y="15"/>
                    <a:pt x="11" y="20"/>
                  </a:cubicBezTo>
                  <a:cubicBezTo>
                    <a:pt x="8" y="20"/>
                    <a:pt x="4" y="23"/>
                    <a:pt x="0" y="21"/>
                  </a:cubicBezTo>
                  <a:cubicBezTo>
                    <a:pt x="3" y="19"/>
                    <a:pt x="9" y="21"/>
                    <a:pt x="11" y="16"/>
                  </a:cubicBezTo>
                  <a:cubicBezTo>
                    <a:pt x="11" y="15"/>
                    <a:pt x="12" y="15"/>
                    <a:pt x="13" y="14"/>
                  </a:cubicBezTo>
                  <a:close/>
                </a:path>
              </a:pathLst>
            </a:custGeom>
            <a:solidFill>
              <a:srgbClr val="708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7" name="Freeform 323"/>
            <p:cNvSpPr>
              <a:spLocks/>
            </p:cNvSpPr>
            <p:nvPr userDrawn="1"/>
          </p:nvSpPr>
          <p:spPr bwMode="auto">
            <a:xfrm>
              <a:off x="2781301" y="-752475"/>
              <a:ext cx="26988" cy="60325"/>
            </a:xfrm>
            <a:custGeom>
              <a:avLst/>
              <a:gdLst>
                <a:gd name="T0" fmla="*/ 3 w 7"/>
                <a:gd name="T1" fmla="*/ 15 h 16"/>
                <a:gd name="T2" fmla="*/ 3 w 7"/>
                <a:gd name="T3" fmla="*/ 3 h 16"/>
                <a:gd name="T4" fmla="*/ 6 w 7"/>
                <a:gd name="T5" fmla="*/ 0 h 16"/>
                <a:gd name="T6" fmla="*/ 7 w 7"/>
                <a:gd name="T7" fmla="*/ 13 h 16"/>
                <a:gd name="T8" fmla="*/ 4 w 7"/>
                <a:gd name="T9" fmla="*/ 16 h 16"/>
                <a:gd name="T10" fmla="*/ 3 w 7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3" y="15"/>
                  </a:moveTo>
                  <a:cubicBezTo>
                    <a:pt x="0" y="11"/>
                    <a:pt x="1" y="7"/>
                    <a:pt x="3" y="3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6" y="5"/>
                    <a:pt x="7" y="9"/>
                    <a:pt x="7" y="13"/>
                  </a:cubicBezTo>
                  <a:cubicBezTo>
                    <a:pt x="7" y="16"/>
                    <a:pt x="6" y="16"/>
                    <a:pt x="4" y="16"/>
                  </a:cubicBezTo>
                  <a:cubicBezTo>
                    <a:pt x="3" y="16"/>
                    <a:pt x="3" y="16"/>
                    <a:pt x="3" y="15"/>
                  </a:cubicBezTo>
                  <a:close/>
                </a:path>
              </a:pathLst>
            </a:custGeom>
            <a:solidFill>
              <a:srgbClr val="F9E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8" name="Freeform 324"/>
            <p:cNvSpPr>
              <a:spLocks/>
            </p:cNvSpPr>
            <p:nvPr userDrawn="1"/>
          </p:nvSpPr>
          <p:spPr bwMode="auto">
            <a:xfrm>
              <a:off x="1724026" y="-779463"/>
              <a:ext cx="46038" cy="68263"/>
            </a:xfrm>
            <a:custGeom>
              <a:avLst/>
              <a:gdLst>
                <a:gd name="T0" fmla="*/ 8 w 12"/>
                <a:gd name="T1" fmla="*/ 18 h 18"/>
                <a:gd name="T2" fmla="*/ 0 w 12"/>
                <a:gd name="T3" fmla="*/ 11 h 18"/>
                <a:gd name="T4" fmla="*/ 8 w 12"/>
                <a:gd name="T5" fmla="*/ 0 h 18"/>
                <a:gd name="T6" fmla="*/ 11 w 12"/>
                <a:gd name="T7" fmla="*/ 1 h 18"/>
                <a:gd name="T8" fmla="*/ 11 w 12"/>
                <a:gd name="T9" fmla="*/ 2 h 18"/>
                <a:gd name="T10" fmla="*/ 11 w 12"/>
                <a:gd name="T11" fmla="*/ 18 h 18"/>
                <a:gd name="T12" fmla="*/ 8 w 12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8" y="18"/>
                  </a:moveTo>
                  <a:cubicBezTo>
                    <a:pt x="5" y="16"/>
                    <a:pt x="2" y="15"/>
                    <a:pt x="0" y="11"/>
                  </a:cubicBezTo>
                  <a:cubicBezTo>
                    <a:pt x="0" y="6"/>
                    <a:pt x="3" y="3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7"/>
                    <a:pt x="11" y="12"/>
                    <a:pt x="11" y="18"/>
                  </a:cubicBezTo>
                  <a:cubicBezTo>
                    <a:pt x="10" y="18"/>
                    <a:pt x="9" y="18"/>
                    <a:pt x="8" y="18"/>
                  </a:cubicBezTo>
                  <a:close/>
                </a:path>
              </a:pathLst>
            </a:custGeom>
            <a:solidFill>
              <a:srgbClr val="FBE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9" name="Freeform 325"/>
            <p:cNvSpPr>
              <a:spLocks/>
            </p:cNvSpPr>
            <p:nvPr userDrawn="1"/>
          </p:nvSpPr>
          <p:spPr bwMode="auto">
            <a:xfrm>
              <a:off x="1739901" y="-806450"/>
              <a:ext cx="33338" cy="34925"/>
            </a:xfrm>
            <a:custGeom>
              <a:avLst/>
              <a:gdLst>
                <a:gd name="T0" fmla="*/ 7 w 9"/>
                <a:gd name="T1" fmla="*/ 8 h 9"/>
                <a:gd name="T2" fmla="*/ 4 w 9"/>
                <a:gd name="T3" fmla="*/ 9 h 9"/>
                <a:gd name="T4" fmla="*/ 0 w 9"/>
                <a:gd name="T5" fmla="*/ 5 h 9"/>
                <a:gd name="T6" fmla="*/ 8 w 9"/>
                <a:gd name="T7" fmla="*/ 1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8"/>
                    <a:pt x="5" y="9"/>
                    <a:pt x="4" y="9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9" y="4"/>
                    <a:pt x="8" y="6"/>
                    <a:pt x="7" y="8"/>
                  </a:cubicBezTo>
                  <a:close/>
                </a:path>
              </a:pathLst>
            </a:custGeom>
            <a:solidFill>
              <a:srgbClr val="73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0" name="Freeform 326"/>
            <p:cNvSpPr>
              <a:spLocks/>
            </p:cNvSpPr>
            <p:nvPr userDrawn="1"/>
          </p:nvSpPr>
          <p:spPr bwMode="auto">
            <a:xfrm>
              <a:off x="1765301" y="-771525"/>
              <a:ext cx="7938" cy="60325"/>
            </a:xfrm>
            <a:custGeom>
              <a:avLst/>
              <a:gdLst>
                <a:gd name="T0" fmla="*/ 0 w 2"/>
                <a:gd name="T1" fmla="*/ 16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2" y="5"/>
                    <a:pt x="2" y="10"/>
                    <a:pt x="0" y="16"/>
                  </a:cubicBezTo>
                  <a:close/>
                </a:path>
              </a:pathLst>
            </a:custGeom>
            <a:solidFill>
              <a:srgbClr val="65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1" name="Freeform 327"/>
            <p:cNvSpPr>
              <a:spLocks/>
            </p:cNvSpPr>
            <p:nvPr userDrawn="1"/>
          </p:nvSpPr>
          <p:spPr bwMode="auto">
            <a:xfrm>
              <a:off x="1728788" y="-809625"/>
              <a:ext cx="41275" cy="26988"/>
            </a:xfrm>
            <a:custGeom>
              <a:avLst/>
              <a:gdLst>
                <a:gd name="T0" fmla="*/ 11 w 11"/>
                <a:gd name="T1" fmla="*/ 2 h 7"/>
                <a:gd name="T2" fmla="*/ 2 w 11"/>
                <a:gd name="T3" fmla="*/ 7 h 7"/>
                <a:gd name="T4" fmla="*/ 0 w 11"/>
                <a:gd name="T5" fmla="*/ 6 h 7"/>
                <a:gd name="T6" fmla="*/ 9 w 11"/>
                <a:gd name="T7" fmla="*/ 1 h 7"/>
                <a:gd name="T8" fmla="*/ 10 w 11"/>
                <a:gd name="T9" fmla="*/ 1 h 7"/>
                <a:gd name="T10" fmla="*/ 11 w 11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2"/>
                  </a:moveTo>
                  <a:cubicBezTo>
                    <a:pt x="8" y="4"/>
                    <a:pt x="5" y="4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1" y="1"/>
                    <a:pt x="4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2"/>
                    <a:pt x="10" y="2"/>
                    <a:pt x="11" y="2"/>
                  </a:cubicBezTo>
                  <a:close/>
                </a:path>
              </a:pathLst>
            </a:custGeom>
            <a:solidFill>
              <a:srgbClr val="E1C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2" name="Freeform 328"/>
            <p:cNvSpPr>
              <a:spLocks/>
            </p:cNvSpPr>
            <p:nvPr userDrawn="1"/>
          </p:nvSpPr>
          <p:spPr bwMode="auto">
            <a:xfrm>
              <a:off x="1717676" y="-798513"/>
              <a:ext cx="36513" cy="60325"/>
            </a:xfrm>
            <a:custGeom>
              <a:avLst/>
              <a:gdLst>
                <a:gd name="T0" fmla="*/ 3 w 10"/>
                <a:gd name="T1" fmla="*/ 4 h 16"/>
                <a:gd name="T2" fmla="*/ 5 w 10"/>
                <a:gd name="T3" fmla="*/ 4 h 16"/>
                <a:gd name="T4" fmla="*/ 10 w 10"/>
                <a:gd name="T5" fmla="*/ 7 h 16"/>
                <a:gd name="T6" fmla="*/ 2 w 10"/>
                <a:gd name="T7" fmla="*/ 16 h 16"/>
                <a:gd name="T8" fmla="*/ 1 w 10"/>
                <a:gd name="T9" fmla="*/ 16 h 16"/>
                <a:gd name="T10" fmla="*/ 0 w 10"/>
                <a:gd name="T11" fmla="*/ 8 h 16"/>
                <a:gd name="T12" fmla="*/ 2 w 10"/>
                <a:gd name="T13" fmla="*/ 0 h 16"/>
                <a:gd name="T14" fmla="*/ 3 w 1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3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7" y="4"/>
                    <a:pt x="10" y="3"/>
                    <a:pt x="10" y="7"/>
                  </a:cubicBezTo>
                  <a:cubicBezTo>
                    <a:pt x="6" y="9"/>
                    <a:pt x="4" y="13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1" y="5"/>
                    <a:pt x="0" y="2"/>
                    <a:pt x="2" y="0"/>
                  </a:cubicBezTo>
                  <a:cubicBezTo>
                    <a:pt x="3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D77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3" name="Freeform 329"/>
            <p:cNvSpPr>
              <a:spLocks/>
            </p:cNvSpPr>
            <p:nvPr userDrawn="1"/>
          </p:nvSpPr>
          <p:spPr bwMode="auto">
            <a:xfrm>
              <a:off x="3252788" y="-2452688"/>
              <a:ext cx="274638" cy="433388"/>
            </a:xfrm>
            <a:custGeom>
              <a:avLst/>
              <a:gdLst>
                <a:gd name="T0" fmla="*/ 21 w 73"/>
                <a:gd name="T1" fmla="*/ 81 h 115"/>
                <a:gd name="T2" fmla="*/ 11 w 73"/>
                <a:gd name="T3" fmla="*/ 75 h 115"/>
                <a:gd name="T4" fmla="*/ 0 w 73"/>
                <a:gd name="T5" fmla="*/ 52 h 115"/>
                <a:gd name="T6" fmla="*/ 4 w 73"/>
                <a:gd name="T7" fmla="*/ 40 h 115"/>
                <a:gd name="T8" fmla="*/ 4 w 73"/>
                <a:gd name="T9" fmla="*/ 38 h 115"/>
                <a:gd name="T10" fmla="*/ 4 w 73"/>
                <a:gd name="T11" fmla="*/ 35 h 115"/>
                <a:gd name="T12" fmla="*/ 9 w 73"/>
                <a:gd name="T13" fmla="*/ 13 h 115"/>
                <a:gd name="T14" fmla="*/ 16 w 73"/>
                <a:gd name="T15" fmla="*/ 4 h 115"/>
                <a:gd name="T16" fmla="*/ 32 w 73"/>
                <a:gd name="T17" fmla="*/ 5 h 115"/>
                <a:gd name="T18" fmla="*/ 37 w 73"/>
                <a:gd name="T19" fmla="*/ 9 h 115"/>
                <a:gd name="T20" fmla="*/ 37 w 73"/>
                <a:gd name="T21" fmla="*/ 9 h 115"/>
                <a:gd name="T22" fmla="*/ 54 w 73"/>
                <a:gd name="T23" fmla="*/ 18 h 115"/>
                <a:gd name="T24" fmla="*/ 56 w 73"/>
                <a:gd name="T25" fmla="*/ 18 h 115"/>
                <a:gd name="T26" fmla="*/ 64 w 73"/>
                <a:gd name="T27" fmla="*/ 31 h 115"/>
                <a:gd name="T28" fmla="*/ 64 w 73"/>
                <a:gd name="T29" fmla="*/ 34 h 115"/>
                <a:gd name="T30" fmla="*/ 72 w 73"/>
                <a:gd name="T31" fmla="*/ 43 h 115"/>
                <a:gd name="T32" fmla="*/ 68 w 73"/>
                <a:gd name="T33" fmla="*/ 56 h 115"/>
                <a:gd name="T34" fmla="*/ 56 w 73"/>
                <a:gd name="T35" fmla="*/ 85 h 115"/>
                <a:gd name="T36" fmla="*/ 51 w 73"/>
                <a:gd name="T37" fmla="*/ 101 h 115"/>
                <a:gd name="T38" fmla="*/ 47 w 73"/>
                <a:gd name="T39" fmla="*/ 106 h 115"/>
                <a:gd name="T40" fmla="*/ 34 w 73"/>
                <a:gd name="T41" fmla="*/ 113 h 115"/>
                <a:gd name="T42" fmla="*/ 19 w 73"/>
                <a:gd name="T43" fmla="*/ 101 h 115"/>
                <a:gd name="T44" fmla="*/ 21 w 73"/>
                <a:gd name="T45" fmla="*/ 94 h 115"/>
                <a:gd name="T46" fmla="*/ 28 w 73"/>
                <a:gd name="T47" fmla="*/ 90 h 115"/>
                <a:gd name="T48" fmla="*/ 41 w 73"/>
                <a:gd name="T49" fmla="*/ 79 h 115"/>
                <a:gd name="T50" fmla="*/ 44 w 73"/>
                <a:gd name="T51" fmla="*/ 76 h 115"/>
                <a:gd name="T52" fmla="*/ 34 w 73"/>
                <a:gd name="T53" fmla="*/ 82 h 115"/>
                <a:gd name="T54" fmla="*/ 29 w 73"/>
                <a:gd name="T55" fmla="*/ 81 h 115"/>
                <a:gd name="T56" fmla="*/ 21 w 73"/>
                <a:gd name="T57" fmla="*/ 8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15">
                  <a:moveTo>
                    <a:pt x="21" y="81"/>
                  </a:moveTo>
                  <a:cubicBezTo>
                    <a:pt x="17" y="79"/>
                    <a:pt x="14" y="77"/>
                    <a:pt x="11" y="75"/>
                  </a:cubicBezTo>
                  <a:cubicBezTo>
                    <a:pt x="4" y="69"/>
                    <a:pt x="0" y="61"/>
                    <a:pt x="0" y="52"/>
                  </a:cubicBezTo>
                  <a:cubicBezTo>
                    <a:pt x="10" y="49"/>
                    <a:pt x="11" y="47"/>
                    <a:pt x="4" y="40"/>
                  </a:cubicBezTo>
                  <a:cubicBezTo>
                    <a:pt x="3" y="39"/>
                    <a:pt x="3" y="38"/>
                    <a:pt x="4" y="38"/>
                  </a:cubicBezTo>
                  <a:cubicBezTo>
                    <a:pt x="4" y="37"/>
                    <a:pt x="4" y="36"/>
                    <a:pt x="4" y="35"/>
                  </a:cubicBezTo>
                  <a:cubicBezTo>
                    <a:pt x="5" y="27"/>
                    <a:pt x="8" y="21"/>
                    <a:pt x="9" y="13"/>
                  </a:cubicBezTo>
                  <a:cubicBezTo>
                    <a:pt x="9" y="9"/>
                    <a:pt x="13" y="6"/>
                    <a:pt x="16" y="4"/>
                  </a:cubicBezTo>
                  <a:cubicBezTo>
                    <a:pt x="22" y="0"/>
                    <a:pt x="27" y="2"/>
                    <a:pt x="32" y="5"/>
                  </a:cubicBezTo>
                  <a:cubicBezTo>
                    <a:pt x="34" y="6"/>
                    <a:pt x="36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3" y="12"/>
                    <a:pt x="48" y="16"/>
                    <a:pt x="54" y="18"/>
                  </a:cubicBezTo>
                  <a:cubicBezTo>
                    <a:pt x="55" y="18"/>
                    <a:pt x="55" y="18"/>
                    <a:pt x="56" y="18"/>
                  </a:cubicBezTo>
                  <a:cubicBezTo>
                    <a:pt x="65" y="21"/>
                    <a:pt x="65" y="21"/>
                    <a:pt x="64" y="31"/>
                  </a:cubicBezTo>
                  <a:cubicBezTo>
                    <a:pt x="64" y="32"/>
                    <a:pt x="64" y="33"/>
                    <a:pt x="64" y="34"/>
                  </a:cubicBezTo>
                  <a:cubicBezTo>
                    <a:pt x="63" y="42"/>
                    <a:pt x="63" y="43"/>
                    <a:pt x="72" y="43"/>
                  </a:cubicBezTo>
                  <a:cubicBezTo>
                    <a:pt x="73" y="48"/>
                    <a:pt x="69" y="52"/>
                    <a:pt x="68" y="56"/>
                  </a:cubicBezTo>
                  <a:cubicBezTo>
                    <a:pt x="60" y="64"/>
                    <a:pt x="57" y="74"/>
                    <a:pt x="56" y="85"/>
                  </a:cubicBezTo>
                  <a:cubicBezTo>
                    <a:pt x="54" y="90"/>
                    <a:pt x="53" y="96"/>
                    <a:pt x="51" y="101"/>
                  </a:cubicBezTo>
                  <a:cubicBezTo>
                    <a:pt x="52" y="104"/>
                    <a:pt x="50" y="105"/>
                    <a:pt x="47" y="106"/>
                  </a:cubicBezTo>
                  <a:cubicBezTo>
                    <a:pt x="43" y="109"/>
                    <a:pt x="39" y="112"/>
                    <a:pt x="34" y="113"/>
                  </a:cubicBezTo>
                  <a:cubicBezTo>
                    <a:pt x="24" y="115"/>
                    <a:pt x="19" y="111"/>
                    <a:pt x="19" y="101"/>
                  </a:cubicBezTo>
                  <a:cubicBezTo>
                    <a:pt x="19" y="98"/>
                    <a:pt x="19" y="96"/>
                    <a:pt x="21" y="94"/>
                  </a:cubicBezTo>
                  <a:cubicBezTo>
                    <a:pt x="23" y="92"/>
                    <a:pt x="25" y="91"/>
                    <a:pt x="28" y="90"/>
                  </a:cubicBezTo>
                  <a:cubicBezTo>
                    <a:pt x="33" y="88"/>
                    <a:pt x="38" y="85"/>
                    <a:pt x="41" y="79"/>
                  </a:cubicBezTo>
                  <a:cubicBezTo>
                    <a:pt x="41" y="78"/>
                    <a:pt x="43" y="78"/>
                    <a:pt x="44" y="76"/>
                  </a:cubicBezTo>
                  <a:cubicBezTo>
                    <a:pt x="41" y="79"/>
                    <a:pt x="38" y="81"/>
                    <a:pt x="34" y="82"/>
                  </a:cubicBezTo>
                  <a:cubicBezTo>
                    <a:pt x="32" y="82"/>
                    <a:pt x="30" y="82"/>
                    <a:pt x="29" y="81"/>
                  </a:cubicBezTo>
                  <a:cubicBezTo>
                    <a:pt x="26" y="81"/>
                    <a:pt x="23" y="81"/>
                    <a:pt x="21" y="81"/>
                  </a:cubicBezTo>
                  <a:close/>
                </a:path>
              </a:pathLst>
            </a:custGeom>
            <a:solidFill>
              <a:srgbClr val="DD8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4" name="Freeform 330"/>
            <p:cNvSpPr>
              <a:spLocks/>
            </p:cNvSpPr>
            <p:nvPr userDrawn="1"/>
          </p:nvSpPr>
          <p:spPr bwMode="auto">
            <a:xfrm>
              <a:off x="3305176" y="-2535238"/>
              <a:ext cx="236538" cy="187325"/>
            </a:xfrm>
            <a:custGeom>
              <a:avLst/>
              <a:gdLst>
                <a:gd name="T0" fmla="*/ 63 w 63"/>
                <a:gd name="T1" fmla="*/ 44 h 50"/>
                <a:gd name="T2" fmla="*/ 60 w 63"/>
                <a:gd name="T3" fmla="*/ 50 h 50"/>
                <a:gd name="T4" fmla="*/ 55 w 63"/>
                <a:gd name="T5" fmla="*/ 46 h 50"/>
                <a:gd name="T6" fmla="*/ 40 w 63"/>
                <a:gd name="T7" fmla="*/ 22 h 50"/>
                <a:gd name="T8" fmla="*/ 7 w 63"/>
                <a:gd name="T9" fmla="*/ 14 h 50"/>
                <a:gd name="T10" fmla="*/ 2 w 63"/>
                <a:gd name="T11" fmla="*/ 15 h 50"/>
                <a:gd name="T12" fmla="*/ 2 w 63"/>
                <a:gd name="T13" fmla="*/ 9 h 50"/>
                <a:gd name="T14" fmla="*/ 12 w 63"/>
                <a:gd name="T15" fmla="*/ 1 h 50"/>
                <a:gd name="T16" fmla="*/ 56 w 63"/>
                <a:gd name="T17" fmla="*/ 27 h 50"/>
                <a:gd name="T18" fmla="*/ 63 w 63"/>
                <a:gd name="T1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cubicBezTo>
                    <a:pt x="62" y="46"/>
                    <a:pt x="63" y="49"/>
                    <a:pt x="60" y="50"/>
                  </a:cubicBezTo>
                  <a:cubicBezTo>
                    <a:pt x="58" y="50"/>
                    <a:pt x="56" y="48"/>
                    <a:pt x="55" y="46"/>
                  </a:cubicBezTo>
                  <a:cubicBezTo>
                    <a:pt x="52" y="37"/>
                    <a:pt x="48" y="29"/>
                    <a:pt x="40" y="22"/>
                  </a:cubicBezTo>
                  <a:cubicBezTo>
                    <a:pt x="31" y="14"/>
                    <a:pt x="20" y="10"/>
                    <a:pt x="7" y="14"/>
                  </a:cubicBezTo>
                  <a:cubicBezTo>
                    <a:pt x="5" y="15"/>
                    <a:pt x="3" y="16"/>
                    <a:pt x="2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4" y="5"/>
                    <a:pt x="6" y="2"/>
                    <a:pt x="12" y="1"/>
                  </a:cubicBezTo>
                  <a:cubicBezTo>
                    <a:pt x="33" y="0"/>
                    <a:pt x="46" y="10"/>
                    <a:pt x="56" y="27"/>
                  </a:cubicBezTo>
                  <a:cubicBezTo>
                    <a:pt x="59" y="33"/>
                    <a:pt x="62" y="38"/>
                    <a:pt x="63" y="44"/>
                  </a:cubicBezTo>
                  <a:close/>
                </a:path>
              </a:pathLst>
            </a:custGeom>
            <a:solidFill>
              <a:srgbClr val="403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5" name="Freeform 331"/>
            <p:cNvSpPr>
              <a:spLocks/>
            </p:cNvSpPr>
            <p:nvPr userDrawn="1"/>
          </p:nvSpPr>
          <p:spPr bwMode="auto">
            <a:xfrm>
              <a:off x="3451226" y="-2392363"/>
              <a:ext cx="98425" cy="109538"/>
            </a:xfrm>
            <a:custGeom>
              <a:avLst/>
              <a:gdLst>
                <a:gd name="T0" fmla="*/ 19 w 26"/>
                <a:gd name="T1" fmla="*/ 28 h 29"/>
                <a:gd name="T2" fmla="*/ 10 w 26"/>
                <a:gd name="T3" fmla="*/ 17 h 29"/>
                <a:gd name="T4" fmla="*/ 10 w 26"/>
                <a:gd name="T5" fmla="*/ 16 h 29"/>
                <a:gd name="T6" fmla="*/ 2 w 26"/>
                <a:gd name="T7" fmla="*/ 3 h 29"/>
                <a:gd name="T8" fmla="*/ 0 w 26"/>
                <a:gd name="T9" fmla="*/ 2 h 29"/>
                <a:gd name="T10" fmla="*/ 1 w 26"/>
                <a:gd name="T11" fmla="*/ 1 h 29"/>
                <a:gd name="T12" fmla="*/ 12 w 26"/>
                <a:gd name="T13" fmla="*/ 17 h 29"/>
                <a:gd name="T14" fmla="*/ 20 w 26"/>
                <a:gd name="T15" fmla="*/ 25 h 29"/>
                <a:gd name="T16" fmla="*/ 26 w 26"/>
                <a:gd name="T17" fmla="*/ 29 h 29"/>
                <a:gd name="T18" fmla="*/ 23 w 26"/>
                <a:gd name="T19" fmla="*/ 29 h 29"/>
                <a:gd name="T20" fmla="*/ 19 w 26"/>
                <a:gd name="T2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9">
                  <a:moveTo>
                    <a:pt x="19" y="28"/>
                  </a:moveTo>
                  <a:cubicBezTo>
                    <a:pt x="10" y="28"/>
                    <a:pt x="8" y="26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2" y="6"/>
                    <a:pt x="12" y="6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3" y="4"/>
                    <a:pt x="13" y="4"/>
                    <a:pt x="12" y="17"/>
                  </a:cubicBezTo>
                  <a:cubicBezTo>
                    <a:pt x="11" y="25"/>
                    <a:pt x="11" y="25"/>
                    <a:pt x="20" y="25"/>
                  </a:cubicBezTo>
                  <a:cubicBezTo>
                    <a:pt x="23" y="25"/>
                    <a:pt x="26" y="25"/>
                    <a:pt x="26" y="29"/>
                  </a:cubicBezTo>
                  <a:cubicBezTo>
                    <a:pt x="25" y="29"/>
                    <a:pt x="24" y="29"/>
                    <a:pt x="23" y="29"/>
                  </a:cubicBezTo>
                  <a:cubicBezTo>
                    <a:pt x="22" y="29"/>
                    <a:pt x="20" y="29"/>
                    <a:pt x="19" y="28"/>
                  </a:cubicBezTo>
                  <a:close/>
                </a:path>
              </a:pathLst>
            </a:custGeom>
            <a:solidFill>
              <a:srgbClr val="403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6" name="Freeform 332"/>
            <p:cNvSpPr>
              <a:spLocks/>
            </p:cNvSpPr>
            <p:nvPr userDrawn="1"/>
          </p:nvSpPr>
          <p:spPr bwMode="auto">
            <a:xfrm>
              <a:off x="3313113" y="-2455863"/>
              <a:ext cx="77788" cy="36513"/>
            </a:xfrm>
            <a:custGeom>
              <a:avLst/>
              <a:gdLst>
                <a:gd name="T0" fmla="*/ 21 w 21"/>
                <a:gd name="T1" fmla="*/ 10 h 10"/>
                <a:gd name="T2" fmla="*/ 0 w 21"/>
                <a:gd name="T3" fmla="*/ 5 h 10"/>
                <a:gd name="T4" fmla="*/ 16 w 21"/>
                <a:gd name="T5" fmla="*/ 4 h 10"/>
                <a:gd name="T6" fmla="*/ 21 w 2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cubicBezTo>
                    <a:pt x="15" y="7"/>
                    <a:pt x="9" y="2"/>
                    <a:pt x="0" y="5"/>
                  </a:cubicBezTo>
                  <a:cubicBezTo>
                    <a:pt x="4" y="1"/>
                    <a:pt x="11" y="0"/>
                    <a:pt x="16" y="4"/>
                  </a:cubicBezTo>
                  <a:cubicBezTo>
                    <a:pt x="18" y="6"/>
                    <a:pt x="20" y="7"/>
                    <a:pt x="21" y="10"/>
                  </a:cubicBezTo>
                  <a:close/>
                </a:path>
              </a:pathLst>
            </a:custGeom>
            <a:solidFill>
              <a:srgbClr val="582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7" name="Freeform 333"/>
            <p:cNvSpPr>
              <a:spLocks/>
            </p:cNvSpPr>
            <p:nvPr userDrawn="1"/>
          </p:nvSpPr>
          <p:spPr bwMode="auto">
            <a:xfrm>
              <a:off x="3390901" y="-2419350"/>
              <a:ext cx="65088" cy="34925"/>
            </a:xfrm>
            <a:custGeom>
              <a:avLst/>
              <a:gdLst>
                <a:gd name="T0" fmla="*/ 17 w 17"/>
                <a:gd name="T1" fmla="*/ 8 h 9"/>
                <a:gd name="T2" fmla="*/ 16 w 17"/>
                <a:gd name="T3" fmla="*/ 9 h 9"/>
                <a:gd name="T4" fmla="*/ 0 w 17"/>
                <a:gd name="T5" fmla="*/ 0 h 9"/>
                <a:gd name="T6" fmla="*/ 17 w 17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7" y="8"/>
                  </a:moveTo>
                  <a:cubicBezTo>
                    <a:pt x="17" y="8"/>
                    <a:pt x="16" y="9"/>
                    <a:pt x="16" y="9"/>
                  </a:cubicBezTo>
                  <a:cubicBezTo>
                    <a:pt x="10" y="7"/>
                    <a:pt x="4" y="5"/>
                    <a:pt x="0" y="0"/>
                  </a:cubicBezTo>
                  <a:cubicBezTo>
                    <a:pt x="7" y="1"/>
                    <a:pt x="11" y="6"/>
                    <a:pt x="17" y="8"/>
                  </a:cubicBezTo>
                  <a:close/>
                </a:path>
              </a:pathLst>
            </a:custGeom>
            <a:solidFill>
              <a:srgbClr val="5C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8" name="Freeform 334"/>
            <p:cNvSpPr>
              <a:spLocks/>
            </p:cNvSpPr>
            <p:nvPr userDrawn="1"/>
          </p:nvSpPr>
          <p:spPr bwMode="auto">
            <a:xfrm>
              <a:off x="1825626" y="-1947863"/>
              <a:ext cx="249238" cy="184150"/>
            </a:xfrm>
            <a:custGeom>
              <a:avLst/>
              <a:gdLst>
                <a:gd name="T0" fmla="*/ 2 w 66"/>
                <a:gd name="T1" fmla="*/ 40 h 49"/>
                <a:gd name="T2" fmla="*/ 8 w 66"/>
                <a:gd name="T3" fmla="*/ 45 h 49"/>
                <a:gd name="T4" fmla="*/ 10 w 66"/>
                <a:gd name="T5" fmla="*/ 40 h 49"/>
                <a:gd name="T6" fmla="*/ 12 w 66"/>
                <a:gd name="T7" fmla="*/ 33 h 49"/>
                <a:gd name="T8" fmla="*/ 8 w 66"/>
                <a:gd name="T9" fmla="*/ 17 h 49"/>
                <a:gd name="T10" fmla="*/ 15 w 66"/>
                <a:gd name="T11" fmla="*/ 5 h 49"/>
                <a:gd name="T12" fmla="*/ 46 w 66"/>
                <a:gd name="T13" fmla="*/ 2 h 49"/>
                <a:gd name="T14" fmla="*/ 66 w 66"/>
                <a:gd name="T15" fmla="*/ 5 h 49"/>
                <a:gd name="T16" fmla="*/ 48 w 66"/>
                <a:gd name="T17" fmla="*/ 5 h 49"/>
                <a:gd name="T18" fmla="*/ 18 w 66"/>
                <a:gd name="T19" fmla="*/ 5 h 49"/>
                <a:gd name="T20" fmla="*/ 11 w 66"/>
                <a:gd name="T21" fmla="*/ 19 h 49"/>
                <a:gd name="T22" fmla="*/ 15 w 66"/>
                <a:gd name="T23" fmla="*/ 36 h 49"/>
                <a:gd name="T24" fmla="*/ 10 w 66"/>
                <a:gd name="T25" fmla="*/ 49 h 49"/>
                <a:gd name="T26" fmla="*/ 6 w 66"/>
                <a:gd name="T27" fmla="*/ 47 h 49"/>
                <a:gd name="T28" fmla="*/ 2 w 66"/>
                <a:gd name="T2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9">
                  <a:moveTo>
                    <a:pt x="2" y="40"/>
                  </a:moveTo>
                  <a:cubicBezTo>
                    <a:pt x="4" y="42"/>
                    <a:pt x="6" y="43"/>
                    <a:pt x="8" y="45"/>
                  </a:cubicBezTo>
                  <a:cubicBezTo>
                    <a:pt x="10" y="44"/>
                    <a:pt x="8" y="41"/>
                    <a:pt x="10" y="40"/>
                  </a:cubicBezTo>
                  <a:cubicBezTo>
                    <a:pt x="14" y="39"/>
                    <a:pt x="13" y="36"/>
                    <a:pt x="12" y="33"/>
                  </a:cubicBezTo>
                  <a:cubicBezTo>
                    <a:pt x="11" y="28"/>
                    <a:pt x="10" y="22"/>
                    <a:pt x="8" y="17"/>
                  </a:cubicBezTo>
                  <a:cubicBezTo>
                    <a:pt x="7" y="11"/>
                    <a:pt x="9" y="7"/>
                    <a:pt x="15" y="5"/>
                  </a:cubicBezTo>
                  <a:cubicBezTo>
                    <a:pt x="25" y="0"/>
                    <a:pt x="35" y="0"/>
                    <a:pt x="46" y="2"/>
                  </a:cubicBezTo>
                  <a:cubicBezTo>
                    <a:pt x="52" y="4"/>
                    <a:pt x="59" y="6"/>
                    <a:pt x="66" y="5"/>
                  </a:cubicBezTo>
                  <a:cubicBezTo>
                    <a:pt x="60" y="9"/>
                    <a:pt x="54" y="7"/>
                    <a:pt x="48" y="5"/>
                  </a:cubicBezTo>
                  <a:cubicBezTo>
                    <a:pt x="38" y="2"/>
                    <a:pt x="28" y="2"/>
                    <a:pt x="18" y="5"/>
                  </a:cubicBezTo>
                  <a:cubicBezTo>
                    <a:pt x="10" y="8"/>
                    <a:pt x="9" y="11"/>
                    <a:pt x="11" y="19"/>
                  </a:cubicBezTo>
                  <a:cubicBezTo>
                    <a:pt x="12" y="25"/>
                    <a:pt x="13" y="30"/>
                    <a:pt x="15" y="36"/>
                  </a:cubicBezTo>
                  <a:cubicBezTo>
                    <a:pt x="17" y="41"/>
                    <a:pt x="10" y="44"/>
                    <a:pt x="10" y="49"/>
                  </a:cubicBezTo>
                  <a:cubicBezTo>
                    <a:pt x="11" y="49"/>
                    <a:pt x="7" y="49"/>
                    <a:pt x="6" y="47"/>
                  </a:cubicBezTo>
                  <a:cubicBezTo>
                    <a:pt x="2" y="46"/>
                    <a:pt x="0" y="44"/>
                    <a:pt x="2" y="40"/>
                  </a:cubicBezTo>
                  <a:close/>
                </a:path>
              </a:pathLst>
            </a:custGeom>
            <a:solidFill>
              <a:srgbClr val="5E3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9" name="Freeform 335"/>
            <p:cNvSpPr>
              <a:spLocks/>
            </p:cNvSpPr>
            <p:nvPr userDrawn="1"/>
          </p:nvSpPr>
          <p:spPr bwMode="auto">
            <a:xfrm>
              <a:off x="1879601" y="-1619250"/>
              <a:ext cx="123825" cy="123825"/>
            </a:xfrm>
            <a:custGeom>
              <a:avLst/>
              <a:gdLst>
                <a:gd name="T0" fmla="*/ 19 w 33"/>
                <a:gd name="T1" fmla="*/ 28 h 33"/>
                <a:gd name="T2" fmla="*/ 8 w 33"/>
                <a:gd name="T3" fmla="*/ 19 h 33"/>
                <a:gd name="T4" fmla="*/ 0 w 33"/>
                <a:gd name="T5" fmla="*/ 2 h 33"/>
                <a:gd name="T6" fmla="*/ 5 w 33"/>
                <a:gd name="T7" fmla="*/ 3 h 33"/>
                <a:gd name="T8" fmla="*/ 6 w 33"/>
                <a:gd name="T9" fmla="*/ 6 h 33"/>
                <a:gd name="T10" fmla="*/ 19 w 33"/>
                <a:gd name="T11" fmla="*/ 20 h 33"/>
                <a:gd name="T12" fmla="*/ 18 w 33"/>
                <a:gd name="T13" fmla="*/ 20 h 33"/>
                <a:gd name="T14" fmla="*/ 28 w 33"/>
                <a:gd name="T15" fmla="*/ 25 h 33"/>
                <a:gd name="T16" fmla="*/ 32 w 33"/>
                <a:gd name="T17" fmla="*/ 30 h 33"/>
                <a:gd name="T18" fmla="*/ 27 w 33"/>
                <a:gd name="T19" fmla="*/ 30 h 33"/>
                <a:gd name="T20" fmla="*/ 19 w 33"/>
                <a:gd name="T2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19" y="28"/>
                  </a:moveTo>
                  <a:cubicBezTo>
                    <a:pt x="15" y="26"/>
                    <a:pt x="11" y="23"/>
                    <a:pt x="8" y="19"/>
                  </a:cubicBezTo>
                  <a:cubicBezTo>
                    <a:pt x="4" y="14"/>
                    <a:pt x="0" y="9"/>
                    <a:pt x="0" y="2"/>
                  </a:cubicBezTo>
                  <a:cubicBezTo>
                    <a:pt x="2" y="0"/>
                    <a:pt x="4" y="2"/>
                    <a:pt x="5" y="3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9" y="12"/>
                    <a:pt x="14" y="16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5" y="24"/>
                    <a:pt x="28" y="25"/>
                  </a:cubicBezTo>
                  <a:cubicBezTo>
                    <a:pt x="31" y="26"/>
                    <a:pt x="33" y="27"/>
                    <a:pt x="32" y="30"/>
                  </a:cubicBezTo>
                  <a:cubicBezTo>
                    <a:pt x="31" y="33"/>
                    <a:pt x="29" y="30"/>
                    <a:pt x="27" y="30"/>
                  </a:cubicBezTo>
                  <a:cubicBezTo>
                    <a:pt x="24" y="30"/>
                    <a:pt x="22" y="29"/>
                    <a:pt x="19" y="28"/>
                  </a:cubicBezTo>
                  <a:close/>
                </a:path>
              </a:pathLst>
            </a:custGeom>
            <a:solidFill>
              <a:srgbClr val="FA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0" name="Freeform 336"/>
            <p:cNvSpPr>
              <a:spLocks/>
            </p:cNvSpPr>
            <p:nvPr userDrawn="1"/>
          </p:nvSpPr>
          <p:spPr bwMode="auto">
            <a:xfrm>
              <a:off x="1954213" y="-1654175"/>
              <a:ext cx="82550" cy="68263"/>
            </a:xfrm>
            <a:custGeom>
              <a:avLst/>
              <a:gdLst>
                <a:gd name="T0" fmla="*/ 12 w 22"/>
                <a:gd name="T1" fmla="*/ 4 h 18"/>
                <a:gd name="T2" fmla="*/ 21 w 22"/>
                <a:gd name="T3" fmla="*/ 18 h 18"/>
                <a:gd name="T4" fmla="*/ 3 w 22"/>
                <a:gd name="T5" fmla="*/ 9 h 18"/>
                <a:gd name="T6" fmla="*/ 0 w 22"/>
                <a:gd name="T7" fmla="*/ 2 h 18"/>
                <a:gd name="T8" fmla="*/ 8 w 22"/>
                <a:gd name="T9" fmla="*/ 2 h 18"/>
                <a:gd name="T10" fmla="*/ 12 w 22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8">
                  <a:moveTo>
                    <a:pt x="12" y="4"/>
                  </a:moveTo>
                  <a:cubicBezTo>
                    <a:pt x="22" y="5"/>
                    <a:pt x="22" y="11"/>
                    <a:pt x="21" y="18"/>
                  </a:cubicBezTo>
                  <a:cubicBezTo>
                    <a:pt x="15" y="15"/>
                    <a:pt x="8" y="15"/>
                    <a:pt x="3" y="9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3" y="0"/>
                    <a:pt x="6" y="4"/>
                    <a:pt x="8" y="2"/>
                  </a:cubicBezTo>
                  <a:cubicBezTo>
                    <a:pt x="10" y="3"/>
                    <a:pt x="11" y="3"/>
                    <a:pt x="12" y="4"/>
                  </a:cubicBezTo>
                  <a:close/>
                </a:path>
              </a:pathLst>
            </a:custGeom>
            <a:solidFill>
              <a:srgbClr val="E99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1" name="Freeform 337"/>
            <p:cNvSpPr>
              <a:spLocks/>
            </p:cNvSpPr>
            <p:nvPr userDrawn="1"/>
          </p:nvSpPr>
          <p:spPr bwMode="auto">
            <a:xfrm>
              <a:off x="1916113" y="-1811338"/>
              <a:ext cx="57150" cy="60325"/>
            </a:xfrm>
            <a:custGeom>
              <a:avLst/>
              <a:gdLst>
                <a:gd name="T0" fmla="*/ 9 w 15"/>
                <a:gd name="T1" fmla="*/ 15 h 16"/>
                <a:gd name="T2" fmla="*/ 0 w 15"/>
                <a:gd name="T3" fmla="*/ 7 h 16"/>
                <a:gd name="T4" fmla="*/ 7 w 15"/>
                <a:gd name="T5" fmla="*/ 0 h 16"/>
                <a:gd name="T6" fmla="*/ 15 w 15"/>
                <a:gd name="T7" fmla="*/ 7 h 16"/>
                <a:gd name="T8" fmla="*/ 9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9" y="15"/>
                  </a:moveTo>
                  <a:cubicBezTo>
                    <a:pt x="2" y="15"/>
                    <a:pt x="0" y="12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2"/>
                    <a:pt x="13" y="16"/>
                    <a:pt x="9" y="15"/>
                  </a:cubicBezTo>
                  <a:close/>
                </a:path>
              </a:pathLst>
            </a:custGeom>
            <a:solidFill>
              <a:srgbClr val="EC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2" name="Freeform 338"/>
            <p:cNvSpPr>
              <a:spLocks/>
            </p:cNvSpPr>
            <p:nvPr userDrawn="1"/>
          </p:nvSpPr>
          <p:spPr bwMode="auto">
            <a:xfrm>
              <a:off x="2078038" y="-1816100"/>
              <a:ext cx="46038" cy="60325"/>
            </a:xfrm>
            <a:custGeom>
              <a:avLst/>
              <a:gdLst>
                <a:gd name="T0" fmla="*/ 8 w 12"/>
                <a:gd name="T1" fmla="*/ 0 h 16"/>
                <a:gd name="T2" fmla="*/ 11 w 12"/>
                <a:gd name="T3" fmla="*/ 15 h 16"/>
                <a:gd name="T4" fmla="*/ 0 w 12"/>
                <a:gd name="T5" fmla="*/ 9 h 16"/>
                <a:gd name="T6" fmla="*/ 8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8" y="0"/>
                  </a:moveTo>
                  <a:cubicBezTo>
                    <a:pt x="10" y="5"/>
                    <a:pt x="12" y="10"/>
                    <a:pt x="11" y="15"/>
                  </a:cubicBezTo>
                  <a:cubicBezTo>
                    <a:pt x="7" y="15"/>
                    <a:pt x="1" y="16"/>
                    <a:pt x="0" y="9"/>
                  </a:cubicBezTo>
                  <a:cubicBezTo>
                    <a:pt x="0" y="4"/>
                    <a:pt x="2" y="0"/>
                    <a:pt x="8" y="0"/>
                  </a:cubicBezTo>
                  <a:close/>
                </a:path>
              </a:pathLst>
            </a:custGeom>
            <a:solidFill>
              <a:srgbClr val="E9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3" name="Freeform 339"/>
            <p:cNvSpPr>
              <a:spLocks/>
            </p:cNvSpPr>
            <p:nvPr userDrawn="1"/>
          </p:nvSpPr>
          <p:spPr bwMode="auto">
            <a:xfrm>
              <a:off x="1995488" y="-1612900"/>
              <a:ext cx="60325" cy="114300"/>
            </a:xfrm>
            <a:custGeom>
              <a:avLst/>
              <a:gdLst>
                <a:gd name="T0" fmla="*/ 11 w 16"/>
                <a:gd name="T1" fmla="*/ 21 h 30"/>
                <a:gd name="T2" fmla="*/ 8 w 16"/>
                <a:gd name="T3" fmla="*/ 26 h 30"/>
                <a:gd name="T4" fmla="*/ 2 w 16"/>
                <a:gd name="T5" fmla="*/ 27 h 30"/>
                <a:gd name="T6" fmla="*/ 2 w 16"/>
                <a:gd name="T7" fmla="*/ 20 h 30"/>
                <a:gd name="T8" fmla="*/ 7 w 16"/>
                <a:gd name="T9" fmla="*/ 16 h 30"/>
                <a:gd name="T10" fmla="*/ 13 w 16"/>
                <a:gd name="T11" fmla="*/ 0 h 30"/>
                <a:gd name="T12" fmla="*/ 11 w 16"/>
                <a:gd name="T13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0">
                  <a:moveTo>
                    <a:pt x="11" y="21"/>
                  </a:moveTo>
                  <a:cubicBezTo>
                    <a:pt x="10" y="23"/>
                    <a:pt x="9" y="25"/>
                    <a:pt x="8" y="26"/>
                  </a:cubicBezTo>
                  <a:cubicBezTo>
                    <a:pt x="6" y="27"/>
                    <a:pt x="4" y="30"/>
                    <a:pt x="2" y="27"/>
                  </a:cubicBezTo>
                  <a:cubicBezTo>
                    <a:pt x="0" y="26"/>
                    <a:pt x="0" y="23"/>
                    <a:pt x="2" y="20"/>
                  </a:cubicBezTo>
                  <a:cubicBezTo>
                    <a:pt x="2" y="18"/>
                    <a:pt x="6" y="18"/>
                    <a:pt x="7" y="16"/>
                  </a:cubicBezTo>
                  <a:cubicBezTo>
                    <a:pt x="12" y="12"/>
                    <a:pt x="11" y="6"/>
                    <a:pt x="13" y="0"/>
                  </a:cubicBezTo>
                  <a:cubicBezTo>
                    <a:pt x="16" y="8"/>
                    <a:pt x="12" y="14"/>
                    <a:pt x="11" y="21"/>
                  </a:cubicBezTo>
                  <a:close/>
                </a:path>
              </a:pathLst>
            </a:custGeom>
            <a:solidFill>
              <a:srgbClr val="F9E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4" name="Freeform 340"/>
            <p:cNvSpPr>
              <a:spLocks/>
            </p:cNvSpPr>
            <p:nvPr userDrawn="1"/>
          </p:nvSpPr>
          <p:spPr bwMode="auto">
            <a:xfrm>
              <a:off x="1778001" y="-1830388"/>
              <a:ext cx="71438" cy="85725"/>
            </a:xfrm>
            <a:custGeom>
              <a:avLst/>
              <a:gdLst>
                <a:gd name="T0" fmla="*/ 15 w 19"/>
                <a:gd name="T1" fmla="*/ 9 h 23"/>
                <a:gd name="T2" fmla="*/ 19 w 19"/>
                <a:gd name="T3" fmla="*/ 16 h 23"/>
                <a:gd name="T4" fmla="*/ 15 w 19"/>
                <a:gd name="T5" fmla="*/ 23 h 23"/>
                <a:gd name="T6" fmla="*/ 11 w 19"/>
                <a:gd name="T7" fmla="*/ 17 h 23"/>
                <a:gd name="T8" fmla="*/ 14 w 19"/>
                <a:gd name="T9" fmla="*/ 9 h 23"/>
                <a:gd name="T10" fmla="*/ 5 w 19"/>
                <a:gd name="T11" fmla="*/ 11 h 23"/>
                <a:gd name="T12" fmla="*/ 0 w 19"/>
                <a:gd name="T13" fmla="*/ 8 h 23"/>
                <a:gd name="T14" fmla="*/ 1 w 19"/>
                <a:gd name="T15" fmla="*/ 4 h 23"/>
                <a:gd name="T16" fmla="*/ 2 w 19"/>
                <a:gd name="T17" fmla="*/ 2 h 23"/>
                <a:gd name="T18" fmla="*/ 9 w 19"/>
                <a:gd name="T19" fmla="*/ 6 h 23"/>
                <a:gd name="T20" fmla="*/ 12 w 19"/>
                <a:gd name="T21" fmla="*/ 0 h 23"/>
                <a:gd name="T22" fmla="*/ 15 w 19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5" y="9"/>
                  </a:moveTo>
                  <a:cubicBezTo>
                    <a:pt x="15" y="12"/>
                    <a:pt x="17" y="14"/>
                    <a:pt x="19" y="16"/>
                  </a:cubicBezTo>
                  <a:cubicBezTo>
                    <a:pt x="17" y="17"/>
                    <a:pt x="19" y="22"/>
                    <a:pt x="15" y="23"/>
                  </a:cubicBezTo>
                  <a:cubicBezTo>
                    <a:pt x="13" y="21"/>
                    <a:pt x="19" y="14"/>
                    <a:pt x="11" y="17"/>
                  </a:cubicBezTo>
                  <a:cubicBezTo>
                    <a:pt x="11" y="14"/>
                    <a:pt x="10" y="11"/>
                    <a:pt x="14" y="9"/>
                  </a:cubicBezTo>
                  <a:cubicBezTo>
                    <a:pt x="10" y="6"/>
                    <a:pt x="8" y="9"/>
                    <a:pt x="5" y="11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4" y="5"/>
                    <a:pt x="5" y="7"/>
                    <a:pt x="9" y="6"/>
                  </a:cubicBezTo>
                  <a:cubicBezTo>
                    <a:pt x="12" y="5"/>
                    <a:pt x="10" y="2"/>
                    <a:pt x="12" y="0"/>
                  </a:cubicBezTo>
                  <a:cubicBezTo>
                    <a:pt x="13" y="3"/>
                    <a:pt x="14" y="6"/>
                    <a:pt x="15" y="9"/>
                  </a:cubicBezTo>
                  <a:close/>
                </a:path>
              </a:pathLst>
            </a:custGeom>
            <a:solidFill>
              <a:srgbClr val="66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5" name="Freeform 341"/>
            <p:cNvSpPr>
              <a:spLocks/>
            </p:cNvSpPr>
            <p:nvPr userDrawn="1"/>
          </p:nvSpPr>
          <p:spPr bwMode="auto">
            <a:xfrm>
              <a:off x="1946276" y="-1544638"/>
              <a:ext cx="79375" cy="63500"/>
            </a:xfrm>
            <a:custGeom>
              <a:avLst/>
              <a:gdLst>
                <a:gd name="T0" fmla="*/ 15 w 21"/>
                <a:gd name="T1" fmla="*/ 2 h 17"/>
                <a:gd name="T2" fmla="*/ 21 w 21"/>
                <a:gd name="T3" fmla="*/ 8 h 17"/>
                <a:gd name="T4" fmla="*/ 16 w 21"/>
                <a:gd name="T5" fmla="*/ 15 h 17"/>
                <a:gd name="T6" fmla="*/ 15 w 21"/>
                <a:gd name="T7" fmla="*/ 17 h 17"/>
                <a:gd name="T8" fmla="*/ 10 w 21"/>
                <a:gd name="T9" fmla="*/ 12 h 17"/>
                <a:gd name="T10" fmla="*/ 1 w 21"/>
                <a:gd name="T11" fmla="*/ 8 h 17"/>
                <a:gd name="T12" fmla="*/ 13 w 21"/>
                <a:gd name="T13" fmla="*/ 10 h 17"/>
                <a:gd name="T14" fmla="*/ 0 w 21"/>
                <a:gd name="T15" fmla="*/ 0 h 17"/>
                <a:gd name="T16" fmla="*/ 15 w 21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7">
                  <a:moveTo>
                    <a:pt x="15" y="2"/>
                  </a:moveTo>
                  <a:cubicBezTo>
                    <a:pt x="14" y="7"/>
                    <a:pt x="14" y="11"/>
                    <a:pt x="21" y="8"/>
                  </a:cubicBezTo>
                  <a:cubicBezTo>
                    <a:pt x="20" y="11"/>
                    <a:pt x="15" y="11"/>
                    <a:pt x="16" y="15"/>
                  </a:cubicBezTo>
                  <a:cubicBezTo>
                    <a:pt x="17" y="16"/>
                    <a:pt x="16" y="17"/>
                    <a:pt x="15" y="17"/>
                  </a:cubicBezTo>
                  <a:cubicBezTo>
                    <a:pt x="15" y="13"/>
                    <a:pt x="13" y="12"/>
                    <a:pt x="10" y="12"/>
                  </a:cubicBezTo>
                  <a:cubicBezTo>
                    <a:pt x="7" y="11"/>
                    <a:pt x="4" y="11"/>
                    <a:pt x="1" y="8"/>
                  </a:cubicBezTo>
                  <a:cubicBezTo>
                    <a:pt x="5" y="7"/>
                    <a:pt x="9" y="11"/>
                    <a:pt x="13" y="10"/>
                  </a:cubicBezTo>
                  <a:cubicBezTo>
                    <a:pt x="11" y="3"/>
                    <a:pt x="3" y="5"/>
                    <a:pt x="0" y="0"/>
                  </a:cubicBezTo>
                  <a:cubicBezTo>
                    <a:pt x="5" y="0"/>
                    <a:pt x="9" y="6"/>
                    <a:pt x="15" y="2"/>
                  </a:cubicBezTo>
                  <a:close/>
                </a:path>
              </a:pathLst>
            </a:custGeom>
            <a:solidFill>
              <a:srgbClr val="78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6" name="Freeform 342"/>
            <p:cNvSpPr>
              <a:spLocks/>
            </p:cNvSpPr>
            <p:nvPr userDrawn="1"/>
          </p:nvSpPr>
          <p:spPr bwMode="auto">
            <a:xfrm>
              <a:off x="1855788" y="-1706563"/>
              <a:ext cx="41275" cy="101600"/>
            </a:xfrm>
            <a:custGeom>
              <a:avLst/>
              <a:gdLst>
                <a:gd name="T0" fmla="*/ 11 w 11"/>
                <a:gd name="T1" fmla="*/ 26 h 27"/>
                <a:gd name="T2" fmla="*/ 7 w 11"/>
                <a:gd name="T3" fmla="*/ 25 h 27"/>
                <a:gd name="T4" fmla="*/ 6 w 11"/>
                <a:gd name="T5" fmla="*/ 24 h 27"/>
                <a:gd name="T6" fmla="*/ 7 w 11"/>
                <a:gd name="T7" fmla="*/ 24 h 27"/>
                <a:gd name="T8" fmla="*/ 6 w 11"/>
                <a:gd name="T9" fmla="*/ 11 h 27"/>
                <a:gd name="T10" fmla="*/ 0 w 11"/>
                <a:gd name="T11" fmla="*/ 0 h 27"/>
                <a:gd name="T12" fmla="*/ 11 w 11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7">
                  <a:moveTo>
                    <a:pt x="11" y="26"/>
                  </a:moveTo>
                  <a:cubicBezTo>
                    <a:pt x="9" y="27"/>
                    <a:pt x="8" y="24"/>
                    <a:pt x="7" y="25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10" y="19"/>
                    <a:pt x="7" y="15"/>
                    <a:pt x="6" y="11"/>
                  </a:cubicBezTo>
                  <a:cubicBezTo>
                    <a:pt x="5" y="7"/>
                    <a:pt x="2" y="4"/>
                    <a:pt x="0" y="0"/>
                  </a:cubicBezTo>
                  <a:cubicBezTo>
                    <a:pt x="9" y="7"/>
                    <a:pt x="10" y="16"/>
                    <a:pt x="11" y="26"/>
                  </a:cubicBezTo>
                  <a:close/>
                </a:path>
              </a:pathLst>
            </a:custGeom>
            <a:solidFill>
              <a:srgbClr val="7B5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7" name="Freeform 343"/>
            <p:cNvSpPr>
              <a:spLocks/>
            </p:cNvSpPr>
            <p:nvPr userDrawn="1"/>
          </p:nvSpPr>
          <p:spPr bwMode="auto">
            <a:xfrm>
              <a:off x="1770063" y="-1800225"/>
              <a:ext cx="25400" cy="63500"/>
            </a:xfrm>
            <a:custGeom>
              <a:avLst/>
              <a:gdLst>
                <a:gd name="T0" fmla="*/ 3 w 7"/>
                <a:gd name="T1" fmla="*/ 0 h 17"/>
                <a:gd name="T2" fmla="*/ 7 w 7"/>
                <a:gd name="T3" fmla="*/ 3 h 17"/>
                <a:gd name="T4" fmla="*/ 7 w 7"/>
                <a:gd name="T5" fmla="*/ 13 h 17"/>
                <a:gd name="T6" fmla="*/ 6 w 7"/>
                <a:gd name="T7" fmla="*/ 16 h 17"/>
                <a:gd name="T8" fmla="*/ 4 w 7"/>
                <a:gd name="T9" fmla="*/ 16 h 17"/>
                <a:gd name="T10" fmla="*/ 3 w 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6"/>
                    <a:pt x="7" y="10"/>
                    <a:pt x="7" y="13"/>
                  </a:cubicBezTo>
                  <a:cubicBezTo>
                    <a:pt x="5" y="13"/>
                    <a:pt x="7" y="15"/>
                    <a:pt x="6" y="16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3" y="11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714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8" name="Freeform 344"/>
            <p:cNvSpPr>
              <a:spLocks/>
            </p:cNvSpPr>
            <p:nvPr userDrawn="1"/>
          </p:nvSpPr>
          <p:spPr bwMode="auto">
            <a:xfrm>
              <a:off x="1924051" y="-1676400"/>
              <a:ext cx="60325" cy="46038"/>
            </a:xfrm>
            <a:custGeom>
              <a:avLst/>
              <a:gdLst>
                <a:gd name="T0" fmla="*/ 16 w 16"/>
                <a:gd name="T1" fmla="*/ 8 h 12"/>
                <a:gd name="T2" fmla="*/ 8 w 16"/>
                <a:gd name="T3" fmla="*/ 8 h 12"/>
                <a:gd name="T4" fmla="*/ 0 w 16"/>
                <a:gd name="T5" fmla="*/ 0 h 12"/>
                <a:gd name="T6" fmla="*/ 16 w 16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2">
                  <a:moveTo>
                    <a:pt x="16" y="8"/>
                  </a:moveTo>
                  <a:cubicBezTo>
                    <a:pt x="14" y="12"/>
                    <a:pt x="11" y="8"/>
                    <a:pt x="8" y="8"/>
                  </a:cubicBezTo>
                  <a:cubicBezTo>
                    <a:pt x="6" y="6"/>
                    <a:pt x="2" y="5"/>
                    <a:pt x="0" y="0"/>
                  </a:cubicBezTo>
                  <a:cubicBezTo>
                    <a:pt x="5" y="5"/>
                    <a:pt x="11" y="7"/>
                    <a:pt x="16" y="8"/>
                  </a:cubicBezTo>
                  <a:close/>
                </a:path>
              </a:pathLst>
            </a:custGeom>
            <a:solidFill>
              <a:srgbClr val="925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9" name="Freeform 345"/>
            <p:cNvSpPr>
              <a:spLocks/>
            </p:cNvSpPr>
            <p:nvPr userDrawn="1"/>
          </p:nvSpPr>
          <p:spPr bwMode="auto">
            <a:xfrm>
              <a:off x="2025651" y="-1871663"/>
              <a:ext cx="26988" cy="66675"/>
            </a:xfrm>
            <a:custGeom>
              <a:avLst/>
              <a:gdLst>
                <a:gd name="T0" fmla="*/ 7 w 7"/>
                <a:gd name="T1" fmla="*/ 18 h 18"/>
                <a:gd name="T2" fmla="*/ 5 w 7"/>
                <a:gd name="T3" fmla="*/ 0 h 18"/>
                <a:gd name="T4" fmla="*/ 7 w 7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7" y="18"/>
                  </a:moveTo>
                  <a:cubicBezTo>
                    <a:pt x="2" y="13"/>
                    <a:pt x="0" y="7"/>
                    <a:pt x="5" y="0"/>
                  </a:cubicBezTo>
                  <a:cubicBezTo>
                    <a:pt x="2" y="6"/>
                    <a:pt x="4" y="12"/>
                    <a:pt x="7" y="18"/>
                  </a:cubicBezTo>
                  <a:close/>
                </a:path>
              </a:pathLst>
            </a:custGeom>
            <a:solidFill>
              <a:srgbClr val="875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0" name="Freeform 346"/>
            <p:cNvSpPr>
              <a:spLocks/>
            </p:cNvSpPr>
            <p:nvPr userDrawn="1"/>
          </p:nvSpPr>
          <p:spPr bwMode="auto">
            <a:xfrm>
              <a:off x="1901826" y="-1597025"/>
              <a:ext cx="49213" cy="52388"/>
            </a:xfrm>
            <a:custGeom>
              <a:avLst/>
              <a:gdLst>
                <a:gd name="T0" fmla="*/ 13 w 13"/>
                <a:gd name="T1" fmla="*/ 14 h 14"/>
                <a:gd name="T2" fmla="*/ 0 w 13"/>
                <a:gd name="T3" fmla="*/ 0 h 14"/>
                <a:gd name="T4" fmla="*/ 13 w 13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cubicBezTo>
                    <a:pt x="6" y="11"/>
                    <a:pt x="2" y="7"/>
                    <a:pt x="0" y="0"/>
                  </a:cubicBezTo>
                  <a:cubicBezTo>
                    <a:pt x="4" y="5"/>
                    <a:pt x="8" y="9"/>
                    <a:pt x="13" y="14"/>
                  </a:cubicBezTo>
                  <a:close/>
                </a:path>
              </a:pathLst>
            </a:custGeom>
            <a:solidFill>
              <a:srgbClr val="7F5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1" name="Freeform 347"/>
            <p:cNvSpPr>
              <a:spLocks/>
            </p:cNvSpPr>
            <p:nvPr userDrawn="1"/>
          </p:nvSpPr>
          <p:spPr bwMode="auto">
            <a:xfrm>
              <a:off x="1976438" y="-1766888"/>
              <a:ext cx="46038" cy="22225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3 h 6"/>
                <a:gd name="T4" fmla="*/ 0 w 1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4" y="2"/>
                    <a:pt x="8" y="2"/>
                    <a:pt x="12" y="3"/>
                  </a:cubicBezTo>
                  <a:cubicBezTo>
                    <a:pt x="7" y="6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9E6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2" name="Freeform 348"/>
            <p:cNvSpPr>
              <a:spLocks/>
            </p:cNvSpPr>
            <p:nvPr userDrawn="1"/>
          </p:nvSpPr>
          <p:spPr bwMode="auto">
            <a:xfrm>
              <a:off x="1981201" y="-1841500"/>
              <a:ext cx="17463" cy="30163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3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1" y="4"/>
                    <a:pt x="0" y="2"/>
                    <a:pt x="2" y="0"/>
                  </a:cubicBezTo>
                  <a:cubicBezTo>
                    <a:pt x="5" y="2"/>
                    <a:pt x="4" y="4"/>
                    <a:pt x="3" y="8"/>
                  </a:cubicBezTo>
                  <a:close/>
                </a:path>
              </a:pathLst>
            </a:custGeom>
            <a:solidFill>
              <a:srgbClr val="5E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3" name="Freeform 349"/>
            <p:cNvSpPr>
              <a:spLocks/>
            </p:cNvSpPr>
            <p:nvPr userDrawn="1"/>
          </p:nvSpPr>
          <p:spPr bwMode="auto">
            <a:xfrm>
              <a:off x="2070101" y="-1857375"/>
              <a:ext cx="19050" cy="30163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0 h 8"/>
                <a:gd name="T4" fmla="*/ 2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cubicBezTo>
                    <a:pt x="0" y="4"/>
                    <a:pt x="0" y="2"/>
                    <a:pt x="2" y="0"/>
                  </a:cubicBezTo>
                  <a:cubicBezTo>
                    <a:pt x="5" y="2"/>
                    <a:pt x="4" y="4"/>
                    <a:pt x="2" y="8"/>
                  </a:cubicBezTo>
                  <a:close/>
                </a:path>
              </a:pathLst>
            </a:custGeom>
            <a:solidFill>
              <a:srgbClr val="5E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4" name="Freeform 350"/>
            <p:cNvSpPr>
              <a:spLocks/>
            </p:cNvSpPr>
            <p:nvPr userDrawn="1"/>
          </p:nvSpPr>
          <p:spPr bwMode="auto">
            <a:xfrm>
              <a:off x="1957388" y="-1898650"/>
              <a:ext cx="30163" cy="19050"/>
            </a:xfrm>
            <a:custGeom>
              <a:avLst/>
              <a:gdLst>
                <a:gd name="T0" fmla="*/ 8 w 8"/>
                <a:gd name="T1" fmla="*/ 2 h 5"/>
                <a:gd name="T2" fmla="*/ 0 w 8"/>
                <a:gd name="T3" fmla="*/ 5 h 5"/>
                <a:gd name="T4" fmla="*/ 8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5" y="2"/>
                    <a:pt x="3" y="3"/>
                    <a:pt x="0" y="5"/>
                  </a:cubicBezTo>
                  <a:cubicBezTo>
                    <a:pt x="2" y="1"/>
                    <a:pt x="5" y="0"/>
                    <a:pt x="8" y="2"/>
                  </a:cubicBezTo>
                  <a:close/>
                </a:path>
              </a:pathLst>
            </a:custGeom>
            <a:solidFill>
              <a:srgbClr val="8E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5" name="Freeform 351"/>
            <p:cNvSpPr>
              <a:spLocks/>
            </p:cNvSpPr>
            <p:nvPr userDrawn="1"/>
          </p:nvSpPr>
          <p:spPr bwMode="auto">
            <a:xfrm>
              <a:off x="2786063" y="-2359025"/>
              <a:ext cx="55563" cy="60325"/>
            </a:xfrm>
            <a:custGeom>
              <a:avLst/>
              <a:gdLst>
                <a:gd name="T0" fmla="*/ 15 w 15"/>
                <a:gd name="T1" fmla="*/ 8 h 16"/>
                <a:gd name="T2" fmla="*/ 8 w 15"/>
                <a:gd name="T3" fmla="*/ 16 h 16"/>
                <a:gd name="T4" fmla="*/ 0 w 15"/>
                <a:gd name="T5" fmla="*/ 9 h 16"/>
                <a:gd name="T6" fmla="*/ 8 w 15"/>
                <a:gd name="T7" fmla="*/ 0 h 16"/>
                <a:gd name="T8" fmla="*/ 15 w 1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cubicBezTo>
                    <a:pt x="15" y="12"/>
                    <a:pt x="13" y="15"/>
                    <a:pt x="8" y="16"/>
                  </a:cubicBezTo>
                  <a:cubicBezTo>
                    <a:pt x="4" y="16"/>
                    <a:pt x="1" y="13"/>
                    <a:pt x="0" y="9"/>
                  </a:cubicBezTo>
                  <a:cubicBezTo>
                    <a:pt x="0" y="4"/>
                    <a:pt x="3" y="1"/>
                    <a:pt x="8" y="0"/>
                  </a:cubicBezTo>
                  <a:cubicBezTo>
                    <a:pt x="12" y="0"/>
                    <a:pt x="14" y="3"/>
                    <a:pt x="15" y="8"/>
                  </a:cubicBezTo>
                  <a:close/>
                </a:path>
              </a:pathLst>
            </a:custGeom>
            <a:solidFill>
              <a:srgbClr val="ED8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6" name="Freeform 352"/>
            <p:cNvSpPr>
              <a:spLocks/>
            </p:cNvSpPr>
            <p:nvPr userDrawn="1"/>
          </p:nvSpPr>
          <p:spPr bwMode="auto">
            <a:xfrm>
              <a:off x="2638426" y="-2362200"/>
              <a:ext cx="49213" cy="68263"/>
            </a:xfrm>
            <a:custGeom>
              <a:avLst/>
              <a:gdLst>
                <a:gd name="T0" fmla="*/ 0 w 13"/>
                <a:gd name="T1" fmla="*/ 15 h 18"/>
                <a:gd name="T2" fmla="*/ 3 w 13"/>
                <a:gd name="T3" fmla="*/ 0 h 18"/>
                <a:gd name="T4" fmla="*/ 11 w 13"/>
                <a:gd name="T5" fmla="*/ 11 h 18"/>
                <a:gd name="T6" fmla="*/ 0 w 13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0" y="15"/>
                  </a:moveTo>
                  <a:cubicBezTo>
                    <a:pt x="0" y="10"/>
                    <a:pt x="0" y="5"/>
                    <a:pt x="3" y="0"/>
                  </a:cubicBezTo>
                  <a:cubicBezTo>
                    <a:pt x="9" y="1"/>
                    <a:pt x="13" y="4"/>
                    <a:pt x="11" y="11"/>
                  </a:cubicBezTo>
                  <a:cubicBezTo>
                    <a:pt x="9" y="15"/>
                    <a:pt x="6" y="18"/>
                    <a:pt x="0" y="15"/>
                  </a:cubicBezTo>
                  <a:close/>
                </a:path>
              </a:pathLst>
            </a:custGeom>
            <a:solidFill>
              <a:srgbClr val="EC8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7" name="Freeform 353"/>
            <p:cNvSpPr>
              <a:spLocks/>
            </p:cNvSpPr>
            <p:nvPr userDrawn="1"/>
          </p:nvSpPr>
          <p:spPr bwMode="auto">
            <a:xfrm>
              <a:off x="2703513" y="-2324100"/>
              <a:ext cx="71438" cy="44450"/>
            </a:xfrm>
            <a:custGeom>
              <a:avLst/>
              <a:gdLst>
                <a:gd name="T0" fmla="*/ 12 w 19"/>
                <a:gd name="T1" fmla="*/ 12 h 12"/>
                <a:gd name="T2" fmla="*/ 4 w 19"/>
                <a:gd name="T3" fmla="*/ 11 h 12"/>
                <a:gd name="T4" fmla="*/ 0 w 19"/>
                <a:gd name="T5" fmla="*/ 6 h 12"/>
                <a:gd name="T6" fmla="*/ 3 w 19"/>
                <a:gd name="T7" fmla="*/ 2 h 12"/>
                <a:gd name="T8" fmla="*/ 17 w 19"/>
                <a:gd name="T9" fmla="*/ 4 h 12"/>
                <a:gd name="T10" fmla="*/ 15 w 19"/>
                <a:gd name="T11" fmla="*/ 10 h 12"/>
                <a:gd name="T12" fmla="*/ 12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2" y="12"/>
                  </a:moveTo>
                  <a:cubicBezTo>
                    <a:pt x="9" y="12"/>
                    <a:pt x="6" y="12"/>
                    <a:pt x="4" y="11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8" y="3"/>
                    <a:pt x="13" y="0"/>
                    <a:pt x="17" y="4"/>
                  </a:cubicBezTo>
                  <a:cubicBezTo>
                    <a:pt x="19" y="6"/>
                    <a:pt x="17" y="8"/>
                    <a:pt x="15" y="10"/>
                  </a:cubicBezTo>
                  <a:cubicBezTo>
                    <a:pt x="13" y="9"/>
                    <a:pt x="11" y="8"/>
                    <a:pt x="12" y="12"/>
                  </a:cubicBezTo>
                  <a:close/>
                </a:path>
              </a:pathLst>
            </a:custGeom>
            <a:solidFill>
              <a:srgbClr val="7B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8" name="Freeform 354"/>
            <p:cNvSpPr>
              <a:spLocks/>
            </p:cNvSpPr>
            <p:nvPr userDrawn="1"/>
          </p:nvSpPr>
          <p:spPr bwMode="auto">
            <a:xfrm>
              <a:off x="2695576" y="-2422525"/>
              <a:ext cx="38100" cy="98425"/>
            </a:xfrm>
            <a:custGeom>
              <a:avLst/>
              <a:gdLst>
                <a:gd name="T0" fmla="*/ 5 w 10"/>
                <a:gd name="T1" fmla="*/ 0 h 26"/>
                <a:gd name="T2" fmla="*/ 6 w 10"/>
                <a:gd name="T3" fmla="*/ 17 h 26"/>
                <a:gd name="T4" fmla="*/ 6 w 10"/>
                <a:gd name="T5" fmla="*/ 26 h 26"/>
                <a:gd name="T6" fmla="*/ 2 w 10"/>
                <a:gd name="T7" fmla="*/ 19 h 26"/>
                <a:gd name="T8" fmla="*/ 5 w 1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5" y="0"/>
                  </a:moveTo>
                  <a:cubicBezTo>
                    <a:pt x="10" y="6"/>
                    <a:pt x="9" y="11"/>
                    <a:pt x="6" y="17"/>
                  </a:cubicBezTo>
                  <a:cubicBezTo>
                    <a:pt x="4" y="20"/>
                    <a:pt x="2" y="23"/>
                    <a:pt x="6" y="26"/>
                  </a:cubicBezTo>
                  <a:cubicBezTo>
                    <a:pt x="2" y="25"/>
                    <a:pt x="0" y="22"/>
                    <a:pt x="2" y="19"/>
                  </a:cubicBezTo>
                  <a:cubicBezTo>
                    <a:pt x="6" y="13"/>
                    <a:pt x="7" y="7"/>
                    <a:pt x="5" y="0"/>
                  </a:cubicBezTo>
                  <a:close/>
                </a:path>
              </a:pathLst>
            </a:custGeom>
            <a:solidFill>
              <a:srgbClr val="874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9" name="Freeform 355"/>
            <p:cNvSpPr>
              <a:spLocks/>
            </p:cNvSpPr>
            <p:nvPr userDrawn="1"/>
          </p:nvSpPr>
          <p:spPr bwMode="auto">
            <a:xfrm>
              <a:off x="2913063" y="-2343150"/>
              <a:ext cx="46038" cy="55563"/>
            </a:xfrm>
            <a:custGeom>
              <a:avLst/>
              <a:gdLst>
                <a:gd name="T0" fmla="*/ 2 w 12"/>
                <a:gd name="T1" fmla="*/ 4 h 15"/>
                <a:gd name="T2" fmla="*/ 10 w 12"/>
                <a:gd name="T3" fmla="*/ 5 h 15"/>
                <a:gd name="T4" fmla="*/ 5 w 12"/>
                <a:gd name="T5" fmla="*/ 5 h 15"/>
                <a:gd name="T6" fmla="*/ 4 w 12"/>
                <a:gd name="T7" fmla="*/ 8 h 15"/>
                <a:gd name="T8" fmla="*/ 3 w 12"/>
                <a:gd name="T9" fmla="*/ 12 h 15"/>
                <a:gd name="T10" fmla="*/ 1 w 12"/>
                <a:gd name="T11" fmla="*/ 13 h 15"/>
                <a:gd name="T12" fmla="*/ 2 w 12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2" y="4"/>
                  </a:moveTo>
                  <a:cubicBezTo>
                    <a:pt x="5" y="2"/>
                    <a:pt x="8" y="0"/>
                    <a:pt x="10" y="5"/>
                  </a:cubicBezTo>
                  <a:cubicBezTo>
                    <a:pt x="9" y="6"/>
                    <a:pt x="8" y="4"/>
                    <a:pt x="5" y="5"/>
                  </a:cubicBezTo>
                  <a:cubicBezTo>
                    <a:pt x="5" y="5"/>
                    <a:pt x="12" y="11"/>
                    <a:pt x="4" y="8"/>
                  </a:cubicBezTo>
                  <a:cubicBezTo>
                    <a:pt x="3" y="8"/>
                    <a:pt x="3" y="11"/>
                    <a:pt x="3" y="12"/>
                  </a:cubicBezTo>
                  <a:cubicBezTo>
                    <a:pt x="4" y="15"/>
                    <a:pt x="2" y="13"/>
                    <a:pt x="1" y="13"/>
                  </a:cubicBezTo>
                  <a:cubicBezTo>
                    <a:pt x="0" y="10"/>
                    <a:pt x="0" y="6"/>
                    <a:pt x="2" y="4"/>
                  </a:cubicBezTo>
                  <a:close/>
                </a:path>
              </a:pathLst>
            </a:custGeom>
            <a:solidFill>
              <a:srgbClr val="6E3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0" name="Freeform 356"/>
            <p:cNvSpPr>
              <a:spLocks/>
            </p:cNvSpPr>
            <p:nvPr userDrawn="1"/>
          </p:nvSpPr>
          <p:spPr bwMode="auto">
            <a:xfrm>
              <a:off x="2728913" y="-2309813"/>
              <a:ext cx="30163" cy="30163"/>
            </a:xfrm>
            <a:custGeom>
              <a:avLst/>
              <a:gdLst>
                <a:gd name="T0" fmla="*/ 5 w 8"/>
                <a:gd name="T1" fmla="*/ 8 h 8"/>
                <a:gd name="T2" fmla="*/ 0 w 8"/>
                <a:gd name="T3" fmla="*/ 6 h 8"/>
                <a:gd name="T4" fmla="*/ 8 w 8"/>
                <a:gd name="T5" fmla="*/ 6 h 8"/>
                <a:gd name="T6" fmla="*/ 5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5" y="8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3" y="5"/>
                    <a:pt x="6" y="0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CA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1" name="Freeform 357"/>
            <p:cNvSpPr>
              <a:spLocks/>
            </p:cNvSpPr>
            <p:nvPr userDrawn="1"/>
          </p:nvSpPr>
          <p:spPr bwMode="auto">
            <a:xfrm>
              <a:off x="2755901" y="-2389188"/>
              <a:ext cx="30163" cy="19050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5 h 5"/>
                <a:gd name="T4" fmla="*/ 5 w 8"/>
                <a:gd name="T5" fmla="*/ 0 h 5"/>
                <a:gd name="T6" fmla="*/ 8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6" y="2"/>
                    <a:pt x="4" y="1"/>
                    <a:pt x="0" y="5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7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994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2" name="Freeform 358"/>
            <p:cNvSpPr>
              <a:spLocks/>
            </p:cNvSpPr>
            <p:nvPr userDrawn="1"/>
          </p:nvSpPr>
          <p:spPr bwMode="auto">
            <a:xfrm>
              <a:off x="2673351" y="-2395538"/>
              <a:ext cx="30163" cy="22225"/>
            </a:xfrm>
            <a:custGeom>
              <a:avLst/>
              <a:gdLst>
                <a:gd name="T0" fmla="*/ 7 w 8"/>
                <a:gd name="T1" fmla="*/ 6 h 6"/>
                <a:gd name="T2" fmla="*/ 0 w 8"/>
                <a:gd name="T3" fmla="*/ 5 h 6"/>
                <a:gd name="T4" fmla="*/ 4 w 8"/>
                <a:gd name="T5" fmla="*/ 1 h 6"/>
                <a:gd name="T6" fmla="*/ 7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5" y="2"/>
                    <a:pt x="3" y="2"/>
                    <a:pt x="0" y="5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6" y="1"/>
                    <a:pt x="8" y="2"/>
                    <a:pt x="7" y="6"/>
                  </a:cubicBezTo>
                  <a:close/>
                </a:path>
              </a:pathLst>
            </a:custGeom>
            <a:solidFill>
              <a:srgbClr val="994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3" name="Freeform 359"/>
            <p:cNvSpPr>
              <a:spLocks/>
            </p:cNvSpPr>
            <p:nvPr userDrawn="1"/>
          </p:nvSpPr>
          <p:spPr bwMode="auto">
            <a:xfrm>
              <a:off x="2770188" y="-2200275"/>
              <a:ext cx="46038" cy="22225"/>
            </a:xfrm>
            <a:custGeom>
              <a:avLst/>
              <a:gdLst>
                <a:gd name="T0" fmla="*/ 10 w 12"/>
                <a:gd name="T1" fmla="*/ 3 h 6"/>
                <a:gd name="T2" fmla="*/ 0 w 12"/>
                <a:gd name="T3" fmla="*/ 3 h 6"/>
                <a:gd name="T4" fmla="*/ 9 w 12"/>
                <a:gd name="T5" fmla="*/ 0 h 6"/>
                <a:gd name="T6" fmla="*/ 10 w 12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6" y="2"/>
                    <a:pt x="3" y="6"/>
                    <a:pt x="0" y="3"/>
                  </a:cubicBezTo>
                  <a:cubicBezTo>
                    <a:pt x="3" y="2"/>
                    <a:pt x="6" y="1"/>
                    <a:pt x="9" y="0"/>
                  </a:cubicBezTo>
                  <a:cubicBezTo>
                    <a:pt x="12" y="0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7C3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4" name="Freeform 360"/>
            <p:cNvSpPr>
              <a:spLocks/>
            </p:cNvSpPr>
            <p:nvPr userDrawn="1"/>
          </p:nvSpPr>
          <p:spPr bwMode="auto">
            <a:xfrm>
              <a:off x="3181351" y="-2112963"/>
              <a:ext cx="315913" cy="609600"/>
            </a:xfrm>
            <a:custGeom>
              <a:avLst/>
              <a:gdLst>
                <a:gd name="T0" fmla="*/ 66 w 84"/>
                <a:gd name="T1" fmla="*/ 16 h 162"/>
                <a:gd name="T2" fmla="*/ 70 w 84"/>
                <a:gd name="T3" fmla="*/ 11 h 162"/>
                <a:gd name="T4" fmla="*/ 74 w 84"/>
                <a:gd name="T5" fmla="*/ 4 h 162"/>
                <a:gd name="T6" fmla="*/ 81 w 84"/>
                <a:gd name="T7" fmla="*/ 1 h 162"/>
                <a:gd name="T8" fmla="*/ 84 w 84"/>
                <a:gd name="T9" fmla="*/ 7 h 162"/>
                <a:gd name="T10" fmla="*/ 84 w 84"/>
                <a:gd name="T11" fmla="*/ 8 h 162"/>
                <a:gd name="T12" fmla="*/ 72 w 84"/>
                <a:gd name="T13" fmla="*/ 25 h 162"/>
                <a:gd name="T14" fmla="*/ 65 w 84"/>
                <a:gd name="T15" fmla="*/ 30 h 162"/>
                <a:gd name="T16" fmla="*/ 64 w 84"/>
                <a:gd name="T17" fmla="*/ 32 h 162"/>
                <a:gd name="T18" fmla="*/ 56 w 84"/>
                <a:gd name="T19" fmla="*/ 63 h 162"/>
                <a:gd name="T20" fmla="*/ 56 w 84"/>
                <a:gd name="T21" fmla="*/ 71 h 162"/>
                <a:gd name="T22" fmla="*/ 47 w 84"/>
                <a:gd name="T23" fmla="*/ 71 h 162"/>
                <a:gd name="T24" fmla="*/ 47 w 84"/>
                <a:gd name="T25" fmla="*/ 71 h 162"/>
                <a:gd name="T26" fmla="*/ 55 w 84"/>
                <a:gd name="T27" fmla="*/ 85 h 162"/>
                <a:gd name="T28" fmla="*/ 51 w 84"/>
                <a:gd name="T29" fmla="*/ 104 h 162"/>
                <a:gd name="T30" fmla="*/ 67 w 84"/>
                <a:gd name="T31" fmla="*/ 130 h 162"/>
                <a:gd name="T32" fmla="*/ 72 w 84"/>
                <a:gd name="T33" fmla="*/ 135 h 162"/>
                <a:gd name="T34" fmla="*/ 66 w 84"/>
                <a:gd name="T35" fmla="*/ 139 h 162"/>
                <a:gd name="T36" fmla="*/ 57 w 84"/>
                <a:gd name="T37" fmla="*/ 140 h 162"/>
                <a:gd name="T38" fmla="*/ 46 w 84"/>
                <a:gd name="T39" fmla="*/ 146 h 162"/>
                <a:gd name="T40" fmla="*/ 41 w 84"/>
                <a:gd name="T41" fmla="*/ 155 h 162"/>
                <a:gd name="T42" fmla="*/ 31 w 84"/>
                <a:gd name="T43" fmla="*/ 161 h 162"/>
                <a:gd name="T44" fmla="*/ 24 w 84"/>
                <a:gd name="T45" fmla="*/ 151 h 162"/>
                <a:gd name="T46" fmla="*/ 18 w 84"/>
                <a:gd name="T47" fmla="*/ 132 h 162"/>
                <a:gd name="T48" fmla="*/ 11 w 84"/>
                <a:gd name="T49" fmla="*/ 127 h 162"/>
                <a:gd name="T50" fmla="*/ 2 w 84"/>
                <a:gd name="T51" fmla="*/ 107 h 162"/>
                <a:gd name="T52" fmla="*/ 7 w 84"/>
                <a:gd name="T53" fmla="*/ 41 h 162"/>
                <a:gd name="T54" fmla="*/ 9 w 84"/>
                <a:gd name="T55" fmla="*/ 31 h 162"/>
                <a:gd name="T56" fmla="*/ 15 w 84"/>
                <a:gd name="T57" fmla="*/ 18 h 162"/>
                <a:gd name="T58" fmla="*/ 20 w 84"/>
                <a:gd name="T59" fmla="*/ 11 h 162"/>
                <a:gd name="T60" fmla="*/ 28 w 84"/>
                <a:gd name="T61" fmla="*/ 4 h 162"/>
                <a:gd name="T62" fmla="*/ 35 w 84"/>
                <a:gd name="T63" fmla="*/ 3 h 162"/>
                <a:gd name="T64" fmla="*/ 36 w 84"/>
                <a:gd name="T65" fmla="*/ 7 h 162"/>
                <a:gd name="T66" fmla="*/ 43 w 84"/>
                <a:gd name="T67" fmla="*/ 24 h 162"/>
                <a:gd name="T68" fmla="*/ 66 w 84"/>
                <a:gd name="T69" fmla="*/ 1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162">
                  <a:moveTo>
                    <a:pt x="66" y="16"/>
                  </a:moveTo>
                  <a:cubicBezTo>
                    <a:pt x="67" y="14"/>
                    <a:pt x="69" y="12"/>
                    <a:pt x="70" y="11"/>
                  </a:cubicBezTo>
                  <a:cubicBezTo>
                    <a:pt x="73" y="10"/>
                    <a:pt x="73" y="7"/>
                    <a:pt x="74" y="4"/>
                  </a:cubicBezTo>
                  <a:cubicBezTo>
                    <a:pt x="75" y="1"/>
                    <a:pt x="78" y="0"/>
                    <a:pt x="81" y="1"/>
                  </a:cubicBezTo>
                  <a:cubicBezTo>
                    <a:pt x="84" y="2"/>
                    <a:pt x="84" y="4"/>
                    <a:pt x="84" y="7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17"/>
                    <a:pt x="81" y="23"/>
                    <a:pt x="72" y="25"/>
                  </a:cubicBezTo>
                  <a:cubicBezTo>
                    <a:pt x="69" y="25"/>
                    <a:pt x="65" y="26"/>
                    <a:pt x="65" y="30"/>
                  </a:cubicBezTo>
                  <a:cubicBezTo>
                    <a:pt x="65" y="31"/>
                    <a:pt x="64" y="32"/>
                    <a:pt x="64" y="32"/>
                  </a:cubicBezTo>
                  <a:cubicBezTo>
                    <a:pt x="54" y="41"/>
                    <a:pt x="54" y="52"/>
                    <a:pt x="56" y="63"/>
                  </a:cubicBezTo>
                  <a:cubicBezTo>
                    <a:pt x="56" y="66"/>
                    <a:pt x="59" y="69"/>
                    <a:pt x="56" y="71"/>
                  </a:cubicBezTo>
                  <a:cubicBezTo>
                    <a:pt x="53" y="74"/>
                    <a:pt x="50" y="72"/>
                    <a:pt x="47" y="71"/>
                  </a:cubicBezTo>
                  <a:cubicBezTo>
                    <a:pt x="47" y="70"/>
                    <a:pt x="47" y="71"/>
                    <a:pt x="47" y="71"/>
                  </a:cubicBezTo>
                  <a:cubicBezTo>
                    <a:pt x="58" y="74"/>
                    <a:pt x="58" y="74"/>
                    <a:pt x="55" y="85"/>
                  </a:cubicBezTo>
                  <a:cubicBezTo>
                    <a:pt x="53" y="91"/>
                    <a:pt x="51" y="97"/>
                    <a:pt x="51" y="104"/>
                  </a:cubicBezTo>
                  <a:cubicBezTo>
                    <a:pt x="52" y="116"/>
                    <a:pt x="57" y="124"/>
                    <a:pt x="67" y="130"/>
                  </a:cubicBezTo>
                  <a:cubicBezTo>
                    <a:pt x="69" y="131"/>
                    <a:pt x="73" y="132"/>
                    <a:pt x="72" y="135"/>
                  </a:cubicBezTo>
                  <a:cubicBezTo>
                    <a:pt x="72" y="139"/>
                    <a:pt x="68" y="138"/>
                    <a:pt x="66" y="139"/>
                  </a:cubicBezTo>
                  <a:cubicBezTo>
                    <a:pt x="63" y="140"/>
                    <a:pt x="60" y="140"/>
                    <a:pt x="57" y="140"/>
                  </a:cubicBezTo>
                  <a:cubicBezTo>
                    <a:pt x="53" y="140"/>
                    <a:pt x="49" y="142"/>
                    <a:pt x="46" y="146"/>
                  </a:cubicBezTo>
                  <a:cubicBezTo>
                    <a:pt x="44" y="149"/>
                    <a:pt x="42" y="152"/>
                    <a:pt x="41" y="155"/>
                  </a:cubicBezTo>
                  <a:cubicBezTo>
                    <a:pt x="39" y="160"/>
                    <a:pt x="36" y="162"/>
                    <a:pt x="31" y="161"/>
                  </a:cubicBezTo>
                  <a:cubicBezTo>
                    <a:pt x="25" y="160"/>
                    <a:pt x="24" y="156"/>
                    <a:pt x="24" y="151"/>
                  </a:cubicBezTo>
                  <a:cubicBezTo>
                    <a:pt x="23" y="144"/>
                    <a:pt x="23" y="137"/>
                    <a:pt x="18" y="132"/>
                  </a:cubicBezTo>
                  <a:cubicBezTo>
                    <a:pt x="16" y="130"/>
                    <a:pt x="14" y="128"/>
                    <a:pt x="11" y="127"/>
                  </a:cubicBezTo>
                  <a:cubicBezTo>
                    <a:pt x="1" y="124"/>
                    <a:pt x="0" y="116"/>
                    <a:pt x="2" y="107"/>
                  </a:cubicBezTo>
                  <a:cubicBezTo>
                    <a:pt x="2" y="85"/>
                    <a:pt x="10" y="63"/>
                    <a:pt x="7" y="41"/>
                  </a:cubicBezTo>
                  <a:cubicBezTo>
                    <a:pt x="5" y="37"/>
                    <a:pt x="8" y="34"/>
                    <a:pt x="9" y="31"/>
                  </a:cubicBezTo>
                  <a:cubicBezTo>
                    <a:pt x="11" y="26"/>
                    <a:pt x="14" y="23"/>
                    <a:pt x="15" y="18"/>
                  </a:cubicBezTo>
                  <a:cubicBezTo>
                    <a:pt x="15" y="14"/>
                    <a:pt x="17" y="12"/>
                    <a:pt x="20" y="11"/>
                  </a:cubicBezTo>
                  <a:cubicBezTo>
                    <a:pt x="23" y="8"/>
                    <a:pt x="25" y="6"/>
                    <a:pt x="28" y="4"/>
                  </a:cubicBezTo>
                  <a:cubicBezTo>
                    <a:pt x="30" y="2"/>
                    <a:pt x="33" y="2"/>
                    <a:pt x="35" y="3"/>
                  </a:cubicBezTo>
                  <a:cubicBezTo>
                    <a:pt x="37" y="3"/>
                    <a:pt x="37" y="5"/>
                    <a:pt x="36" y="7"/>
                  </a:cubicBezTo>
                  <a:cubicBezTo>
                    <a:pt x="35" y="17"/>
                    <a:pt x="37" y="22"/>
                    <a:pt x="43" y="24"/>
                  </a:cubicBezTo>
                  <a:cubicBezTo>
                    <a:pt x="51" y="27"/>
                    <a:pt x="61" y="23"/>
                    <a:pt x="66" y="16"/>
                  </a:cubicBezTo>
                  <a:close/>
                </a:path>
              </a:pathLst>
            </a:custGeom>
            <a:solidFill>
              <a:srgbClr val="E9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5" name="Freeform 361"/>
            <p:cNvSpPr>
              <a:spLocks/>
            </p:cNvSpPr>
            <p:nvPr userDrawn="1"/>
          </p:nvSpPr>
          <p:spPr bwMode="auto">
            <a:xfrm>
              <a:off x="3365501" y="-1925638"/>
              <a:ext cx="327025" cy="433388"/>
            </a:xfrm>
            <a:custGeom>
              <a:avLst/>
              <a:gdLst>
                <a:gd name="T0" fmla="*/ 48 w 87"/>
                <a:gd name="T1" fmla="*/ 22 h 115"/>
                <a:gd name="T2" fmla="*/ 53 w 87"/>
                <a:gd name="T3" fmla="*/ 26 h 115"/>
                <a:gd name="T4" fmla="*/ 58 w 87"/>
                <a:gd name="T5" fmla="*/ 28 h 115"/>
                <a:gd name="T6" fmla="*/ 66 w 87"/>
                <a:gd name="T7" fmla="*/ 40 h 115"/>
                <a:gd name="T8" fmla="*/ 72 w 87"/>
                <a:gd name="T9" fmla="*/ 46 h 115"/>
                <a:gd name="T10" fmla="*/ 74 w 87"/>
                <a:gd name="T11" fmla="*/ 46 h 115"/>
                <a:gd name="T12" fmla="*/ 75 w 87"/>
                <a:gd name="T13" fmla="*/ 51 h 115"/>
                <a:gd name="T14" fmla="*/ 77 w 87"/>
                <a:gd name="T15" fmla="*/ 49 h 115"/>
                <a:gd name="T16" fmla="*/ 81 w 87"/>
                <a:gd name="T17" fmla="*/ 47 h 115"/>
                <a:gd name="T18" fmla="*/ 77 w 87"/>
                <a:gd name="T19" fmla="*/ 42 h 115"/>
                <a:gd name="T20" fmla="*/ 77 w 87"/>
                <a:gd name="T21" fmla="*/ 43 h 115"/>
                <a:gd name="T22" fmla="*/ 87 w 87"/>
                <a:gd name="T23" fmla="*/ 48 h 115"/>
                <a:gd name="T24" fmla="*/ 76 w 87"/>
                <a:gd name="T25" fmla="*/ 59 h 115"/>
                <a:gd name="T26" fmla="*/ 72 w 87"/>
                <a:gd name="T27" fmla="*/ 63 h 115"/>
                <a:gd name="T28" fmla="*/ 70 w 87"/>
                <a:gd name="T29" fmla="*/ 64 h 115"/>
                <a:gd name="T30" fmla="*/ 60 w 87"/>
                <a:gd name="T31" fmla="*/ 94 h 115"/>
                <a:gd name="T32" fmla="*/ 43 w 87"/>
                <a:gd name="T33" fmla="*/ 112 h 115"/>
                <a:gd name="T34" fmla="*/ 22 w 87"/>
                <a:gd name="T35" fmla="*/ 107 h 115"/>
                <a:gd name="T36" fmla="*/ 22 w 87"/>
                <a:gd name="T37" fmla="*/ 97 h 115"/>
                <a:gd name="T38" fmla="*/ 27 w 87"/>
                <a:gd name="T39" fmla="*/ 95 h 115"/>
                <a:gd name="T40" fmla="*/ 44 w 87"/>
                <a:gd name="T41" fmla="*/ 82 h 115"/>
                <a:gd name="T42" fmla="*/ 36 w 87"/>
                <a:gd name="T43" fmla="*/ 84 h 115"/>
                <a:gd name="T44" fmla="*/ 32 w 87"/>
                <a:gd name="T45" fmla="*/ 85 h 115"/>
                <a:gd name="T46" fmla="*/ 1 w 87"/>
                <a:gd name="T47" fmla="*/ 52 h 115"/>
                <a:gd name="T48" fmla="*/ 11 w 87"/>
                <a:gd name="T49" fmla="*/ 47 h 115"/>
                <a:gd name="T50" fmla="*/ 5 w 87"/>
                <a:gd name="T51" fmla="*/ 37 h 115"/>
                <a:gd name="T52" fmla="*/ 5 w 87"/>
                <a:gd name="T53" fmla="*/ 35 h 115"/>
                <a:gd name="T54" fmla="*/ 10 w 87"/>
                <a:gd name="T55" fmla="*/ 8 h 115"/>
                <a:gd name="T56" fmla="*/ 13 w 87"/>
                <a:gd name="T57" fmla="*/ 6 h 115"/>
                <a:gd name="T58" fmla="*/ 17 w 87"/>
                <a:gd name="T59" fmla="*/ 4 h 115"/>
                <a:gd name="T60" fmla="*/ 30 w 87"/>
                <a:gd name="T61" fmla="*/ 0 h 115"/>
                <a:gd name="T62" fmla="*/ 37 w 87"/>
                <a:gd name="T63" fmla="*/ 10 h 115"/>
                <a:gd name="T64" fmla="*/ 41 w 87"/>
                <a:gd name="T65" fmla="*/ 15 h 115"/>
                <a:gd name="T66" fmla="*/ 41 w 87"/>
                <a:gd name="T67" fmla="*/ 15 h 115"/>
                <a:gd name="T68" fmla="*/ 40 w 87"/>
                <a:gd name="T69" fmla="*/ 18 h 115"/>
                <a:gd name="T70" fmla="*/ 38 w 87"/>
                <a:gd name="T71" fmla="*/ 18 h 115"/>
                <a:gd name="T72" fmla="*/ 48 w 87"/>
                <a:gd name="T73" fmla="*/ 2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" h="115">
                  <a:moveTo>
                    <a:pt x="48" y="22"/>
                  </a:moveTo>
                  <a:cubicBezTo>
                    <a:pt x="50" y="23"/>
                    <a:pt x="51" y="24"/>
                    <a:pt x="53" y="26"/>
                  </a:cubicBezTo>
                  <a:cubicBezTo>
                    <a:pt x="55" y="27"/>
                    <a:pt x="56" y="28"/>
                    <a:pt x="58" y="28"/>
                  </a:cubicBezTo>
                  <a:cubicBezTo>
                    <a:pt x="63" y="30"/>
                    <a:pt x="66" y="34"/>
                    <a:pt x="66" y="40"/>
                  </a:cubicBezTo>
                  <a:cubicBezTo>
                    <a:pt x="67" y="43"/>
                    <a:pt x="67" y="47"/>
                    <a:pt x="72" y="46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5" y="47"/>
                    <a:pt x="75" y="49"/>
                    <a:pt x="75" y="51"/>
                  </a:cubicBezTo>
                  <a:cubicBezTo>
                    <a:pt x="75" y="50"/>
                    <a:pt x="76" y="49"/>
                    <a:pt x="77" y="49"/>
                  </a:cubicBezTo>
                  <a:cubicBezTo>
                    <a:pt x="78" y="48"/>
                    <a:pt x="80" y="48"/>
                    <a:pt x="81" y="47"/>
                  </a:cubicBezTo>
                  <a:cubicBezTo>
                    <a:pt x="81" y="45"/>
                    <a:pt x="76" y="46"/>
                    <a:pt x="77" y="4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82" y="40"/>
                    <a:pt x="86" y="42"/>
                    <a:pt x="87" y="48"/>
                  </a:cubicBezTo>
                  <a:cubicBezTo>
                    <a:pt x="87" y="54"/>
                    <a:pt x="82" y="60"/>
                    <a:pt x="76" y="59"/>
                  </a:cubicBezTo>
                  <a:cubicBezTo>
                    <a:pt x="72" y="59"/>
                    <a:pt x="72" y="61"/>
                    <a:pt x="72" y="63"/>
                  </a:cubicBezTo>
                  <a:cubicBezTo>
                    <a:pt x="71" y="63"/>
                    <a:pt x="70" y="64"/>
                    <a:pt x="70" y="64"/>
                  </a:cubicBezTo>
                  <a:cubicBezTo>
                    <a:pt x="66" y="74"/>
                    <a:pt x="62" y="83"/>
                    <a:pt x="60" y="94"/>
                  </a:cubicBezTo>
                  <a:cubicBezTo>
                    <a:pt x="57" y="102"/>
                    <a:pt x="53" y="110"/>
                    <a:pt x="43" y="112"/>
                  </a:cubicBezTo>
                  <a:cubicBezTo>
                    <a:pt x="35" y="114"/>
                    <a:pt x="28" y="115"/>
                    <a:pt x="22" y="107"/>
                  </a:cubicBezTo>
                  <a:cubicBezTo>
                    <a:pt x="21" y="104"/>
                    <a:pt x="20" y="101"/>
                    <a:pt x="22" y="97"/>
                  </a:cubicBezTo>
                  <a:cubicBezTo>
                    <a:pt x="23" y="95"/>
                    <a:pt x="25" y="95"/>
                    <a:pt x="27" y="95"/>
                  </a:cubicBezTo>
                  <a:cubicBezTo>
                    <a:pt x="34" y="93"/>
                    <a:pt x="40" y="89"/>
                    <a:pt x="44" y="82"/>
                  </a:cubicBezTo>
                  <a:cubicBezTo>
                    <a:pt x="41" y="81"/>
                    <a:pt x="39" y="84"/>
                    <a:pt x="36" y="84"/>
                  </a:cubicBezTo>
                  <a:cubicBezTo>
                    <a:pt x="35" y="84"/>
                    <a:pt x="33" y="85"/>
                    <a:pt x="32" y="85"/>
                  </a:cubicBezTo>
                  <a:cubicBezTo>
                    <a:pt x="15" y="84"/>
                    <a:pt x="0" y="70"/>
                    <a:pt x="1" y="52"/>
                  </a:cubicBezTo>
                  <a:cubicBezTo>
                    <a:pt x="4" y="49"/>
                    <a:pt x="10" y="52"/>
                    <a:pt x="11" y="47"/>
                  </a:cubicBezTo>
                  <a:cubicBezTo>
                    <a:pt x="12" y="42"/>
                    <a:pt x="6" y="40"/>
                    <a:pt x="5" y="37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7" y="26"/>
                    <a:pt x="9" y="17"/>
                    <a:pt x="10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4" y="6"/>
                    <a:pt x="15" y="5"/>
                    <a:pt x="17" y="4"/>
                  </a:cubicBezTo>
                  <a:cubicBezTo>
                    <a:pt x="21" y="3"/>
                    <a:pt x="25" y="0"/>
                    <a:pt x="30" y="0"/>
                  </a:cubicBezTo>
                  <a:cubicBezTo>
                    <a:pt x="35" y="1"/>
                    <a:pt x="35" y="7"/>
                    <a:pt x="37" y="10"/>
                  </a:cubicBezTo>
                  <a:cubicBezTo>
                    <a:pt x="39" y="12"/>
                    <a:pt x="40" y="13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2" y="17"/>
                    <a:pt x="40" y="18"/>
                  </a:cubicBezTo>
                  <a:cubicBezTo>
                    <a:pt x="40" y="18"/>
                    <a:pt x="38" y="19"/>
                    <a:pt x="38" y="18"/>
                  </a:cubicBezTo>
                  <a:cubicBezTo>
                    <a:pt x="42" y="17"/>
                    <a:pt x="45" y="20"/>
                    <a:pt x="48" y="22"/>
                  </a:cubicBezTo>
                  <a:close/>
                </a:path>
              </a:pathLst>
            </a:custGeom>
            <a:solidFill>
              <a:srgbClr val="F8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6" name="Freeform 362"/>
            <p:cNvSpPr>
              <a:spLocks/>
            </p:cNvSpPr>
            <p:nvPr userDrawn="1"/>
          </p:nvSpPr>
          <p:spPr bwMode="auto">
            <a:xfrm>
              <a:off x="3343276" y="-1997075"/>
              <a:ext cx="142875" cy="438150"/>
            </a:xfrm>
            <a:custGeom>
              <a:avLst/>
              <a:gdLst>
                <a:gd name="T0" fmla="*/ 8 w 38"/>
                <a:gd name="T1" fmla="*/ 71 h 116"/>
                <a:gd name="T2" fmla="*/ 38 w 38"/>
                <a:gd name="T3" fmla="*/ 102 h 116"/>
                <a:gd name="T4" fmla="*/ 29 w 38"/>
                <a:gd name="T5" fmla="*/ 114 h 116"/>
                <a:gd name="T6" fmla="*/ 28 w 38"/>
                <a:gd name="T7" fmla="*/ 115 h 116"/>
                <a:gd name="T8" fmla="*/ 20 w 38"/>
                <a:gd name="T9" fmla="*/ 113 h 116"/>
                <a:gd name="T10" fmla="*/ 15 w 38"/>
                <a:gd name="T11" fmla="*/ 116 h 116"/>
                <a:gd name="T12" fmla="*/ 15 w 38"/>
                <a:gd name="T13" fmla="*/ 111 h 116"/>
                <a:gd name="T14" fmla="*/ 3 w 38"/>
                <a:gd name="T15" fmla="*/ 115 h 116"/>
                <a:gd name="T16" fmla="*/ 2 w 38"/>
                <a:gd name="T17" fmla="*/ 114 h 116"/>
                <a:gd name="T18" fmla="*/ 12 w 38"/>
                <a:gd name="T19" fmla="*/ 107 h 116"/>
                <a:gd name="T20" fmla="*/ 18 w 38"/>
                <a:gd name="T21" fmla="*/ 107 h 116"/>
                <a:gd name="T22" fmla="*/ 28 w 38"/>
                <a:gd name="T23" fmla="*/ 104 h 116"/>
                <a:gd name="T24" fmla="*/ 21 w 38"/>
                <a:gd name="T25" fmla="*/ 99 h 116"/>
                <a:gd name="T26" fmla="*/ 7 w 38"/>
                <a:gd name="T27" fmla="*/ 64 h 116"/>
                <a:gd name="T28" fmla="*/ 11 w 38"/>
                <a:gd name="T29" fmla="*/ 49 h 116"/>
                <a:gd name="T30" fmla="*/ 6 w 38"/>
                <a:gd name="T31" fmla="*/ 42 h 116"/>
                <a:gd name="T32" fmla="*/ 0 w 38"/>
                <a:gd name="T33" fmla="*/ 39 h 116"/>
                <a:gd name="T34" fmla="*/ 1 w 38"/>
                <a:gd name="T35" fmla="*/ 38 h 116"/>
                <a:gd name="T36" fmla="*/ 11 w 38"/>
                <a:gd name="T37" fmla="*/ 28 h 116"/>
                <a:gd name="T38" fmla="*/ 17 w 38"/>
                <a:gd name="T39" fmla="*/ 4 h 116"/>
                <a:gd name="T40" fmla="*/ 21 w 38"/>
                <a:gd name="T41" fmla="*/ 1 h 116"/>
                <a:gd name="T42" fmla="*/ 14 w 38"/>
                <a:gd name="T43" fmla="*/ 31 h 116"/>
                <a:gd name="T44" fmla="*/ 16 w 38"/>
                <a:gd name="T45" fmla="*/ 27 h 116"/>
                <a:gd name="T46" fmla="*/ 12 w 38"/>
                <a:gd name="T47" fmla="*/ 55 h 116"/>
                <a:gd name="T48" fmla="*/ 8 w 38"/>
                <a:gd name="T49" fmla="*/ 7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116">
                  <a:moveTo>
                    <a:pt x="8" y="71"/>
                  </a:moveTo>
                  <a:cubicBezTo>
                    <a:pt x="7" y="89"/>
                    <a:pt x="22" y="103"/>
                    <a:pt x="38" y="102"/>
                  </a:cubicBezTo>
                  <a:cubicBezTo>
                    <a:pt x="35" y="106"/>
                    <a:pt x="30" y="108"/>
                    <a:pt x="29" y="114"/>
                  </a:cubicBezTo>
                  <a:cubicBezTo>
                    <a:pt x="29" y="115"/>
                    <a:pt x="28" y="115"/>
                    <a:pt x="28" y="115"/>
                  </a:cubicBezTo>
                  <a:cubicBezTo>
                    <a:pt x="26" y="111"/>
                    <a:pt x="23" y="109"/>
                    <a:pt x="20" y="113"/>
                  </a:cubicBezTo>
                  <a:cubicBezTo>
                    <a:pt x="19" y="115"/>
                    <a:pt x="17" y="116"/>
                    <a:pt x="15" y="116"/>
                  </a:cubicBezTo>
                  <a:cubicBezTo>
                    <a:pt x="13" y="114"/>
                    <a:pt x="15" y="113"/>
                    <a:pt x="15" y="111"/>
                  </a:cubicBezTo>
                  <a:cubicBezTo>
                    <a:pt x="10" y="110"/>
                    <a:pt x="7" y="114"/>
                    <a:pt x="3" y="115"/>
                  </a:cubicBezTo>
                  <a:cubicBezTo>
                    <a:pt x="2" y="115"/>
                    <a:pt x="2" y="114"/>
                    <a:pt x="2" y="114"/>
                  </a:cubicBezTo>
                  <a:cubicBezTo>
                    <a:pt x="4" y="109"/>
                    <a:pt x="8" y="108"/>
                    <a:pt x="12" y="107"/>
                  </a:cubicBezTo>
                  <a:cubicBezTo>
                    <a:pt x="14" y="107"/>
                    <a:pt x="16" y="107"/>
                    <a:pt x="18" y="107"/>
                  </a:cubicBezTo>
                  <a:cubicBezTo>
                    <a:pt x="21" y="107"/>
                    <a:pt x="27" y="107"/>
                    <a:pt x="28" y="104"/>
                  </a:cubicBezTo>
                  <a:cubicBezTo>
                    <a:pt x="29" y="101"/>
                    <a:pt x="23" y="101"/>
                    <a:pt x="21" y="99"/>
                  </a:cubicBezTo>
                  <a:cubicBezTo>
                    <a:pt x="9" y="92"/>
                    <a:pt x="3" y="77"/>
                    <a:pt x="7" y="64"/>
                  </a:cubicBezTo>
                  <a:cubicBezTo>
                    <a:pt x="8" y="59"/>
                    <a:pt x="9" y="54"/>
                    <a:pt x="11" y="49"/>
                  </a:cubicBezTo>
                  <a:cubicBezTo>
                    <a:pt x="12" y="44"/>
                    <a:pt x="12" y="42"/>
                    <a:pt x="6" y="42"/>
                  </a:cubicBezTo>
                  <a:cubicBezTo>
                    <a:pt x="4" y="42"/>
                    <a:pt x="2" y="41"/>
                    <a:pt x="0" y="39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13" y="41"/>
                    <a:pt x="13" y="41"/>
                    <a:pt x="11" y="28"/>
                  </a:cubicBezTo>
                  <a:cubicBezTo>
                    <a:pt x="10" y="19"/>
                    <a:pt x="12" y="11"/>
                    <a:pt x="17" y="4"/>
                  </a:cubicBezTo>
                  <a:cubicBezTo>
                    <a:pt x="17" y="2"/>
                    <a:pt x="18" y="0"/>
                    <a:pt x="21" y="1"/>
                  </a:cubicBezTo>
                  <a:cubicBezTo>
                    <a:pt x="14" y="10"/>
                    <a:pt x="13" y="20"/>
                    <a:pt x="14" y="31"/>
                  </a:cubicBezTo>
                  <a:cubicBezTo>
                    <a:pt x="15" y="30"/>
                    <a:pt x="15" y="29"/>
                    <a:pt x="16" y="27"/>
                  </a:cubicBezTo>
                  <a:cubicBezTo>
                    <a:pt x="17" y="37"/>
                    <a:pt x="13" y="45"/>
                    <a:pt x="12" y="55"/>
                  </a:cubicBezTo>
                  <a:cubicBezTo>
                    <a:pt x="12" y="60"/>
                    <a:pt x="11" y="66"/>
                    <a:pt x="8" y="71"/>
                  </a:cubicBezTo>
                  <a:close/>
                </a:path>
              </a:pathLst>
            </a:custGeom>
            <a:solidFill>
              <a:srgbClr val="8B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7" name="Freeform 363"/>
            <p:cNvSpPr>
              <a:spLocks/>
            </p:cNvSpPr>
            <p:nvPr userDrawn="1"/>
          </p:nvSpPr>
          <p:spPr bwMode="auto">
            <a:xfrm>
              <a:off x="3587751" y="-1684338"/>
              <a:ext cx="82550" cy="188913"/>
            </a:xfrm>
            <a:custGeom>
              <a:avLst/>
              <a:gdLst>
                <a:gd name="T0" fmla="*/ 22 w 22"/>
                <a:gd name="T1" fmla="*/ 3 h 50"/>
                <a:gd name="T2" fmla="*/ 12 w 22"/>
                <a:gd name="T3" fmla="*/ 23 h 50"/>
                <a:gd name="T4" fmla="*/ 16 w 22"/>
                <a:gd name="T5" fmla="*/ 27 h 50"/>
                <a:gd name="T6" fmla="*/ 12 w 22"/>
                <a:gd name="T7" fmla="*/ 32 h 50"/>
                <a:gd name="T8" fmla="*/ 11 w 22"/>
                <a:gd name="T9" fmla="*/ 49 h 50"/>
                <a:gd name="T10" fmla="*/ 9 w 22"/>
                <a:gd name="T11" fmla="*/ 49 h 50"/>
                <a:gd name="T12" fmla="*/ 8 w 22"/>
                <a:gd name="T13" fmla="*/ 36 h 50"/>
                <a:gd name="T14" fmla="*/ 7 w 22"/>
                <a:gd name="T15" fmla="*/ 28 h 50"/>
                <a:gd name="T16" fmla="*/ 0 w 22"/>
                <a:gd name="T17" fmla="*/ 31 h 50"/>
                <a:gd name="T18" fmla="*/ 11 w 22"/>
                <a:gd name="T19" fmla="*/ 0 h 50"/>
                <a:gd name="T20" fmla="*/ 15 w 22"/>
                <a:gd name="T21" fmla="*/ 5 h 50"/>
                <a:gd name="T22" fmla="*/ 22 w 22"/>
                <a:gd name="T23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50">
                  <a:moveTo>
                    <a:pt x="22" y="3"/>
                  </a:moveTo>
                  <a:cubicBezTo>
                    <a:pt x="18" y="9"/>
                    <a:pt x="16" y="16"/>
                    <a:pt x="12" y="23"/>
                  </a:cubicBezTo>
                  <a:cubicBezTo>
                    <a:pt x="10" y="26"/>
                    <a:pt x="15" y="25"/>
                    <a:pt x="16" y="27"/>
                  </a:cubicBezTo>
                  <a:cubicBezTo>
                    <a:pt x="13" y="27"/>
                    <a:pt x="12" y="29"/>
                    <a:pt x="12" y="32"/>
                  </a:cubicBezTo>
                  <a:cubicBezTo>
                    <a:pt x="12" y="38"/>
                    <a:pt x="11" y="43"/>
                    <a:pt x="11" y="49"/>
                  </a:cubicBezTo>
                  <a:cubicBezTo>
                    <a:pt x="10" y="50"/>
                    <a:pt x="10" y="50"/>
                    <a:pt x="9" y="49"/>
                  </a:cubicBezTo>
                  <a:cubicBezTo>
                    <a:pt x="7" y="45"/>
                    <a:pt x="8" y="40"/>
                    <a:pt x="8" y="36"/>
                  </a:cubicBezTo>
                  <a:cubicBezTo>
                    <a:pt x="8" y="33"/>
                    <a:pt x="10" y="29"/>
                    <a:pt x="7" y="28"/>
                  </a:cubicBezTo>
                  <a:cubicBezTo>
                    <a:pt x="3" y="26"/>
                    <a:pt x="3" y="31"/>
                    <a:pt x="0" y="31"/>
                  </a:cubicBezTo>
                  <a:cubicBezTo>
                    <a:pt x="1" y="20"/>
                    <a:pt x="3" y="9"/>
                    <a:pt x="11" y="0"/>
                  </a:cubicBezTo>
                  <a:cubicBezTo>
                    <a:pt x="10" y="4"/>
                    <a:pt x="11" y="6"/>
                    <a:pt x="15" y="5"/>
                  </a:cubicBezTo>
                  <a:cubicBezTo>
                    <a:pt x="18" y="4"/>
                    <a:pt x="20" y="3"/>
                    <a:pt x="22" y="3"/>
                  </a:cubicBezTo>
                  <a:close/>
                </a:path>
              </a:pathLst>
            </a:cu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8" name="Freeform 364"/>
            <p:cNvSpPr>
              <a:spLocks/>
            </p:cNvSpPr>
            <p:nvPr userDrawn="1"/>
          </p:nvSpPr>
          <p:spPr bwMode="auto">
            <a:xfrm>
              <a:off x="3563938" y="-1827213"/>
              <a:ext cx="114300" cy="112713"/>
            </a:xfrm>
            <a:custGeom>
              <a:avLst/>
              <a:gdLst>
                <a:gd name="T0" fmla="*/ 24 w 30"/>
                <a:gd name="T1" fmla="*/ 16 h 30"/>
                <a:gd name="T2" fmla="*/ 30 w 30"/>
                <a:gd name="T3" fmla="*/ 21 h 30"/>
                <a:gd name="T4" fmla="*/ 27 w 30"/>
                <a:gd name="T5" fmla="*/ 25 h 30"/>
                <a:gd name="T6" fmla="*/ 24 w 30"/>
                <a:gd name="T7" fmla="*/ 29 h 30"/>
                <a:gd name="T8" fmla="*/ 21 w 30"/>
                <a:gd name="T9" fmla="*/ 29 h 30"/>
                <a:gd name="T10" fmla="*/ 15 w 30"/>
                <a:gd name="T11" fmla="*/ 20 h 30"/>
                <a:gd name="T12" fmla="*/ 10 w 30"/>
                <a:gd name="T13" fmla="*/ 7 h 30"/>
                <a:gd name="T14" fmla="*/ 0 w 30"/>
                <a:gd name="T15" fmla="*/ 0 h 30"/>
                <a:gd name="T16" fmla="*/ 14 w 30"/>
                <a:gd name="T17" fmla="*/ 14 h 30"/>
                <a:gd name="T18" fmla="*/ 15 w 30"/>
                <a:gd name="T19" fmla="*/ 17 h 30"/>
                <a:gd name="T20" fmla="*/ 18 w 30"/>
                <a:gd name="T21" fmla="*/ 19 h 30"/>
                <a:gd name="T22" fmla="*/ 20 w 30"/>
                <a:gd name="T23" fmla="*/ 16 h 30"/>
                <a:gd name="T24" fmla="*/ 19 w 30"/>
                <a:gd name="T25" fmla="*/ 9 h 30"/>
                <a:gd name="T26" fmla="*/ 24 w 30"/>
                <a:gd name="T2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0">
                  <a:moveTo>
                    <a:pt x="24" y="16"/>
                  </a:moveTo>
                  <a:cubicBezTo>
                    <a:pt x="26" y="18"/>
                    <a:pt x="30" y="17"/>
                    <a:pt x="30" y="21"/>
                  </a:cubicBezTo>
                  <a:cubicBezTo>
                    <a:pt x="30" y="22"/>
                    <a:pt x="28" y="25"/>
                    <a:pt x="27" y="25"/>
                  </a:cubicBezTo>
                  <a:cubicBezTo>
                    <a:pt x="21" y="23"/>
                    <a:pt x="23" y="27"/>
                    <a:pt x="24" y="29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2" y="24"/>
                    <a:pt x="19" y="22"/>
                    <a:pt x="15" y="20"/>
                  </a:cubicBezTo>
                  <a:cubicBezTo>
                    <a:pt x="11" y="17"/>
                    <a:pt x="13" y="11"/>
                    <a:pt x="10" y="7"/>
                  </a:cubicBezTo>
                  <a:cubicBezTo>
                    <a:pt x="8" y="3"/>
                    <a:pt x="2" y="4"/>
                    <a:pt x="0" y="0"/>
                  </a:cubicBezTo>
                  <a:cubicBezTo>
                    <a:pt x="7" y="2"/>
                    <a:pt x="15" y="4"/>
                    <a:pt x="14" y="14"/>
                  </a:cubicBezTo>
                  <a:cubicBezTo>
                    <a:pt x="14" y="15"/>
                    <a:pt x="15" y="16"/>
                    <a:pt x="15" y="17"/>
                  </a:cubicBezTo>
                  <a:cubicBezTo>
                    <a:pt x="16" y="18"/>
                    <a:pt x="16" y="20"/>
                    <a:pt x="18" y="19"/>
                  </a:cubicBezTo>
                  <a:cubicBezTo>
                    <a:pt x="20" y="19"/>
                    <a:pt x="20" y="17"/>
                    <a:pt x="20" y="16"/>
                  </a:cubicBezTo>
                  <a:cubicBezTo>
                    <a:pt x="19" y="14"/>
                    <a:pt x="18" y="12"/>
                    <a:pt x="19" y="9"/>
                  </a:cubicBezTo>
                  <a:cubicBezTo>
                    <a:pt x="22" y="11"/>
                    <a:pt x="19" y="16"/>
                    <a:pt x="24" y="16"/>
                  </a:cubicBezTo>
                  <a:close/>
                </a:path>
              </a:pathLst>
            </a:custGeom>
            <a:solidFill>
              <a:srgbClr val="875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9" name="Freeform 365"/>
            <p:cNvSpPr>
              <a:spLocks/>
            </p:cNvSpPr>
            <p:nvPr userDrawn="1"/>
          </p:nvSpPr>
          <p:spPr bwMode="auto">
            <a:xfrm>
              <a:off x="3414713" y="-1978025"/>
              <a:ext cx="104775" cy="109538"/>
            </a:xfrm>
            <a:custGeom>
              <a:avLst/>
              <a:gdLst>
                <a:gd name="T0" fmla="*/ 28 w 28"/>
                <a:gd name="T1" fmla="*/ 29 h 29"/>
                <a:gd name="T2" fmla="*/ 21 w 28"/>
                <a:gd name="T3" fmla="*/ 20 h 29"/>
                <a:gd name="T4" fmla="*/ 12 w 28"/>
                <a:gd name="T5" fmla="*/ 16 h 29"/>
                <a:gd name="T6" fmla="*/ 0 w 28"/>
                <a:gd name="T7" fmla="*/ 20 h 29"/>
                <a:gd name="T8" fmla="*/ 13 w 28"/>
                <a:gd name="T9" fmla="*/ 14 h 29"/>
                <a:gd name="T10" fmla="*/ 19 w 28"/>
                <a:gd name="T11" fmla="*/ 6 h 29"/>
                <a:gd name="T12" fmla="*/ 21 w 28"/>
                <a:gd name="T13" fmla="*/ 0 h 29"/>
                <a:gd name="T14" fmla="*/ 28 w 2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9">
                  <a:moveTo>
                    <a:pt x="28" y="29"/>
                  </a:moveTo>
                  <a:cubicBezTo>
                    <a:pt x="24" y="27"/>
                    <a:pt x="22" y="23"/>
                    <a:pt x="21" y="20"/>
                  </a:cubicBezTo>
                  <a:cubicBezTo>
                    <a:pt x="19" y="15"/>
                    <a:pt x="17" y="14"/>
                    <a:pt x="12" y="16"/>
                  </a:cubicBezTo>
                  <a:cubicBezTo>
                    <a:pt x="8" y="18"/>
                    <a:pt x="4" y="19"/>
                    <a:pt x="0" y="20"/>
                  </a:cubicBezTo>
                  <a:cubicBezTo>
                    <a:pt x="3" y="16"/>
                    <a:pt x="8" y="15"/>
                    <a:pt x="13" y="14"/>
                  </a:cubicBezTo>
                  <a:cubicBezTo>
                    <a:pt x="19" y="13"/>
                    <a:pt x="19" y="11"/>
                    <a:pt x="19" y="6"/>
                  </a:cubicBezTo>
                  <a:cubicBezTo>
                    <a:pt x="19" y="5"/>
                    <a:pt x="19" y="3"/>
                    <a:pt x="21" y="0"/>
                  </a:cubicBezTo>
                  <a:cubicBezTo>
                    <a:pt x="19" y="12"/>
                    <a:pt x="23" y="20"/>
                    <a:pt x="28" y="29"/>
                  </a:cubicBezTo>
                  <a:close/>
                </a:path>
              </a:pathLst>
            </a:custGeom>
            <a:solidFill>
              <a:srgbClr val="805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0" name="Freeform 366"/>
            <p:cNvSpPr>
              <a:spLocks/>
            </p:cNvSpPr>
            <p:nvPr userDrawn="1"/>
          </p:nvSpPr>
          <p:spPr bwMode="auto">
            <a:xfrm>
              <a:off x="3629026" y="-1778000"/>
              <a:ext cx="71438" cy="90488"/>
            </a:xfrm>
            <a:custGeom>
              <a:avLst/>
              <a:gdLst>
                <a:gd name="T0" fmla="*/ 2 w 19"/>
                <a:gd name="T1" fmla="*/ 24 h 24"/>
                <a:gd name="T2" fmla="*/ 5 w 19"/>
                <a:gd name="T3" fmla="*/ 19 h 24"/>
                <a:gd name="T4" fmla="*/ 15 w 19"/>
                <a:gd name="T5" fmla="*/ 6 h 24"/>
                <a:gd name="T6" fmla="*/ 7 w 19"/>
                <a:gd name="T7" fmla="*/ 4 h 24"/>
                <a:gd name="T8" fmla="*/ 14 w 19"/>
                <a:gd name="T9" fmla="*/ 2 h 24"/>
                <a:gd name="T10" fmla="*/ 18 w 19"/>
                <a:gd name="T11" fmla="*/ 11 h 24"/>
                <a:gd name="T12" fmla="*/ 6 w 19"/>
                <a:gd name="T13" fmla="*/ 21 h 24"/>
                <a:gd name="T14" fmla="*/ 2 w 19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4">
                  <a:moveTo>
                    <a:pt x="2" y="24"/>
                  </a:moveTo>
                  <a:cubicBezTo>
                    <a:pt x="1" y="21"/>
                    <a:pt x="0" y="18"/>
                    <a:pt x="5" y="19"/>
                  </a:cubicBezTo>
                  <a:cubicBezTo>
                    <a:pt x="12" y="20"/>
                    <a:pt x="17" y="13"/>
                    <a:pt x="15" y="6"/>
                  </a:cubicBezTo>
                  <a:cubicBezTo>
                    <a:pt x="13" y="2"/>
                    <a:pt x="10" y="3"/>
                    <a:pt x="7" y="4"/>
                  </a:cubicBezTo>
                  <a:cubicBezTo>
                    <a:pt x="8" y="0"/>
                    <a:pt x="11" y="0"/>
                    <a:pt x="14" y="2"/>
                  </a:cubicBezTo>
                  <a:cubicBezTo>
                    <a:pt x="17" y="4"/>
                    <a:pt x="19" y="7"/>
                    <a:pt x="18" y="11"/>
                  </a:cubicBezTo>
                  <a:cubicBezTo>
                    <a:pt x="16" y="17"/>
                    <a:pt x="13" y="22"/>
                    <a:pt x="6" y="21"/>
                  </a:cubicBezTo>
                  <a:cubicBezTo>
                    <a:pt x="3" y="21"/>
                    <a:pt x="3" y="23"/>
                    <a:pt x="2" y="24"/>
                  </a:cubicBezTo>
                  <a:close/>
                </a:path>
              </a:pathLst>
            </a:custGeom>
            <a:solidFill>
              <a:srgbClr val="82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1" name="Freeform 367"/>
            <p:cNvSpPr>
              <a:spLocks/>
            </p:cNvSpPr>
            <p:nvPr userDrawn="1"/>
          </p:nvSpPr>
          <p:spPr bwMode="auto">
            <a:xfrm>
              <a:off x="3500438" y="-1868488"/>
              <a:ext cx="46038" cy="26988"/>
            </a:xfrm>
            <a:custGeom>
              <a:avLst/>
              <a:gdLst>
                <a:gd name="T0" fmla="*/ 12 w 12"/>
                <a:gd name="T1" fmla="*/ 7 h 7"/>
                <a:gd name="T2" fmla="*/ 0 w 12"/>
                <a:gd name="T3" fmla="*/ 4 h 7"/>
                <a:gd name="T4" fmla="*/ 5 w 12"/>
                <a:gd name="T5" fmla="*/ 0 h 7"/>
                <a:gd name="T6" fmla="*/ 12 w 1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cubicBezTo>
                    <a:pt x="8" y="7"/>
                    <a:pt x="5" y="3"/>
                    <a:pt x="0" y="4"/>
                  </a:cubicBezTo>
                  <a:cubicBezTo>
                    <a:pt x="1" y="1"/>
                    <a:pt x="6" y="4"/>
                    <a:pt x="5" y="0"/>
                  </a:cubicBezTo>
                  <a:cubicBezTo>
                    <a:pt x="8" y="1"/>
                    <a:pt x="10" y="4"/>
                    <a:pt x="12" y="7"/>
                  </a:cubicBezTo>
                  <a:close/>
                </a:path>
              </a:pathLst>
            </a:custGeom>
            <a:solidFill>
              <a:srgbClr val="72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2" name="Freeform 368"/>
            <p:cNvSpPr>
              <a:spLocks/>
            </p:cNvSpPr>
            <p:nvPr userDrawn="1"/>
          </p:nvSpPr>
          <p:spPr bwMode="auto">
            <a:xfrm>
              <a:off x="1371601" y="-2520950"/>
              <a:ext cx="382588" cy="419100"/>
            </a:xfrm>
            <a:custGeom>
              <a:avLst/>
              <a:gdLst>
                <a:gd name="T0" fmla="*/ 7 w 102"/>
                <a:gd name="T1" fmla="*/ 19 h 111"/>
                <a:gd name="T2" fmla="*/ 18 w 102"/>
                <a:gd name="T3" fmla="*/ 8 h 111"/>
                <a:gd name="T4" fmla="*/ 54 w 102"/>
                <a:gd name="T5" fmla="*/ 0 h 111"/>
                <a:gd name="T6" fmla="*/ 89 w 102"/>
                <a:gd name="T7" fmla="*/ 6 h 111"/>
                <a:gd name="T8" fmla="*/ 95 w 102"/>
                <a:gd name="T9" fmla="*/ 39 h 111"/>
                <a:gd name="T10" fmla="*/ 81 w 102"/>
                <a:gd name="T11" fmla="*/ 31 h 111"/>
                <a:gd name="T12" fmla="*/ 80 w 102"/>
                <a:gd name="T13" fmla="*/ 31 h 111"/>
                <a:gd name="T14" fmla="*/ 75 w 102"/>
                <a:gd name="T15" fmla="*/ 17 h 111"/>
                <a:gd name="T16" fmla="*/ 73 w 102"/>
                <a:gd name="T17" fmla="*/ 9 h 111"/>
                <a:gd name="T18" fmla="*/ 68 w 102"/>
                <a:gd name="T19" fmla="*/ 27 h 111"/>
                <a:gd name="T20" fmla="*/ 53 w 102"/>
                <a:gd name="T21" fmla="*/ 39 h 111"/>
                <a:gd name="T22" fmla="*/ 42 w 102"/>
                <a:gd name="T23" fmla="*/ 44 h 111"/>
                <a:gd name="T24" fmla="*/ 40 w 102"/>
                <a:gd name="T25" fmla="*/ 45 h 111"/>
                <a:gd name="T26" fmla="*/ 33 w 102"/>
                <a:gd name="T27" fmla="*/ 58 h 111"/>
                <a:gd name="T28" fmla="*/ 22 w 102"/>
                <a:gd name="T29" fmla="*/ 64 h 111"/>
                <a:gd name="T30" fmla="*/ 17 w 102"/>
                <a:gd name="T31" fmla="*/ 60 h 111"/>
                <a:gd name="T32" fmla="*/ 19 w 102"/>
                <a:gd name="T33" fmla="*/ 64 h 111"/>
                <a:gd name="T34" fmla="*/ 22 w 102"/>
                <a:gd name="T35" fmla="*/ 79 h 111"/>
                <a:gd name="T36" fmla="*/ 28 w 102"/>
                <a:gd name="T37" fmla="*/ 79 h 111"/>
                <a:gd name="T38" fmla="*/ 37 w 102"/>
                <a:gd name="T39" fmla="*/ 91 h 111"/>
                <a:gd name="T40" fmla="*/ 41 w 102"/>
                <a:gd name="T41" fmla="*/ 102 h 111"/>
                <a:gd name="T42" fmla="*/ 33 w 102"/>
                <a:gd name="T43" fmla="*/ 109 h 111"/>
                <a:gd name="T44" fmla="*/ 27 w 102"/>
                <a:gd name="T45" fmla="*/ 109 h 111"/>
                <a:gd name="T46" fmla="*/ 14 w 102"/>
                <a:gd name="T47" fmla="*/ 88 h 111"/>
                <a:gd name="T48" fmla="*/ 4 w 102"/>
                <a:gd name="T49" fmla="*/ 59 h 111"/>
                <a:gd name="T50" fmla="*/ 1 w 102"/>
                <a:gd name="T51" fmla="*/ 44 h 111"/>
                <a:gd name="T52" fmla="*/ 7 w 102"/>
                <a:gd name="T53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1">
                  <a:moveTo>
                    <a:pt x="7" y="19"/>
                  </a:moveTo>
                  <a:cubicBezTo>
                    <a:pt x="10" y="15"/>
                    <a:pt x="14" y="11"/>
                    <a:pt x="18" y="8"/>
                  </a:cubicBezTo>
                  <a:cubicBezTo>
                    <a:pt x="29" y="2"/>
                    <a:pt x="41" y="0"/>
                    <a:pt x="54" y="0"/>
                  </a:cubicBezTo>
                  <a:cubicBezTo>
                    <a:pt x="67" y="0"/>
                    <a:pt x="78" y="1"/>
                    <a:pt x="89" y="6"/>
                  </a:cubicBezTo>
                  <a:cubicBezTo>
                    <a:pt x="102" y="17"/>
                    <a:pt x="102" y="23"/>
                    <a:pt x="95" y="39"/>
                  </a:cubicBezTo>
                  <a:cubicBezTo>
                    <a:pt x="92" y="33"/>
                    <a:pt x="86" y="33"/>
                    <a:pt x="81" y="31"/>
                  </a:cubicBezTo>
                  <a:cubicBezTo>
                    <a:pt x="81" y="31"/>
                    <a:pt x="81" y="31"/>
                    <a:pt x="80" y="31"/>
                  </a:cubicBezTo>
                  <a:cubicBezTo>
                    <a:pt x="75" y="27"/>
                    <a:pt x="71" y="24"/>
                    <a:pt x="75" y="17"/>
                  </a:cubicBezTo>
                  <a:cubicBezTo>
                    <a:pt x="76" y="15"/>
                    <a:pt x="74" y="12"/>
                    <a:pt x="73" y="9"/>
                  </a:cubicBezTo>
                  <a:cubicBezTo>
                    <a:pt x="76" y="18"/>
                    <a:pt x="75" y="20"/>
                    <a:pt x="68" y="27"/>
                  </a:cubicBezTo>
                  <a:cubicBezTo>
                    <a:pt x="63" y="32"/>
                    <a:pt x="59" y="36"/>
                    <a:pt x="53" y="39"/>
                  </a:cubicBezTo>
                  <a:cubicBezTo>
                    <a:pt x="49" y="40"/>
                    <a:pt x="45" y="42"/>
                    <a:pt x="42" y="44"/>
                  </a:cubicBezTo>
                  <a:cubicBezTo>
                    <a:pt x="41" y="44"/>
                    <a:pt x="41" y="45"/>
                    <a:pt x="40" y="45"/>
                  </a:cubicBezTo>
                  <a:cubicBezTo>
                    <a:pt x="36" y="48"/>
                    <a:pt x="33" y="52"/>
                    <a:pt x="33" y="58"/>
                  </a:cubicBezTo>
                  <a:cubicBezTo>
                    <a:pt x="32" y="65"/>
                    <a:pt x="29" y="67"/>
                    <a:pt x="22" y="64"/>
                  </a:cubicBezTo>
                  <a:cubicBezTo>
                    <a:pt x="20" y="63"/>
                    <a:pt x="19" y="61"/>
                    <a:pt x="17" y="60"/>
                  </a:cubicBezTo>
                  <a:cubicBezTo>
                    <a:pt x="18" y="61"/>
                    <a:pt x="20" y="62"/>
                    <a:pt x="19" y="64"/>
                  </a:cubicBezTo>
                  <a:cubicBezTo>
                    <a:pt x="15" y="71"/>
                    <a:pt x="15" y="74"/>
                    <a:pt x="22" y="79"/>
                  </a:cubicBezTo>
                  <a:cubicBezTo>
                    <a:pt x="24" y="79"/>
                    <a:pt x="26" y="79"/>
                    <a:pt x="28" y="79"/>
                  </a:cubicBezTo>
                  <a:cubicBezTo>
                    <a:pt x="33" y="81"/>
                    <a:pt x="33" y="88"/>
                    <a:pt x="37" y="91"/>
                  </a:cubicBezTo>
                  <a:cubicBezTo>
                    <a:pt x="40" y="94"/>
                    <a:pt x="40" y="98"/>
                    <a:pt x="41" y="102"/>
                  </a:cubicBezTo>
                  <a:cubicBezTo>
                    <a:pt x="42" y="110"/>
                    <a:pt x="41" y="111"/>
                    <a:pt x="33" y="109"/>
                  </a:cubicBezTo>
                  <a:cubicBezTo>
                    <a:pt x="31" y="109"/>
                    <a:pt x="29" y="108"/>
                    <a:pt x="27" y="109"/>
                  </a:cubicBezTo>
                  <a:cubicBezTo>
                    <a:pt x="22" y="102"/>
                    <a:pt x="18" y="95"/>
                    <a:pt x="14" y="88"/>
                  </a:cubicBezTo>
                  <a:cubicBezTo>
                    <a:pt x="9" y="79"/>
                    <a:pt x="8" y="68"/>
                    <a:pt x="4" y="59"/>
                  </a:cubicBezTo>
                  <a:cubicBezTo>
                    <a:pt x="3" y="54"/>
                    <a:pt x="2" y="49"/>
                    <a:pt x="1" y="44"/>
                  </a:cubicBezTo>
                  <a:cubicBezTo>
                    <a:pt x="0" y="35"/>
                    <a:pt x="2" y="27"/>
                    <a:pt x="7" y="19"/>
                  </a:cubicBezTo>
                  <a:close/>
                </a:path>
              </a:pathLst>
            </a:custGeom>
            <a:solidFill>
              <a:srgbClr val="EE7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3" name="Freeform 369"/>
            <p:cNvSpPr>
              <a:spLocks/>
            </p:cNvSpPr>
            <p:nvPr userDrawn="1"/>
          </p:nvSpPr>
          <p:spPr bwMode="auto">
            <a:xfrm>
              <a:off x="1347788" y="-2057400"/>
              <a:ext cx="71438" cy="120650"/>
            </a:xfrm>
            <a:custGeom>
              <a:avLst/>
              <a:gdLst>
                <a:gd name="T0" fmla="*/ 4 w 19"/>
                <a:gd name="T1" fmla="*/ 1 h 32"/>
                <a:gd name="T2" fmla="*/ 6 w 19"/>
                <a:gd name="T3" fmla="*/ 0 h 32"/>
                <a:gd name="T4" fmla="*/ 7 w 19"/>
                <a:gd name="T5" fmla="*/ 2 h 32"/>
                <a:gd name="T6" fmla="*/ 16 w 19"/>
                <a:gd name="T7" fmla="*/ 22 h 32"/>
                <a:gd name="T8" fmla="*/ 12 w 19"/>
                <a:gd name="T9" fmla="*/ 31 h 32"/>
                <a:gd name="T10" fmla="*/ 8 w 19"/>
                <a:gd name="T11" fmla="*/ 31 h 32"/>
                <a:gd name="T12" fmla="*/ 4 w 19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4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9" y="9"/>
                    <a:pt x="13" y="16"/>
                    <a:pt x="16" y="22"/>
                  </a:cubicBezTo>
                  <a:cubicBezTo>
                    <a:pt x="19" y="29"/>
                    <a:pt x="19" y="29"/>
                    <a:pt x="12" y="31"/>
                  </a:cubicBezTo>
                  <a:cubicBezTo>
                    <a:pt x="11" y="31"/>
                    <a:pt x="10" y="32"/>
                    <a:pt x="8" y="31"/>
                  </a:cubicBezTo>
                  <a:cubicBezTo>
                    <a:pt x="0" y="22"/>
                    <a:pt x="2" y="12"/>
                    <a:pt x="4" y="1"/>
                  </a:cubicBezTo>
                  <a:close/>
                </a:path>
              </a:pathLst>
            </a:custGeom>
            <a:solidFill>
              <a:srgbClr val="E97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4" name="Freeform 370"/>
            <p:cNvSpPr>
              <a:spLocks/>
            </p:cNvSpPr>
            <p:nvPr userDrawn="1"/>
          </p:nvSpPr>
          <p:spPr bwMode="auto">
            <a:xfrm>
              <a:off x="1374776" y="-2049463"/>
              <a:ext cx="173038" cy="120650"/>
            </a:xfrm>
            <a:custGeom>
              <a:avLst/>
              <a:gdLst>
                <a:gd name="T0" fmla="*/ 1 w 46"/>
                <a:gd name="T1" fmla="*/ 29 h 32"/>
                <a:gd name="T2" fmla="*/ 6 w 46"/>
                <a:gd name="T3" fmla="*/ 16 h 32"/>
                <a:gd name="T4" fmla="*/ 0 w 46"/>
                <a:gd name="T5" fmla="*/ 0 h 32"/>
                <a:gd name="T6" fmla="*/ 10 w 46"/>
                <a:gd name="T7" fmla="*/ 20 h 32"/>
                <a:gd name="T8" fmla="*/ 24 w 46"/>
                <a:gd name="T9" fmla="*/ 24 h 32"/>
                <a:gd name="T10" fmla="*/ 29 w 46"/>
                <a:gd name="T11" fmla="*/ 16 h 32"/>
                <a:gd name="T12" fmla="*/ 29 w 46"/>
                <a:gd name="T13" fmla="*/ 14 h 32"/>
                <a:gd name="T14" fmla="*/ 32 w 46"/>
                <a:gd name="T15" fmla="*/ 16 h 32"/>
                <a:gd name="T16" fmla="*/ 38 w 46"/>
                <a:gd name="T17" fmla="*/ 24 h 32"/>
                <a:gd name="T18" fmla="*/ 46 w 46"/>
                <a:gd name="T19" fmla="*/ 29 h 32"/>
                <a:gd name="T20" fmla="*/ 44 w 46"/>
                <a:gd name="T21" fmla="*/ 31 h 32"/>
                <a:gd name="T22" fmla="*/ 27 w 46"/>
                <a:gd name="T23" fmla="*/ 26 h 32"/>
                <a:gd name="T24" fmla="*/ 1 w 46"/>
                <a:gd name="T25" fmla="*/ 31 h 32"/>
                <a:gd name="T26" fmla="*/ 1 w 46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2">
                  <a:moveTo>
                    <a:pt x="1" y="29"/>
                  </a:moveTo>
                  <a:cubicBezTo>
                    <a:pt x="11" y="26"/>
                    <a:pt x="11" y="26"/>
                    <a:pt x="6" y="16"/>
                  </a:cubicBezTo>
                  <a:cubicBezTo>
                    <a:pt x="4" y="11"/>
                    <a:pt x="0" y="6"/>
                    <a:pt x="0" y="0"/>
                  </a:cubicBezTo>
                  <a:cubicBezTo>
                    <a:pt x="4" y="6"/>
                    <a:pt x="7" y="13"/>
                    <a:pt x="10" y="20"/>
                  </a:cubicBezTo>
                  <a:cubicBezTo>
                    <a:pt x="13" y="29"/>
                    <a:pt x="19" y="24"/>
                    <a:pt x="24" y="24"/>
                  </a:cubicBezTo>
                  <a:cubicBezTo>
                    <a:pt x="30" y="24"/>
                    <a:pt x="28" y="20"/>
                    <a:pt x="29" y="16"/>
                  </a:cubicBezTo>
                  <a:cubicBezTo>
                    <a:pt x="29" y="16"/>
                    <a:pt x="29" y="15"/>
                    <a:pt x="29" y="14"/>
                  </a:cubicBezTo>
                  <a:cubicBezTo>
                    <a:pt x="31" y="14"/>
                    <a:pt x="32" y="15"/>
                    <a:pt x="32" y="16"/>
                  </a:cubicBezTo>
                  <a:cubicBezTo>
                    <a:pt x="32" y="20"/>
                    <a:pt x="34" y="23"/>
                    <a:pt x="38" y="24"/>
                  </a:cubicBezTo>
                  <a:cubicBezTo>
                    <a:pt x="41" y="24"/>
                    <a:pt x="45" y="24"/>
                    <a:pt x="46" y="29"/>
                  </a:cubicBezTo>
                  <a:cubicBezTo>
                    <a:pt x="46" y="30"/>
                    <a:pt x="46" y="32"/>
                    <a:pt x="44" y="31"/>
                  </a:cubicBezTo>
                  <a:cubicBezTo>
                    <a:pt x="39" y="25"/>
                    <a:pt x="32" y="26"/>
                    <a:pt x="27" y="26"/>
                  </a:cubicBezTo>
                  <a:cubicBezTo>
                    <a:pt x="18" y="26"/>
                    <a:pt x="9" y="28"/>
                    <a:pt x="1" y="31"/>
                  </a:cubicBezTo>
                  <a:cubicBezTo>
                    <a:pt x="0" y="31"/>
                    <a:pt x="0" y="30"/>
                    <a:pt x="1" y="29"/>
                  </a:cubicBezTo>
                  <a:close/>
                </a:path>
              </a:pathLst>
            </a:custGeom>
            <a:solidFill>
              <a:srgbClr val="90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5" name="Freeform 371"/>
            <p:cNvSpPr>
              <a:spLocks/>
            </p:cNvSpPr>
            <p:nvPr userDrawn="1"/>
          </p:nvSpPr>
          <p:spPr bwMode="auto">
            <a:xfrm>
              <a:off x="1473201" y="-2143125"/>
              <a:ext cx="74613" cy="153988"/>
            </a:xfrm>
            <a:custGeom>
              <a:avLst/>
              <a:gdLst>
                <a:gd name="T0" fmla="*/ 5 w 20"/>
                <a:gd name="T1" fmla="*/ 41 h 41"/>
                <a:gd name="T2" fmla="*/ 3 w 20"/>
                <a:gd name="T3" fmla="*/ 39 h 41"/>
                <a:gd name="T4" fmla="*/ 3 w 20"/>
                <a:gd name="T5" fmla="*/ 14 h 41"/>
                <a:gd name="T6" fmla="*/ 0 w 20"/>
                <a:gd name="T7" fmla="*/ 9 h 41"/>
                <a:gd name="T8" fmla="*/ 7 w 20"/>
                <a:gd name="T9" fmla="*/ 8 h 41"/>
                <a:gd name="T10" fmla="*/ 12 w 20"/>
                <a:gd name="T11" fmla="*/ 2 h 41"/>
                <a:gd name="T12" fmla="*/ 12 w 20"/>
                <a:gd name="T13" fmla="*/ 0 h 41"/>
                <a:gd name="T14" fmla="*/ 16 w 20"/>
                <a:gd name="T15" fmla="*/ 4 h 41"/>
                <a:gd name="T16" fmla="*/ 20 w 20"/>
                <a:gd name="T17" fmla="*/ 22 h 41"/>
                <a:gd name="T18" fmla="*/ 19 w 20"/>
                <a:gd name="T19" fmla="*/ 23 h 41"/>
                <a:gd name="T20" fmla="*/ 14 w 20"/>
                <a:gd name="T21" fmla="*/ 17 h 41"/>
                <a:gd name="T22" fmla="*/ 9 w 20"/>
                <a:gd name="T23" fmla="*/ 13 h 41"/>
                <a:gd name="T24" fmla="*/ 7 w 20"/>
                <a:gd name="T25" fmla="*/ 18 h 41"/>
                <a:gd name="T26" fmla="*/ 7 w 20"/>
                <a:gd name="T27" fmla="*/ 34 h 41"/>
                <a:gd name="T28" fmla="*/ 5 w 20"/>
                <a:gd name="T2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1">
                  <a:moveTo>
                    <a:pt x="5" y="41"/>
                  </a:moveTo>
                  <a:cubicBezTo>
                    <a:pt x="4" y="40"/>
                    <a:pt x="4" y="40"/>
                    <a:pt x="3" y="39"/>
                  </a:cubicBezTo>
                  <a:cubicBezTo>
                    <a:pt x="4" y="31"/>
                    <a:pt x="4" y="23"/>
                    <a:pt x="3" y="14"/>
                  </a:cubicBezTo>
                  <a:cubicBezTo>
                    <a:pt x="3" y="12"/>
                    <a:pt x="2" y="10"/>
                    <a:pt x="0" y="9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12" y="10"/>
                    <a:pt x="14" y="8"/>
                    <a:pt x="12" y="2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15" y="0"/>
                    <a:pt x="16" y="2"/>
                    <a:pt x="16" y="4"/>
                  </a:cubicBezTo>
                  <a:cubicBezTo>
                    <a:pt x="17" y="10"/>
                    <a:pt x="20" y="16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6" y="22"/>
                    <a:pt x="15" y="20"/>
                    <a:pt x="14" y="17"/>
                  </a:cubicBezTo>
                  <a:cubicBezTo>
                    <a:pt x="13" y="15"/>
                    <a:pt x="12" y="12"/>
                    <a:pt x="9" y="13"/>
                  </a:cubicBezTo>
                  <a:cubicBezTo>
                    <a:pt x="6" y="14"/>
                    <a:pt x="7" y="17"/>
                    <a:pt x="7" y="18"/>
                  </a:cubicBezTo>
                  <a:cubicBezTo>
                    <a:pt x="7" y="24"/>
                    <a:pt x="8" y="29"/>
                    <a:pt x="7" y="34"/>
                  </a:cubicBezTo>
                  <a:cubicBezTo>
                    <a:pt x="7" y="37"/>
                    <a:pt x="8" y="39"/>
                    <a:pt x="5" y="41"/>
                  </a:cubicBezTo>
                  <a:close/>
                </a:path>
              </a:pathLst>
            </a:custGeom>
            <a:solidFill>
              <a:srgbClr val="884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6" name="Freeform 372"/>
            <p:cNvSpPr>
              <a:spLocks/>
            </p:cNvSpPr>
            <p:nvPr userDrawn="1"/>
          </p:nvSpPr>
          <p:spPr bwMode="auto">
            <a:xfrm>
              <a:off x="1185863" y="-2581275"/>
              <a:ext cx="19050" cy="38100"/>
            </a:xfrm>
            <a:custGeom>
              <a:avLst/>
              <a:gdLst>
                <a:gd name="T0" fmla="*/ 5 w 5"/>
                <a:gd name="T1" fmla="*/ 10 h 10"/>
                <a:gd name="T2" fmla="*/ 1 w 5"/>
                <a:gd name="T3" fmla="*/ 0 h 10"/>
                <a:gd name="T4" fmla="*/ 5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cubicBezTo>
                    <a:pt x="0" y="8"/>
                    <a:pt x="0" y="4"/>
                    <a:pt x="1" y="0"/>
                  </a:cubicBezTo>
                  <a:cubicBezTo>
                    <a:pt x="3" y="3"/>
                    <a:pt x="2" y="7"/>
                    <a:pt x="5" y="10"/>
                  </a:cubicBezTo>
                  <a:close/>
                </a:path>
              </a:pathLst>
            </a:custGeom>
            <a:solidFill>
              <a:srgbClr val="9C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7" name="Freeform 373"/>
            <p:cNvSpPr>
              <a:spLocks/>
            </p:cNvSpPr>
            <p:nvPr userDrawn="1"/>
          </p:nvSpPr>
          <p:spPr bwMode="auto">
            <a:xfrm>
              <a:off x="839788" y="-2060575"/>
              <a:ext cx="373063" cy="279400"/>
            </a:xfrm>
            <a:custGeom>
              <a:avLst/>
              <a:gdLst>
                <a:gd name="T0" fmla="*/ 80 w 99"/>
                <a:gd name="T1" fmla="*/ 6 h 74"/>
                <a:gd name="T2" fmla="*/ 80 w 99"/>
                <a:gd name="T3" fmla="*/ 13 h 74"/>
                <a:gd name="T4" fmla="*/ 83 w 99"/>
                <a:gd name="T5" fmla="*/ 15 h 74"/>
                <a:gd name="T6" fmla="*/ 93 w 99"/>
                <a:gd name="T7" fmla="*/ 15 h 74"/>
                <a:gd name="T8" fmla="*/ 96 w 99"/>
                <a:gd name="T9" fmla="*/ 27 h 74"/>
                <a:gd name="T10" fmla="*/ 96 w 99"/>
                <a:gd name="T11" fmla="*/ 28 h 74"/>
                <a:gd name="T12" fmla="*/ 96 w 99"/>
                <a:gd name="T13" fmla="*/ 28 h 74"/>
                <a:gd name="T14" fmla="*/ 90 w 99"/>
                <a:gd name="T15" fmla="*/ 61 h 74"/>
                <a:gd name="T16" fmla="*/ 87 w 99"/>
                <a:gd name="T17" fmla="*/ 63 h 74"/>
                <a:gd name="T18" fmla="*/ 79 w 99"/>
                <a:gd name="T19" fmla="*/ 62 h 74"/>
                <a:gd name="T20" fmla="*/ 79 w 99"/>
                <a:gd name="T21" fmla="*/ 52 h 74"/>
                <a:gd name="T22" fmla="*/ 57 w 99"/>
                <a:gd name="T23" fmla="*/ 49 h 74"/>
                <a:gd name="T24" fmla="*/ 51 w 99"/>
                <a:gd name="T25" fmla="*/ 46 h 74"/>
                <a:gd name="T26" fmla="*/ 41 w 99"/>
                <a:gd name="T27" fmla="*/ 54 h 74"/>
                <a:gd name="T28" fmla="*/ 23 w 99"/>
                <a:gd name="T29" fmla="*/ 50 h 74"/>
                <a:gd name="T30" fmla="*/ 19 w 99"/>
                <a:gd name="T31" fmla="*/ 72 h 74"/>
                <a:gd name="T32" fmla="*/ 15 w 99"/>
                <a:gd name="T33" fmla="*/ 74 h 74"/>
                <a:gd name="T34" fmla="*/ 12 w 99"/>
                <a:gd name="T35" fmla="*/ 72 h 74"/>
                <a:gd name="T36" fmla="*/ 3 w 99"/>
                <a:gd name="T37" fmla="*/ 59 h 74"/>
                <a:gd name="T38" fmla="*/ 8 w 99"/>
                <a:gd name="T39" fmla="*/ 23 h 74"/>
                <a:gd name="T40" fmla="*/ 18 w 99"/>
                <a:gd name="T41" fmla="*/ 13 h 74"/>
                <a:gd name="T42" fmla="*/ 47 w 99"/>
                <a:gd name="T43" fmla="*/ 10 h 74"/>
                <a:gd name="T44" fmla="*/ 60 w 99"/>
                <a:gd name="T45" fmla="*/ 7 h 74"/>
                <a:gd name="T46" fmla="*/ 63 w 99"/>
                <a:gd name="T47" fmla="*/ 5 h 74"/>
                <a:gd name="T48" fmla="*/ 77 w 99"/>
                <a:gd name="T49" fmla="*/ 2 h 74"/>
                <a:gd name="T50" fmla="*/ 80 w 99"/>
                <a:gd name="T51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74">
                  <a:moveTo>
                    <a:pt x="80" y="6"/>
                  </a:moveTo>
                  <a:cubicBezTo>
                    <a:pt x="80" y="8"/>
                    <a:pt x="80" y="11"/>
                    <a:pt x="80" y="13"/>
                  </a:cubicBezTo>
                  <a:cubicBezTo>
                    <a:pt x="80" y="15"/>
                    <a:pt x="81" y="15"/>
                    <a:pt x="83" y="15"/>
                  </a:cubicBezTo>
                  <a:cubicBezTo>
                    <a:pt x="86" y="14"/>
                    <a:pt x="90" y="11"/>
                    <a:pt x="93" y="15"/>
                  </a:cubicBezTo>
                  <a:cubicBezTo>
                    <a:pt x="97" y="18"/>
                    <a:pt x="96" y="23"/>
                    <a:pt x="96" y="27"/>
                  </a:cubicBezTo>
                  <a:cubicBezTo>
                    <a:pt x="96" y="27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9" y="40"/>
                    <a:pt x="99" y="52"/>
                    <a:pt x="90" y="61"/>
                  </a:cubicBezTo>
                  <a:cubicBezTo>
                    <a:pt x="89" y="62"/>
                    <a:pt x="88" y="63"/>
                    <a:pt x="87" y="63"/>
                  </a:cubicBezTo>
                  <a:cubicBezTo>
                    <a:pt x="84" y="64"/>
                    <a:pt x="81" y="66"/>
                    <a:pt x="79" y="62"/>
                  </a:cubicBezTo>
                  <a:cubicBezTo>
                    <a:pt x="78" y="59"/>
                    <a:pt x="76" y="55"/>
                    <a:pt x="79" y="52"/>
                  </a:cubicBezTo>
                  <a:cubicBezTo>
                    <a:pt x="72" y="53"/>
                    <a:pt x="65" y="51"/>
                    <a:pt x="57" y="49"/>
                  </a:cubicBezTo>
                  <a:cubicBezTo>
                    <a:pt x="55" y="48"/>
                    <a:pt x="54" y="47"/>
                    <a:pt x="51" y="46"/>
                  </a:cubicBezTo>
                  <a:cubicBezTo>
                    <a:pt x="52" y="54"/>
                    <a:pt x="46" y="54"/>
                    <a:pt x="41" y="54"/>
                  </a:cubicBezTo>
                  <a:cubicBezTo>
                    <a:pt x="35" y="54"/>
                    <a:pt x="30" y="52"/>
                    <a:pt x="23" y="50"/>
                  </a:cubicBezTo>
                  <a:cubicBezTo>
                    <a:pt x="24" y="58"/>
                    <a:pt x="24" y="65"/>
                    <a:pt x="19" y="72"/>
                  </a:cubicBezTo>
                  <a:cubicBezTo>
                    <a:pt x="18" y="73"/>
                    <a:pt x="17" y="74"/>
                    <a:pt x="15" y="74"/>
                  </a:cubicBezTo>
                  <a:cubicBezTo>
                    <a:pt x="14" y="74"/>
                    <a:pt x="13" y="73"/>
                    <a:pt x="12" y="72"/>
                  </a:cubicBezTo>
                  <a:cubicBezTo>
                    <a:pt x="6" y="70"/>
                    <a:pt x="4" y="65"/>
                    <a:pt x="3" y="59"/>
                  </a:cubicBezTo>
                  <a:cubicBezTo>
                    <a:pt x="0" y="46"/>
                    <a:pt x="4" y="35"/>
                    <a:pt x="8" y="23"/>
                  </a:cubicBezTo>
                  <a:cubicBezTo>
                    <a:pt x="9" y="18"/>
                    <a:pt x="14" y="15"/>
                    <a:pt x="18" y="13"/>
                  </a:cubicBezTo>
                  <a:cubicBezTo>
                    <a:pt x="27" y="10"/>
                    <a:pt x="37" y="12"/>
                    <a:pt x="47" y="10"/>
                  </a:cubicBezTo>
                  <a:cubicBezTo>
                    <a:pt x="51" y="10"/>
                    <a:pt x="56" y="10"/>
                    <a:pt x="60" y="7"/>
                  </a:cubicBezTo>
                  <a:cubicBezTo>
                    <a:pt x="62" y="8"/>
                    <a:pt x="63" y="6"/>
                    <a:pt x="63" y="5"/>
                  </a:cubicBezTo>
                  <a:cubicBezTo>
                    <a:pt x="68" y="2"/>
                    <a:pt x="72" y="0"/>
                    <a:pt x="77" y="2"/>
                  </a:cubicBezTo>
                  <a:cubicBezTo>
                    <a:pt x="78" y="3"/>
                    <a:pt x="79" y="5"/>
                    <a:pt x="80" y="6"/>
                  </a:cubicBezTo>
                  <a:close/>
                </a:path>
              </a:pathLst>
            </a:custGeom>
            <a:solidFill>
              <a:srgbClr val="FD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8" name="Freeform 374"/>
            <p:cNvSpPr>
              <a:spLocks/>
            </p:cNvSpPr>
            <p:nvPr userDrawn="1"/>
          </p:nvSpPr>
          <p:spPr bwMode="auto">
            <a:xfrm>
              <a:off x="952501" y="-2197100"/>
              <a:ext cx="68263" cy="73025"/>
            </a:xfrm>
            <a:custGeom>
              <a:avLst/>
              <a:gdLst>
                <a:gd name="T0" fmla="*/ 18 w 18"/>
                <a:gd name="T1" fmla="*/ 10 h 19"/>
                <a:gd name="T2" fmla="*/ 10 w 18"/>
                <a:gd name="T3" fmla="*/ 18 h 19"/>
                <a:gd name="T4" fmla="*/ 1 w 18"/>
                <a:gd name="T5" fmla="*/ 10 h 19"/>
                <a:gd name="T6" fmla="*/ 9 w 18"/>
                <a:gd name="T7" fmla="*/ 1 h 19"/>
                <a:gd name="T8" fmla="*/ 18 w 18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10"/>
                  </a:moveTo>
                  <a:cubicBezTo>
                    <a:pt x="17" y="14"/>
                    <a:pt x="15" y="17"/>
                    <a:pt x="10" y="18"/>
                  </a:cubicBezTo>
                  <a:cubicBezTo>
                    <a:pt x="6" y="19"/>
                    <a:pt x="0" y="13"/>
                    <a:pt x="1" y="10"/>
                  </a:cubicBezTo>
                  <a:cubicBezTo>
                    <a:pt x="1" y="5"/>
                    <a:pt x="4" y="1"/>
                    <a:pt x="9" y="1"/>
                  </a:cubicBezTo>
                  <a:cubicBezTo>
                    <a:pt x="13" y="0"/>
                    <a:pt x="18" y="5"/>
                    <a:pt x="18" y="10"/>
                  </a:cubicBezTo>
                  <a:close/>
                </a:path>
              </a:pathLst>
            </a:custGeom>
            <a:solidFill>
              <a:srgbClr val="EC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9" name="Freeform 375"/>
            <p:cNvSpPr>
              <a:spLocks/>
            </p:cNvSpPr>
            <p:nvPr userDrawn="1"/>
          </p:nvSpPr>
          <p:spPr bwMode="auto">
            <a:xfrm>
              <a:off x="900113" y="-2041525"/>
              <a:ext cx="166688" cy="36513"/>
            </a:xfrm>
            <a:custGeom>
              <a:avLst/>
              <a:gdLst>
                <a:gd name="T0" fmla="*/ 44 w 44"/>
                <a:gd name="T1" fmla="*/ 2 h 10"/>
                <a:gd name="T2" fmla="*/ 32 w 44"/>
                <a:gd name="T3" fmla="*/ 7 h 10"/>
                <a:gd name="T4" fmla="*/ 10 w 44"/>
                <a:gd name="T5" fmla="*/ 8 h 10"/>
                <a:gd name="T6" fmla="*/ 2 w 44"/>
                <a:gd name="T7" fmla="*/ 10 h 10"/>
                <a:gd name="T8" fmla="*/ 0 w 44"/>
                <a:gd name="T9" fmla="*/ 7 h 10"/>
                <a:gd name="T10" fmla="*/ 6 w 44"/>
                <a:gd name="T11" fmla="*/ 4 h 10"/>
                <a:gd name="T12" fmla="*/ 37 w 44"/>
                <a:gd name="T13" fmla="*/ 4 h 10"/>
                <a:gd name="T14" fmla="*/ 32 w 44"/>
                <a:gd name="T15" fmla="*/ 1 h 10"/>
                <a:gd name="T16" fmla="*/ 44 w 44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0">
                  <a:moveTo>
                    <a:pt x="44" y="2"/>
                  </a:moveTo>
                  <a:cubicBezTo>
                    <a:pt x="41" y="7"/>
                    <a:pt x="36" y="6"/>
                    <a:pt x="32" y="7"/>
                  </a:cubicBezTo>
                  <a:cubicBezTo>
                    <a:pt x="25" y="8"/>
                    <a:pt x="17" y="8"/>
                    <a:pt x="10" y="8"/>
                  </a:cubicBezTo>
                  <a:cubicBezTo>
                    <a:pt x="7" y="8"/>
                    <a:pt x="4" y="8"/>
                    <a:pt x="2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1" y="5"/>
                    <a:pt x="3" y="4"/>
                    <a:pt x="6" y="4"/>
                  </a:cubicBezTo>
                  <a:cubicBezTo>
                    <a:pt x="16" y="3"/>
                    <a:pt x="26" y="2"/>
                    <a:pt x="37" y="4"/>
                  </a:cubicBezTo>
                  <a:cubicBezTo>
                    <a:pt x="36" y="2"/>
                    <a:pt x="33" y="4"/>
                    <a:pt x="32" y="1"/>
                  </a:cubicBezTo>
                  <a:cubicBezTo>
                    <a:pt x="36" y="0"/>
                    <a:pt x="40" y="4"/>
                    <a:pt x="44" y="2"/>
                  </a:cubicBezTo>
                  <a:close/>
                </a:path>
              </a:pathLst>
            </a:custGeom>
            <a:solidFill>
              <a:srgbClr val="40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0" name="Freeform 376"/>
            <p:cNvSpPr>
              <a:spLocks/>
            </p:cNvSpPr>
            <p:nvPr userDrawn="1"/>
          </p:nvSpPr>
          <p:spPr bwMode="auto">
            <a:xfrm>
              <a:off x="1130301" y="-2197100"/>
              <a:ext cx="52388" cy="68263"/>
            </a:xfrm>
            <a:custGeom>
              <a:avLst/>
              <a:gdLst>
                <a:gd name="T0" fmla="*/ 10 w 14"/>
                <a:gd name="T1" fmla="*/ 0 h 18"/>
                <a:gd name="T2" fmla="*/ 13 w 14"/>
                <a:gd name="T3" fmla="*/ 17 h 18"/>
                <a:gd name="T4" fmla="*/ 2 w 14"/>
                <a:gd name="T5" fmla="*/ 12 h 18"/>
                <a:gd name="T6" fmla="*/ 2 w 14"/>
                <a:gd name="T7" fmla="*/ 4 h 18"/>
                <a:gd name="T8" fmla="*/ 10 w 1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10" y="0"/>
                  </a:moveTo>
                  <a:cubicBezTo>
                    <a:pt x="13" y="6"/>
                    <a:pt x="14" y="11"/>
                    <a:pt x="13" y="17"/>
                  </a:cubicBezTo>
                  <a:cubicBezTo>
                    <a:pt x="8" y="18"/>
                    <a:pt x="4" y="16"/>
                    <a:pt x="2" y="12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1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EB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1" name="Freeform 377"/>
            <p:cNvSpPr>
              <a:spLocks/>
            </p:cNvSpPr>
            <p:nvPr userDrawn="1"/>
          </p:nvSpPr>
          <p:spPr bwMode="auto">
            <a:xfrm>
              <a:off x="881063" y="-2263775"/>
              <a:ext cx="53975" cy="120650"/>
            </a:xfrm>
            <a:custGeom>
              <a:avLst/>
              <a:gdLst>
                <a:gd name="T0" fmla="*/ 0 w 14"/>
                <a:gd name="T1" fmla="*/ 28 h 32"/>
                <a:gd name="T2" fmla="*/ 0 w 14"/>
                <a:gd name="T3" fmla="*/ 26 h 32"/>
                <a:gd name="T4" fmla="*/ 3 w 14"/>
                <a:gd name="T5" fmla="*/ 28 h 32"/>
                <a:gd name="T6" fmla="*/ 5 w 14"/>
                <a:gd name="T7" fmla="*/ 24 h 32"/>
                <a:gd name="T8" fmla="*/ 14 w 14"/>
                <a:gd name="T9" fmla="*/ 0 h 32"/>
                <a:gd name="T10" fmla="*/ 14 w 14"/>
                <a:gd name="T11" fmla="*/ 3 h 32"/>
                <a:gd name="T12" fmla="*/ 7 w 14"/>
                <a:gd name="T13" fmla="*/ 24 h 32"/>
                <a:gd name="T14" fmla="*/ 3 w 14"/>
                <a:gd name="T15" fmla="*/ 31 h 32"/>
                <a:gd name="T16" fmla="*/ 0 w 14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2">
                  <a:moveTo>
                    <a:pt x="0" y="28"/>
                  </a:moveTo>
                  <a:cubicBezTo>
                    <a:pt x="0" y="28"/>
                    <a:pt x="0" y="27"/>
                    <a:pt x="0" y="26"/>
                  </a:cubicBezTo>
                  <a:cubicBezTo>
                    <a:pt x="1" y="26"/>
                    <a:pt x="1" y="29"/>
                    <a:pt x="3" y="28"/>
                  </a:cubicBezTo>
                  <a:cubicBezTo>
                    <a:pt x="5" y="27"/>
                    <a:pt x="5" y="26"/>
                    <a:pt x="5" y="24"/>
                  </a:cubicBezTo>
                  <a:cubicBezTo>
                    <a:pt x="5" y="15"/>
                    <a:pt x="8" y="7"/>
                    <a:pt x="14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0" y="9"/>
                    <a:pt x="7" y="16"/>
                    <a:pt x="7" y="24"/>
                  </a:cubicBezTo>
                  <a:cubicBezTo>
                    <a:pt x="7" y="28"/>
                    <a:pt x="6" y="30"/>
                    <a:pt x="3" y="31"/>
                  </a:cubicBezTo>
                  <a:cubicBezTo>
                    <a:pt x="1" y="32"/>
                    <a:pt x="0" y="31"/>
                    <a:pt x="0" y="28"/>
                  </a:cubicBezTo>
                  <a:close/>
                </a:path>
              </a:pathLst>
            </a:custGeom>
            <a:solidFill>
              <a:srgbClr val="85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2" name="Freeform 378"/>
            <p:cNvSpPr>
              <a:spLocks/>
            </p:cNvSpPr>
            <p:nvPr userDrawn="1"/>
          </p:nvSpPr>
          <p:spPr bwMode="auto">
            <a:xfrm>
              <a:off x="1036638" y="-2136775"/>
              <a:ext cx="55563" cy="42863"/>
            </a:xfrm>
            <a:custGeom>
              <a:avLst/>
              <a:gdLst>
                <a:gd name="T0" fmla="*/ 10 w 15"/>
                <a:gd name="T1" fmla="*/ 8 h 11"/>
                <a:gd name="T2" fmla="*/ 0 w 15"/>
                <a:gd name="T3" fmla="*/ 0 h 11"/>
                <a:gd name="T4" fmla="*/ 8 w 15"/>
                <a:gd name="T5" fmla="*/ 3 h 11"/>
                <a:gd name="T6" fmla="*/ 15 w 15"/>
                <a:gd name="T7" fmla="*/ 4 h 11"/>
                <a:gd name="T8" fmla="*/ 10 w 15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0" y="8"/>
                  </a:moveTo>
                  <a:cubicBezTo>
                    <a:pt x="3" y="11"/>
                    <a:pt x="2" y="5"/>
                    <a:pt x="0" y="0"/>
                  </a:cubicBezTo>
                  <a:cubicBezTo>
                    <a:pt x="3" y="1"/>
                    <a:pt x="5" y="2"/>
                    <a:pt x="8" y="3"/>
                  </a:cubicBezTo>
                  <a:cubicBezTo>
                    <a:pt x="10" y="3"/>
                    <a:pt x="12" y="3"/>
                    <a:pt x="15" y="4"/>
                  </a:cubicBezTo>
                  <a:cubicBezTo>
                    <a:pt x="15" y="7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FA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3" name="Freeform 379"/>
            <p:cNvSpPr>
              <a:spLocks/>
            </p:cNvSpPr>
            <p:nvPr userDrawn="1"/>
          </p:nvSpPr>
          <p:spPr bwMode="auto">
            <a:xfrm>
              <a:off x="833438" y="-2166938"/>
              <a:ext cx="44450" cy="49213"/>
            </a:xfrm>
            <a:custGeom>
              <a:avLst/>
              <a:gdLst>
                <a:gd name="T0" fmla="*/ 9 w 12"/>
                <a:gd name="T1" fmla="*/ 13 h 13"/>
                <a:gd name="T2" fmla="*/ 3 w 12"/>
                <a:gd name="T3" fmla="*/ 0 h 13"/>
                <a:gd name="T4" fmla="*/ 7 w 12"/>
                <a:gd name="T5" fmla="*/ 1 h 13"/>
                <a:gd name="T6" fmla="*/ 11 w 12"/>
                <a:gd name="T7" fmla="*/ 8 h 13"/>
                <a:gd name="T8" fmla="*/ 9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9" y="13"/>
                  </a:moveTo>
                  <a:cubicBezTo>
                    <a:pt x="1" y="8"/>
                    <a:pt x="0" y="4"/>
                    <a:pt x="3" y="0"/>
                  </a:cubicBezTo>
                  <a:cubicBezTo>
                    <a:pt x="4" y="1"/>
                    <a:pt x="7" y="0"/>
                    <a:pt x="7" y="1"/>
                  </a:cubicBezTo>
                  <a:cubicBezTo>
                    <a:pt x="6" y="5"/>
                    <a:pt x="12" y="4"/>
                    <a:pt x="11" y="8"/>
                  </a:cubicBezTo>
                  <a:cubicBezTo>
                    <a:pt x="11" y="10"/>
                    <a:pt x="10" y="11"/>
                    <a:pt x="9" y="13"/>
                  </a:cubicBezTo>
                  <a:close/>
                </a:path>
              </a:pathLst>
            </a:custGeom>
            <a:solidFill>
              <a:srgbClr val="CD8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4" name="Freeform 380"/>
            <p:cNvSpPr>
              <a:spLocks/>
            </p:cNvSpPr>
            <p:nvPr userDrawn="1"/>
          </p:nvSpPr>
          <p:spPr bwMode="auto">
            <a:xfrm>
              <a:off x="1081088" y="-2263775"/>
              <a:ext cx="38100" cy="104775"/>
            </a:xfrm>
            <a:custGeom>
              <a:avLst/>
              <a:gdLst>
                <a:gd name="T0" fmla="*/ 5 w 10"/>
                <a:gd name="T1" fmla="*/ 0 h 28"/>
                <a:gd name="T2" fmla="*/ 7 w 10"/>
                <a:gd name="T3" fmla="*/ 21 h 28"/>
                <a:gd name="T4" fmla="*/ 3 w 10"/>
                <a:gd name="T5" fmla="*/ 28 h 28"/>
                <a:gd name="T6" fmla="*/ 4 w 10"/>
                <a:gd name="T7" fmla="*/ 19 h 28"/>
                <a:gd name="T8" fmla="*/ 5 w 1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5" y="0"/>
                  </a:moveTo>
                  <a:cubicBezTo>
                    <a:pt x="1" y="7"/>
                    <a:pt x="3" y="14"/>
                    <a:pt x="7" y="21"/>
                  </a:cubicBezTo>
                  <a:cubicBezTo>
                    <a:pt x="10" y="25"/>
                    <a:pt x="8" y="27"/>
                    <a:pt x="3" y="28"/>
                  </a:cubicBezTo>
                  <a:cubicBezTo>
                    <a:pt x="7" y="26"/>
                    <a:pt x="7" y="23"/>
                    <a:pt x="4" y="19"/>
                  </a:cubicBezTo>
                  <a:cubicBezTo>
                    <a:pt x="0" y="1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7A4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5" name="Freeform 381"/>
            <p:cNvSpPr>
              <a:spLocks/>
            </p:cNvSpPr>
            <p:nvPr userDrawn="1"/>
          </p:nvSpPr>
          <p:spPr bwMode="auto">
            <a:xfrm>
              <a:off x="844551" y="-2173288"/>
              <a:ext cx="41275" cy="55563"/>
            </a:xfrm>
            <a:custGeom>
              <a:avLst/>
              <a:gdLst>
                <a:gd name="T0" fmla="*/ 6 w 11"/>
                <a:gd name="T1" fmla="*/ 15 h 15"/>
                <a:gd name="T2" fmla="*/ 3 w 11"/>
                <a:gd name="T3" fmla="*/ 9 h 15"/>
                <a:gd name="T4" fmla="*/ 2 w 11"/>
                <a:gd name="T5" fmla="*/ 6 h 15"/>
                <a:gd name="T6" fmla="*/ 0 w 11"/>
                <a:gd name="T7" fmla="*/ 2 h 15"/>
                <a:gd name="T8" fmla="*/ 9 w 11"/>
                <a:gd name="T9" fmla="*/ 4 h 15"/>
                <a:gd name="T10" fmla="*/ 9 w 11"/>
                <a:gd name="T11" fmla="*/ 4 h 15"/>
                <a:gd name="T12" fmla="*/ 6 w 11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6" y="15"/>
                  </a:moveTo>
                  <a:cubicBezTo>
                    <a:pt x="7" y="10"/>
                    <a:pt x="7" y="10"/>
                    <a:pt x="3" y="9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6" y="3"/>
                    <a:pt x="0" y="3"/>
                    <a:pt x="0" y="2"/>
                  </a:cubicBezTo>
                  <a:cubicBezTo>
                    <a:pt x="4" y="0"/>
                    <a:pt x="6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8"/>
                    <a:pt x="11" y="13"/>
                    <a:pt x="6" y="15"/>
                  </a:cubicBezTo>
                  <a:close/>
                </a:path>
              </a:pathLst>
            </a:custGeom>
            <a:solidFill>
              <a:srgbClr val="6F3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6" name="Freeform 382"/>
            <p:cNvSpPr>
              <a:spLocks/>
            </p:cNvSpPr>
            <p:nvPr userDrawn="1"/>
          </p:nvSpPr>
          <p:spPr bwMode="auto">
            <a:xfrm>
              <a:off x="1066801" y="-2132013"/>
              <a:ext cx="33338" cy="30163"/>
            </a:xfrm>
            <a:custGeom>
              <a:avLst/>
              <a:gdLst>
                <a:gd name="T0" fmla="*/ 2 w 9"/>
                <a:gd name="T1" fmla="*/ 7 h 8"/>
                <a:gd name="T2" fmla="*/ 6 w 9"/>
                <a:gd name="T3" fmla="*/ 4 h 8"/>
                <a:gd name="T4" fmla="*/ 0 w 9"/>
                <a:gd name="T5" fmla="*/ 2 h 8"/>
                <a:gd name="T6" fmla="*/ 9 w 9"/>
                <a:gd name="T7" fmla="*/ 2 h 8"/>
                <a:gd name="T8" fmla="*/ 2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cubicBezTo>
                    <a:pt x="3" y="5"/>
                    <a:pt x="6" y="6"/>
                    <a:pt x="6" y="4"/>
                  </a:cubicBezTo>
                  <a:cubicBezTo>
                    <a:pt x="4" y="2"/>
                    <a:pt x="1" y="4"/>
                    <a:pt x="0" y="2"/>
                  </a:cubicBezTo>
                  <a:cubicBezTo>
                    <a:pt x="3" y="0"/>
                    <a:pt x="5" y="2"/>
                    <a:pt x="9" y="2"/>
                  </a:cubicBezTo>
                  <a:cubicBezTo>
                    <a:pt x="8" y="6"/>
                    <a:pt x="6" y="8"/>
                    <a:pt x="2" y="7"/>
                  </a:cubicBezTo>
                  <a:close/>
                </a:path>
              </a:pathLst>
            </a:custGeom>
            <a:solidFill>
              <a:srgbClr val="8E6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7" name="Freeform 383"/>
            <p:cNvSpPr>
              <a:spLocks/>
            </p:cNvSpPr>
            <p:nvPr userDrawn="1"/>
          </p:nvSpPr>
          <p:spPr bwMode="auto">
            <a:xfrm>
              <a:off x="1001713" y="-2287588"/>
              <a:ext cx="38100" cy="19050"/>
            </a:xfrm>
            <a:custGeom>
              <a:avLst/>
              <a:gdLst>
                <a:gd name="T0" fmla="*/ 10 w 10"/>
                <a:gd name="T1" fmla="*/ 3 h 5"/>
                <a:gd name="T2" fmla="*/ 0 w 10"/>
                <a:gd name="T3" fmla="*/ 5 h 5"/>
                <a:gd name="T4" fmla="*/ 10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3"/>
                  </a:moveTo>
                  <a:cubicBezTo>
                    <a:pt x="6" y="3"/>
                    <a:pt x="3" y="3"/>
                    <a:pt x="0" y="5"/>
                  </a:cubicBezTo>
                  <a:cubicBezTo>
                    <a:pt x="3" y="1"/>
                    <a:pt x="6" y="0"/>
                    <a:pt x="10" y="3"/>
                  </a:cubicBezTo>
                  <a:close/>
                </a:path>
              </a:pathLst>
            </a:custGeom>
            <a:solidFill>
              <a:srgbClr val="93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8" name="Freeform 384"/>
            <p:cNvSpPr>
              <a:spLocks/>
            </p:cNvSpPr>
            <p:nvPr userDrawn="1"/>
          </p:nvSpPr>
          <p:spPr bwMode="auto">
            <a:xfrm>
              <a:off x="1077913" y="-2065338"/>
              <a:ext cx="52388" cy="23813"/>
            </a:xfrm>
            <a:custGeom>
              <a:avLst/>
              <a:gdLst>
                <a:gd name="T0" fmla="*/ 14 w 14"/>
                <a:gd name="T1" fmla="*/ 3 h 6"/>
                <a:gd name="T2" fmla="*/ 0 w 14"/>
                <a:gd name="T3" fmla="*/ 6 h 6"/>
                <a:gd name="T4" fmla="*/ 14 w 14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3"/>
                  </a:moveTo>
                  <a:cubicBezTo>
                    <a:pt x="9" y="2"/>
                    <a:pt x="5" y="5"/>
                    <a:pt x="0" y="6"/>
                  </a:cubicBezTo>
                  <a:cubicBezTo>
                    <a:pt x="4" y="2"/>
                    <a:pt x="9" y="0"/>
                    <a:pt x="14" y="3"/>
                  </a:cubicBezTo>
                  <a:close/>
                </a:path>
              </a:pathLst>
            </a:custGeom>
            <a:solidFill>
              <a:srgbClr val="784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9" name="Freeform 385"/>
            <p:cNvSpPr>
              <a:spLocks/>
            </p:cNvSpPr>
            <p:nvPr userDrawn="1"/>
          </p:nvSpPr>
          <p:spPr bwMode="auto">
            <a:xfrm>
              <a:off x="1111251" y="-2230438"/>
              <a:ext cx="19050" cy="33338"/>
            </a:xfrm>
            <a:custGeom>
              <a:avLst/>
              <a:gdLst>
                <a:gd name="T0" fmla="*/ 2 w 5"/>
                <a:gd name="T1" fmla="*/ 0 h 9"/>
                <a:gd name="T2" fmla="*/ 3 w 5"/>
                <a:gd name="T3" fmla="*/ 9 h 9"/>
                <a:gd name="T4" fmla="*/ 2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5" y="4"/>
                    <a:pt x="5" y="6"/>
                    <a:pt x="3" y="9"/>
                  </a:cubicBezTo>
                  <a:cubicBezTo>
                    <a:pt x="0" y="6"/>
                    <a:pt x="1" y="4"/>
                    <a:pt x="2" y="0"/>
                  </a:cubicBezTo>
                  <a:close/>
                </a:path>
              </a:pathLst>
            </a:custGeom>
            <a:solidFill>
              <a:srgbClr val="4F2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0" name="Freeform 386"/>
            <p:cNvSpPr>
              <a:spLocks/>
            </p:cNvSpPr>
            <p:nvPr userDrawn="1"/>
          </p:nvSpPr>
          <p:spPr bwMode="auto">
            <a:xfrm>
              <a:off x="1028701" y="-2227263"/>
              <a:ext cx="19050" cy="34925"/>
            </a:xfrm>
            <a:custGeom>
              <a:avLst/>
              <a:gdLst>
                <a:gd name="T0" fmla="*/ 3 w 5"/>
                <a:gd name="T1" fmla="*/ 0 h 9"/>
                <a:gd name="T2" fmla="*/ 2 w 5"/>
                <a:gd name="T3" fmla="*/ 9 h 9"/>
                <a:gd name="T4" fmla="*/ 3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4" y="3"/>
                    <a:pt x="5" y="5"/>
                    <a:pt x="2" y="9"/>
                  </a:cubicBezTo>
                  <a:cubicBezTo>
                    <a:pt x="1" y="5"/>
                    <a:pt x="0" y="3"/>
                    <a:pt x="3" y="0"/>
                  </a:cubicBezTo>
                  <a:close/>
                </a:path>
              </a:pathLst>
            </a:custGeom>
            <a:solidFill>
              <a:srgbClr val="47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1" name="Freeform 387"/>
            <p:cNvSpPr>
              <a:spLocks/>
            </p:cNvSpPr>
            <p:nvPr userDrawn="1"/>
          </p:nvSpPr>
          <p:spPr bwMode="auto">
            <a:xfrm>
              <a:off x="1484313" y="-2117725"/>
              <a:ext cx="315913" cy="622300"/>
            </a:xfrm>
            <a:custGeom>
              <a:avLst/>
              <a:gdLst>
                <a:gd name="T0" fmla="*/ 2 w 84"/>
                <a:gd name="T1" fmla="*/ 34 h 165"/>
                <a:gd name="T2" fmla="*/ 2 w 84"/>
                <a:gd name="T3" fmla="*/ 8 h 165"/>
                <a:gd name="T4" fmla="*/ 4 w 84"/>
                <a:gd name="T5" fmla="*/ 3 h 165"/>
                <a:gd name="T6" fmla="*/ 11 w 84"/>
                <a:gd name="T7" fmla="*/ 6 h 165"/>
                <a:gd name="T8" fmla="*/ 16 w 84"/>
                <a:gd name="T9" fmla="*/ 16 h 165"/>
                <a:gd name="T10" fmla="*/ 29 w 84"/>
                <a:gd name="T11" fmla="*/ 24 h 165"/>
                <a:gd name="T12" fmla="*/ 43 w 84"/>
                <a:gd name="T13" fmla="*/ 24 h 165"/>
                <a:gd name="T14" fmla="*/ 47 w 84"/>
                <a:gd name="T15" fmla="*/ 11 h 165"/>
                <a:gd name="T16" fmla="*/ 50 w 84"/>
                <a:gd name="T17" fmla="*/ 3 h 165"/>
                <a:gd name="T18" fmla="*/ 60 w 84"/>
                <a:gd name="T19" fmla="*/ 6 h 165"/>
                <a:gd name="T20" fmla="*/ 71 w 84"/>
                <a:gd name="T21" fmla="*/ 22 h 165"/>
                <a:gd name="T22" fmla="*/ 76 w 84"/>
                <a:gd name="T23" fmla="*/ 32 h 165"/>
                <a:gd name="T24" fmla="*/ 76 w 84"/>
                <a:gd name="T25" fmla="*/ 32 h 165"/>
                <a:gd name="T26" fmla="*/ 74 w 84"/>
                <a:gd name="T27" fmla="*/ 39 h 165"/>
                <a:gd name="T28" fmla="*/ 71 w 84"/>
                <a:gd name="T29" fmla="*/ 60 h 165"/>
                <a:gd name="T30" fmla="*/ 75 w 84"/>
                <a:gd name="T31" fmla="*/ 69 h 165"/>
                <a:gd name="T32" fmla="*/ 79 w 84"/>
                <a:gd name="T33" fmla="*/ 80 h 165"/>
                <a:gd name="T34" fmla="*/ 79 w 84"/>
                <a:gd name="T35" fmla="*/ 84 h 165"/>
                <a:gd name="T36" fmla="*/ 81 w 84"/>
                <a:gd name="T37" fmla="*/ 100 h 165"/>
                <a:gd name="T38" fmla="*/ 83 w 84"/>
                <a:gd name="T39" fmla="*/ 136 h 165"/>
                <a:gd name="T40" fmla="*/ 80 w 84"/>
                <a:gd name="T41" fmla="*/ 140 h 165"/>
                <a:gd name="T42" fmla="*/ 70 w 84"/>
                <a:gd name="T43" fmla="*/ 148 h 165"/>
                <a:gd name="T44" fmla="*/ 62 w 84"/>
                <a:gd name="T45" fmla="*/ 160 h 165"/>
                <a:gd name="T46" fmla="*/ 48 w 84"/>
                <a:gd name="T47" fmla="*/ 165 h 165"/>
                <a:gd name="T48" fmla="*/ 34 w 84"/>
                <a:gd name="T49" fmla="*/ 165 h 165"/>
                <a:gd name="T50" fmla="*/ 28 w 84"/>
                <a:gd name="T51" fmla="*/ 160 h 165"/>
                <a:gd name="T52" fmla="*/ 32 w 84"/>
                <a:gd name="T53" fmla="*/ 156 h 165"/>
                <a:gd name="T54" fmla="*/ 37 w 84"/>
                <a:gd name="T55" fmla="*/ 150 h 165"/>
                <a:gd name="T56" fmla="*/ 43 w 84"/>
                <a:gd name="T57" fmla="*/ 145 h 165"/>
                <a:gd name="T58" fmla="*/ 49 w 84"/>
                <a:gd name="T59" fmla="*/ 119 h 165"/>
                <a:gd name="T60" fmla="*/ 42 w 84"/>
                <a:gd name="T61" fmla="*/ 90 h 165"/>
                <a:gd name="T62" fmla="*/ 44 w 84"/>
                <a:gd name="T63" fmla="*/ 83 h 165"/>
                <a:gd name="T64" fmla="*/ 45 w 84"/>
                <a:gd name="T65" fmla="*/ 71 h 165"/>
                <a:gd name="T66" fmla="*/ 30 w 84"/>
                <a:gd name="T67" fmla="*/ 54 h 165"/>
                <a:gd name="T68" fmla="*/ 28 w 84"/>
                <a:gd name="T69" fmla="*/ 52 h 165"/>
                <a:gd name="T70" fmla="*/ 17 w 84"/>
                <a:gd name="T71" fmla="*/ 46 h 165"/>
                <a:gd name="T72" fmla="*/ 8 w 84"/>
                <a:gd name="T73" fmla="*/ 43 h 165"/>
                <a:gd name="T74" fmla="*/ 2 w 84"/>
                <a:gd name="T75" fmla="*/ 3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65">
                  <a:moveTo>
                    <a:pt x="2" y="34"/>
                  </a:moveTo>
                  <a:cubicBezTo>
                    <a:pt x="3" y="25"/>
                    <a:pt x="3" y="17"/>
                    <a:pt x="2" y="8"/>
                  </a:cubicBezTo>
                  <a:cubicBezTo>
                    <a:pt x="2" y="7"/>
                    <a:pt x="0" y="4"/>
                    <a:pt x="4" y="3"/>
                  </a:cubicBezTo>
                  <a:cubicBezTo>
                    <a:pt x="6" y="3"/>
                    <a:pt x="10" y="2"/>
                    <a:pt x="11" y="6"/>
                  </a:cubicBezTo>
                  <a:cubicBezTo>
                    <a:pt x="12" y="10"/>
                    <a:pt x="13" y="13"/>
                    <a:pt x="16" y="16"/>
                  </a:cubicBezTo>
                  <a:cubicBezTo>
                    <a:pt x="21" y="18"/>
                    <a:pt x="24" y="23"/>
                    <a:pt x="29" y="24"/>
                  </a:cubicBezTo>
                  <a:cubicBezTo>
                    <a:pt x="33" y="26"/>
                    <a:pt x="38" y="28"/>
                    <a:pt x="43" y="24"/>
                  </a:cubicBezTo>
                  <a:cubicBezTo>
                    <a:pt x="48" y="21"/>
                    <a:pt x="49" y="16"/>
                    <a:pt x="47" y="11"/>
                  </a:cubicBezTo>
                  <a:cubicBezTo>
                    <a:pt x="47" y="8"/>
                    <a:pt x="47" y="5"/>
                    <a:pt x="50" y="3"/>
                  </a:cubicBezTo>
                  <a:cubicBezTo>
                    <a:pt x="54" y="0"/>
                    <a:pt x="57" y="5"/>
                    <a:pt x="60" y="6"/>
                  </a:cubicBezTo>
                  <a:cubicBezTo>
                    <a:pt x="64" y="11"/>
                    <a:pt x="67" y="17"/>
                    <a:pt x="71" y="22"/>
                  </a:cubicBezTo>
                  <a:cubicBezTo>
                    <a:pt x="73" y="25"/>
                    <a:pt x="74" y="29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5"/>
                    <a:pt x="76" y="37"/>
                    <a:pt x="74" y="39"/>
                  </a:cubicBezTo>
                  <a:cubicBezTo>
                    <a:pt x="65" y="45"/>
                    <a:pt x="65" y="53"/>
                    <a:pt x="71" y="60"/>
                  </a:cubicBezTo>
                  <a:cubicBezTo>
                    <a:pt x="74" y="63"/>
                    <a:pt x="74" y="66"/>
                    <a:pt x="75" y="69"/>
                  </a:cubicBezTo>
                  <a:cubicBezTo>
                    <a:pt x="76" y="73"/>
                    <a:pt x="76" y="77"/>
                    <a:pt x="79" y="80"/>
                  </a:cubicBezTo>
                  <a:cubicBezTo>
                    <a:pt x="79" y="81"/>
                    <a:pt x="79" y="82"/>
                    <a:pt x="79" y="84"/>
                  </a:cubicBezTo>
                  <a:cubicBezTo>
                    <a:pt x="80" y="89"/>
                    <a:pt x="80" y="95"/>
                    <a:pt x="81" y="100"/>
                  </a:cubicBezTo>
                  <a:cubicBezTo>
                    <a:pt x="84" y="112"/>
                    <a:pt x="82" y="124"/>
                    <a:pt x="83" y="136"/>
                  </a:cubicBezTo>
                  <a:cubicBezTo>
                    <a:pt x="83" y="138"/>
                    <a:pt x="82" y="139"/>
                    <a:pt x="80" y="140"/>
                  </a:cubicBezTo>
                  <a:cubicBezTo>
                    <a:pt x="77" y="142"/>
                    <a:pt x="73" y="145"/>
                    <a:pt x="70" y="148"/>
                  </a:cubicBezTo>
                  <a:cubicBezTo>
                    <a:pt x="67" y="152"/>
                    <a:pt x="64" y="156"/>
                    <a:pt x="62" y="160"/>
                  </a:cubicBezTo>
                  <a:cubicBezTo>
                    <a:pt x="58" y="164"/>
                    <a:pt x="53" y="164"/>
                    <a:pt x="48" y="165"/>
                  </a:cubicBezTo>
                  <a:cubicBezTo>
                    <a:pt x="44" y="165"/>
                    <a:pt x="39" y="165"/>
                    <a:pt x="34" y="165"/>
                  </a:cubicBezTo>
                  <a:cubicBezTo>
                    <a:pt x="31" y="165"/>
                    <a:pt x="28" y="164"/>
                    <a:pt x="28" y="160"/>
                  </a:cubicBezTo>
                  <a:cubicBezTo>
                    <a:pt x="27" y="157"/>
                    <a:pt x="29" y="156"/>
                    <a:pt x="32" y="156"/>
                  </a:cubicBezTo>
                  <a:cubicBezTo>
                    <a:pt x="35" y="155"/>
                    <a:pt x="35" y="152"/>
                    <a:pt x="37" y="150"/>
                  </a:cubicBezTo>
                  <a:cubicBezTo>
                    <a:pt x="39" y="148"/>
                    <a:pt x="41" y="147"/>
                    <a:pt x="43" y="145"/>
                  </a:cubicBezTo>
                  <a:cubicBezTo>
                    <a:pt x="49" y="137"/>
                    <a:pt x="51" y="128"/>
                    <a:pt x="49" y="119"/>
                  </a:cubicBezTo>
                  <a:cubicBezTo>
                    <a:pt x="47" y="109"/>
                    <a:pt x="43" y="100"/>
                    <a:pt x="42" y="90"/>
                  </a:cubicBezTo>
                  <a:cubicBezTo>
                    <a:pt x="42" y="88"/>
                    <a:pt x="42" y="85"/>
                    <a:pt x="44" y="83"/>
                  </a:cubicBezTo>
                  <a:cubicBezTo>
                    <a:pt x="48" y="79"/>
                    <a:pt x="48" y="74"/>
                    <a:pt x="45" y="71"/>
                  </a:cubicBezTo>
                  <a:cubicBezTo>
                    <a:pt x="39" y="66"/>
                    <a:pt x="34" y="60"/>
                    <a:pt x="30" y="54"/>
                  </a:cubicBezTo>
                  <a:cubicBezTo>
                    <a:pt x="29" y="53"/>
                    <a:pt x="29" y="53"/>
                    <a:pt x="28" y="52"/>
                  </a:cubicBezTo>
                  <a:cubicBezTo>
                    <a:pt x="25" y="49"/>
                    <a:pt x="19" y="50"/>
                    <a:pt x="17" y="46"/>
                  </a:cubicBezTo>
                  <a:cubicBezTo>
                    <a:pt x="14" y="44"/>
                    <a:pt x="11" y="43"/>
                    <a:pt x="8" y="43"/>
                  </a:cubicBezTo>
                  <a:cubicBezTo>
                    <a:pt x="2" y="43"/>
                    <a:pt x="0" y="40"/>
                    <a:pt x="2" y="34"/>
                  </a:cubicBezTo>
                  <a:close/>
                </a:path>
              </a:pathLst>
            </a:custGeom>
            <a:solidFill>
              <a:srgbClr val="F29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2" name="Freeform 388"/>
            <p:cNvSpPr>
              <a:spLocks/>
            </p:cNvSpPr>
            <p:nvPr userDrawn="1"/>
          </p:nvSpPr>
          <p:spPr bwMode="auto">
            <a:xfrm>
              <a:off x="1657351" y="-2268538"/>
              <a:ext cx="123825" cy="169863"/>
            </a:xfrm>
            <a:custGeom>
              <a:avLst/>
              <a:gdLst>
                <a:gd name="T0" fmla="*/ 29 w 33"/>
                <a:gd name="T1" fmla="*/ 3 h 45"/>
                <a:gd name="T2" fmla="*/ 28 w 33"/>
                <a:gd name="T3" fmla="*/ 18 h 45"/>
                <a:gd name="T4" fmla="*/ 28 w 33"/>
                <a:gd name="T5" fmla="*/ 18 h 45"/>
                <a:gd name="T6" fmla="*/ 20 w 33"/>
                <a:gd name="T7" fmla="*/ 29 h 45"/>
                <a:gd name="T8" fmla="*/ 14 w 33"/>
                <a:gd name="T9" fmla="*/ 38 h 45"/>
                <a:gd name="T10" fmla="*/ 2 w 33"/>
                <a:gd name="T11" fmla="*/ 43 h 45"/>
                <a:gd name="T12" fmla="*/ 0 w 33"/>
                <a:gd name="T13" fmla="*/ 39 h 45"/>
                <a:gd name="T14" fmla="*/ 5 w 33"/>
                <a:gd name="T15" fmla="*/ 35 h 45"/>
                <a:gd name="T16" fmla="*/ 6 w 33"/>
                <a:gd name="T17" fmla="*/ 34 h 45"/>
                <a:gd name="T18" fmla="*/ 23 w 33"/>
                <a:gd name="T19" fmla="*/ 15 h 45"/>
                <a:gd name="T20" fmla="*/ 25 w 33"/>
                <a:gd name="T21" fmla="*/ 0 h 45"/>
                <a:gd name="T22" fmla="*/ 29 w 33"/>
                <a:gd name="T23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29" y="3"/>
                  </a:moveTo>
                  <a:cubicBezTo>
                    <a:pt x="33" y="8"/>
                    <a:pt x="29" y="13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5" y="22"/>
                    <a:pt x="23" y="26"/>
                    <a:pt x="20" y="29"/>
                  </a:cubicBezTo>
                  <a:cubicBezTo>
                    <a:pt x="18" y="32"/>
                    <a:pt x="16" y="35"/>
                    <a:pt x="14" y="38"/>
                  </a:cubicBezTo>
                  <a:cubicBezTo>
                    <a:pt x="12" y="45"/>
                    <a:pt x="6" y="42"/>
                    <a:pt x="2" y="43"/>
                  </a:cubicBezTo>
                  <a:cubicBezTo>
                    <a:pt x="0" y="44"/>
                    <a:pt x="0" y="41"/>
                    <a:pt x="0" y="39"/>
                  </a:cubicBezTo>
                  <a:cubicBezTo>
                    <a:pt x="1" y="37"/>
                    <a:pt x="3" y="36"/>
                    <a:pt x="5" y="35"/>
                  </a:cubicBezTo>
                  <a:cubicBezTo>
                    <a:pt x="5" y="34"/>
                    <a:pt x="6" y="34"/>
                    <a:pt x="6" y="34"/>
                  </a:cubicBezTo>
                  <a:cubicBezTo>
                    <a:pt x="15" y="30"/>
                    <a:pt x="19" y="23"/>
                    <a:pt x="23" y="15"/>
                  </a:cubicBezTo>
                  <a:cubicBezTo>
                    <a:pt x="26" y="11"/>
                    <a:pt x="24" y="5"/>
                    <a:pt x="25" y="0"/>
                  </a:cubicBezTo>
                  <a:cubicBezTo>
                    <a:pt x="27" y="0"/>
                    <a:pt x="27" y="3"/>
                    <a:pt x="29" y="3"/>
                  </a:cubicBezTo>
                  <a:close/>
                </a:path>
              </a:pathLst>
            </a:custGeom>
            <a:solidFill>
              <a:srgbClr val="E07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3" name="Freeform 389"/>
            <p:cNvSpPr>
              <a:spLocks/>
            </p:cNvSpPr>
            <p:nvPr userDrawn="1"/>
          </p:nvSpPr>
          <p:spPr bwMode="auto">
            <a:xfrm>
              <a:off x="1544638" y="-2147888"/>
              <a:ext cx="165100" cy="142875"/>
            </a:xfrm>
            <a:custGeom>
              <a:avLst/>
              <a:gdLst>
                <a:gd name="T0" fmla="*/ 37 w 44"/>
                <a:gd name="T1" fmla="*/ 3 h 38"/>
                <a:gd name="T2" fmla="*/ 32 w 44"/>
                <a:gd name="T3" fmla="*/ 9 h 38"/>
                <a:gd name="T4" fmla="*/ 44 w 44"/>
                <a:gd name="T5" fmla="*/ 6 h 38"/>
                <a:gd name="T6" fmla="*/ 44 w 44"/>
                <a:gd name="T7" fmla="*/ 14 h 38"/>
                <a:gd name="T8" fmla="*/ 42 w 44"/>
                <a:gd name="T9" fmla="*/ 15 h 38"/>
                <a:gd name="T10" fmla="*/ 34 w 44"/>
                <a:gd name="T11" fmla="*/ 12 h 38"/>
                <a:gd name="T12" fmla="*/ 34 w 44"/>
                <a:gd name="T13" fmla="*/ 21 h 38"/>
                <a:gd name="T14" fmla="*/ 17 w 44"/>
                <a:gd name="T15" fmla="*/ 36 h 38"/>
                <a:gd name="T16" fmla="*/ 0 w 44"/>
                <a:gd name="T17" fmla="*/ 24 h 38"/>
                <a:gd name="T18" fmla="*/ 1 w 44"/>
                <a:gd name="T19" fmla="*/ 23 h 38"/>
                <a:gd name="T20" fmla="*/ 7 w 44"/>
                <a:gd name="T21" fmla="*/ 27 h 38"/>
                <a:gd name="T22" fmla="*/ 16 w 44"/>
                <a:gd name="T23" fmla="*/ 32 h 38"/>
                <a:gd name="T24" fmla="*/ 29 w 44"/>
                <a:gd name="T25" fmla="*/ 19 h 38"/>
                <a:gd name="T26" fmla="*/ 23 w 44"/>
                <a:gd name="T27" fmla="*/ 5 h 38"/>
                <a:gd name="T28" fmla="*/ 37 w 44"/>
                <a:gd name="T2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38">
                  <a:moveTo>
                    <a:pt x="37" y="3"/>
                  </a:moveTo>
                  <a:cubicBezTo>
                    <a:pt x="36" y="6"/>
                    <a:pt x="29" y="6"/>
                    <a:pt x="32" y="9"/>
                  </a:cubicBezTo>
                  <a:cubicBezTo>
                    <a:pt x="35" y="12"/>
                    <a:pt x="40" y="10"/>
                    <a:pt x="44" y="6"/>
                  </a:cubicBezTo>
                  <a:cubicBezTo>
                    <a:pt x="44" y="9"/>
                    <a:pt x="40" y="12"/>
                    <a:pt x="44" y="14"/>
                  </a:cubicBezTo>
                  <a:cubicBezTo>
                    <a:pt x="44" y="14"/>
                    <a:pt x="43" y="15"/>
                    <a:pt x="42" y="15"/>
                  </a:cubicBezTo>
                  <a:cubicBezTo>
                    <a:pt x="40" y="13"/>
                    <a:pt x="37" y="10"/>
                    <a:pt x="34" y="12"/>
                  </a:cubicBezTo>
                  <a:cubicBezTo>
                    <a:pt x="31" y="14"/>
                    <a:pt x="33" y="18"/>
                    <a:pt x="34" y="21"/>
                  </a:cubicBezTo>
                  <a:cubicBezTo>
                    <a:pt x="35" y="31"/>
                    <a:pt x="27" y="38"/>
                    <a:pt x="17" y="36"/>
                  </a:cubicBezTo>
                  <a:cubicBezTo>
                    <a:pt x="10" y="34"/>
                    <a:pt x="4" y="31"/>
                    <a:pt x="0" y="24"/>
                  </a:cubicBezTo>
                  <a:cubicBezTo>
                    <a:pt x="0" y="24"/>
                    <a:pt x="1" y="23"/>
                    <a:pt x="1" y="23"/>
                  </a:cubicBezTo>
                  <a:cubicBezTo>
                    <a:pt x="4" y="23"/>
                    <a:pt x="5" y="26"/>
                    <a:pt x="7" y="27"/>
                  </a:cubicBezTo>
                  <a:cubicBezTo>
                    <a:pt x="10" y="29"/>
                    <a:pt x="13" y="31"/>
                    <a:pt x="16" y="32"/>
                  </a:cubicBezTo>
                  <a:cubicBezTo>
                    <a:pt x="24" y="34"/>
                    <a:pt x="31" y="30"/>
                    <a:pt x="29" y="19"/>
                  </a:cubicBezTo>
                  <a:cubicBezTo>
                    <a:pt x="30" y="13"/>
                    <a:pt x="26" y="9"/>
                    <a:pt x="23" y="5"/>
                  </a:cubicBezTo>
                  <a:cubicBezTo>
                    <a:pt x="27" y="4"/>
                    <a:pt x="32" y="0"/>
                    <a:pt x="37" y="3"/>
                  </a:cubicBezTo>
                  <a:close/>
                </a:path>
              </a:pathLst>
            </a:custGeom>
            <a:solidFill>
              <a:srgbClr val="884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4" name="Freeform 390"/>
            <p:cNvSpPr>
              <a:spLocks/>
            </p:cNvSpPr>
            <p:nvPr userDrawn="1"/>
          </p:nvSpPr>
          <p:spPr bwMode="auto">
            <a:xfrm>
              <a:off x="1973263" y="-2581275"/>
              <a:ext cx="19050" cy="38100"/>
            </a:xfrm>
            <a:custGeom>
              <a:avLst/>
              <a:gdLst>
                <a:gd name="T0" fmla="*/ 0 w 5"/>
                <a:gd name="T1" fmla="*/ 10 h 10"/>
                <a:gd name="T2" fmla="*/ 3 w 5"/>
                <a:gd name="T3" fmla="*/ 0 h 10"/>
                <a:gd name="T4" fmla="*/ 0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cubicBezTo>
                    <a:pt x="1" y="7"/>
                    <a:pt x="2" y="3"/>
                    <a:pt x="3" y="0"/>
                  </a:cubicBezTo>
                  <a:cubicBezTo>
                    <a:pt x="5" y="5"/>
                    <a:pt x="4" y="6"/>
                    <a:pt x="0" y="10"/>
                  </a:cubicBezTo>
                  <a:close/>
                </a:path>
              </a:pathLst>
            </a:custGeom>
            <a:solidFill>
              <a:srgbClr val="9A6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5" name="Freeform 391"/>
            <p:cNvSpPr>
              <a:spLocks/>
            </p:cNvSpPr>
            <p:nvPr userDrawn="1"/>
          </p:nvSpPr>
          <p:spPr bwMode="auto">
            <a:xfrm>
              <a:off x="1731963" y="-2200275"/>
              <a:ext cx="30163" cy="41275"/>
            </a:xfrm>
            <a:custGeom>
              <a:avLst/>
              <a:gdLst>
                <a:gd name="T0" fmla="*/ 0 w 8"/>
                <a:gd name="T1" fmla="*/ 11 h 11"/>
                <a:gd name="T2" fmla="*/ 8 w 8"/>
                <a:gd name="T3" fmla="*/ 0 h 11"/>
                <a:gd name="T4" fmla="*/ 0 w 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2" y="7"/>
                    <a:pt x="4" y="3"/>
                    <a:pt x="8" y="0"/>
                  </a:cubicBezTo>
                  <a:cubicBezTo>
                    <a:pt x="6" y="5"/>
                    <a:pt x="5" y="9"/>
                    <a:pt x="0" y="11"/>
                  </a:cubicBezTo>
                  <a:close/>
                </a:path>
              </a:pathLst>
            </a:custGeom>
            <a:solidFill>
              <a:srgbClr val="874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6" name="Freeform 392"/>
            <p:cNvSpPr>
              <a:spLocks/>
            </p:cNvSpPr>
            <p:nvPr userDrawn="1"/>
          </p:nvSpPr>
          <p:spPr bwMode="auto">
            <a:xfrm>
              <a:off x="1751013" y="-2035175"/>
              <a:ext cx="19050" cy="38100"/>
            </a:xfrm>
            <a:custGeom>
              <a:avLst/>
              <a:gdLst>
                <a:gd name="T0" fmla="*/ 5 w 5"/>
                <a:gd name="T1" fmla="*/ 10 h 10"/>
                <a:gd name="T2" fmla="*/ 0 w 5"/>
                <a:gd name="T3" fmla="*/ 0 h 10"/>
                <a:gd name="T4" fmla="*/ 5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cubicBezTo>
                    <a:pt x="2" y="8"/>
                    <a:pt x="0" y="4"/>
                    <a:pt x="0" y="0"/>
                  </a:cubicBezTo>
                  <a:cubicBezTo>
                    <a:pt x="3" y="3"/>
                    <a:pt x="5" y="6"/>
                    <a:pt x="5" y="10"/>
                  </a:cubicBezTo>
                  <a:close/>
                </a:path>
              </a:pathLst>
            </a:custGeom>
            <a:solidFill>
              <a:srgbClr val="8A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7" name="Freeform 393"/>
            <p:cNvSpPr>
              <a:spLocks/>
            </p:cNvSpPr>
            <p:nvPr userDrawn="1"/>
          </p:nvSpPr>
          <p:spPr bwMode="auto">
            <a:xfrm>
              <a:off x="757238" y="-2452688"/>
              <a:ext cx="82550" cy="74613"/>
            </a:xfrm>
            <a:custGeom>
              <a:avLst/>
              <a:gdLst>
                <a:gd name="T0" fmla="*/ 0 w 22"/>
                <a:gd name="T1" fmla="*/ 20 h 20"/>
                <a:gd name="T2" fmla="*/ 22 w 22"/>
                <a:gd name="T3" fmla="*/ 0 h 20"/>
                <a:gd name="T4" fmla="*/ 0 w 22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0">
                  <a:moveTo>
                    <a:pt x="0" y="20"/>
                  </a:moveTo>
                  <a:cubicBezTo>
                    <a:pt x="5" y="11"/>
                    <a:pt x="13" y="4"/>
                    <a:pt x="22" y="0"/>
                  </a:cubicBezTo>
                  <a:cubicBezTo>
                    <a:pt x="15" y="7"/>
                    <a:pt x="7" y="12"/>
                    <a:pt x="0" y="20"/>
                  </a:cubicBezTo>
                  <a:close/>
                </a:path>
              </a:pathLst>
            </a:custGeom>
            <a:solidFill>
              <a:srgbClr val="3C3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8" name="Freeform 394"/>
            <p:cNvSpPr>
              <a:spLocks/>
            </p:cNvSpPr>
            <p:nvPr userDrawn="1"/>
          </p:nvSpPr>
          <p:spPr bwMode="auto">
            <a:xfrm>
              <a:off x="982663" y="-2520950"/>
              <a:ext cx="109538" cy="26988"/>
            </a:xfrm>
            <a:custGeom>
              <a:avLst/>
              <a:gdLst>
                <a:gd name="T0" fmla="*/ 29 w 29"/>
                <a:gd name="T1" fmla="*/ 0 h 7"/>
                <a:gd name="T2" fmla="*/ 0 w 29"/>
                <a:gd name="T3" fmla="*/ 7 h 7"/>
                <a:gd name="T4" fmla="*/ 29 w 2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7">
                  <a:moveTo>
                    <a:pt x="29" y="0"/>
                  </a:moveTo>
                  <a:cubicBezTo>
                    <a:pt x="19" y="1"/>
                    <a:pt x="10" y="4"/>
                    <a:pt x="0" y="7"/>
                  </a:cubicBezTo>
                  <a:cubicBezTo>
                    <a:pt x="9" y="1"/>
                    <a:pt x="19" y="0"/>
                    <a:pt x="29" y="0"/>
                  </a:cubicBezTo>
                  <a:close/>
                </a:path>
              </a:pathLst>
            </a:custGeom>
            <a:solidFill>
              <a:srgbClr val="444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9" name="Freeform 395"/>
            <p:cNvSpPr>
              <a:spLocks/>
            </p:cNvSpPr>
            <p:nvPr userDrawn="1"/>
          </p:nvSpPr>
          <p:spPr bwMode="auto">
            <a:xfrm>
              <a:off x="850901" y="-2392363"/>
              <a:ext cx="42863" cy="44450"/>
            </a:xfrm>
            <a:custGeom>
              <a:avLst/>
              <a:gdLst>
                <a:gd name="T0" fmla="*/ 8 w 11"/>
                <a:gd name="T1" fmla="*/ 0 h 12"/>
                <a:gd name="T2" fmla="*/ 9 w 11"/>
                <a:gd name="T3" fmla="*/ 0 h 12"/>
                <a:gd name="T4" fmla="*/ 9 w 11"/>
                <a:gd name="T5" fmla="*/ 12 h 12"/>
                <a:gd name="T6" fmla="*/ 9 w 11"/>
                <a:gd name="T7" fmla="*/ 12 h 12"/>
                <a:gd name="T8" fmla="*/ 0 w 11"/>
                <a:gd name="T9" fmla="*/ 7 h 12"/>
                <a:gd name="T10" fmla="*/ 0 w 11"/>
                <a:gd name="T11" fmla="*/ 7 h 12"/>
                <a:gd name="T12" fmla="*/ 8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8" y="0"/>
                  </a:moveTo>
                  <a:cubicBezTo>
                    <a:pt x="8" y="0"/>
                    <a:pt x="9" y="0"/>
                    <a:pt x="9" y="0"/>
                  </a:cubicBezTo>
                  <a:cubicBezTo>
                    <a:pt x="8" y="4"/>
                    <a:pt x="11" y="8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5" y="12"/>
                    <a:pt x="4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3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0" name="Freeform 396"/>
            <p:cNvSpPr>
              <a:spLocks/>
            </p:cNvSpPr>
            <p:nvPr userDrawn="1"/>
          </p:nvSpPr>
          <p:spPr bwMode="auto">
            <a:xfrm>
              <a:off x="792163" y="-2482850"/>
              <a:ext cx="30163" cy="26988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0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cubicBezTo>
                    <a:pt x="1" y="5"/>
                    <a:pt x="4" y="2"/>
                    <a:pt x="8" y="0"/>
                  </a:cubicBezTo>
                  <a:cubicBezTo>
                    <a:pt x="4" y="3"/>
                    <a:pt x="2" y="6"/>
                    <a:pt x="0" y="7"/>
                  </a:cubicBezTo>
                  <a:close/>
                </a:path>
              </a:pathLst>
            </a:custGeom>
            <a:solidFill>
              <a:srgbClr val="363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1" name="Freeform 397"/>
            <p:cNvSpPr>
              <a:spLocks/>
            </p:cNvSpPr>
            <p:nvPr userDrawn="1"/>
          </p:nvSpPr>
          <p:spPr bwMode="auto">
            <a:xfrm>
              <a:off x="1363663" y="-1939925"/>
              <a:ext cx="255588" cy="214313"/>
            </a:xfrm>
            <a:custGeom>
              <a:avLst/>
              <a:gdLst>
                <a:gd name="T0" fmla="*/ 4 w 68"/>
                <a:gd name="T1" fmla="*/ 31 h 57"/>
                <a:gd name="T2" fmla="*/ 21 w 68"/>
                <a:gd name="T3" fmla="*/ 12 h 57"/>
                <a:gd name="T4" fmla="*/ 44 w 68"/>
                <a:gd name="T5" fmla="*/ 3 h 57"/>
                <a:gd name="T6" fmla="*/ 61 w 68"/>
                <a:gd name="T7" fmla="*/ 5 h 57"/>
                <a:gd name="T8" fmla="*/ 61 w 68"/>
                <a:gd name="T9" fmla="*/ 5 h 57"/>
                <a:gd name="T10" fmla="*/ 64 w 68"/>
                <a:gd name="T11" fmla="*/ 7 h 57"/>
                <a:gd name="T12" fmla="*/ 67 w 68"/>
                <a:gd name="T13" fmla="*/ 14 h 57"/>
                <a:gd name="T14" fmla="*/ 61 w 68"/>
                <a:gd name="T15" fmla="*/ 17 h 57"/>
                <a:gd name="T16" fmla="*/ 35 w 68"/>
                <a:gd name="T17" fmla="*/ 22 h 57"/>
                <a:gd name="T18" fmla="*/ 24 w 68"/>
                <a:gd name="T19" fmla="*/ 28 h 57"/>
                <a:gd name="T20" fmla="*/ 11 w 68"/>
                <a:gd name="T21" fmla="*/ 41 h 57"/>
                <a:gd name="T22" fmla="*/ 11 w 68"/>
                <a:gd name="T23" fmla="*/ 41 h 57"/>
                <a:gd name="T24" fmla="*/ 7 w 68"/>
                <a:gd name="T25" fmla="*/ 52 h 57"/>
                <a:gd name="T26" fmla="*/ 4 w 68"/>
                <a:gd name="T27" fmla="*/ 56 h 57"/>
                <a:gd name="T28" fmla="*/ 1 w 68"/>
                <a:gd name="T29" fmla="*/ 52 h 57"/>
                <a:gd name="T30" fmla="*/ 2 w 68"/>
                <a:gd name="T31" fmla="*/ 37 h 57"/>
                <a:gd name="T32" fmla="*/ 4 w 68"/>
                <a:gd name="T3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57">
                  <a:moveTo>
                    <a:pt x="4" y="31"/>
                  </a:moveTo>
                  <a:cubicBezTo>
                    <a:pt x="8" y="23"/>
                    <a:pt x="14" y="17"/>
                    <a:pt x="21" y="12"/>
                  </a:cubicBezTo>
                  <a:cubicBezTo>
                    <a:pt x="27" y="6"/>
                    <a:pt x="36" y="6"/>
                    <a:pt x="44" y="3"/>
                  </a:cubicBezTo>
                  <a:cubicBezTo>
                    <a:pt x="50" y="3"/>
                    <a:pt x="56" y="0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2" y="5"/>
                    <a:pt x="63" y="6"/>
                    <a:pt x="64" y="7"/>
                  </a:cubicBezTo>
                  <a:cubicBezTo>
                    <a:pt x="66" y="9"/>
                    <a:pt x="68" y="11"/>
                    <a:pt x="67" y="14"/>
                  </a:cubicBezTo>
                  <a:cubicBezTo>
                    <a:pt x="66" y="16"/>
                    <a:pt x="63" y="16"/>
                    <a:pt x="61" y="17"/>
                  </a:cubicBezTo>
                  <a:cubicBezTo>
                    <a:pt x="52" y="19"/>
                    <a:pt x="43" y="17"/>
                    <a:pt x="35" y="22"/>
                  </a:cubicBezTo>
                  <a:cubicBezTo>
                    <a:pt x="31" y="25"/>
                    <a:pt x="28" y="26"/>
                    <a:pt x="24" y="28"/>
                  </a:cubicBezTo>
                  <a:cubicBezTo>
                    <a:pt x="18" y="30"/>
                    <a:pt x="14" y="36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5"/>
                    <a:pt x="8" y="48"/>
                    <a:pt x="7" y="52"/>
                  </a:cubicBezTo>
                  <a:cubicBezTo>
                    <a:pt x="7" y="54"/>
                    <a:pt x="7" y="57"/>
                    <a:pt x="4" y="56"/>
                  </a:cubicBezTo>
                  <a:cubicBezTo>
                    <a:pt x="2" y="56"/>
                    <a:pt x="1" y="54"/>
                    <a:pt x="1" y="52"/>
                  </a:cubicBezTo>
                  <a:cubicBezTo>
                    <a:pt x="0" y="47"/>
                    <a:pt x="0" y="42"/>
                    <a:pt x="2" y="37"/>
                  </a:cubicBezTo>
                  <a:cubicBezTo>
                    <a:pt x="3" y="35"/>
                    <a:pt x="3" y="33"/>
                    <a:pt x="4" y="31"/>
                  </a:cubicBezTo>
                  <a:close/>
                </a:path>
              </a:pathLst>
            </a:custGeom>
            <a:solidFill>
              <a:srgbClr val="FCD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2" name="Freeform 398"/>
            <p:cNvSpPr>
              <a:spLocks/>
            </p:cNvSpPr>
            <p:nvPr userDrawn="1"/>
          </p:nvSpPr>
          <p:spPr bwMode="auto">
            <a:xfrm>
              <a:off x="1443038" y="-1879600"/>
              <a:ext cx="220663" cy="98425"/>
            </a:xfrm>
            <a:custGeom>
              <a:avLst/>
              <a:gdLst>
                <a:gd name="T0" fmla="*/ 2 w 59"/>
                <a:gd name="T1" fmla="*/ 11 h 26"/>
                <a:gd name="T2" fmla="*/ 12 w 59"/>
                <a:gd name="T3" fmla="*/ 6 h 26"/>
                <a:gd name="T4" fmla="*/ 46 w 59"/>
                <a:gd name="T5" fmla="*/ 0 h 26"/>
                <a:gd name="T6" fmla="*/ 59 w 59"/>
                <a:gd name="T7" fmla="*/ 17 h 26"/>
                <a:gd name="T8" fmla="*/ 56 w 59"/>
                <a:gd name="T9" fmla="*/ 19 h 26"/>
                <a:gd name="T10" fmla="*/ 55 w 59"/>
                <a:gd name="T11" fmla="*/ 18 h 26"/>
                <a:gd name="T12" fmla="*/ 48 w 59"/>
                <a:gd name="T13" fmla="*/ 20 h 26"/>
                <a:gd name="T14" fmla="*/ 48 w 59"/>
                <a:gd name="T15" fmla="*/ 18 h 26"/>
                <a:gd name="T16" fmla="*/ 48 w 59"/>
                <a:gd name="T17" fmla="*/ 20 h 26"/>
                <a:gd name="T18" fmla="*/ 40 w 59"/>
                <a:gd name="T19" fmla="*/ 20 h 26"/>
                <a:gd name="T20" fmla="*/ 36 w 59"/>
                <a:gd name="T21" fmla="*/ 13 h 26"/>
                <a:gd name="T22" fmla="*/ 36 w 59"/>
                <a:gd name="T23" fmla="*/ 13 h 26"/>
                <a:gd name="T24" fmla="*/ 36 w 59"/>
                <a:gd name="T25" fmla="*/ 14 h 26"/>
                <a:gd name="T26" fmla="*/ 40 w 59"/>
                <a:gd name="T27" fmla="*/ 21 h 26"/>
                <a:gd name="T28" fmla="*/ 31 w 59"/>
                <a:gd name="T29" fmla="*/ 22 h 26"/>
                <a:gd name="T30" fmla="*/ 26 w 59"/>
                <a:gd name="T31" fmla="*/ 14 h 26"/>
                <a:gd name="T32" fmla="*/ 25 w 59"/>
                <a:gd name="T33" fmla="*/ 14 h 26"/>
                <a:gd name="T34" fmla="*/ 25 w 59"/>
                <a:gd name="T35" fmla="*/ 15 h 26"/>
                <a:gd name="T36" fmla="*/ 22 w 59"/>
                <a:gd name="T37" fmla="*/ 19 h 26"/>
                <a:gd name="T38" fmla="*/ 20 w 59"/>
                <a:gd name="T39" fmla="*/ 18 h 26"/>
                <a:gd name="T40" fmla="*/ 1 w 59"/>
                <a:gd name="T41" fmla="*/ 14 h 26"/>
                <a:gd name="T42" fmla="*/ 2 w 59"/>
                <a:gd name="T4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26">
                  <a:moveTo>
                    <a:pt x="2" y="11"/>
                  </a:moveTo>
                  <a:cubicBezTo>
                    <a:pt x="5" y="8"/>
                    <a:pt x="8" y="7"/>
                    <a:pt x="12" y="6"/>
                  </a:cubicBezTo>
                  <a:cubicBezTo>
                    <a:pt x="23" y="0"/>
                    <a:pt x="34" y="0"/>
                    <a:pt x="46" y="0"/>
                  </a:cubicBezTo>
                  <a:cubicBezTo>
                    <a:pt x="53" y="0"/>
                    <a:pt x="59" y="10"/>
                    <a:pt x="59" y="17"/>
                  </a:cubicBezTo>
                  <a:cubicBezTo>
                    <a:pt x="59" y="19"/>
                    <a:pt x="58" y="20"/>
                    <a:pt x="56" y="19"/>
                  </a:cubicBezTo>
                  <a:cubicBezTo>
                    <a:pt x="55" y="19"/>
                    <a:pt x="55" y="17"/>
                    <a:pt x="55" y="18"/>
                  </a:cubicBezTo>
                  <a:cubicBezTo>
                    <a:pt x="54" y="23"/>
                    <a:pt x="51" y="22"/>
                    <a:pt x="48" y="20"/>
                  </a:cubicBezTo>
                  <a:cubicBezTo>
                    <a:pt x="48" y="19"/>
                    <a:pt x="48" y="18"/>
                    <a:pt x="48" y="18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6" y="24"/>
                    <a:pt x="43" y="24"/>
                    <a:pt x="40" y="20"/>
                  </a:cubicBezTo>
                  <a:cubicBezTo>
                    <a:pt x="39" y="18"/>
                    <a:pt x="38" y="15"/>
                    <a:pt x="36" y="13"/>
                  </a:cubicBezTo>
                  <a:cubicBezTo>
                    <a:pt x="35" y="13"/>
                    <a:pt x="35" y="14"/>
                    <a:pt x="36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8" y="16"/>
                    <a:pt x="39" y="19"/>
                    <a:pt x="40" y="21"/>
                  </a:cubicBezTo>
                  <a:cubicBezTo>
                    <a:pt x="37" y="26"/>
                    <a:pt x="34" y="26"/>
                    <a:pt x="31" y="22"/>
                  </a:cubicBezTo>
                  <a:cubicBezTo>
                    <a:pt x="29" y="19"/>
                    <a:pt x="28" y="16"/>
                    <a:pt x="26" y="14"/>
                  </a:cubicBezTo>
                  <a:cubicBezTo>
                    <a:pt x="26" y="14"/>
                    <a:pt x="26" y="14"/>
                    <a:pt x="25" y="14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4" y="16"/>
                    <a:pt x="24" y="18"/>
                    <a:pt x="22" y="19"/>
                  </a:cubicBezTo>
                  <a:cubicBezTo>
                    <a:pt x="21" y="19"/>
                    <a:pt x="20" y="18"/>
                    <a:pt x="20" y="18"/>
                  </a:cubicBezTo>
                  <a:cubicBezTo>
                    <a:pt x="15" y="10"/>
                    <a:pt x="8" y="12"/>
                    <a:pt x="1" y="14"/>
                  </a:cubicBezTo>
                  <a:cubicBezTo>
                    <a:pt x="0" y="12"/>
                    <a:pt x="2" y="12"/>
                    <a:pt x="2" y="11"/>
                  </a:cubicBezTo>
                  <a:close/>
                </a:path>
              </a:pathLst>
            </a:custGeom>
            <a:solidFill>
              <a:srgbClr val="DF5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3" name="Freeform 399"/>
            <p:cNvSpPr>
              <a:spLocks/>
            </p:cNvSpPr>
            <p:nvPr userDrawn="1"/>
          </p:nvSpPr>
          <p:spPr bwMode="auto">
            <a:xfrm>
              <a:off x="1257301" y="-1638300"/>
              <a:ext cx="84138" cy="142875"/>
            </a:xfrm>
            <a:custGeom>
              <a:avLst/>
              <a:gdLst>
                <a:gd name="T0" fmla="*/ 14 w 22"/>
                <a:gd name="T1" fmla="*/ 0 h 38"/>
                <a:gd name="T2" fmla="*/ 21 w 22"/>
                <a:gd name="T3" fmla="*/ 29 h 38"/>
                <a:gd name="T4" fmla="*/ 19 w 22"/>
                <a:gd name="T5" fmla="*/ 31 h 38"/>
                <a:gd name="T6" fmla="*/ 10 w 22"/>
                <a:gd name="T7" fmla="*/ 33 h 38"/>
                <a:gd name="T8" fmla="*/ 9 w 22"/>
                <a:gd name="T9" fmla="*/ 32 h 38"/>
                <a:gd name="T10" fmla="*/ 3 w 22"/>
                <a:gd name="T11" fmla="*/ 22 h 38"/>
                <a:gd name="T12" fmla="*/ 0 w 22"/>
                <a:gd name="T13" fmla="*/ 15 h 38"/>
                <a:gd name="T14" fmla="*/ 14 w 22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8">
                  <a:moveTo>
                    <a:pt x="14" y="0"/>
                  </a:moveTo>
                  <a:cubicBezTo>
                    <a:pt x="18" y="9"/>
                    <a:pt x="22" y="19"/>
                    <a:pt x="21" y="29"/>
                  </a:cubicBezTo>
                  <a:cubicBezTo>
                    <a:pt x="20" y="30"/>
                    <a:pt x="20" y="30"/>
                    <a:pt x="19" y="31"/>
                  </a:cubicBezTo>
                  <a:cubicBezTo>
                    <a:pt x="16" y="38"/>
                    <a:pt x="15" y="38"/>
                    <a:pt x="10" y="33"/>
                  </a:cubicBezTo>
                  <a:cubicBezTo>
                    <a:pt x="9" y="33"/>
                    <a:pt x="9" y="32"/>
                    <a:pt x="9" y="32"/>
                  </a:cubicBezTo>
                  <a:cubicBezTo>
                    <a:pt x="7" y="28"/>
                    <a:pt x="5" y="25"/>
                    <a:pt x="3" y="22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2" y="8"/>
                    <a:pt x="7" y="3"/>
                    <a:pt x="14" y="0"/>
                  </a:cubicBezTo>
                  <a:close/>
                </a:path>
              </a:pathLst>
            </a:custGeom>
            <a:solidFill>
              <a:srgbClr val="F6B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4" name="Freeform 400"/>
            <p:cNvSpPr>
              <a:spLocks/>
            </p:cNvSpPr>
            <p:nvPr userDrawn="1"/>
          </p:nvSpPr>
          <p:spPr bwMode="auto">
            <a:xfrm>
              <a:off x="1295401" y="-1539875"/>
              <a:ext cx="112713" cy="127000"/>
            </a:xfrm>
            <a:custGeom>
              <a:avLst/>
              <a:gdLst>
                <a:gd name="T0" fmla="*/ 0 w 30"/>
                <a:gd name="T1" fmla="*/ 6 h 34"/>
                <a:gd name="T2" fmla="*/ 9 w 30"/>
                <a:gd name="T3" fmla="*/ 5 h 34"/>
                <a:gd name="T4" fmla="*/ 11 w 30"/>
                <a:gd name="T5" fmla="*/ 10 h 34"/>
                <a:gd name="T6" fmla="*/ 23 w 30"/>
                <a:gd name="T7" fmla="*/ 4 h 34"/>
                <a:gd name="T8" fmla="*/ 26 w 30"/>
                <a:gd name="T9" fmla="*/ 0 h 34"/>
                <a:gd name="T10" fmla="*/ 29 w 30"/>
                <a:gd name="T11" fmla="*/ 3 h 34"/>
                <a:gd name="T12" fmla="*/ 28 w 30"/>
                <a:gd name="T13" fmla="*/ 4 h 34"/>
                <a:gd name="T14" fmla="*/ 27 w 30"/>
                <a:gd name="T15" fmla="*/ 20 h 34"/>
                <a:gd name="T16" fmla="*/ 25 w 30"/>
                <a:gd name="T17" fmla="*/ 29 h 34"/>
                <a:gd name="T18" fmla="*/ 16 w 30"/>
                <a:gd name="T19" fmla="*/ 30 h 34"/>
                <a:gd name="T20" fmla="*/ 19 w 30"/>
                <a:gd name="T21" fmla="*/ 27 h 34"/>
                <a:gd name="T22" fmla="*/ 20 w 30"/>
                <a:gd name="T23" fmla="*/ 23 h 34"/>
                <a:gd name="T24" fmla="*/ 16 w 30"/>
                <a:gd name="T25" fmla="*/ 22 h 34"/>
                <a:gd name="T26" fmla="*/ 11 w 30"/>
                <a:gd name="T27" fmla="*/ 21 h 34"/>
                <a:gd name="T28" fmla="*/ 17 w 30"/>
                <a:gd name="T29" fmla="*/ 17 h 34"/>
                <a:gd name="T30" fmla="*/ 0 w 30"/>
                <a:gd name="T3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4">
                  <a:moveTo>
                    <a:pt x="0" y="6"/>
                  </a:moveTo>
                  <a:cubicBezTo>
                    <a:pt x="3" y="9"/>
                    <a:pt x="7" y="10"/>
                    <a:pt x="9" y="5"/>
                  </a:cubicBezTo>
                  <a:cubicBezTo>
                    <a:pt x="11" y="6"/>
                    <a:pt x="7" y="10"/>
                    <a:pt x="11" y="10"/>
                  </a:cubicBezTo>
                  <a:cubicBezTo>
                    <a:pt x="16" y="9"/>
                    <a:pt x="22" y="11"/>
                    <a:pt x="23" y="4"/>
                  </a:cubicBezTo>
                  <a:cubicBezTo>
                    <a:pt x="24" y="2"/>
                    <a:pt x="23" y="0"/>
                    <a:pt x="26" y="0"/>
                  </a:cubicBezTo>
                  <a:cubicBezTo>
                    <a:pt x="28" y="0"/>
                    <a:pt x="30" y="1"/>
                    <a:pt x="29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9"/>
                    <a:pt x="27" y="15"/>
                    <a:pt x="27" y="20"/>
                  </a:cubicBezTo>
                  <a:cubicBezTo>
                    <a:pt x="26" y="23"/>
                    <a:pt x="27" y="26"/>
                    <a:pt x="25" y="29"/>
                  </a:cubicBezTo>
                  <a:cubicBezTo>
                    <a:pt x="23" y="33"/>
                    <a:pt x="20" y="34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0" y="26"/>
                    <a:pt x="21" y="24"/>
                    <a:pt x="20" y="23"/>
                  </a:cubicBezTo>
                  <a:cubicBezTo>
                    <a:pt x="19" y="21"/>
                    <a:pt x="18" y="22"/>
                    <a:pt x="16" y="22"/>
                  </a:cubicBezTo>
                  <a:cubicBezTo>
                    <a:pt x="14" y="22"/>
                    <a:pt x="13" y="23"/>
                    <a:pt x="11" y="21"/>
                  </a:cubicBezTo>
                  <a:cubicBezTo>
                    <a:pt x="11" y="17"/>
                    <a:pt x="15" y="18"/>
                    <a:pt x="17" y="17"/>
                  </a:cubicBezTo>
                  <a:cubicBezTo>
                    <a:pt x="7" y="18"/>
                    <a:pt x="0" y="14"/>
                    <a:pt x="0" y="6"/>
                  </a:cubicBezTo>
                  <a:close/>
                </a:path>
              </a:pathLst>
            </a:custGeom>
            <a:solidFill>
              <a:srgbClr val="81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5" name="Freeform 401"/>
            <p:cNvSpPr>
              <a:spLocks/>
            </p:cNvSpPr>
            <p:nvPr userDrawn="1"/>
          </p:nvSpPr>
          <p:spPr bwMode="auto">
            <a:xfrm>
              <a:off x="1443038" y="-1838325"/>
              <a:ext cx="153988" cy="131763"/>
            </a:xfrm>
            <a:custGeom>
              <a:avLst/>
              <a:gdLst>
                <a:gd name="T0" fmla="*/ 25 w 41"/>
                <a:gd name="T1" fmla="*/ 3 h 35"/>
                <a:gd name="T2" fmla="*/ 22 w 41"/>
                <a:gd name="T3" fmla="*/ 0 h 35"/>
                <a:gd name="T4" fmla="*/ 32 w 41"/>
                <a:gd name="T5" fmla="*/ 9 h 35"/>
                <a:gd name="T6" fmla="*/ 40 w 41"/>
                <a:gd name="T7" fmla="*/ 11 h 35"/>
                <a:gd name="T8" fmla="*/ 41 w 41"/>
                <a:gd name="T9" fmla="*/ 13 h 35"/>
                <a:gd name="T10" fmla="*/ 34 w 41"/>
                <a:gd name="T11" fmla="*/ 16 h 35"/>
                <a:gd name="T12" fmla="*/ 19 w 41"/>
                <a:gd name="T13" fmla="*/ 16 h 35"/>
                <a:gd name="T14" fmla="*/ 11 w 41"/>
                <a:gd name="T15" fmla="*/ 21 h 35"/>
                <a:gd name="T16" fmla="*/ 3 w 41"/>
                <a:gd name="T17" fmla="*/ 35 h 35"/>
                <a:gd name="T18" fmla="*/ 0 w 41"/>
                <a:gd name="T19" fmla="*/ 35 h 35"/>
                <a:gd name="T20" fmla="*/ 9 w 41"/>
                <a:gd name="T21" fmla="*/ 16 h 35"/>
                <a:gd name="T22" fmla="*/ 16 w 41"/>
                <a:gd name="T23" fmla="*/ 12 h 35"/>
                <a:gd name="T24" fmla="*/ 21 w 41"/>
                <a:gd name="T25" fmla="*/ 12 h 35"/>
                <a:gd name="T26" fmla="*/ 20 w 41"/>
                <a:gd name="T27" fmla="*/ 7 h 35"/>
                <a:gd name="T28" fmla="*/ 22 w 41"/>
                <a:gd name="T29" fmla="*/ 7 h 35"/>
                <a:gd name="T30" fmla="*/ 28 w 41"/>
                <a:gd name="T31" fmla="*/ 10 h 35"/>
                <a:gd name="T32" fmla="*/ 25 w 41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5">
                  <a:moveTo>
                    <a:pt x="25" y="3"/>
                  </a:moveTo>
                  <a:cubicBezTo>
                    <a:pt x="24" y="2"/>
                    <a:pt x="23" y="1"/>
                    <a:pt x="22" y="0"/>
                  </a:cubicBezTo>
                  <a:cubicBezTo>
                    <a:pt x="27" y="1"/>
                    <a:pt x="30" y="4"/>
                    <a:pt x="32" y="9"/>
                  </a:cubicBezTo>
                  <a:cubicBezTo>
                    <a:pt x="33" y="13"/>
                    <a:pt x="36" y="14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39" y="16"/>
                    <a:pt x="36" y="16"/>
                    <a:pt x="34" y="16"/>
                  </a:cubicBezTo>
                  <a:cubicBezTo>
                    <a:pt x="29" y="16"/>
                    <a:pt x="24" y="16"/>
                    <a:pt x="19" y="16"/>
                  </a:cubicBezTo>
                  <a:cubicBezTo>
                    <a:pt x="14" y="15"/>
                    <a:pt x="12" y="17"/>
                    <a:pt x="11" y="21"/>
                  </a:cubicBezTo>
                  <a:cubicBezTo>
                    <a:pt x="9" y="27"/>
                    <a:pt x="8" y="32"/>
                    <a:pt x="3" y="35"/>
                  </a:cubicBezTo>
                  <a:cubicBezTo>
                    <a:pt x="2" y="35"/>
                    <a:pt x="1" y="35"/>
                    <a:pt x="0" y="35"/>
                  </a:cubicBezTo>
                  <a:cubicBezTo>
                    <a:pt x="4" y="29"/>
                    <a:pt x="7" y="23"/>
                    <a:pt x="9" y="16"/>
                  </a:cubicBezTo>
                  <a:cubicBezTo>
                    <a:pt x="10" y="12"/>
                    <a:pt x="11" y="10"/>
                    <a:pt x="16" y="12"/>
                  </a:cubicBezTo>
                  <a:cubicBezTo>
                    <a:pt x="17" y="13"/>
                    <a:pt x="20" y="13"/>
                    <a:pt x="21" y="12"/>
                  </a:cubicBezTo>
                  <a:cubicBezTo>
                    <a:pt x="23" y="10"/>
                    <a:pt x="20" y="9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4" y="7"/>
                    <a:pt x="25" y="10"/>
                    <a:pt x="28" y="10"/>
                  </a:cubicBezTo>
                  <a:cubicBezTo>
                    <a:pt x="28" y="7"/>
                    <a:pt x="25" y="6"/>
                    <a:pt x="25" y="3"/>
                  </a:cubicBezTo>
                  <a:close/>
                </a:path>
              </a:pathLst>
            </a:custGeom>
            <a:solidFill>
              <a:srgbClr val="8C3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6" name="Freeform 402"/>
            <p:cNvSpPr>
              <a:spLocks/>
            </p:cNvSpPr>
            <p:nvPr userDrawn="1"/>
          </p:nvSpPr>
          <p:spPr bwMode="auto">
            <a:xfrm>
              <a:off x="1393826" y="-1528763"/>
              <a:ext cx="52388" cy="85725"/>
            </a:xfrm>
            <a:custGeom>
              <a:avLst/>
              <a:gdLst>
                <a:gd name="T0" fmla="*/ 3 w 14"/>
                <a:gd name="T1" fmla="*/ 0 h 23"/>
                <a:gd name="T2" fmla="*/ 5 w 14"/>
                <a:gd name="T3" fmla="*/ 7 h 23"/>
                <a:gd name="T4" fmla="*/ 10 w 14"/>
                <a:gd name="T5" fmla="*/ 1 h 23"/>
                <a:gd name="T6" fmla="*/ 11 w 14"/>
                <a:gd name="T7" fmla="*/ 1 h 23"/>
                <a:gd name="T8" fmla="*/ 11 w 14"/>
                <a:gd name="T9" fmla="*/ 1 h 23"/>
                <a:gd name="T10" fmla="*/ 14 w 14"/>
                <a:gd name="T11" fmla="*/ 4 h 23"/>
                <a:gd name="T12" fmla="*/ 9 w 14"/>
                <a:gd name="T13" fmla="*/ 20 h 23"/>
                <a:gd name="T14" fmla="*/ 4 w 14"/>
                <a:gd name="T15" fmla="*/ 23 h 23"/>
                <a:gd name="T16" fmla="*/ 1 w 14"/>
                <a:gd name="T17" fmla="*/ 19 h 23"/>
                <a:gd name="T18" fmla="*/ 3 w 14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3">
                  <a:moveTo>
                    <a:pt x="3" y="0"/>
                  </a:moveTo>
                  <a:cubicBezTo>
                    <a:pt x="6" y="2"/>
                    <a:pt x="4" y="5"/>
                    <a:pt x="5" y="7"/>
                  </a:cubicBezTo>
                  <a:cubicBezTo>
                    <a:pt x="9" y="7"/>
                    <a:pt x="9" y="4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4" y="10"/>
                    <a:pt x="11" y="15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1" y="13"/>
                    <a:pt x="0" y="6"/>
                    <a:pt x="3" y="0"/>
                  </a:cubicBezTo>
                  <a:close/>
                </a:path>
              </a:pathLst>
            </a:custGeom>
            <a:solidFill>
              <a:srgbClr val="613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7" name="Freeform 403"/>
            <p:cNvSpPr>
              <a:spLocks/>
            </p:cNvSpPr>
            <p:nvPr userDrawn="1"/>
          </p:nvSpPr>
          <p:spPr bwMode="auto">
            <a:xfrm>
              <a:off x="1366838" y="-1630363"/>
              <a:ext cx="112713" cy="134938"/>
            </a:xfrm>
            <a:custGeom>
              <a:avLst/>
              <a:gdLst>
                <a:gd name="T0" fmla="*/ 20 w 30"/>
                <a:gd name="T1" fmla="*/ 30 h 36"/>
                <a:gd name="T2" fmla="*/ 18 w 30"/>
                <a:gd name="T3" fmla="*/ 28 h 36"/>
                <a:gd name="T4" fmla="*/ 3 w 30"/>
                <a:gd name="T5" fmla="*/ 5 h 36"/>
                <a:gd name="T6" fmla="*/ 0 w 30"/>
                <a:gd name="T7" fmla="*/ 2 h 36"/>
                <a:gd name="T8" fmla="*/ 1 w 30"/>
                <a:gd name="T9" fmla="*/ 1 h 36"/>
                <a:gd name="T10" fmla="*/ 16 w 30"/>
                <a:gd name="T11" fmla="*/ 9 h 36"/>
                <a:gd name="T12" fmla="*/ 26 w 30"/>
                <a:gd name="T13" fmla="*/ 23 h 36"/>
                <a:gd name="T14" fmla="*/ 25 w 30"/>
                <a:gd name="T15" fmla="*/ 36 h 36"/>
                <a:gd name="T16" fmla="*/ 23 w 30"/>
                <a:gd name="T17" fmla="*/ 36 h 36"/>
                <a:gd name="T18" fmla="*/ 22 w 30"/>
                <a:gd name="T19" fmla="*/ 31 h 36"/>
                <a:gd name="T20" fmla="*/ 20 w 30"/>
                <a:gd name="T2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6">
                  <a:moveTo>
                    <a:pt x="20" y="30"/>
                  </a:moveTo>
                  <a:cubicBezTo>
                    <a:pt x="20" y="29"/>
                    <a:pt x="19" y="29"/>
                    <a:pt x="18" y="28"/>
                  </a:cubicBezTo>
                  <a:cubicBezTo>
                    <a:pt x="19" y="19"/>
                    <a:pt x="11" y="7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9" y="0"/>
                    <a:pt x="13" y="3"/>
                    <a:pt x="16" y="9"/>
                  </a:cubicBezTo>
                  <a:cubicBezTo>
                    <a:pt x="19" y="14"/>
                    <a:pt x="21" y="20"/>
                    <a:pt x="26" y="23"/>
                  </a:cubicBezTo>
                  <a:cubicBezTo>
                    <a:pt x="30" y="24"/>
                    <a:pt x="29" y="31"/>
                    <a:pt x="25" y="36"/>
                  </a:cubicBezTo>
                  <a:cubicBezTo>
                    <a:pt x="24" y="36"/>
                    <a:pt x="23" y="36"/>
                    <a:pt x="23" y="36"/>
                  </a:cubicBezTo>
                  <a:cubicBezTo>
                    <a:pt x="21" y="34"/>
                    <a:pt x="22" y="33"/>
                    <a:pt x="22" y="31"/>
                  </a:cubicBezTo>
                  <a:cubicBezTo>
                    <a:pt x="23" y="27"/>
                    <a:pt x="20" y="31"/>
                    <a:pt x="20" y="30"/>
                  </a:cubicBezTo>
                  <a:close/>
                </a:path>
              </a:pathLst>
            </a:custGeom>
            <a:solidFill>
              <a:srgbClr val="904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8" name="Freeform 404"/>
            <p:cNvSpPr>
              <a:spLocks/>
            </p:cNvSpPr>
            <p:nvPr userDrawn="1"/>
          </p:nvSpPr>
          <p:spPr bwMode="auto">
            <a:xfrm>
              <a:off x="1358901" y="-1824038"/>
              <a:ext cx="46038" cy="103188"/>
            </a:xfrm>
            <a:custGeom>
              <a:avLst/>
              <a:gdLst>
                <a:gd name="T0" fmla="*/ 5 w 12"/>
                <a:gd name="T1" fmla="*/ 0 h 27"/>
                <a:gd name="T2" fmla="*/ 2 w 12"/>
                <a:gd name="T3" fmla="*/ 18 h 27"/>
                <a:gd name="T4" fmla="*/ 6 w 12"/>
                <a:gd name="T5" fmla="*/ 24 h 27"/>
                <a:gd name="T6" fmla="*/ 12 w 12"/>
                <a:gd name="T7" fmla="*/ 10 h 27"/>
                <a:gd name="T8" fmla="*/ 9 w 12"/>
                <a:gd name="T9" fmla="*/ 22 h 27"/>
                <a:gd name="T10" fmla="*/ 5 w 12"/>
                <a:gd name="T11" fmla="*/ 27 h 27"/>
                <a:gd name="T12" fmla="*/ 1 w 12"/>
                <a:gd name="T13" fmla="*/ 21 h 27"/>
                <a:gd name="T14" fmla="*/ 5 w 1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7">
                  <a:moveTo>
                    <a:pt x="5" y="0"/>
                  </a:moveTo>
                  <a:cubicBezTo>
                    <a:pt x="5" y="6"/>
                    <a:pt x="2" y="12"/>
                    <a:pt x="2" y="18"/>
                  </a:cubicBezTo>
                  <a:cubicBezTo>
                    <a:pt x="2" y="21"/>
                    <a:pt x="2" y="24"/>
                    <a:pt x="6" y="24"/>
                  </a:cubicBezTo>
                  <a:cubicBezTo>
                    <a:pt x="8" y="20"/>
                    <a:pt x="7" y="14"/>
                    <a:pt x="12" y="10"/>
                  </a:cubicBezTo>
                  <a:cubicBezTo>
                    <a:pt x="11" y="14"/>
                    <a:pt x="10" y="18"/>
                    <a:pt x="9" y="22"/>
                  </a:cubicBezTo>
                  <a:cubicBezTo>
                    <a:pt x="8" y="24"/>
                    <a:pt x="9" y="27"/>
                    <a:pt x="5" y="27"/>
                  </a:cubicBezTo>
                  <a:cubicBezTo>
                    <a:pt x="3" y="26"/>
                    <a:pt x="1" y="24"/>
                    <a:pt x="1" y="21"/>
                  </a:cubicBezTo>
                  <a:cubicBezTo>
                    <a:pt x="0" y="14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8A3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9" name="Freeform 405"/>
            <p:cNvSpPr>
              <a:spLocks/>
            </p:cNvSpPr>
            <p:nvPr userDrawn="1"/>
          </p:nvSpPr>
          <p:spPr bwMode="auto">
            <a:xfrm>
              <a:off x="1347788" y="-1706563"/>
              <a:ext cx="101600" cy="41275"/>
            </a:xfrm>
            <a:custGeom>
              <a:avLst/>
              <a:gdLst>
                <a:gd name="T0" fmla="*/ 25 w 27"/>
                <a:gd name="T1" fmla="*/ 0 h 11"/>
                <a:gd name="T2" fmla="*/ 27 w 27"/>
                <a:gd name="T3" fmla="*/ 0 h 11"/>
                <a:gd name="T4" fmla="*/ 13 w 27"/>
                <a:gd name="T5" fmla="*/ 10 h 11"/>
                <a:gd name="T6" fmla="*/ 11 w 27"/>
                <a:gd name="T7" fmla="*/ 9 h 11"/>
                <a:gd name="T8" fmla="*/ 2 w 27"/>
                <a:gd name="T9" fmla="*/ 11 h 11"/>
                <a:gd name="T10" fmla="*/ 0 w 27"/>
                <a:gd name="T11" fmla="*/ 10 h 11"/>
                <a:gd name="T12" fmla="*/ 9 w 27"/>
                <a:gd name="T13" fmla="*/ 5 h 11"/>
                <a:gd name="T14" fmla="*/ 25 w 2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">
                  <a:moveTo>
                    <a:pt x="25" y="0"/>
                  </a:moveTo>
                  <a:cubicBezTo>
                    <a:pt x="26" y="0"/>
                    <a:pt x="27" y="0"/>
                    <a:pt x="27" y="0"/>
                  </a:cubicBezTo>
                  <a:cubicBezTo>
                    <a:pt x="26" y="6"/>
                    <a:pt x="21" y="9"/>
                    <a:pt x="13" y="10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7" y="7"/>
                    <a:pt x="5" y="10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1" y="5"/>
                    <a:pt x="4" y="4"/>
                    <a:pt x="9" y="5"/>
                  </a:cubicBezTo>
                  <a:cubicBezTo>
                    <a:pt x="15" y="7"/>
                    <a:pt x="21" y="5"/>
                    <a:pt x="25" y="0"/>
                  </a:cubicBezTo>
                  <a:close/>
                </a:path>
              </a:pathLst>
            </a:custGeom>
            <a:solidFill>
              <a:srgbClr val="A0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0" name="Freeform 406"/>
            <p:cNvSpPr>
              <a:spLocks/>
            </p:cNvSpPr>
            <p:nvPr userDrawn="1"/>
          </p:nvSpPr>
          <p:spPr bwMode="auto">
            <a:xfrm>
              <a:off x="1443038" y="-1931988"/>
              <a:ext cx="85725" cy="36513"/>
            </a:xfrm>
            <a:custGeom>
              <a:avLst/>
              <a:gdLst>
                <a:gd name="T0" fmla="*/ 22 w 23"/>
                <a:gd name="T1" fmla="*/ 2 h 10"/>
                <a:gd name="T2" fmla="*/ 0 w 23"/>
                <a:gd name="T3" fmla="*/ 10 h 10"/>
                <a:gd name="T4" fmla="*/ 16 w 23"/>
                <a:gd name="T5" fmla="*/ 2 h 10"/>
                <a:gd name="T6" fmla="*/ 22 w 23"/>
                <a:gd name="T7" fmla="*/ 0 h 10"/>
                <a:gd name="T8" fmla="*/ 22 w 23"/>
                <a:gd name="T9" fmla="*/ 1 h 10"/>
                <a:gd name="T10" fmla="*/ 22 w 23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22" y="2"/>
                  </a:moveTo>
                  <a:cubicBezTo>
                    <a:pt x="14" y="4"/>
                    <a:pt x="7" y="7"/>
                    <a:pt x="0" y="10"/>
                  </a:cubicBezTo>
                  <a:cubicBezTo>
                    <a:pt x="3" y="4"/>
                    <a:pt x="10" y="4"/>
                    <a:pt x="16" y="2"/>
                  </a:cubicBezTo>
                  <a:cubicBezTo>
                    <a:pt x="18" y="1"/>
                    <a:pt x="20" y="1"/>
                    <a:pt x="22" y="0"/>
                  </a:cubicBezTo>
                  <a:cubicBezTo>
                    <a:pt x="22" y="1"/>
                    <a:pt x="23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954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1" name="Freeform 407"/>
            <p:cNvSpPr>
              <a:spLocks/>
            </p:cNvSpPr>
            <p:nvPr userDrawn="1"/>
          </p:nvSpPr>
          <p:spPr bwMode="auto">
            <a:xfrm>
              <a:off x="1525588" y="-1944688"/>
              <a:ext cx="66675" cy="23813"/>
            </a:xfrm>
            <a:custGeom>
              <a:avLst/>
              <a:gdLst>
                <a:gd name="T0" fmla="*/ 0 w 18"/>
                <a:gd name="T1" fmla="*/ 5 h 6"/>
                <a:gd name="T2" fmla="*/ 0 w 18"/>
                <a:gd name="T3" fmla="*/ 3 h 6"/>
                <a:gd name="T4" fmla="*/ 4 w 18"/>
                <a:gd name="T5" fmla="*/ 3 h 6"/>
                <a:gd name="T6" fmla="*/ 6 w 18"/>
                <a:gd name="T7" fmla="*/ 0 h 6"/>
                <a:gd name="T8" fmla="*/ 18 w 18"/>
                <a:gd name="T9" fmla="*/ 6 h 6"/>
                <a:gd name="T10" fmla="*/ 0 w 18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5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2" y="3"/>
                    <a:pt x="4" y="3"/>
                  </a:cubicBezTo>
                  <a:cubicBezTo>
                    <a:pt x="5" y="3"/>
                    <a:pt x="5" y="1"/>
                    <a:pt x="6" y="0"/>
                  </a:cubicBezTo>
                  <a:cubicBezTo>
                    <a:pt x="10" y="2"/>
                    <a:pt x="15" y="1"/>
                    <a:pt x="18" y="6"/>
                  </a:cubicBezTo>
                  <a:cubicBezTo>
                    <a:pt x="12" y="3"/>
                    <a:pt x="6" y="4"/>
                    <a:pt x="0" y="5"/>
                  </a:cubicBezTo>
                  <a:close/>
                </a:path>
              </a:pathLst>
            </a:custGeom>
            <a:solidFill>
              <a:srgbClr val="8C4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2" name="Freeform 408"/>
            <p:cNvSpPr>
              <a:spLocks/>
            </p:cNvSpPr>
            <p:nvPr userDrawn="1"/>
          </p:nvSpPr>
          <p:spPr bwMode="auto">
            <a:xfrm>
              <a:off x="1404938" y="-1838325"/>
              <a:ext cx="44450" cy="52388"/>
            </a:xfrm>
            <a:custGeom>
              <a:avLst/>
              <a:gdLst>
                <a:gd name="T0" fmla="*/ 12 w 12"/>
                <a:gd name="T1" fmla="*/ 0 h 14"/>
                <a:gd name="T2" fmla="*/ 11 w 12"/>
                <a:gd name="T3" fmla="*/ 3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6" y="5"/>
                    <a:pt x="4" y="11"/>
                    <a:pt x="0" y="14"/>
                  </a:cubicBezTo>
                  <a:cubicBezTo>
                    <a:pt x="2" y="7"/>
                    <a:pt x="6" y="3"/>
                    <a:pt x="12" y="0"/>
                  </a:cubicBezTo>
                  <a:close/>
                </a:path>
              </a:pathLst>
            </a:custGeom>
            <a:solidFill>
              <a:srgbClr val="8E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3" name="Freeform 409"/>
            <p:cNvSpPr>
              <a:spLocks/>
            </p:cNvSpPr>
            <p:nvPr userDrawn="1"/>
          </p:nvSpPr>
          <p:spPr bwMode="auto">
            <a:xfrm>
              <a:off x="1344613" y="-1668463"/>
              <a:ext cx="26988" cy="44450"/>
            </a:xfrm>
            <a:custGeom>
              <a:avLst/>
              <a:gdLst>
                <a:gd name="T0" fmla="*/ 1 w 7"/>
                <a:gd name="T1" fmla="*/ 0 h 12"/>
                <a:gd name="T2" fmla="*/ 2 w 7"/>
                <a:gd name="T3" fmla="*/ 1 h 12"/>
                <a:gd name="T4" fmla="*/ 7 w 7"/>
                <a:gd name="T5" fmla="*/ 12 h 12"/>
                <a:gd name="T6" fmla="*/ 6 w 7"/>
                <a:gd name="T7" fmla="*/ 12 h 12"/>
                <a:gd name="T8" fmla="*/ 1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4" y="4"/>
                    <a:pt x="6" y="8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8F3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4" name="Freeform 410"/>
            <p:cNvSpPr>
              <a:spLocks/>
            </p:cNvSpPr>
            <p:nvPr userDrawn="1"/>
          </p:nvSpPr>
          <p:spPr bwMode="auto">
            <a:xfrm>
              <a:off x="3316288" y="-1593850"/>
              <a:ext cx="390525" cy="588963"/>
            </a:xfrm>
            <a:custGeom>
              <a:avLst/>
              <a:gdLst>
                <a:gd name="T0" fmla="*/ 72 w 104"/>
                <a:gd name="T1" fmla="*/ 7 h 156"/>
                <a:gd name="T2" fmla="*/ 73 w 104"/>
                <a:gd name="T3" fmla="*/ 4 h 156"/>
                <a:gd name="T4" fmla="*/ 80 w 104"/>
                <a:gd name="T5" fmla="*/ 1 h 156"/>
                <a:gd name="T6" fmla="*/ 83 w 104"/>
                <a:gd name="T7" fmla="*/ 6 h 156"/>
                <a:gd name="T8" fmla="*/ 82 w 104"/>
                <a:gd name="T9" fmla="*/ 25 h 156"/>
                <a:gd name="T10" fmla="*/ 90 w 104"/>
                <a:gd name="T11" fmla="*/ 51 h 156"/>
                <a:gd name="T12" fmla="*/ 91 w 104"/>
                <a:gd name="T13" fmla="*/ 52 h 156"/>
                <a:gd name="T14" fmla="*/ 100 w 104"/>
                <a:gd name="T15" fmla="*/ 68 h 156"/>
                <a:gd name="T16" fmla="*/ 101 w 104"/>
                <a:gd name="T17" fmla="*/ 121 h 156"/>
                <a:gd name="T18" fmla="*/ 104 w 104"/>
                <a:gd name="T19" fmla="*/ 135 h 156"/>
                <a:gd name="T20" fmla="*/ 98 w 104"/>
                <a:gd name="T21" fmla="*/ 141 h 156"/>
                <a:gd name="T22" fmla="*/ 81 w 104"/>
                <a:gd name="T23" fmla="*/ 148 h 156"/>
                <a:gd name="T24" fmla="*/ 63 w 104"/>
                <a:gd name="T25" fmla="*/ 152 h 156"/>
                <a:gd name="T26" fmla="*/ 76 w 104"/>
                <a:gd name="T27" fmla="*/ 137 h 156"/>
                <a:gd name="T28" fmla="*/ 89 w 104"/>
                <a:gd name="T29" fmla="*/ 115 h 156"/>
                <a:gd name="T30" fmla="*/ 92 w 104"/>
                <a:gd name="T31" fmla="*/ 106 h 156"/>
                <a:gd name="T32" fmla="*/ 94 w 104"/>
                <a:gd name="T33" fmla="*/ 102 h 156"/>
                <a:gd name="T34" fmla="*/ 92 w 104"/>
                <a:gd name="T35" fmla="*/ 71 h 156"/>
                <a:gd name="T36" fmla="*/ 79 w 104"/>
                <a:gd name="T37" fmla="*/ 53 h 156"/>
                <a:gd name="T38" fmla="*/ 76 w 104"/>
                <a:gd name="T39" fmla="*/ 45 h 156"/>
                <a:gd name="T40" fmla="*/ 75 w 104"/>
                <a:gd name="T41" fmla="*/ 26 h 156"/>
                <a:gd name="T42" fmla="*/ 73 w 104"/>
                <a:gd name="T43" fmla="*/ 21 h 156"/>
                <a:gd name="T44" fmla="*/ 70 w 104"/>
                <a:gd name="T45" fmla="*/ 24 h 156"/>
                <a:gd name="T46" fmla="*/ 60 w 104"/>
                <a:gd name="T47" fmla="*/ 32 h 156"/>
                <a:gd name="T48" fmla="*/ 36 w 104"/>
                <a:gd name="T49" fmla="*/ 30 h 156"/>
                <a:gd name="T50" fmla="*/ 28 w 104"/>
                <a:gd name="T51" fmla="*/ 22 h 156"/>
                <a:gd name="T52" fmla="*/ 18 w 104"/>
                <a:gd name="T53" fmla="*/ 33 h 156"/>
                <a:gd name="T54" fmla="*/ 14 w 104"/>
                <a:gd name="T55" fmla="*/ 51 h 156"/>
                <a:gd name="T56" fmla="*/ 15 w 104"/>
                <a:gd name="T57" fmla="*/ 88 h 156"/>
                <a:gd name="T58" fmla="*/ 14 w 104"/>
                <a:gd name="T59" fmla="*/ 95 h 156"/>
                <a:gd name="T60" fmla="*/ 13 w 104"/>
                <a:gd name="T61" fmla="*/ 100 h 156"/>
                <a:gd name="T62" fmla="*/ 15 w 104"/>
                <a:gd name="T63" fmla="*/ 131 h 156"/>
                <a:gd name="T64" fmla="*/ 15 w 104"/>
                <a:gd name="T65" fmla="*/ 134 h 156"/>
                <a:gd name="T66" fmla="*/ 26 w 104"/>
                <a:gd name="T67" fmla="*/ 143 h 156"/>
                <a:gd name="T68" fmla="*/ 38 w 104"/>
                <a:gd name="T69" fmla="*/ 147 h 156"/>
                <a:gd name="T70" fmla="*/ 61 w 104"/>
                <a:gd name="T71" fmla="*/ 151 h 156"/>
                <a:gd name="T72" fmla="*/ 59 w 104"/>
                <a:gd name="T73" fmla="*/ 153 h 156"/>
                <a:gd name="T74" fmla="*/ 45 w 104"/>
                <a:gd name="T75" fmla="*/ 153 h 156"/>
                <a:gd name="T76" fmla="*/ 35 w 104"/>
                <a:gd name="T77" fmla="*/ 156 h 156"/>
                <a:gd name="T78" fmla="*/ 34 w 104"/>
                <a:gd name="T79" fmla="*/ 156 h 156"/>
                <a:gd name="T80" fmla="*/ 34 w 104"/>
                <a:gd name="T81" fmla="*/ 156 h 156"/>
                <a:gd name="T82" fmla="*/ 33 w 104"/>
                <a:gd name="T83" fmla="*/ 156 h 156"/>
                <a:gd name="T84" fmla="*/ 6 w 104"/>
                <a:gd name="T85" fmla="*/ 143 h 156"/>
                <a:gd name="T86" fmla="*/ 4 w 104"/>
                <a:gd name="T87" fmla="*/ 142 h 156"/>
                <a:gd name="T88" fmla="*/ 0 w 104"/>
                <a:gd name="T89" fmla="*/ 129 h 156"/>
                <a:gd name="T90" fmla="*/ 1 w 104"/>
                <a:gd name="T91" fmla="*/ 116 h 156"/>
                <a:gd name="T92" fmla="*/ 2 w 104"/>
                <a:gd name="T93" fmla="*/ 97 h 156"/>
                <a:gd name="T94" fmla="*/ 3 w 104"/>
                <a:gd name="T95" fmla="*/ 88 h 156"/>
                <a:gd name="T96" fmla="*/ 2 w 104"/>
                <a:gd name="T97" fmla="*/ 53 h 156"/>
                <a:gd name="T98" fmla="*/ 3 w 104"/>
                <a:gd name="T99" fmla="*/ 39 h 156"/>
                <a:gd name="T100" fmla="*/ 18 w 104"/>
                <a:gd name="T101" fmla="*/ 10 h 156"/>
                <a:gd name="T102" fmla="*/ 21 w 104"/>
                <a:gd name="T103" fmla="*/ 9 h 156"/>
                <a:gd name="T104" fmla="*/ 27 w 104"/>
                <a:gd name="T105" fmla="*/ 4 h 156"/>
                <a:gd name="T106" fmla="*/ 33 w 104"/>
                <a:gd name="T107" fmla="*/ 1 h 156"/>
                <a:gd name="T108" fmla="*/ 34 w 104"/>
                <a:gd name="T109" fmla="*/ 7 h 156"/>
                <a:gd name="T110" fmla="*/ 36 w 104"/>
                <a:gd name="T111" fmla="*/ 20 h 156"/>
                <a:gd name="T112" fmla="*/ 57 w 104"/>
                <a:gd name="T113" fmla="*/ 21 h 156"/>
                <a:gd name="T114" fmla="*/ 65 w 104"/>
                <a:gd name="T115" fmla="*/ 18 h 156"/>
                <a:gd name="T116" fmla="*/ 72 w 104"/>
                <a:gd name="T117" fmla="*/ 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156">
                  <a:moveTo>
                    <a:pt x="72" y="7"/>
                  </a:moveTo>
                  <a:cubicBezTo>
                    <a:pt x="72" y="6"/>
                    <a:pt x="73" y="5"/>
                    <a:pt x="73" y="4"/>
                  </a:cubicBezTo>
                  <a:cubicBezTo>
                    <a:pt x="74" y="0"/>
                    <a:pt x="77" y="1"/>
                    <a:pt x="80" y="1"/>
                  </a:cubicBezTo>
                  <a:cubicBezTo>
                    <a:pt x="83" y="2"/>
                    <a:pt x="83" y="4"/>
                    <a:pt x="83" y="6"/>
                  </a:cubicBezTo>
                  <a:cubicBezTo>
                    <a:pt x="82" y="13"/>
                    <a:pt x="81" y="19"/>
                    <a:pt x="82" y="25"/>
                  </a:cubicBezTo>
                  <a:cubicBezTo>
                    <a:pt x="83" y="34"/>
                    <a:pt x="85" y="43"/>
                    <a:pt x="90" y="51"/>
                  </a:cubicBezTo>
                  <a:cubicBezTo>
                    <a:pt x="90" y="51"/>
                    <a:pt x="91" y="52"/>
                    <a:pt x="91" y="52"/>
                  </a:cubicBezTo>
                  <a:cubicBezTo>
                    <a:pt x="99" y="54"/>
                    <a:pt x="100" y="60"/>
                    <a:pt x="100" y="68"/>
                  </a:cubicBezTo>
                  <a:cubicBezTo>
                    <a:pt x="100" y="85"/>
                    <a:pt x="99" y="103"/>
                    <a:pt x="101" y="121"/>
                  </a:cubicBezTo>
                  <a:cubicBezTo>
                    <a:pt x="101" y="126"/>
                    <a:pt x="104" y="130"/>
                    <a:pt x="104" y="135"/>
                  </a:cubicBezTo>
                  <a:cubicBezTo>
                    <a:pt x="103" y="138"/>
                    <a:pt x="101" y="139"/>
                    <a:pt x="98" y="141"/>
                  </a:cubicBezTo>
                  <a:cubicBezTo>
                    <a:pt x="93" y="144"/>
                    <a:pt x="86" y="143"/>
                    <a:pt x="81" y="148"/>
                  </a:cubicBezTo>
                  <a:cubicBezTo>
                    <a:pt x="75" y="148"/>
                    <a:pt x="69" y="153"/>
                    <a:pt x="63" y="152"/>
                  </a:cubicBezTo>
                  <a:cubicBezTo>
                    <a:pt x="63" y="144"/>
                    <a:pt x="69" y="140"/>
                    <a:pt x="76" y="137"/>
                  </a:cubicBezTo>
                  <a:cubicBezTo>
                    <a:pt x="89" y="132"/>
                    <a:pt x="91" y="129"/>
                    <a:pt x="89" y="115"/>
                  </a:cubicBezTo>
                  <a:cubicBezTo>
                    <a:pt x="88" y="112"/>
                    <a:pt x="89" y="108"/>
                    <a:pt x="92" y="106"/>
                  </a:cubicBezTo>
                  <a:cubicBezTo>
                    <a:pt x="93" y="105"/>
                    <a:pt x="94" y="104"/>
                    <a:pt x="94" y="102"/>
                  </a:cubicBezTo>
                  <a:cubicBezTo>
                    <a:pt x="94" y="92"/>
                    <a:pt x="97" y="82"/>
                    <a:pt x="92" y="71"/>
                  </a:cubicBezTo>
                  <a:cubicBezTo>
                    <a:pt x="89" y="64"/>
                    <a:pt x="85" y="57"/>
                    <a:pt x="79" y="53"/>
                  </a:cubicBezTo>
                  <a:cubicBezTo>
                    <a:pt x="76" y="51"/>
                    <a:pt x="76" y="48"/>
                    <a:pt x="76" y="45"/>
                  </a:cubicBezTo>
                  <a:cubicBezTo>
                    <a:pt x="75" y="38"/>
                    <a:pt x="76" y="32"/>
                    <a:pt x="75" y="26"/>
                  </a:cubicBezTo>
                  <a:cubicBezTo>
                    <a:pt x="75" y="24"/>
                    <a:pt x="76" y="22"/>
                    <a:pt x="73" y="21"/>
                  </a:cubicBezTo>
                  <a:cubicBezTo>
                    <a:pt x="72" y="21"/>
                    <a:pt x="70" y="22"/>
                    <a:pt x="70" y="24"/>
                  </a:cubicBezTo>
                  <a:cubicBezTo>
                    <a:pt x="67" y="27"/>
                    <a:pt x="65" y="32"/>
                    <a:pt x="60" y="32"/>
                  </a:cubicBezTo>
                  <a:cubicBezTo>
                    <a:pt x="52" y="32"/>
                    <a:pt x="43" y="33"/>
                    <a:pt x="36" y="30"/>
                  </a:cubicBezTo>
                  <a:cubicBezTo>
                    <a:pt x="32" y="29"/>
                    <a:pt x="31" y="24"/>
                    <a:pt x="28" y="22"/>
                  </a:cubicBezTo>
                  <a:cubicBezTo>
                    <a:pt x="25" y="26"/>
                    <a:pt x="21" y="29"/>
                    <a:pt x="18" y="33"/>
                  </a:cubicBezTo>
                  <a:cubicBezTo>
                    <a:pt x="13" y="37"/>
                    <a:pt x="14" y="45"/>
                    <a:pt x="14" y="51"/>
                  </a:cubicBezTo>
                  <a:cubicBezTo>
                    <a:pt x="15" y="63"/>
                    <a:pt x="12" y="75"/>
                    <a:pt x="15" y="88"/>
                  </a:cubicBezTo>
                  <a:cubicBezTo>
                    <a:pt x="16" y="90"/>
                    <a:pt x="15" y="93"/>
                    <a:pt x="14" y="95"/>
                  </a:cubicBezTo>
                  <a:cubicBezTo>
                    <a:pt x="13" y="97"/>
                    <a:pt x="12" y="99"/>
                    <a:pt x="13" y="100"/>
                  </a:cubicBezTo>
                  <a:cubicBezTo>
                    <a:pt x="16" y="111"/>
                    <a:pt x="13" y="121"/>
                    <a:pt x="15" y="131"/>
                  </a:cubicBezTo>
                  <a:cubicBezTo>
                    <a:pt x="15" y="132"/>
                    <a:pt x="15" y="133"/>
                    <a:pt x="15" y="134"/>
                  </a:cubicBezTo>
                  <a:cubicBezTo>
                    <a:pt x="18" y="138"/>
                    <a:pt x="24" y="138"/>
                    <a:pt x="26" y="143"/>
                  </a:cubicBezTo>
                  <a:cubicBezTo>
                    <a:pt x="29" y="148"/>
                    <a:pt x="34" y="146"/>
                    <a:pt x="38" y="147"/>
                  </a:cubicBezTo>
                  <a:cubicBezTo>
                    <a:pt x="46" y="147"/>
                    <a:pt x="54" y="145"/>
                    <a:pt x="61" y="151"/>
                  </a:cubicBezTo>
                  <a:cubicBezTo>
                    <a:pt x="61" y="152"/>
                    <a:pt x="60" y="153"/>
                    <a:pt x="59" y="153"/>
                  </a:cubicBezTo>
                  <a:cubicBezTo>
                    <a:pt x="55" y="153"/>
                    <a:pt x="50" y="156"/>
                    <a:pt x="45" y="153"/>
                  </a:cubicBezTo>
                  <a:cubicBezTo>
                    <a:pt x="42" y="153"/>
                    <a:pt x="38" y="154"/>
                    <a:pt x="35" y="156"/>
                  </a:cubicBezTo>
                  <a:cubicBezTo>
                    <a:pt x="35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23" y="154"/>
                    <a:pt x="15" y="148"/>
                    <a:pt x="6" y="143"/>
                  </a:cubicBezTo>
                  <a:cubicBezTo>
                    <a:pt x="5" y="143"/>
                    <a:pt x="5" y="142"/>
                    <a:pt x="4" y="142"/>
                  </a:cubicBezTo>
                  <a:cubicBezTo>
                    <a:pt x="0" y="138"/>
                    <a:pt x="0" y="133"/>
                    <a:pt x="0" y="129"/>
                  </a:cubicBezTo>
                  <a:cubicBezTo>
                    <a:pt x="0" y="124"/>
                    <a:pt x="0" y="120"/>
                    <a:pt x="1" y="116"/>
                  </a:cubicBezTo>
                  <a:cubicBezTo>
                    <a:pt x="3" y="109"/>
                    <a:pt x="1" y="103"/>
                    <a:pt x="2" y="97"/>
                  </a:cubicBezTo>
                  <a:cubicBezTo>
                    <a:pt x="3" y="94"/>
                    <a:pt x="3" y="91"/>
                    <a:pt x="3" y="88"/>
                  </a:cubicBezTo>
                  <a:cubicBezTo>
                    <a:pt x="4" y="76"/>
                    <a:pt x="4" y="65"/>
                    <a:pt x="2" y="53"/>
                  </a:cubicBezTo>
                  <a:cubicBezTo>
                    <a:pt x="1" y="49"/>
                    <a:pt x="1" y="44"/>
                    <a:pt x="3" y="39"/>
                  </a:cubicBezTo>
                  <a:cubicBezTo>
                    <a:pt x="5" y="28"/>
                    <a:pt x="12" y="19"/>
                    <a:pt x="18" y="10"/>
                  </a:cubicBezTo>
                  <a:cubicBezTo>
                    <a:pt x="19" y="9"/>
                    <a:pt x="20" y="9"/>
                    <a:pt x="21" y="9"/>
                  </a:cubicBezTo>
                  <a:cubicBezTo>
                    <a:pt x="24" y="8"/>
                    <a:pt x="25" y="5"/>
                    <a:pt x="27" y="4"/>
                  </a:cubicBezTo>
                  <a:cubicBezTo>
                    <a:pt x="29" y="2"/>
                    <a:pt x="30" y="0"/>
                    <a:pt x="33" y="1"/>
                  </a:cubicBezTo>
                  <a:cubicBezTo>
                    <a:pt x="36" y="2"/>
                    <a:pt x="33" y="5"/>
                    <a:pt x="34" y="7"/>
                  </a:cubicBezTo>
                  <a:cubicBezTo>
                    <a:pt x="34" y="11"/>
                    <a:pt x="34" y="16"/>
                    <a:pt x="36" y="20"/>
                  </a:cubicBezTo>
                  <a:cubicBezTo>
                    <a:pt x="43" y="26"/>
                    <a:pt x="49" y="27"/>
                    <a:pt x="57" y="21"/>
                  </a:cubicBezTo>
                  <a:cubicBezTo>
                    <a:pt x="61" y="23"/>
                    <a:pt x="64" y="20"/>
                    <a:pt x="65" y="18"/>
                  </a:cubicBezTo>
                  <a:cubicBezTo>
                    <a:pt x="68" y="14"/>
                    <a:pt x="71" y="11"/>
                    <a:pt x="72" y="7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4" name="Group 612"/>
            <p:cNvGrpSpPr>
              <a:grpSpLocks/>
            </p:cNvGrpSpPr>
            <p:nvPr userDrawn="1"/>
          </p:nvGrpSpPr>
          <p:grpSpPr bwMode="auto">
            <a:xfrm>
              <a:off x="693738" y="-2674938"/>
              <a:ext cx="3081338" cy="1989138"/>
              <a:chOff x="437" y="-1685"/>
              <a:chExt cx="1941" cy="1253"/>
            </a:xfrm>
          </p:grpSpPr>
          <p:sp>
            <p:nvSpPr>
              <p:cNvPr id="445" name="Freeform 412"/>
              <p:cNvSpPr>
                <a:spLocks/>
              </p:cNvSpPr>
              <p:nvPr userDrawn="1"/>
            </p:nvSpPr>
            <p:spPr bwMode="auto">
              <a:xfrm>
                <a:off x="2305" y="-895"/>
                <a:ext cx="30" cy="183"/>
              </a:xfrm>
              <a:custGeom>
                <a:avLst/>
                <a:gdLst>
                  <a:gd name="T0" fmla="*/ 13 w 13"/>
                  <a:gd name="T1" fmla="*/ 16 h 77"/>
                  <a:gd name="T2" fmla="*/ 9 w 13"/>
                  <a:gd name="T3" fmla="*/ 9 h 77"/>
                  <a:gd name="T4" fmla="*/ 9 w 13"/>
                  <a:gd name="T5" fmla="*/ 20 h 77"/>
                  <a:gd name="T6" fmla="*/ 9 w 13"/>
                  <a:gd name="T7" fmla="*/ 68 h 77"/>
                  <a:gd name="T8" fmla="*/ 10 w 13"/>
                  <a:gd name="T9" fmla="*/ 77 h 77"/>
                  <a:gd name="T10" fmla="*/ 9 w 13"/>
                  <a:gd name="T11" fmla="*/ 77 h 77"/>
                  <a:gd name="T12" fmla="*/ 7 w 13"/>
                  <a:gd name="T13" fmla="*/ 68 h 77"/>
                  <a:gd name="T14" fmla="*/ 7 w 13"/>
                  <a:gd name="T15" fmla="*/ 23 h 77"/>
                  <a:gd name="T16" fmla="*/ 0 w 13"/>
                  <a:gd name="T17" fmla="*/ 6 h 77"/>
                  <a:gd name="T18" fmla="*/ 6 w 13"/>
                  <a:gd name="T19" fmla="*/ 8 h 77"/>
                  <a:gd name="T20" fmla="*/ 6 w 13"/>
                  <a:gd name="T21" fmla="*/ 0 h 77"/>
                  <a:gd name="T22" fmla="*/ 13 w 13"/>
                  <a:gd name="T23" fmla="*/ 1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77">
                    <a:moveTo>
                      <a:pt x="13" y="16"/>
                    </a:moveTo>
                    <a:cubicBezTo>
                      <a:pt x="12" y="14"/>
                      <a:pt x="11" y="13"/>
                      <a:pt x="9" y="9"/>
                    </a:cubicBezTo>
                    <a:cubicBezTo>
                      <a:pt x="9" y="14"/>
                      <a:pt x="9" y="17"/>
                      <a:pt x="9" y="20"/>
                    </a:cubicBezTo>
                    <a:cubicBezTo>
                      <a:pt x="9" y="36"/>
                      <a:pt x="9" y="52"/>
                      <a:pt x="9" y="68"/>
                    </a:cubicBezTo>
                    <a:cubicBezTo>
                      <a:pt x="9" y="71"/>
                      <a:pt x="9" y="74"/>
                      <a:pt x="10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4"/>
                      <a:pt x="7" y="71"/>
                      <a:pt x="7" y="68"/>
                    </a:cubicBezTo>
                    <a:cubicBezTo>
                      <a:pt x="7" y="53"/>
                      <a:pt x="7" y="38"/>
                      <a:pt x="7" y="23"/>
                    </a:cubicBezTo>
                    <a:cubicBezTo>
                      <a:pt x="7" y="16"/>
                      <a:pt x="7" y="9"/>
                      <a:pt x="0" y="6"/>
                    </a:cubicBezTo>
                    <a:cubicBezTo>
                      <a:pt x="2" y="6"/>
                      <a:pt x="4" y="7"/>
                      <a:pt x="6" y="8"/>
                    </a:cubicBezTo>
                    <a:cubicBezTo>
                      <a:pt x="9" y="5"/>
                      <a:pt x="5" y="3"/>
                      <a:pt x="6" y="0"/>
                    </a:cubicBezTo>
                    <a:cubicBezTo>
                      <a:pt x="9" y="6"/>
                      <a:pt x="13" y="10"/>
                      <a:pt x="13" y="16"/>
                    </a:cubicBezTo>
                    <a:close/>
                  </a:path>
                </a:pathLst>
              </a:custGeom>
              <a:solidFill>
                <a:srgbClr val="645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6" name="Freeform 413"/>
              <p:cNvSpPr>
                <a:spLocks/>
              </p:cNvSpPr>
              <p:nvPr userDrawn="1"/>
            </p:nvSpPr>
            <p:spPr bwMode="auto">
              <a:xfrm>
                <a:off x="2307" y="-700"/>
                <a:ext cx="45" cy="48"/>
              </a:xfrm>
              <a:custGeom>
                <a:avLst/>
                <a:gdLst>
                  <a:gd name="T0" fmla="*/ 6 w 19"/>
                  <a:gd name="T1" fmla="*/ 11 h 20"/>
                  <a:gd name="T2" fmla="*/ 11 w 19"/>
                  <a:gd name="T3" fmla="*/ 7 h 20"/>
                  <a:gd name="T4" fmla="*/ 11 w 19"/>
                  <a:gd name="T5" fmla="*/ 3 h 20"/>
                  <a:gd name="T6" fmla="*/ 14 w 19"/>
                  <a:gd name="T7" fmla="*/ 0 h 20"/>
                  <a:gd name="T8" fmla="*/ 17 w 19"/>
                  <a:gd name="T9" fmla="*/ 4 h 20"/>
                  <a:gd name="T10" fmla="*/ 16 w 19"/>
                  <a:gd name="T11" fmla="*/ 10 h 20"/>
                  <a:gd name="T12" fmla="*/ 12 w 19"/>
                  <a:gd name="T13" fmla="*/ 16 h 20"/>
                  <a:gd name="T14" fmla="*/ 7 w 19"/>
                  <a:gd name="T15" fmla="*/ 20 h 20"/>
                  <a:gd name="T16" fmla="*/ 3 w 19"/>
                  <a:gd name="T17" fmla="*/ 18 h 20"/>
                  <a:gd name="T18" fmla="*/ 6 w 19"/>
                  <a:gd name="T1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0">
                    <a:moveTo>
                      <a:pt x="6" y="11"/>
                    </a:moveTo>
                    <a:cubicBezTo>
                      <a:pt x="8" y="10"/>
                      <a:pt x="10" y="9"/>
                      <a:pt x="11" y="7"/>
                    </a:cubicBezTo>
                    <a:cubicBezTo>
                      <a:pt x="13" y="6"/>
                      <a:pt x="11" y="5"/>
                      <a:pt x="11" y="3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7" y="0"/>
                      <a:pt x="19" y="0"/>
                      <a:pt x="17" y="4"/>
                    </a:cubicBezTo>
                    <a:cubicBezTo>
                      <a:pt x="17" y="6"/>
                      <a:pt x="16" y="8"/>
                      <a:pt x="16" y="10"/>
                    </a:cubicBezTo>
                    <a:cubicBezTo>
                      <a:pt x="12" y="10"/>
                      <a:pt x="13" y="13"/>
                      <a:pt x="12" y="16"/>
                    </a:cubicBezTo>
                    <a:cubicBezTo>
                      <a:pt x="11" y="19"/>
                      <a:pt x="10" y="20"/>
                      <a:pt x="7" y="20"/>
                    </a:cubicBezTo>
                    <a:cubicBezTo>
                      <a:pt x="5" y="20"/>
                      <a:pt x="4" y="20"/>
                      <a:pt x="3" y="18"/>
                    </a:cubicBezTo>
                    <a:cubicBezTo>
                      <a:pt x="0" y="14"/>
                      <a:pt x="4" y="13"/>
                      <a:pt x="6" y="11"/>
                    </a:cubicBezTo>
                    <a:close/>
                  </a:path>
                </a:pathLst>
              </a:custGeom>
              <a:solidFill>
                <a:srgbClr val="A161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7" name="Freeform 414"/>
              <p:cNvSpPr>
                <a:spLocks/>
              </p:cNvSpPr>
              <p:nvPr userDrawn="1"/>
            </p:nvSpPr>
            <p:spPr bwMode="auto">
              <a:xfrm>
                <a:off x="2338" y="-852"/>
                <a:ext cx="31" cy="71"/>
              </a:xfrm>
              <a:custGeom>
                <a:avLst/>
                <a:gdLst>
                  <a:gd name="T0" fmla="*/ 12 w 13"/>
                  <a:gd name="T1" fmla="*/ 30 h 30"/>
                  <a:gd name="T2" fmla="*/ 0 w 13"/>
                  <a:gd name="T3" fmla="*/ 0 h 30"/>
                  <a:gd name="T4" fmla="*/ 13 w 13"/>
                  <a:gd name="T5" fmla="*/ 28 h 30"/>
                  <a:gd name="T6" fmla="*/ 12 w 13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0">
                    <a:moveTo>
                      <a:pt x="12" y="30"/>
                    </a:moveTo>
                    <a:cubicBezTo>
                      <a:pt x="8" y="20"/>
                      <a:pt x="2" y="11"/>
                      <a:pt x="0" y="0"/>
                    </a:cubicBezTo>
                    <a:cubicBezTo>
                      <a:pt x="6" y="8"/>
                      <a:pt x="9" y="18"/>
                      <a:pt x="13" y="28"/>
                    </a:cubicBezTo>
                    <a:cubicBezTo>
                      <a:pt x="13" y="29"/>
                      <a:pt x="13" y="30"/>
                      <a:pt x="12" y="30"/>
                    </a:cubicBezTo>
                    <a:close/>
                  </a:path>
                </a:pathLst>
              </a:custGeom>
              <a:solidFill>
                <a:srgbClr val="806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8" name="Freeform 415"/>
              <p:cNvSpPr>
                <a:spLocks/>
              </p:cNvSpPr>
              <p:nvPr userDrawn="1"/>
            </p:nvSpPr>
            <p:spPr bwMode="auto">
              <a:xfrm>
                <a:off x="2283" y="-944"/>
                <a:ext cx="19" cy="61"/>
              </a:xfrm>
              <a:custGeom>
                <a:avLst/>
                <a:gdLst>
                  <a:gd name="T0" fmla="*/ 8 w 8"/>
                  <a:gd name="T1" fmla="*/ 26 h 26"/>
                  <a:gd name="T2" fmla="*/ 0 w 8"/>
                  <a:gd name="T3" fmla="*/ 0 h 26"/>
                  <a:gd name="T4" fmla="*/ 1 w 8"/>
                  <a:gd name="T5" fmla="*/ 0 h 26"/>
                  <a:gd name="T6" fmla="*/ 8 w 8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6">
                    <a:moveTo>
                      <a:pt x="8" y="26"/>
                    </a:moveTo>
                    <a:cubicBezTo>
                      <a:pt x="1" y="19"/>
                      <a:pt x="0" y="1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9"/>
                      <a:pt x="4" y="18"/>
                      <a:pt x="8" y="26"/>
                    </a:cubicBezTo>
                    <a:close/>
                  </a:path>
                </a:pathLst>
              </a:custGeom>
              <a:solidFill>
                <a:srgbClr val="8160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9" name="Freeform 416"/>
              <p:cNvSpPr>
                <a:spLocks/>
              </p:cNvSpPr>
              <p:nvPr userDrawn="1"/>
            </p:nvSpPr>
            <p:spPr bwMode="auto">
              <a:xfrm>
                <a:off x="2324" y="-712"/>
                <a:ext cx="28" cy="31"/>
              </a:xfrm>
              <a:custGeom>
                <a:avLst/>
                <a:gdLst>
                  <a:gd name="T0" fmla="*/ 10 w 12"/>
                  <a:gd name="T1" fmla="*/ 9 h 13"/>
                  <a:gd name="T2" fmla="*/ 6 w 12"/>
                  <a:gd name="T3" fmla="*/ 6 h 13"/>
                  <a:gd name="T4" fmla="*/ 6 w 12"/>
                  <a:gd name="T5" fmla="*/ 11 h 13"/>
                  <a:gd name="T6" fmla="*/ 6 w 12"/>
                  <a:gd name="T7" fmla="*/ 13 h 13"/>
                  <a:gd name="T8" fmla="*/ 4 w 12"/>
                  <a:gd name="T9" fmla="*/ 12 h 13"/>
                  <a:gd name="T10" fmla="*/ 1 w 12"/>
                  <a:gd name="T11" fmla="*/ 0 h 13"/>
                  <a:gd name="T12" fmla="*/ 2 w 12"/>
                  <a:gd name="T13" fmla="*/ 0 h 13"/>
                  <a:gd name="T14" fmla="*/ 12 w 12"/>
                  <a:gd name="T15" fmla="*/ 4 h 13"/>
                  <a:gd name="T16" fmla="*/ 10 w 12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10" y="9"/>
                    </a:moveTo>
                    <a:cubicBezTo>
                      <a:pt x="10" y="6"/>
                      <a:pt x="8" y="4"/>
                      <a:pt x="6" y="6"/>
                    </a:cubicBezTo>
                    <a:cubicBezTo>
                      <a:pt x="3" y="7"/>
                      <a:pt x="6" y="9"/>
                      <a:pt x="6" y="11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5" y="13"/>
                      <a:pt x="5" y="12"/>
                      <a:pt x="4" y="12"/>
                    </a:cubicBezTo>
                    <a:cubicBezTo>
                      <a:pt x="3" y="8"/>
                      <a:pt x="0" y="4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" y="5"/>
                      <a:pt x="8" y="3"/>
                      <a:pt x="12" y="4"/>
                    </a:cubicBezTo>
                    <a:cubicBezTo>
                      <a:pt x="12" y="6"/>
                      <a:pt x="12" y="7"/>
                      <a:pt x="10" y="9"/>
                    </a:cubicBezTo>
                    <a:close/>
                  </a:path>
                </a:pathLst>
              </a:custGeom>
              <a:solidFill>
                <a:srgbClr val="614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0" name="Freeform 417"/>
              <p:cNvSpPr>
                <a:spLocks/>
              </p:cNvSpPr>
              <p:nvPr userDrawn="1"/>
            </p:nvSpPr>
            <p:spPr bwMode="auto">
              <a:xfrm>
                <a:off x="2352" y="-975"/>
                <a:ext cx="24" cy="52"/>
              </a:xfrm>
              <a:custGeom>
                <a:avLst/>
                <a:gdLst>
                  <a:gd name="T0" fmla="*/ 10 w 10"/>
                  <a:gd name="T1" fmla="*/ 20 h 22"/>
                  <a:gd name="T2" fmla="*/ 9 w 10"/>
                  <a:gd name="T3" fmla="*/ 22 h 22"/>
                  <a:gd name="T4" fmla="*/ 0 w 10"/>
                  <a:gd name="T5" fmla="*/ 1 h 22"/>
                  <a:gd name="T6" fmla="*/ 5 w 10"/>
                  <a:gd name="T7" fmla="*/ 6 h 22"/>
                  <a:gd name="T8" fmla="*/ 10 w 10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2">
                    <a:moveTo>
                      <a:pt x="10" y="20"/>
                    </a:moveTo>
                    <a:cubicBezTo>
                      <a:pt x="9" y="21"/>
                      <a:pt x="9" y="22"/>
                      <a:pt x="9" y="22"/>
                    </a:cubicBezTo>
                    <a:cubicBezTo>
                      <a:pt x="5" y="16"/>
                      <a:pt x="6" y="7"/>
                      <a:pt x="0" y="1"/>
                    </a:cubicBezTo>
                    <a:cubicBezTo>
                      <a:pt x="4" y="0"/>
                      <a:pt x="4" y="4"/>
                      <a:pt x="5" y="6"/>
                    </a:cubicBezTo>
                    <a:cubicBezTo>
                      <a:pt x="7" y="11"/>
                      <a:pt x="8" y="15"/>
                      <a:pt x="10" y="20"/>
                    </a:cubicBezTo>
                    <a:close/>
                  </a:path>
                </a:pathLst>
              </a:custGeom>
              <a:solidFill>
                <a:srgbClr val="845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1" name="Freeform 418"/>
              <p:cNvSpPr>
                <a:spLocks/>
              </p:cNvSpPr>
              <p:nvPr userDrawn="1"/>
            </p:nvSpPr>
            <p:spPr bwMode="auto">
              <a:xfrm>
                <a:off x="2307" y="-997"/>
                <a:ext cx="45" cy="22"/>
              </a:xfrm>
              <a:custGeom>
                <a:avLst/>
                <a:gdLst>
                  <a:gd name="T0" fmla="*/ 0 w 19"/>
                  <a:gd name="T1" fmla="*/ 2 h 9"/>
                  <a:gd name="T2" fmla="*/ 9 w 19"/>
                  <a:gd name="T3" fmla="*/ 3 h 9"/>
                  <a:gd name="T4" fmla="*/ 15 w 19"/>
                  <a:gd name="T5" fmla="*/ 1 h 9"/>
                  <a:gd name="T6" fmla="*/ 19 w 19"/>
                  <a:gd name="T7" fmla="*/ 9 h 9"/>
                  <a:gd name="T8" fmla="*/ 0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0" y="2"/>
                    </a:moveTo>
                    <a:cubicBezTo>
                      <a:pt x="4" y="0"/>
                      <a:pt x="7" y="2"/>
                      <a:pt x="9" y="3"/>
                    </a:cubicBezTo>
                    <a:cubicBezTo>
                      <a:pt x="12" y="4"/>
                      <a:pt x="13" y="3"/>
                      <a:pt x="15" y="1"/>
                    </a:cubicBezTo>
                    <a:cubicBezTo>
                      <a:pt x="13" y="5"/>
                      <a:pt x="18" y="6"/>
                      <a:pt x="19" y="9"/>
                    </a:cubicBezTo>
                    <a:cubicBezTo>
                      <a:pt x="13" y="6"/>
                      <a:pt x="7" y="4"/>
                      <a:pt x="0" y="2"/>
                    </a:cubicBezTo>
                    <a:close/>
                  </a:path>
                </a:pathLst>
              </a:custGeom>
              <a:solidFill>
                <a:srgbClr val="7D5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2" name="Freeform 419"/>
              <p:cNvSpPr>
                <a:spLocks/>
              </p:cNvSpPr>
              <p:nvPr userDrawn="1"/>
            </p:nvSpPr>
            <p:spPr bwMode="auto">
              <a:xfrm>
                <a:off x="2352" y="-747"/>
                <a:ext cx="12" cy="45"/>
              </a:xfrm>
              <a:custGeom>
                <a:avLst/>
                <a:gdLst>
                  <a:gd name="T0" fmla="*/ 0 w 5"/>
                  <a:gd name="T1" fmla="*/ 19 h 19"/>
                  <a:gd name="T2" fmla="*/ 4 w 5"/>
                  <a:gd name="T3" fmla="*/ 1 h 19"/>
                  <a:gd name="T4" fmla="*/ 5 w 5"/>
                  <a:gd name="T5" fmla="*/ 1 h 19"/>
                  <a:gd name="T6" fmla="*/ 0 w 5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9">
                    <a:moveTo>
                      <a:pt x="0" y="19"/>
                    </a:moveTo>
                    <a:cubicBezTo>
                      <a:pt x="0" y="13"/>
                      <a:pt x="3" y="7"/>
                      <a:pt x="4" y="1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4" y="7"/>
                      <a:pt x="3" y="13"/>
                      <a:pt x="0" y="19"/>
                    </a:cubicBezTo>
                    <a:close/>
                  </a:path>
                </a:pathLst>
              </a:custGeom>
              <a:solidFill>
                <a:srgbClr val="7D5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3" name="Freeform 420"/>
              <p:cNvSpPr>
                <a:spLocks/>
              </p:cNvSpPr>
              <p:nvPr userDrawn="1"/>
            </p:nvSpPr>
            <p:spPr bwMode="auto">
              <a:xfrm>
                <a:off x="2362" y="-785"/>
                <a:ext cx="16" cy="40"/>
              </a:xfrm>
              <a:custGeom>
                <a:avLst/>
                <a:gdLst>
                  <a:gd name="T0" fmla="*/ 1 w 7"/>
                  <a:gd name="T1" fmla="*/ 17 h 17"/>
                  <a:gd name="T2" fmla="*/ 1 w 7"/>
                  <a:gd name="T3" fmla="*/ 17 h 17"/>
                  <a:gd name="T4" fmla="*/ 0 w 7"/>
                  <a:gd name="T5" fmla="*/ 17 h 17"/>
                  <a:gd name="T6" fmla="*/ 2 w 7"/>
                  <a:gd name="T7" fmla="*/ 2 h 17"/>
                  <a:gd name="T8" fmla="*/ 3 w 7"/>
                  <a:gd name="T9" fmla="*/ 0 h 17"/>
                  <a:gd name="T10" fmla="*/ 1 w 7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2"/>
                      <a:pt x="4" y="7"/>
                      <a:pt x="2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7" y="6"/>
                      <a:pt x="4" y="11"/>
                      <a:pt x="1" y="17"/>
                    </a:cubicBezTo>
                    <a:close/>
                  </a:path>
                </a:pathLst>
              </a:custGeom>
              <a:solidFill>
                <a:srgbClr val="8C6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4" name="Freeform 421"/>
              <p:cNvSpPr>
                <a:spLocks/>
              </p:cNvSpPr>
              <p:nvPr userDrawn="1"/>
            </p:nvSpPr>
            <p:spPr bwMode="auto">
              <a:xfrm>
                <a:off x="2345" y="-676"/>
                <a:ext cx="21" cy="33"/>
              </a:xfrm>
              <a:custGeom>
                <a:avLst/>
                <a:gdLst>
                  <a:gd name="T0" fmla="*/ 0 w 9"/>
                  <a:gd name="T1" fmla="*/ 2 h 14"/>
                  <a:gd name="T2" fmla="*/ 0 w 9"/>
                  <a:gd name="T3" fmla="*/ 0 h 14"/>
                  <a:gd name="T4" fmla="*/ 9 w 9"/>
                  <a:gd name="T5" fmla="*/ 12 h 14"/>
                  <a:gd name="T6" fmla="*/ 8 w 9"/>
                  <a:gd name="T7" fmla="*/ 14 h 14"/>
                  <a:gd name="T8" fmla="*/ 0 w 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4" y="3"/>
                      <a:pt x="4" y="9"/>
                      <a:pt x="9" y="12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2" y="12"/>
                      <a:pt x="0" y="7"/>
                      <a:pt x="0" y="2"/>
                    </a:cubicBezTo>
                    <a:close/>
                  </a:path>
                </a:pathLst>
              </a:custGeom>
              <a:solidFill>
                <a:srgbClr val="8F5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5" name="Freeform 422"/>
              <p:cNvSpPr>
                <a:spLocks/>
              </p:cNvSpPr>
              <p:nvPr userDrawn="1"/>
            </p:nvSpPr>
            <p:spPr bwMode="auto">
              <a:xfrm>
                <a:off x="1416" y="-1006"/>
                <a:ext cx="246" cy="375"/>
              </a:xfrm>
              <a:custGeom>
                <a:avLst/>
                <a:gdLst>
                  <a:gd name="T0" fmla="*/ 13 w 104"/>
                  <a:gd name="T1" fmla="*/ 149 h 158"/>
                  <a:gd name="T2" fmla="*/ 7 w 104"/>
                  <a:gd name="T3" fmla="*/ 145 h 158"/>
                  <a:gd name="T4" fmla="*/ 1 w 104"/>
                  <a:gd name="T5" fmla="*/ 125 h 158"/>
                  <a:gd name="T6" fmla="*/ 2 w 104"/>
                  <a:gd name="T7" fmla="*/ 90 h 158"/>
                  <a:gd name="T8" fmla="*/ 3 w 104"/>
                  <a:gd name="T9" fmla="*/ 64 h 158"/>
                  <a:gd name="T10" fmla="*/ 2 w 104"/>
                  <a:gd name="T11" fmla="*/ 42 h 158"/>
                  <a:gd name="T12" fmla="*/ 4 w 104"/>
                  <a:gd name="T13" fmla="*/ 38 h 158"/>
                  <a:gd name="T14" fmla="*/ 11 w 104"/>
                  <a:gd name="T15" fmla="*/ 26 h 158"/>
                  <a:gd name="T16" fmla="*/ 22 w 104"/>
                  <a:gd name="T17" fmla="*/ 10 h 158"/>
                  <a:gd name="T18" fmla="*/ 28 w 104"/>
                  <a:gd name="T19" fmla="*/ 3 h 158"/>
                  <a:gd name="T20" fmla="*/ 33 w 104"/>
                  <a:gd name="T21" fmla="*/ 2 h 158"/>
                  <a:gd name="T22" fmla="*/ 35 w 104"/>
                  <a:gd name="T23" fmla="*/ 6 h 158"/>
                  <a:gd name="T24" fmla="*/ 36 w 104"/>
                  <a:gd name="T25" fmla="*/ 21 h 158"/>
                  <a:gd name="T26" fmla="*/ 38 w 104"/>
                  <a:gd name="T27" fmla="*/ 23 h 158"/>
                  <a:gd name="T28" fmla="*/ 66 w 104"/>
                  <a:gd name="T29" fmla="*/ 16 h 158"/>
                  <a:gd name="T30" fmla="*/ 70 w 104"/>
                  <a:gd name="T31" fmla="*/ 9 h 158"/>
                  <a:gd name="T32" fmla="*/ 82 w 104"/>
                  <a:gd name="T33" fmla="*/ 4 h 158"/>
                  <a:gd name="T34" fmla="*/ 84 w 104"/>
                  <a:gd name="T35" fmla="*/ 14 h 158"/>
                  <a:gd name="T36" fmla="*/ 83 w 104"/>
                  <a:gd name="T37" fmla="*/ 30 h 158"/>
                  <a:gd name="T38" fmla="*/ 80 w 104"/>
                  <a:gd name="T39" fmla="*/ 37 h 158"/>
                  <a:gd name="T40" fmla="*/ 77 w 104"/>
                  <a:gd name="T41" fmla="*/ 46 h 158"/>
                  <a:gd name="T42" fmla="*/ 78 w 104"/>
                  <a:gd name="T43" fmla="*/ 53 h 158"/>
                  <a:gd name="T44" fmla="*/ 87 w 104"/>
                  <a:gd name="T45" fmla="*/ 62 h 158"/>
                  <a:gd name="T46" fmla="*/ 93 w 104"/>
                  <a:gd name="T47" fmla="*/ 66 h 158"/>
                  <a:gd name="T48" fmla="*/ 99 w 104"/>
                  <a:gd name="T49" fmla="*/ 87 h 158"/>
                  <a:gd name="T50" fmla="*/ 99 w 104"/>
                  <a:gd name="T51" fmla="*/ 111 h 158"/>
                  <a:gd name="T52" fmla="*/ 100 w 104"/>
                  <a:gd name="T53" fmla="*/ 120 h 158"/>
                  <a:gd name="T54" fmla="*/ 102 w 104"/>
                  <a:gd name="T55" fmla="*/ 129 h 158"/>
                  <a:gd name="T56" fmla="*/ 95 w 104"/>
                  <a:gd name="T57" fmla="*/ 143 h 158"/>
                  <a:gd name="T58" fmla="*/ 94 w 104"/>
                  <a:gd name="T59" fmla="*/ 143 h 158"/>
                  <a:gd name="T60" fmla="*/ 65 w 104"/>
                  <a:gd name="T61" fmla="*/ 153 h 158"/>
                  <a:gd name="T62" fmla="*/ 43 w 104"/>
                  <a:gd name="T63" fmla="*/ 154 h 158"/>
                  <a:gd name="T64" fmla="*/ 35 w 104"/>
                  <a:gd name="T65" fmla="*/ 157 h 158"/>
                  <a:gd name="T66" fmla="*/ 35 w 104"/>
                  <a:gd name="T67" fmla="*/ 157 h 158"/>
                  <a:gd name="T68" fmla="*/ 29 w 104"/>
                  <a:gd name="T69" fmla="*/ 157 h 158"/>
                  <a:gd name="T70" fmla="*/ 29 w 104"/>
                  <a:gd name="T71" fmla="*/ 157 h 158"/>
                  <a:gd name="T72" fmla="*/ 13 w 104"/>
                  <a:gd name="T7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158">
                    <a:moveTo>
                      <a:pt x="13" y="149"/>
                    </a:moveTo>
                    <a:cubicBezTo>
                      <a:pt x="11" y="148"/>
                      <a:pt x="9" y="146"/>
                      <a:pt x="7" y="145"/>
                    </a:cubicBezTo>
                    <a:cubicBezTo>
                      <a:pt x="0" y="140"/>
                      <a:pt x="2" y="132"/>
                      <a:pt x="1" y="125"/>
                    </a:cubicBezTo>
                    <a:cubicBezTo>
                      <a:pt x="0" y="113"/>
                      <a:pt x="3" y="101"/>
                      <a:pt x="2" y="90"/>
                    </a:cubicBezTo>
                    <a:cubicBezTo>
                      <a:pt x="4" y="81"/>
                      <a:pt x="4" y="73"/>
                      <a:pt x="3" y="64"/>
                    </a:cubicBezTo>
                    <a:cubicBezTo>
                      <a:pt x="1" y="57"/>
                      <a:pt x="2" y="49"/>
                      <a:pt x="2" y="42"/>
                    </a:cubicBezTo>
                    <a:cubicBezTo>
                      <a:pt x="3" y="40"/>
                      <a:pt x="3" y="39"/>
                      <a:pt x="4" y="38"/>
                    </a:cubicBezTo>
                    <a:cubicBezTo>
                      <a:pt x="6" y="33"/>
                      <a:pt x="10" y="30"/>
                      <a:pt x="11" y="26"/>
                    </a:cubicBezTo>
                    <a:cubicBezTo>
                      <a:pt x="15" y="21"/>
                      <a:pt x="17" y="15"/>
                      <a:pt x="22" y="10"/>
                    </a:cubicBezTo>
                    <a:cubicBezTo>
                      <a:pt x="23" y="7"/>
                      <a:pt x="26" y="5"/>
                      <a:pt x="28" y="3"/>
                    </a:cubicBezTo>
                    <a:cubicBezTo>
                      <a:pt x="30" y="1"/>
                      <a:pt x="31" y="1"/>
                      <a:pt x="33" y="2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11"/>
                      <a:pt x="34" y="16"/>
                      <a:pt x="36" y="21"/>
                    </a:cubicBezTo>
                    <a:cubicBezTo>
                      <a:pt x="37" y="21"/>
                      <a:pt x="38" y="22"/>
                      <a:pt x="38" y="23"/>
                    </a:cubicBezTo>
                    <a:cubicBezTo>
                      <a:pt x="47" y="29"/>
                      <a:pt x="58" y="26"/>
                      <a:pt x="66" y="16"/>
                    </a:cubicBezTo>
                    <a:cubicBezTo>
                      <a:pt x="67" y="13"/>
                      <a:pt x="69" y="11"/>
                      <a:pt x="70" y="9"/>
                    </a:cubicBezTo>
                    <a:cubicBezTo>
                      <a:pt x="74" y="0"/>
                      <a:pt x="76" y="0"/>
                      <a:pt x="82" y="4"/>
                    </a:cubicBezTo>
                    <a:cubicBezTo>
                      <a:pt x="84" y="7"/>
                      <a:pt x="84" y="11"/>
                      <a:pt x="84" y="14"/>
                    </a:cubicBezTo>
                    <a:cubicBezTo>
                      <a:pt x="84" y="19"/>
                      <a:pt x="82" y="25"/>
                      <a:pt x="83" y="30"/>
                    </a:cubicBezTo>
                    <a:cubicBezTo>
                      <a:pt x="84" y="33"/>
                      <a:pt x="83" y="36"/>
                      <a:pt x="80" y="37"/>
                    </a:cubicBezTo>
                    <a:cubicBezTo>
                      <a:pt x="76" y="39"/>
                      <a:pt x="76" y="42"/>
                      <a:pt x="77" y="46"/>
                    </a:cubicBezTo>
                    <a:cubicBezTo>
                      <a:pt x="77" y="48"/>
                      <a:pt x="77" y="50"/>
                      <a:pt x="78" y="53"/>
                    </a:cubicBezTo>
                    <a:cubicBezTo>
                      <a:pt x="79" y="61"/>
                      <a:pt x="79" y="61"/>
                      <a:pt x="87" y="62"/>
                    </a:cubicBezTo>
                    <a:cubicBezTo>
                      <a:pt x="90" y="62"/>
                      <a:pt x="92" y="64"/>
                      <a:pt x="93" y="66"/>
                    </a:cubicBezTo>
                    <a:cubicBezTo>
                      <a:pt x="95" y="73"/>
                      <a:pt x="98" y="80"/>
                      <a:pt x="99" y="87"/>
                    </a:cubicBezTo>
                    <a:cubicBezTo>
                      <a:pt x="99" y="95"/>
                      <a:pt x="99" y="103"/>
                      <a:pt x="99" y="111"/>
                    </a:cubicBezTo>
                    <a:cubicBezTo>
                      <a:pt x="99" y="114"/>
                      <a:pt x="99" y="117"/>
                      <a:pt x="100" y="120"/>
                    </a:cubicBezTo>
                    <a:cubicBezTo>
                      <a:pt x="100" y="123"/>
                      <a:pt x="100" y="126"/>
                      <a:pt x="102" y="129"/>
                    </a:cubicBezTo>
                    <a:cubicBezTo>
                      <a:pt x="104" y="139"/>
                      <a:pt x="104" y="140"/>
                      <a:pt x="95" y="143"/>
                    </a:cubicBezTo>
                    <a:cubicBezTo>
                      <a:pt x="95" y="143"/>
                      <a:pt x="95" y="143"/>
                      <a:pt x="94" y="143"/>
                    </a:cubicBezTo>
                    <a:cubicBezTo>
                      <a:pt x="84" y="145"/>
                      <a:pt x="75" y="151"/>
                      <a:pt x="65" y="153"/>
                    </a:cubicBezTo>
                    <a:cubicBezTo>
                      <a:pt x="58" y="154"/>
                      <a:pt x="51" y="158"/>
                      <a:pt x="43" y="154"/>
                    </a:cubicBezTo>
                    <a:cubicBezTo>
                      <a:pt x="41" y="153"/>
                      <a:pt x="36" y="152"/>
                      <a:pt x="35" y="157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3" y="157"/>
                      <a:pt x="31" y="157"/>
                      <a:pt x="29" y="157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4" y="154"/>
                      <a:pt x="18" y="152"/>
                      <a:pt x="13" y="149"/>
                    </a:cubicBezTo>
                    <a:close/>
                  </a:path>
                </a:pathLst>
              </a:custGeom>
              <a:solidFill>
                <a:srgbClr val="BC84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6" name="Freeform 423"/>
              <p:cNvSpPr>
                <a:spLocks/>
              </p:cNvSpPr>
              <p:nvPr userDrawn="1"/>
            </p:nvSpPr>
            <p:spPr bwMode="auto">
              <a:xfrm>
                <a:off x="1416" y="-1023"/>
                <a:ext cx="109" cy="71"/>
              </a:xfrm>
              <a:custGeom>
                <a:avLst/>
                <a:gdLst>
                  <a:gd name="T0" fmla="*/ 36 w 46"/>
                  <a:gd name="T1" fmla="*/ 30 h 30"/>
                  <a:gd name="T2" fmla="*/ 33 w 46"/>
                  <a:gd name="T3" fmla="*/ 14 h 30"/>
                  <a:gd name="T4" fmla="*/ 33 w 46"/>
                  <a:gd name="T5" fmla="*/ 10 h 30"/>
                  <a:gd name="T6" fmla="*/ 29 w 46"/>
                  <a:gd name="T7" fmla="*/ 11 h 30"/>
                  <a:gd name="T8" fmla="*/ 22 w 46"/>
                  <a:gd name="T9" fmla="*/ 17 h 30"/>
                  <a:gd name="T10" fmla="*/ 25 w 46"/>
                  <a:gd name="T11" fmla="*/ 10 h 30"/>
                  <a:gd name="T12" fmla="*/ 0 w 46"/>
                  <a:gd name="T13" fmla="*/ 5 h 30"/>
                  <a:gd name="T14" fmla="*/ 1 w 46"/>
                  <a:gd name="T15" fmla="*/ 5 h 30"/>
                  <a:gd name="T16" fmla="*/ 8 w 46"/>
                  <a:gd name="T17" fmla="*/ 5 h 30"/>
                  <a:gd name="T18" fmla="*/ 27 w 46"/>
                  <a:gd name="T19" fmla="*/ 7 h 30"/>
                  <a:gd name="T20" fmla="*/ 34 w 46"/>
                  <a:gd name="T21" fmla="*/ 2 h 30"/>
                  <a:gd name="T22" fmla="*/ 46 w 46"/>
                  <a:gd name="T23" fmla="*/ 3 h 30"/>
                  <a:gd name="T24" fmla="*/ 44 w 46"/>
                  <a:gd name="T25" fmla="*/ 6 h 30"/>
                  <a:gd name="T26" fmla="*/ 37 w 46"/>
                  <a:gd name="T27" fmla="*/ 17 h 30"/>
                  <a:gd name="T28" fmla="*/ 36 w 46"/>
                  <a:gd name="T2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30">
                    <a:moveTo>
                      <a:pt x="36" y="30"/>
                    </a:moveTo>
                    <a:cubicBezTo>
                      <a:pt x="31" y="26"/>
                      <a:pt x="33" y="20"/>
                      <a:pt x="33" y="14"/>
                    </a:cubicBezTo>
                    <a:cubicBezTo>
                      <a:pt x="33" y="13"/>
                      <a:pt x="35" y="11"/>
                      <a:pt x="33" y="10"/>
                    </a:cubicBezTo>
                    <a:cubicBezTo>
                      <a:pt x="32" y="9"/>
                      <a:pt x="30" y="10"/>
                      <a:pt x="29" y="11"/>
                    </a:cubicBezTo>
                    <a:cubicBezTo>
                      <a:pt x="26" y="13"/>
                      <a:pt x="24" y="15"/>
                      <a:pt x="22" y="17"/>
                    </a:cubicBezTo>
                    <a:cubicBezTo>
                      <a:pt x="21" y="14"/>
                      <a:pt x="25" y="13"/>
                      <a:pt x="25" y="10"/>
                    </a:cubicBezTo>
                    <a:cubicBezTo>
                      <a:pt x="17" y="9"/>
                      <a:pt x="8" y="10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14" y="7"/>
                      <a:pt x="20" y="6"/>
                      <a:pt x="27" y="7"/>
                    </a:cubicBezTo>
                    <a:cubicBezTo>
                      <a:pt x="31" y="7"/>
                      <a:pt x="32" y="5"/>
                      <a:pt x="34" y="2"/>
                    </a:cubicBezTo>
                    <a:cubicBezTo>
                      <a:pt x="38" y="1"/>
                      <a:pt x="42" y="0"/>
                      <a:pt x="46" y="3"/>
                    </a:cubicBezTo>
                    <a:cubicBezTo>
                      <a:pt x="46" y="4"/>
                      <a:pt x="45" y="5"/>
                      <a:pt x="44" y="6"/>
                    </a:cubicBezTo>
                    <a:cubicBezTo>
                      <a:pt x="39" y="8"/>
                      <a:pt x="38" y="12"/>
                      <a:pt x="37" y="17"/>
                    </a:cubicBezTo>
                    <a:cubicBezTo>
                      <a:pt x="36" y="21"/>
                      <a:pt x="39" y="26"/>
                      <a:pt x="36" y="30"/>
                    </a:cubicBezTo>
                    <a:close/>
                  </a:path>
                </a:pathLst>
              </a:custGeom>
              <a:solidFill>
                <a:srgbClr val="76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7" name="Freeform 424"/>
              <p:cNvSpPr>
                <a:spLocks/>
              </p:cNvSpPr>
              <p:nvPr userDrawn="1"/>
            </p:nvSpPr>
            <p:spPr bwMode="auto">
              <a:xfrm>
                <a:off x="1354" y="-1004"/>
                <a:ext cx="22" cy="105"/>
              </a:xfrm>
              <a:custGeom>
                <a:avLst/>
                <a:gdLst>
                  <a:gd name="T0" fmla="*/ 4 w 9"/>
                  <a:gd name="T1" fmla="*/ 43 h 44"/>
                  <a:gd name="T2" fmla="*/ 5 w 9"/>
                  <a:gd name="T3" fmla="*/ 13 h 44"/>
                  <a:gd name="T4" fmla="*/ 1 w 9"/>
                  <a:gd name="T5" fmla="*/ 0 h 44"/>
                  <a:gd name="T6" fmla="*/ 9 w 9"/>
                  <a:gd name="T7" fmla="*/ 9 h 44"/>
                  <a:gd name="T8" fmla="*/ 9 w 9"/>
                  <a:gd name="T9" fmla="*/ 10 h 44"/>
                  <a:gd name="T10" fmla="*/ 7 w 9"/>
                  <a:gd name="T11" fmla="*/ 36 h 44"/>
                  <a:gd name="T12" fmla="*/ 6 w 9"/>
                  <a:gd name="T13" fmla="*/ 43 h 44"/>
                  <a:gd name="T14" fmla="*/ 4 w 9"/>
                  <a:gd name="T15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4">
                    <a:moveTo>
                      <a:pt x="4" y="43"/>
                    </a:moveTo>
                    <a:cubicBezTo>
                      <a:pt x="0" y="33"/>
                      <a:pt x="6" y="23"/>
                      <a:pt x="5" y="13"/>
                    </a:cubicBezTo>
                    <a:cubicBezTo>
                      <a:pt x="5" y="8"/>
                      <a:pt x="4" y="4"/>
                      <a:pt x="1" y="0"/>
                    </a:cubicBezTo>
                    <a:cubicBezTo>
                      <a:pt x="5" y="1"/>
                      <a:pt x="8" y="4"/>
                      <a:pt x="9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8" y="18"/>
                      <a:pt x="8" y="27"/>
                      <a:pt x="7" y="36"/>
                    </a:cubicBezTo>
                    <a:cubicBezTo>
                      <a:pt x="7" y="39"/>
                      <a:pt x="7" y="41"/>
                      <a:pt x="6" y="43"/>
                    </a:cubicBezTo>
                    <a:cubicBezTo>
                      <a:pt x="5" y="44"/>
                      <a:pt x="5" y="44"/>
                      <a:pt x="4" y="43"/>
                    </a:cubicBezTo>
                    <a:close/>
                  </a:path>
                </a:pathLst>
              </a:custGeom>
              <a:solidFill>
                <a:srgbClr val="705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8" name="Freeform 425"/>
              <p:cNvSpPr>
                <a:spLocks/>
              </p:cNvSpPr>
              <p:nvPr userDrawn="1"/>
            </p:nvSpPr>
            <p:spPr bwMode="auto">
              <a:xfrm>
                <a:off x="1373" y="-982"/>
                <a:ext cx="26" cy="114"/>
              </a:xfrm>
              <a:custGeom>
                <a:avLst/>
                <a:gdLst>
                  <a:gd name="T0" fmla="*/ 11 w 11"/>
                  <a:gd name="T1" fmla="*/ 17 h 48"/>
                  <a:gd name="T2" fmla="*/ 7 w 11"/>
                  <a:gd name="T3" fmla="*/ 19 h 48"/>
                  <a:gd name="T4" fmla="*/ 5 w 11"/>
                  <a:gd name="T5" fmla="*/ 48 h 48"/>
                  <a:gd name="T6" fmla="*/ 3 w 11"/>
                  <a:gd name="T7" fmla="*/ 44 h 48"/>
                  <a:gd name="T8" fmla="*/ 0 w 11"/>
                  <a:gd name="T9" fmla="*/ 3 h 48"/>
                  <a:gd name="T10" fmla="*/ 1 w 11"/>
                  <a:gd name="T11" fmla="*/ 0 h 48"/>
                  <a:gd name="T12" fmla="*/ 1 w 11"/>
                  <a:gd name="T13" fmla="*/ 0 h 48"/>
                  <a:gd name="T14" fmla="*/ 3 w 11"/>
                  <a:gd name="T15" fmla="*/ 3 h 48"/>
                  <a:gd name="T16" fmla="*/ 11 w 11"/>
                  <a:gd name="T17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8">
                    <a:moveTo>
                      <a:pt x="11" y="17"/>
                    </a:moveTo>
                    <a:cubicBezTo>
                      <a:pt x="9" y="16"/>
                      <a:pt x="7" y="14"/>
                      <a:pt x="7" y="19"/>
                    </a:cubicBezTo>
                    <a:cubicBezTo>
                      <a:pt x="7" y="29"/>
                      <a:pt x="8" y="39"/>
                      <a:pt x="5" y="48"/>
                    </a:cubicBezTo>
                    <a:cubicBezTo>
                      <a:pt x="2" y="48"/>
                      <a:pt x="3" y="46"/>
                      <a:pt x="3" y="44"/>
                    </a:cubicBezTo>
                    <a:cubicBezTo>
                      <a:pt x="4" y="30"/>
                      <a:pt x="4" y="17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4" y="8"/>
                      <a:pt x="7" y="13"/>
                      <a:pt x="11" y="17"/>
                    </a:cubicBezTo>
                    <a:close/>
                  </a:path>
                </a:pathLst>
              </a:custGeom>
              <a:solidFill>
                <a:srgbClr val="6C5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9" name="Freeform 426"/>
              <p:cNvSpPr>
                <a:spLocks/>
              </p:cNvSpPr>
              <p:nvPr userDrawn="1"/>
            </p:nvSpPr>
            <p:spPr bwMode="auto">
              <a:xfrm>
                <a:off x="1371" y="-1082"/>
                <a:ext cx="23" cy="62"/>
              </a:xfrm>
              <a:custGeom>
                <a:avLst/>
                <a:gdLst>
                  <a:gd name="T0" fmla="*/ 6 w 10"/>
                  <a:gd name="T1" fmla="*/ 26 h 26"/>
                  <a:gd name="T2" fmla="*/ 1 w 10"/>
                  <a:gd name="T3" fmla="*/ 19 h 26"/>
                  <a:gd name="T4" fmla="*/ 8 w 10"/>
                  <a:gd name="T5" fmla="*/ 0 h 26"/>
                  <a:gd name="T6" fmla="*/ 8 w 10"/>
                  <a:gd name="T7" fmla="*/ 1 h 26"/>
                  <a:gd name="T8" fmla="*/ 6 w 10"/>
                  <a:gd name="T9" fmla="*/ 12 h 26"/>
                  <a:gd name="T10" fmla="*/ 7 w 10"/>
                  <a:gd name="T11" fmla="*/ 25 h 26"/>
                  <a:gd name="T12" fmla="*/ 6 w 10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6" y="26"/>
                    </a:moveTo>
                    <a:cubicBezTo>
                      <a:pt x="2" y="26"/>
                      <a:pt x="0" y="23"/>
                      <a:pt x="1" y="19"/>
                    </a:cubicBezTo>
                    <a:cubicBezTo>
                      <a:pt x="2" y="12"/>
                      <a:pt x="4" y="6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10" y="5"/>
                      <a:pt x="7" y="8"/>
                      <a:pt x="6" y="12"/>
                    </a:cubicBezTo>
                    <a:cubicBezTo>
                      <a:pt x="4" y="17"/>
                      <a:pt x="4" y="21"/>
                      <a:pt x="7" y="25"/>
                    </a:cubicBezTo>
                    <a:cubicBezTo>
                      <a:pt x="7" y="26"/>
                      <a:pt x="6" y="26"/>
                      <a:pt x="6" y="26"/>
                    </a:cubicBezTo>
                    <a:close/>
                  </a:path>
                </a:pathLst>
              </a:custGeom>
              <a:solidFill>
                <a:srgbClr val="7D5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0" name="Freeform 427"/>
              <p:cNvSpPr>
                <a:spLocks/>
              </p:cNvSpPr>
              <p:nvPr userDrawn="1"/>
            </p:nvSpPr>
            <p:spPr bwMode="auto">
              <a:xfrm>
                <a:off x="1404" y="-944"/>
                <a:ext cx="38" cy="28"/>
              </a:xfrm>
              <a:custGeom>
                <a:avLst/>
                <a:gdLst>
                  <a:gd name="T0" fmla="*/ 10 w 16"/>
                  <a:gd name="T1" fmla="*/ 12 h 12"/>
                  <a:gd name="T2" fmla="*/ 6 w 16"/>
                  <a:gd name="T3" fmla="*/ 6 h 12"/>
                  <a:gd name="T4" fmla="*/ 0 w 16"/>
                  <a:gd name="T5" fmla="*/ 2 h 12"/>
                  <a:gd name="T6" fmla="*/ 3 w 16"/>
                  <a:gd name="T7" fmla="*/ 2 h 12"/>
                  <a:gd name="T8" fmla="*/ 16 w 16"/>
                  <a:gd name="T9" fmla="*/ 0 h 12"/>
                  <a:gd name="T10" fmla="*/ 10 w 1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10" y="12"/>
                    </a:moveTo>
                    <a:cubicBezTo>
                      <a:pt x="11" y="9"/>
                      <a:pt x="9" y="7"/>
                      <a:pt x="6" y="6"/>
                    </a:cubicBezTo>
                    <a:cubicBezTo>
                      <a:pt x="4" y="5"/>
                      <a:pt x="1" y="4"/>
                      <a:pt x="0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9" y="7"/>
                      <a:pt x="13" y="6"/>
                      <a:pt x="16" y="0"/>
                    </a:cubicBezTo>
                    <a:cubicBezTo>
                      <a:pt x="16" y="5"/>
                      <a:pt x="13" y="8"/>
                      <a:pt x="10" y="12"/>
                    </a:cubicBezTo>
                    <a:close/>
                  </a:path>
                </a:pathLst>
              </a:custGeom>
              <a:solidFill>
                <a:srgbClr val="7B5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1" name="Freeform 428"/>
              <p:cNvSpPr>
                <a:spLocks/>
              </p:cNvSpPr>
              <p:nvPr userDrawn="1"/>
            </p:nvSpPr>
            <p:spPr bwMode="auto">
              <a:xfrm>
                <a:off x="1385" y="-1023"/>
                <a:ext cx="31" cy="15"/>
              </a:xfrm>
              <a:custGeom>
                <a:avLst/>
                <a:gdLst>
                  <a:gd name="T0" fmla="*/ 13 w 13"/>
                  <a:gd name="T1" fmla="*/ 5 h 6"/>
                  <a:gd name="T2" fmla="*/ 0 w 13"/>
                  <a:gd name="T3" fmla="*/ 1 h 6"/>
                  <a:gd name="T4" fmla="*/ 1 w 13"/>
                  <a:gd name="T5" fmla="*/ 1 h 6"/>
                  <a:gd name="T6" fmla="*/ 13 w 13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13" y="5"/>
                    </a:moveTo>
                    <a:cubicBezTo>
                      <a:pt x="8" y="6"/>
                      <a:pt x="4" y="5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6" y="0"/>
                      <a:pt x="10" y="1"/>
                      <a:pt x="13" y="5"/>
                    </a:cubicBezTo>
                    <a:close/>
                  </a:path>
                </a:pathLst>
              </a:custGeom>
              <a:solidFill>
                <a:srgbClr val="764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2" name="Freeform 429"/>
              <p:cNvSpPr>
                <a:spLocks/>
              </p:cNvSpPr>
              <p:nvPr userDrawn="1"/>
            </p:nvSpPr>
            <p:spPr bwMode="auto">
              <a:xfrm>
                <a:off x="1397" y="-1122"/>
                <a:ext cx="19" cy="14"/>
              </a:xfrm>
              <a:custGeom>
                <a:avLst/>
                <a:gdLst>
                  <a:gd name="T0" fmla="*/ 1 w 8"/>
                  <a:gd name="T1" fmla="*/ 6 h 6"/>
                  <a:gd name="T2" fmla="*/ 1 w 8"/>
                  <a:gd name="T3" fmla="*/ 0 h 6"/>
                  <a:gd name="T4" fmla="*/ 8 w 8"/>
                  <a:gd name="T5" fmla="*/ 0 h 6"/>
                  <a:gd name="T6" fmla="*/ 8 w 8"/>
                  <a:gd name="T7" fmla="*/ 1 h 6"/>
                  <a:gd name="T8" fmla="*/ 2 w 8"/>
                  <a:gd name="T9" fmla="*/ 6 h 6"/>
                  <a:gd name="T10" fmla="*/ 1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cubicBezTo>
                      <a:pt x="0" y="4"/>
                      <a:pt x="1" y="2"/>
                      <a:pt x="1" y="0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4"/>
                      <a:pt x="4" y="4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lose/>
                  </a:path>
                </a:pathLst>
              </a:custGeom>
              <a:solidFill>
                <a:srgbClr val="79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3" name="Freeform 430"/>
              <p:cNvSpPr>
                <a:spLocks/>
              </p:cNvSpPr>
              <p:nvPr userDrawn="1"/>
            </p:nvSpPr>
            <p:spPr bwMode="auto">
              <a:xfrm>
                <a:off x="1390" y="-1108"/>
                <a:ext cx="14" cy="26"/>
              </a:xfrm>
              <a:custGeom>
                <a:avLst/>
                <a:gdLst>
                  <a:gd name="T0" fmla="*/ 0 w 6"/>
                  <a:gd name="T1" fmla="*/ 11 h 11"/>
                  <a:gd name="T2" fmla="*/ 4 w 6"/>
                  <a:gd name="T3" fmla="*/ 0 h 11"/>
                  <a:gd name="T4" fmla="*/ 4 w 6"/>
                  <a:gd name="T5" fmla="*/ 0 h 11"/>
                  <a:gd name="T6" fmla="*/ 0 w 6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cubicBezTo>
                      <a:pt x="0" y="7"/>
                      <a:pt x="0" y="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5"/>
                      <a:pt x="5" y="9"/>
                      <a:pt x="0" y="11"/>
                    </a:cubicBezTo>
                    <a:close/>
                  </a:path>
                </a:pathLst>
              </a:custGeom>
              <a:solidFill>
                <a:srgbClr val="7E5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4" name="Freeform 431"/>
              <p:cNvSpPr>
                <a:spLocks/>
              </p:cNvSpPr>
              <p:nvPr userDrawn="1"/>
            </p:nvSpPr>
            <p:spPr bwMode="auto">
              <a:xfrm>
                <a:off x="2006" y="-1685"/>
                <a:ext cx="12" cy="28"/>
              </a:xfrm>
              <a:custGeom>
                <a:avLst/>
                <a:gdLst>
                  <a:gd name="T0" fmla="*/ 2 w 5"/>
                  <a:gd name="T1" fmla="*/ 0 h 12"/>
                  <a:gd name="T2" fmla="*/ 0 w 5"/>
                  <a:gd name="T3" fmla="*/ 12 h 12"/>
                  <a:gd name="T4" fmla="*/ 2 w 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2" y="0"/>
                    </a:moveTo>
                    <a:cubicBezTo>
                      <a:pt x="5" y="5"/>
                      <a:pt x="4" y="8"/>
                      <a:pt x="0" y="12"/>
                    </a:cubicBezTo>
                    <a:cubicBezTo>
                      <a:pt x="1" y="8"/>
                      <a:pt x="1" y="4"/>
                      <a:pt x="2" y="0"/>
                    </a:cubicBezTo>
                    <a:close/>
                  </a:path>
                </a:pathLst>
              </a:custGeom>
              <a:solidFill>
                <a:srgbClr val="954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5" name="Freeform 432"/>
              <p:cNvSpPr>
                <a:spLocks/>
              </p:cNvSpPr>
              <p:nvPr userDrawn="1"/>
            </p:nvSpPr>
            <p:spPr bwMode="auto">
              <a:xfrm>
                <a:off x="1468" y="-1659"/>
                <a:ext cx="9" cy="24"/>
              </a:xfrm>
              <a:custGeom>
                <a:avLst/>
                <a:gdLst>
                  <a:gd name="T0" fmla="*/ 2 w 4"/>
                  <a:gd name="T1" fmla="*/ 0 h 10"/>
                  <a:gd name="T2" fmla="*/ 4 w 4"/>
                  <a:gd name="T3" fmla="*/ 10 h 10"/>
                  <a:gd name="T4" fmla="*/ 0 w 4"/>
                  <a:gd name="T5" fmla="*/ 1 h 10"/>
                  <a:gd name="T6" fmla="*/ 2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3" y="3"/>
                      <a:pt x="3" y="6"/>
                      <a:pt x="4" y="10"/>
                    </a:cubicBezTo>
                    <a:cubicBezTo>
                      <a:pt x="1" y="7"/>
                      <a:pt x="1" y="4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904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6" name="Freeform 433"/>
              <p:cNvSpPr>
                <a:spLocks/>
              </p:cNvSpPr>
              <p:nvPr userDrawn="1"/>
            </p:nvSpPr>
            <p:spPr bwMode="auto">
              <a:xfrm>
                <a:off x="1463" y="-1210"/>
                <a:ext cx="145" cy="92"/>
              </a:xfrm>
              <a:custGeom>
                <a:avLst/>
                <a:gdLst>
                  <a:gd name="T0" fmla="*/ 11 w 61"/>
                  <a:gd name="T1" fmla="*/ 20 h 39"/>
                  <a:gd name="T2" fmla="*/ 7 w 61"/>
                  <a:gd name="T3" fmla="*/ 16 h 39"/>
                  <a:gd name="T4" fmla="*/ 4 w 61"/>
                  <a:gd name="T5" fmla="*/ 8 h 39"/>
                  <a:gd name="T6" fmla="*/ 9 w 61"/>
                  <a:gd name="T7" fmla="*/ 2 h 39"/>
                  <a:gd name="T8" fmla="*/ 24 w 61"/>
                  <a:gd name="T9" fmla="*/ 4 h 39"/>
                  <a:gd name="T10" fmla="*/ 31 w 61"/>
                  <a:gd name="T11" fmla="*/ 7 h 39"/>
                  <a:gd name="T12" fmla="*/ 48 w 61"/>
                  <a:gd name="T13" fmla="*/ 8 h 39"/>
                  <a:gd name="T14" fmla="*/ 60 w 61"/>
                  <a:gd name="T15" fmla="*/ 26 h 39"/>
                  <a:gd name="T16" fmla="*/ 60 w 61"/>
                  <a:gd name="T17" fmla="*/ 29 h 39"/>
                  <a:gd name="T18" fmla="*/ 49 w 61"/>
                  <a:gd name="T19" fmla="*/ 35 h 39"/>
                  <a:gd name="T20" fmla="*/ 37 w 61"/>
                  <a:gd name="T21" fmla="*/ 24 h 39"/>
                  <a:gd name="T22" fmla="*/ 33 w 61"/>
                  <a:gd name="T23" fmla="*/ 18 h 39"/>
                  <a:gd name="T24" fmla="*/ 33 w 61"/>
                  <a:gd name="T25" fmla="*/ 18 h 39"/>
                  <a:gd name="T26" fmla="*/ 34 w 61"/>
                  <a:gd name="T27" fmla="*/ 19 h 39"/>
                  <a:gd name="T28" fmla="*/ 35 w 61"/>
                  <a:gd name="T29" fmla="*/ 23 h 39"/>
                  <a:gd name="T30" fmla="*/ 24 w 61"/>
                  <a:gd name="T31" fmla="*/ 28 h 39"/>
                  <a:gd name="T32" fmla="*/ 16 w 61"/>
                  <a:gd name="T33" fmla="*/ 26 h 39"/>
                  <a:gd name="T34" fmla="*/ 11 w 61"/>
                  <a:gd name="T35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39">
                    <a:moveTo>
                      <a:pt x="11" y="20"/>
                    </a:moveTo>
                    <a:cubicBezTo>
                      <a:pt x="12" y="17"/>
                      <a:pt x="10" y="16"/>
                      <a:pt x="7" y="16"/>
                    </a:cubicBezTo>
                    <a:cubicBezTo>
                      <a:pt x="0" y="17"/>
                      <a:pt x="2" y="12"/>
                      <a:pt x="4" y="8"/>
                    </a:cubicBezTo>
                    <a:cubicBezTo>
                      <a:pt x="5" y="6"/>
                      <a:pt x="7" y="4"/>
                      <a:pt x="9" y="2"/>
                    </a:cubicBezTo>
                    <a:cubicBezTo>
                      <a:pt x="14" y="0"/>
                      <a:pt x="19" y="2"/>
                      <a:pt x="24" y="4"/>
                    </a:cubicBezTo>
                    <a:cubicBezTo>
                      <a:pt x="26" y="5"/>
                      <a:pt x="29" y="6"/>
                      <a:pt x="31" y="7"/>
                    </a:cubicBezTo>
                    <a:cubicBezTo>
                      <a:pt x="37" y="6"/>
                      <a:pt x="42" y="6"/>
                      <a:pt x="48" y="8"/>
                    </a:cubicBezTo>
                    <a:cubicBezTo>
                      <a:pt x="55" y="9"/>
                      <a:pt x="61" y="17"/>
                      <a:pt x="60" y="26"/>
                    </a:cubicBezTo>
                    <a:cubicBezTo>
                      <a:pt x="60" y="27"/>
                      <a:pt x="60" y="28"/>
                      <a:pt x="60" y="29"/>
                    </a:cubicBezTo>
                    <a:cubicBezTo>
                      <a:pt x="59" y="38"/>
                      <a:pt x="58" y="39"/>
                      <a:pt x="49" y="35"/>
                    </a:cubicBezTo>
                    <a:cubicBezTo>
                      <a:pt x="43" y="33"/>
                      <a:pt x="41" y="27"/>
                      <a:pt x="37" y="24"/>
                    </a:cubicBezTo>
                    <a:cubicBezTo>
                      <a:pt x="36" y="22"/>
                      <a:pt x="36" y="19"/>
                      <a:pt x="33" y="18"/>
                    </a:cubicBezTo>
                    <a:cubicBezTo>
                      <a:pt x="33" y="18"/>
                      <a:pt x="33" y="19"/>
                      <a:pt x="33" y="18"/>
                    </a:cubicBezTo>
                    <a:cubicBezTo>
                      <a:pt x="33" y="18"/>
                      <a:pt x="33" y="18"/>
                      <a:pt x="34" y="19"/>
                    </a:cubicBezTo>
                    <a:cubicBezTo>
                      <a:pt x="35" y="20"/>
                      <a:pt x="36" y="21"/>
                      <a:pt x="35" y="23"/>
                    </a:cubicBezTo>
                    <a:cubicBezTo>
                      <a:pt x="32" y="24"/>
                      <a:pt x="28" y="25"/>
                      <a:pt x="24" y="28"/>
                    </a:cubicBezTo>
                    <a:cubicBezTo>
                      <a:pt x="21" y="30"/>
                      <a:pt x="18" y="29"/>
                      <a:pt x="16" y="26"/>
                    </a:cubicBezTo>
                    <a:cubicBezTo>
                      <a:pt x="14" y="24"/>
                      <a:pt x="12" y="23"/>
                      <a:pt x="11" y="20"/>
                    </a:cubicBezTo>
                    <a:close/>
                  </a:path>
                </a:pathLst>
              </a:custGeom>
              <a:solidFill>
                <a:srgbClr val="F7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7" name="Freeform 434"/>
              <p:cNvSpPr>
                <a:spLocks/>
              </p:cNvSpPr>
              <p:nvPr userDrawn="1"/>
            </p:nvSpPr>
            <p:spPr bwMode="auto">
              <a:xfrm>
                <a:off x="1477" y="-1206"/>
                <a:ext cx="178" cy="143"/>
              </a:xfrm>
              <a:custGeom>
                <a:avLst/>
                <a:gdLst>
                  <a:gd name="T0" fmla="*/ 5 w 75"/>
                  <a:gd name="T1" fmla="*/ 18 h 60"/>
                  <a:gd name="T2" fmla="*/ 9 w 75"/>
                  <a:gd name="T3" fmla="*/ 20 h 60"/>
                  <a:gd name="T4" fmla="*/ 20 w 75"/>
                  <a:gd name="T5" fmla="*/ 22 h 60"/>
                  <a:gd name="T6" fmla="*/ 29 w 75"/>
                  <a:gd name="T7" fmla="*/ 20 h 60"/>
                  <a:gd name="T8" fmla="*/ 31 w 75"/>
                  <a:gd name="T9" fmla="*/ 20 h 60"/>
                  <a:gd name="T10" fmla="*/ 37 w 75"/>
                  <a:gd name="T11" fmla="*/ 25 h 60"/>
                  <a:gd name="T12" fmla="*/ 50 w 75"/>
                  <a:gd name="T13" fmla="*/ 34 h 60"/>
                  <a:gd name="T14" fmla="*/ 53 w 75"/>
                  <a:gd name="T15" fmla="*/ 32 h 60"/>
                  <a:gd name="T16" fmla="*/ 49 w 75"/>
                  <a:gd name="T17" fmla="*/ 11 h 60"/>
                  <a:gd name="T18" fmla="*/ 38 w 75"/>
                  <a:gd name="T19" fmla="*/ 6 h 60"/>
                  <a:gd name="T20" fmla="*/ 25 w 75"/>
                  <a:gd name="T21" fmla="*/ 5 h 60"/>
                  <a:gd name="T22" fmla="*/ 55 w 75"/>
                  <a:gd name="T23" fmla="*/ 27 h 60"/>
                  <a:gd name="T24" fmla="*/ 65 w 75"/>
                  <a:gd name="T25" fmla="*/ 37 h 60"/>
                  <a:gd name="T26" fmla="*/ 73 w 75"/>
                  <a:gd name="T27" fmla="*/ 43 h 60"/>
                  <a:gd name="T28" fmla="*/ 70 w 75"/>
                  <a:gd name="T29" fmla="*/ 54 h 60"/>
                  <a:gd name="T30" fmla="*/ 60 w 75"/>
                  <a:gd name="T31" fmla="*/ 56 h 60"/>
                  <a:gd name="T32" fmla="*/ 61 w 75"/>
                  <a:gd name="T33" fmla="*/ 55 h 60"/>
                  <a:gd name="T34" fmla="*/ 66 w 75"/>
                  <a:gd name="T35" fmla="*/ 52 h 60"/>
                  <a:gd name="T36" fmla="*/ 70 w 75"/>
                  <a:gd name="T37" fmla="*/ 44 h 60"/>
                  <a:gd name="T38" fmla="*/ 63 w 75"/>
                  <a:gd name="T39" fmla="*/ 41 h 60"/>
                  <a:gd name="T40" fmla="*/ 48 w 75"/>
                  <a:gd name="T41" fmla="*/ 37 h 60"/>
                  <a:gd name="T42" fmla="*/ 40 w 75"/>
                  <a:gd name="T43" fmla="*/ 37 h 60"/>
                  <a:gd name="T44" fmla="*/ 27 w 75"/>
                  <a:gd name="T45" fmla="*/ 47 h 60"/>
                  <a:gd name="T46" fmla="*/ 12 w 75"/>
                  <a:gd name="T47" fmla="*/ 32 h 60"/>
                  <a:gd name="T48" fmla="*/ 8 w 75"/>
                  <a:gd name="T49" fmla="*/ 40 h 60"/>
                  <a:gd name="T50" fmla="*/ 2 w 75"/>
                  <a:gd name="T51" fmla="*/ 40 h 60"/>
                  <a:gd name="T52" fmla="*/ 0 w 75"/>
                  <a:gd name="T53" fmla="*/ 38 h 60"/>
                  <a:gd name="T54" fmla="*/ 1 w 75"/>
                  <a:gd name="T55" fmla="*/ 37 h 60"/>
                  <a:gd name="T56" fmla="*/ 2 w 75"/>
                  <a:gd name="T57" fmla="*/ 19 h 60"/>
                  <a:gd name="T58" fmla="*/ 5 w 75"/>
                  <a:gd name="T59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60">
                    <a:moveTo>
                      <a:pt x="5" y="18"/>
                    </a:moveTo>
                    <a:cubicBezTo>
                      <a:pt x="6" y="20"/>
                      <a:pt x="8" y="18"/>
                      <a:pt x="9" y="20"/>
                    </a:cubicBezTo>
                    <a:cubicBezTo>
                      <a:pt x="12" y="27"/>
                      <a:pt x="15" y="27"/>
                      <a:pt x="20" y="22"/>
                    </a:cubicBezTo>
                    <a:cubicBezTo>
                      <a:pt x="22" y="20"/>
                      <a:pt x="26" y="20"/>
                      <a:pt x="29" y="20"/>
                    </a:cubicBezTo>
                    <a:cubicBezTo>
                      <a:pt x="30" y="19"/>
                      <a:pt x="30" y="19"/>
                      <a:pt x="31" y="20"/>
                    </a:cubicBezTo>
                    <a:cubicBezTo>
                      <a:pt x="33" y="22"/>
                      <a:pt x="36" y="23"/>
                      <a:pt x="37" y="25"/>
                    </a:cubicBezTo>
                    <a:cubicBezTo>
                      <a:pt x="39" y="32"/>
                      <a:pt x="45" y="31"/>
                      <a:pt x="50" y="34"/>
                    </a:cubicBezTo>
                    <a:cubicBezTo>
                      <a:pt x="51" y="34"/>
                      <a:pt x="53" y="34"/>
                      <a:pt x="53" y="32"/>
                    </a:cubicBezTo>
                    <a:cubicBezTo>
                      <a:pt x="53" y="25"/>
                      <a:pt x="54" y="17"/>
                      <a:pt x="49" y="11"/>
                    </a:cubicBezTo>
                    <a:cubicBezTo>
                      <a:pt x="46" y="7"/>
                      <a:pt x="42" y="6"/>
                      <a:pt x="38" y="6"/>
                    </a:cubicBezTo>
                    <a:cubicBezTo>
                      <a:pt x="34" y="5"/>
                      <a:pt x="30" y="5"/>
                      <a:pt x="25" y="5"/>
                    </a:cubicBezTo>
                    <a:cubicBezTo>
                      <a:pt x="43" y="0"/>
                      <a:pt x="57" y="9"/>
                      <a:pt x="55" y="27"/>
                    </a:cubicBezTo>
                    <a:cubicBezTo>
                      <a:pt x="54" y="34"/>
                      <a:pt x="57" y="37"/>
                      <a:pt x="65" y="37"/>
                    </a:cubicBezTo>
                    <a:cubicBezTo>
                      <a:pt x="69" y="37"/>
                      <a:pt x="72" y="38"/>
                      <a:pt x="73" y="43"/>
                    </a:cubicBezTo>
                    <a:cubicBezTo>
                      <a:pt x="75" y="48"/>
                      <a:pt x="73" y="51"/>
                      <a:pt x="70" y="54"/>
                    </a:cubicBezTo>
                    <a:cubicBezTo>
                      <a:pt x="67" y="57"/>
                      <a:pt x="64" y="60"/>
                      <a:pt x="60" y="56"/>
                    </a:cubicBezTo>
                    <a:cubicBezTo>
                      <a:pt x="60" y="56"/>
                      <a:pt x="61" y="56"/>
                      <a:pt x="61" y="55"/>
                    </a:cubicBezTo>
                    <a:cubicBezTo>
                      <a:pt x="62" y="54"/>
                      <a:pt x="65" y="54"/>
                      <a:pt x="66" y="52"/>
                    </a:cubicBezTo>
                    <a:cubicBezTo>
                      <a:pt x="69" y="50"/>
                      <a:pt x="71" y="48"/>
                      <a:pt x="70" y="44"/>
                    </a:cubicBezTo>
                    <a:cubicBezTo>
                      <a:pt x="68" y="40"/>
                      <a:pt x="65" y="41"/>
                      <a:pt x="63" y="41"/>
                    </a:cubicBezTo>
                    <a:cubicBezTo>
                      <a:pt x="57" y="41"/>
                      <a:pt x="53" y="38"/>
                      <a:pt x="48" y="37"/>
                    </a:cubicBezTo>
                    <a:cubicBezTo>
                      <a:pt x="45" y="36"/>
                      <a:pt x="43" y="34"/>
                      <a:pt x="40" y="37"/>
                    </a:cubicBezTo>
                    <a:cubicBezTo>
                      <a:pt x="37" y="42"/>
                      <a:pt x="33" y="45"/>
                      <a:pt x="27" y="47"/>
                    </a:cubicBezTo>
                    <a:cubicBezTo>
                      <a:pt x="19" y="45"/>
                      <a:pt x="16" y="43"/>
                      <a:pt x="12" y="32"/>
                    </a:cubicBezTo>
                    <a:cubicBezTo>
                      <a:pt x="11" y="35"/>
                      <a:pt x="10" y="38"/>
                      <a:pt x="8" y="40"/>
                    </a:cubicBezTo>
                    <a:cubicBezTo>
                      <a:pt x="6" y="43"/>
                      <a:pt x="4" y="43"/>
                      <a:pt x="2" y="40"/>
                    </a:cubicBezTo>
                    <a:cubicBezTo>
                      <a:pt x="1" y="39"/>
                      <a:pt x="1" y="39"/>
                      <a:pt x="0" y="38"/>
                    </a:cubicBezTo>
                    <a:cubicBezTo>
                      <a:pt x="0" y="38"/>
                      <a:pt x="1" y="37"/>
                      <a:pt x="1" y="37"/>
                    </a:cubicBezTo>
                    <a:cubicBezTo>
                      <a:pt x="8" y="32"/>
                      <a:pt x="6" y="25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lose/>
                  </a:path>
                </a:pathLst>
              </a:custGeom>
              <a:solidFill>
                <a:srgbClr val="6E3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8" name="Freeform 435"/>
              <p:cNvSpPr>
                <a:spLocks/>
              </p:cNvSpPr>
              <p:nvPr userDrawn="1"/>
            </p:nvSpPr>
            <p:spPr bwMode="auto">
              <a:xfrm>
                <a:off x="1643" y="-1234"/>
                <a:ext cx="98" cy="171"/>
              </a:xfrm>
              <a:custGeom>
                <a:avLst/>
                <a:gdLst>
                  <a:gd name="T0" fmla="*/ 0 w 41"/>
                  <a:gd name="T1" fmla="*/ 71 h 72"/>
                  <a:gd name="T2" fmla="*/ 9 w 41"/>
                  <a:gd name="T3" fmla="*/ 48 h 72"/>
                  <a:gd name="T4" fmla="*/ 9 w 41"/>
                  <a:gd name="T5" fmla="*/ 23 h 72"/>
                  <a:gd name="T6" fmla="*/ 5 w 41"/>
                  <a:gd name="T7" fmla="*/ 30 h 72"/>
                  <a:gd name="T8" fmla="*/ 5 w 41"/>
                  <a:gd name="T9" fmla="*/ 11 h 72"/>
                  <a:gd name="T10" fmla="*/ 5 w 41"/>
                  <a:gd name="T11" fmla="*/ 11 h 72"/>
                  <a:gd name="T12" fmla="*/ 11 w 41"/>
                  <a:gd name="T13" fmla="*/ 19 h 72"/>
                  <a:gd name="T14" fmla="*/ 8 w 41"/>
                  <a:gd name="T15" fmla="*/ 7 h 72"/>
                  <a:gd name="T16" fmla="*/ 8 w 41"/>
                  <a:gd name="T17" fmla="*/ 7 h 72"/>
                  <a:gd name="T18" fmla="*/ 12 w 41"/>
                  <a:gd name="T19" fmla="*/ 3 h 72"/>
                  <a:gd name="T20" fmla="*/ 13 w 41"/>
                  <a:gd name="T21" fmla="*/ 6 h 72"/>
                  <a:gd name="T22" fmla="*/ 22 w 41"/>
                  <a:gd name="T23" fmla="*/ 15 h 72"/>
                  <a:gd name="T24" fmla="*/ 26 w 41"/>
                  <a:gd name="T25" fmla="*/ 17 h 72"/>
                  <a:gd name="T26" fmla="*/ 22 w 41"/>
                  <a:gd name="T27" fmla="*/ 20 h 72"/>
                  <a:gd name="T28" fmla="*/ 21 w 41"/>
                  <a:gd name="T29" fmla="*/ 21 h 72"/>
                  <a:gd name="T30" fmla="*/ 16 w 41"/>
                  <a:gd name="T31" fmla="*/ 26 h 72"/>
                  <a:gd name="T32" fmla="*/ 34 w 41"/>
                  <a:gd name="T33" fmla="*/ 10 h 72"/>
                  <a:gd name="T34" fmla="*/ 36 w 41"/>
                  <a:gd name="T35" fmla="*/ 0 h 72"/>
                  <a:gd name="T36" fmla="*/ 40 w 41"/>
                  <a:gd name="T37" fmla="*/ 8 h 72"/>
                  <a:gd name="T38" fmla="*/ 23 w 41"/>
                  <a:gd name="T39" fmla="*/ 31 h 72"/>
                  <a:gd name="T40" fmla="*/ 15 w 41"/>
                  <a:gd name="T41" fmla="*/ 41 h 72"/>
                  <a:gd name="T42" fmla="*/ 8 w 41"/>
                  <a:gd name="T43" fmla="*/ 64 h 72"/>
                  <a:gd name="T44" fmla="*/ 2 w 41"/>
                  <a:gd name="T45" fmla="*/ 71 h 72"/>
                  <a:gd name="T46" fmla="*/ 0 w 41"/>
                  <a:gd name="T47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72">
                    <a:moveTo>
                      <a:pt x="0" y="71"/>
                    </a:moveTo>
                    <a:cubicBezTo>
                      <a:pt x="4" y="64"/>
                      <a:pt x="11" y="56"/>
                      <a:pt x="9" y="48"/>
                    </a:cubicBezTo>
                    <a:cubicBezTo>
                      <a:pt x="8" y="40"/>
                      <a:pt x="13" y="32"/>
                      <a:pt x="9" y="23"/>
                    </a:cubicBezTo>
                    <a:cubicBezTo>
                      <a:pt x="8" y="25"/>
                      <a:pt x="8" y="28"/>
                      <a:pt x="5" y="30"/>
                    </a:cubicBezTo>
                    <a:cubicBezTo>
                      <a:pt x="7" y="23"/>
                      <a:pt x="7" y="17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9" y="13"/>
                      <a:pt x="9" y="13"/>
                      <a:pt x="11" y="19"/>
                    </a:cubicBezTo>
                    <a:cubicBezTo>
                      <a:pt x="11" y="15"/>
                      <a:pt x="7" y="12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5"/>
                      <a:pt x="9" y="3"/>
                      <a:pt x="12" y="3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2" y="12"/>
                      <a:pt x="16" y="15"/>
                      <a:pt x="22" y="15"/>
                    </a:cubicBezTo>
                    <a:cubicBezTo>
                      <a:pt x="24" y="15"/>
                      <a:pt x="25" y="15"/>
                      <a:pt x="26" y="17"/>
                    </a:cubicBezTo>
                    <a:cubicBezTo>
                      <a:pt x="26" y="19"/>
                      <a:pt x="24" y="19"/>
                      <a:pt x="22" y="20"/>
                    </a:cubicBezTo>
                    <a:cubicBezTo>
                      <a:pt x="22" y="20"/>
                      <a:pt x="19" y="19"/>
                      <a:pt x="21" y="21"/>
                    </a:cubicBezTo>
                    <a:cubicBezTo>
                      <a:pt x="26" y="29"/>
                      <a:pt x="17" y="24"/>
                      <a:pt x="16" y="26"/>
                    </a:cubicBezTo>
                    <a:cubicBezTo>
                      <a:pt x="26" y="27"/>
                      <a:pt x="34" y="20"/>
                      <a:pt x="34" y="10"/>
                    </a:cubicBezTo>
                    <a:cubicBezTo>
                      <a:pt x="34" y="7"/>
                      <a:pt x="33" y="3"/>
                      <a:pt x="36" y="0"/>
                    </a:cubicBezTo>
                    <a:cubicBezTo>
                      <a:pt x="40" y="1"/>
                      <a:pt x="40" y="4"/>
                      <a:pt x="40" y="8"/>
                    </a:cubicBezTo>
                    <a:cubicBezTo>
                      <a:pt x="41" y="18"/>
                      <a:pt x="34" y="29"/>
                      <a:pt x="23" y="31"/>
                    </a:cubicBezTo>
                    <a:cubicBezTo>
                      <a:pt x="18" y="33"/>
                      <a:pt x="15" y="35"/>
                      <a:pt x="15" y="41"/>
                    </a:cubicBezTo>
                    <a:cubicBezTo>
                      <a:pt x="14" y="49"/>
                      <a:pt x="12" y="56"/>
                      <a:pt x="8" y="64"/>
                    </a:cubicBezTo>
                    <a:cubicBezTo>
                      <a:pt x="7" y="67"/>
                      <a:pt x="5" y="70"/>
                      <a:pt x="2" y="71"/>
                    </a:cubicBezTo>
                    <a:cubicBezTo>
                      <a:pt x="1" y="72"/>
                      <a:pt x="0" y="71"/>
                      <a:pt x="0" y="71"/>
                    </a:cubicBezTo>
                    <a:close/>
                  </a:path>
                </a:pathLst>
              </a:custGeom>
              <a:solidFill>
                <a:srgbClr val="583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9" name="Freeform 436"/>
              <p:cNvSpPr>
                <a:spLocks/>
              </p:cNvSpPr>
              <p:nvPr userDrawn="1"/>
            </p:nvSpPr>
            <p:spPr bwMode="auto">
              <a:xfrm>
                <a:off x="1589" y="-1080"/>
                <a:ext cx="33" cy="57"/>
              </a:xfrm>
              <a:custGeom>
                <a:avLst/>
                <a:gdLst>
                  <a:gd name="T0" fmla="*/ 13 w 14"/>
                  <a:gd name="T1" fmla="*/ 3 h 24"/>
                  <a:gd name="T2" fmla="*/ 6 w 14"/>
                  <a:gd name="T3" fmla="*/ 16 h 24"/>
                  <a:gd name="T4" fmla="*/ 13 w 14"/>
                  <a:gd name="T5" fmla="*/ 14 h 24"/>
                  <a:gd name="T6" fmla="*/ 14 w 14"/>
                  <a:gd name="T7" fmla="*/ 17 h 24"/>
                  <a:gd name="T8" fmla="*/ 2 w 14"/>
                  <a:gd name="T9" fmla="*/ 24 h 24"/>
                  <a:gd name="T10" fmla="*/ 1 w 14"/>
                  <a:gd name="T11" fmla="*/ 23 h 24"/>
                  <a:gd name="T12" fmla="*/ 9 w 14"/>
                  <a:gd name="T13" fmla="*/ 3 h 24"/>
                  <a:gd name="T14" fmla="*/ 13 w 14"/>
                  <a:gd name="T1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13" y="3"/>
                    </a:moveTo>
                    <a:cubicBezTo>
                      <a:pt x="10" y="7"/>
                      <a:pt x="9" y="12"/>
                      <a:pt x="6" y="16"/>
                    </a:cubicBezTo>
                    <a:cubicBezTo>
                      <a:pt x="9" y="17"/>
                      <a:pt x="11" y="15"/>
                      <a:pt x="13" y="14"/>
                    </a:cubicBezTo>
                    <a:cubicBezTo>
                      <a:pt x="14" y="15"/>
                      <a:pt x="14" y="16"/>
                      <a:pt x="14" y="17"/>
                    </a:cubicBezTo>
                    <a:cubicBezTo>
                      <a:pt x="10" y="20"/>
                      <a:pt x="6" y="22"/>
                      <a:pt x="2" y="24"/>
                    </a:cubicBezTo>
                    <a:cubicBezTo>
                      <a:pt x="2" y="24"/>
                      <a:pt x="1" y="24"/>
                      <a:pt x="1" y="23"/>
                    </a:cubicBezTo>
                    <a:cubicBezTo>
                      <a:pt x="0" y="15"/>
                      <a:pt x="6" y="9"/>
                      <a:pt x="9" y="3"/>
                    </a:cubicBezTo>
                    <a:cubicBezTo>
                      <a:pt x="10" y="1"/>
                      <a:pt x="12" y="0"/>
                      <a:pt x="13" y="3"/>
                    </a:cubicBezTo>
                    <a:close/>
                  </a:path>
                </a:pathLst>
              </a:custGeom>
              <a:solidFill>
                <a:srgbClr val="7541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0" name="Freeform 437"/>
              <p:cNvSpPr>
                <a:spLocks/>
              </p:cNvSpPr>
              <p:nvPr userDrawn="1"/>
            </p:nvSpPr>
            <p:spPr bwMode="auto">
              <a:xfrm>
                <a:off x="1603" y="-1065"/>
                <a:ext cx="45" cy="64"/>
              </a:xfrm>
              <a:custGeom>
                <a:avLst/>
                <a:gdLst>
                  <a:gd name="T0" fmla="*/ 7 w 19"/>
                  <a:gd name="T1" fmla="*/ 11 h 27"/>
                  <a:gd name="T2" fmla="*/ 7 w 19"/>
                  <a:gd name="T3" fmla="*/ 8 h 27"/>
                  <a:gd name="T4" fmla="*/ 17 w 19"/>
                  <a:gd name="T5" fmla="*/ 0 h 27"/>
                  <a:gd name="T6" fmla="*/ 18 w 19"/>
                  <a:gd name="T7" fmla="*/ 0 h 27"/>
                  <a:gd name="T8" fmla="*/ 18 w 19"/>
                  <a:gd name="T9" fmla="*/ 1 h 27"/>
                  <a:gd name="T10" fmla="*/ 7 w 19"/>
                  <a:gd name="T11" fmla="*/ 25 h 27"/>
                  <a:gd name="T12" fmla="*/ 5 w 19"/>
                  <a:gd name="T13" fmla="*/ 27 h 27"/>
                  <a:gd name="T14" fmla="*/ 7 w 19"/>
                  <a:gd name="T1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7">
                    <a:moveTo>
                      <a:pt x="7" y="11"/>
                    </a:moveTo>
                    <a:cubicBezTo>
                      <a:pt x="7" y="10"/>
                      <a:pt x="7" y="9"/>
                      <a:pt x="7" y="8"/>
                    </a:cubicBezTo>
                    <a:cubicBezTo>
                      <a:pt x="10" y="5"/>
                      <a:pt x="13" y="3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1"/>
                      <a:pt x="18" y="1"/>
                    </a:cubicBezTo>
                    <a:cubicBezTo>
                      <a:pt x="12" y="8"/>
                      <a:pt x="10" y="17"/>
                      <a:pt x="7" y="25"/>
                    </a:cubicBezTo>
                    <a:cubicBezTo>
                      <a:pt x="6" y="26"/>
                      <a:pt x="6" y="26"/>
                      <a:pt x="5" y="27"/>
                    </a:cubicBezTo>
                    <a:cubicBezTo>
                      <a:pt x="0" y="21"/>
                      <a:pt x="6" y="16"/>
                      <a:pt x="7" y="11"/>
                    </a:cubicBezTo>
                    <a:close/>
                  </a:path>
                </a:pathLst>
              </a:custGeom>
              <a:solidFill>
                <a:srgbClr val="535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1" name="Freeform 438"/>
              <p:cNvSpPr>
                <a:spLocks/>
              </p:cNvSpPr>
              <p:nvPr userDrawn="1"/>
            </p:nvSpPr>
            <p:spPr bwMode="auto">
              <a:xfrm>
                <a:off x="1586" y="-1239"/>
                <a:ext cx="43" cy="7"/>
              </a:xfrm>
              <a:custGeom>
                <a:avLst/>
                <a:gdLst>
                  <a:gd name="T0" fmla="*/ 18 w 18"/>
                  <a:gd name="T1" fmla="*/ 2 h 3"/>
                  <a:gd name="T2" fmla="*/ 18 w 18"/>
                  <a:gd name="T3" fmla="*/ 3 h 3"/>
                  <a:gd name="T4" fmla="*/ 0 w 18"/>
                  <a:gd name="T5" fmla="*/ 1 h 3"/>
                  <a:gd name="T6" fmla="*/ 18 w 18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">
                    <a:moveTo>
                      <a:pt x="18" y="2"/>
                    </a:moveTo>
                    <a:cubicBezTo>
                      <a:pt x="18" y="3"/>
                      <a:pt x="18" y="3"/>
                      <a:pt x="18" y="3"/>
                    </a:cubicBezTo>
                    <a:cubicBezTo>
                      <a:pt x="12" y="2"/>
                      <a:pt x="6" y="2"/>
                      <a:pt x="0" y="1"/>
                    </a:cubicBezTo>
                    <a:cubicBezTo>
                      <a:pt x="6" y="0"/>
                      <a:pt x="12" y="0"/>
                      <a:pt x="18" y="2"/>
                    </a:cubicBezTo>
                    <a:close/>
                  </a:path>
                </a:pathLst>
              </a:custGeom>
              <a:solidFill>
                <a:srgbClr val="6224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2" name="Freeform 439"/>
              <p:cNvSpPr>
                <a:spLocks/>
              </p:cNvSpPr>
              <p:nvPr userDrawn="1"/>
            </p:nvSpPr>
            <p:spPr bwMode="auto">
              <a:xfrm>
                <a:off x="2286" y="-662"/>
                <a:ext cx="66" cy="69"/>
              </a:xfrm>
              <a:custGeom>
                <a:avLst/>
                <a:gdLst>
                  <a:gd name="T0" fmla="*/ 12 w 28"/>
                  <a:gd name="T1" fmla="*/ 2 h 29"/>
                  <a:gd name="T2" fmla="*/ 16 w 28"/>
                  <a:gd name="T3" fmla="*/ 4 h 29"/>
                  <a:gd name="T4" fmla="*/ 25 w 28"/>
                  <a:gd name="T5" fmla="*/ 18 h 29"/>
                  <a:gd name="T6" fmla="*/ 27 w 28"/>
                  <a:gd name="T7" fmla="*/ 19 h 29"/>
                  <a:gd name="T8" fmla="*/ 24 w 28"/>
                  <a:gd name="T9" fmla="*/ 27 h 29"/>
                  <a:gd name="T10" fmla="*/ 14 w 28"/>
                  <a:gd name="T11" fmla="*/ 24 h 29"/>
                  <a:gd name="T12" fmla="*/ 5 w 28"/>
                  <a:gd name="T13" fmla="*/ 14 h 29"/>
                  <a:gd name="T14" fmla="*/ 3 w 28"/>
                  <a:gd name="T15" fmla="*/ 11 h 29"/>
                  <a:gd name="T16" fmla="*/ 1 w 28"/>
                  <a:gd name="T17" fmla="*/ 2 h 29"/>
                  <a:gd name="T18" fmla="*/ 4 w 28"/>
                  <a:gd name="T19" fmla="*/ 0 h 29"/>
                  <a:gd name="T20" fmla="*/ 12 w 28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2" y="2"/>
                    </a:moveTo>
                    <a:cubicBezTo>
                      <a:pt x="14" y="3"/>
                      <a:pt x="15" y="3"/>
                      <a:pt x="16" y="4"/>
                    </a:cubicBezTo>
                    <a:cubicBezTo>
                      <a:pt x="21" y="8"/>
                      <a:pt x="20" y="15"/>
                      <a:pt x="25" y="18"/>
                    </a:cubicBezTo>
                    <a:cubicBezTo>
                      <a:pt x="26" y="18"/>
                      <a:pt x="26" y="19"/>
                      <a:pt x="27" y="19"/>
                    </a:cubicBezTo>
                    <a:cubicBezTo>
                      <a:pt x="28" y="23"/>
                      <a:pt x="25" y="24"/>
                      <a:pt x="24" y="27"/>
                    </a:cubicBezTo>
                    <a:cubicBezTo>
                      <a:pt x="19" y="29"/>
                      <a:pt x="17" y="25"/>
                      <a:pt x="14" y="24"/>
                    </a:cubicBezTo>
                    <a:cubicBezTo>
                      <a:pt x="11" y="21"/>
                      <a:pt x="7" y="18"/>
                      <a:pt x="5" y="14"/>
                    </a:cubicBezTo>
                    <a:cubicBezTo>
                      <a:pt x="5" y="13"/>
                      <a:pt x="4" y="12"/>
                      <a:pt x="3" y="11"/>
                    </a:cubicBezTo>
                    <a:cubicBezTo>
                      <a:pt x="0" y="8"/>
                      <a:pt x="3" y="5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7" y="0"/>
                      <a:pt x="10" y="0"/>
                      <a:pt x="12" y="2"/>
                    </a:cubicBezTo>
                    <a:close/>
                  </a:path>
                </a:pathLst>
              </a:custGeom>
              <a:solidFill>
                <a:srgbClr val="F1B6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3" name="Freeform 440"/>
              <p:cNvSpPr>
                <a:spLocks/>
              </p:cNvSpPr>
              <p:nvPr userDrawn="1"/>
            </p:nvSpPr>
            <p:spPr bwMode="auto">
              <a:xfrm>
                <a:off x="2279" y="-674"/>
                <a:ext cx="42" cy="38"/>
              </a:xfrm>
              <a:custGeom>
                <a:avLst/>
                <a:gdLst>
                  <a:gd name="T0" fmla="*/ 15 w 18"/>
                  <a:gd name="T1" fmla="*/ 7 h 16"/>
                  <a:gd name="T2" fmla="*/ 5 w 18"/>
                  <a:gd name="T3" fmla="*/ 6 h 16"/>
                  <a:gd name="T4" fmla="*/ 6 w 18"/>
                  <a:gd name="T5" fmla="*/ 16 h 16"/>
                  <a:gd name="T6" fmla="*/ 3 w 18"/>
                  <a:gd name="T7" fmla="*/ 12 h 16"/>
                  <a:gd name="T8" fmla="*/ 0 w 18"/>
                  <a:gd name="T9" fmla="*/ 8 h 16"/>
                  <a:gd name="T10" fmla="*/ 18 w 18"/>
                  <a:gd name="T11" fmla="*/ 0 h 16"/>
                  <a:gd name="T12" fmla="*/ 15 w 18"/>
                  <a:gd name="T1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6">
                    <a:moveTo>
                      <a:pt x="15" y="7"/>
                    </a:moveTo>
                    <a:cubicBezTo>
                      <a:pt x="12" y="8"/>
                      <a:pt x="9" y="7"/>
                      <a:pt x="5" y="6"/>
                    </a:cubicBezTo>
                    <a:cubicBezTo>
                      <a:pt x="10" y="9"/>
                      <a:pt x="5" y="13"/>
                      <a:pt x="6" y="16"/>
                    </a:cubicBezTo>
                    <a:cubicBezTo>
                      <a:pt x="4" y="16"/>
                      <a:pt x="3" y="14"/>
                      <a:pt x="3" y="12"/>
                    </a:cubicBezTo>
                    <a:cubicBezTo>
                      <a:pt x="3" y="10"/>
                      <a:pt x="0" y="10"/>
                      <a:pt x="0" y="8"/>
                    </a:cubicBezTo>
                    <a:cubicBezTo>
                      <a:pt x="4" y="1"/>
                      <a:pt x="13" y="4"/>
                      <a:pt x="18" y="0"/>
                    </a:cubicBezTo>
                    <a:cubicBezTo>
                      <a:pt x="18" y="3"/>
                      <a:pt x="13" y="3"/>
                      <a:pt x="15" y="7"/>
                    </a:cubicBezTo>
                    <a:close/>
                  </a:path>
                </a:pathLst>
              </a:custGeom>
              <a:solidFill>
                <a:srgbClr val="72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4" name="Freeform 441"/>
              <p:cNvSpPr>
                <a:spLocks/>
              </p:cNvSpPr>
              <p:nvPr userDrawn="1"/>
            </p:nvSpPr>
            <p:spPr bwMode="auto">
              <a:xfrm>
                <a:off x="2229" y="-655"/>
                <a:ext cx="57" cy="19"/>
              </a:xfrm>
              <a:custGeom>
                <a:avLst/>
                <a:gdLst>
                  <a:gd name="T0" fmla="*/ 21 w 24"/>
                  <a:gd name="T1" fmla="*/ 0 h 8"/>
                  <a:gd name="T2" fmla="*/ 24 w 24"/>
                  <a:gd name="T3" fmla="*/ 4 h 8"/>
                  <a:gd name="T4" fmla="*/ 17 w 24"/>
                  <a:gd name="T5" fmla="*/ 3 h 8"/>
                  <a:gd name="T6" fmla="*/ 0 w 24"/>
                  <a:gd name="T7" fmla="*/ 8 h 8"/>
                  <a:gd name="T8" fmla="*/ 0 w 24"/>
                  <a:gd name="T9" fmla="*/ 6 h 8"/>
                  <a:gd name="T10" fmla="*/ 2 w 24"/>
                  <a:gd name="T11" fmla="*/ 5 h 8"/>
                  <a:gd name="T12" fmla="*/ 4 w 24"/>
                  <a:gd name="T13" fmla="*/ 5 h 8"/>
                  <a:gd name="T14" fmla="*/ 21 w 2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8">
                    <a:moveTo>
                      <a:pt x="21" y="0"/>
                    </a:moveTo>
                    <a:cubicBezTo>
                      <a:pt x="22" y="1"/>
                      <a:pt x="24" y="2"/>
                      <a:pt x="24" y="4"/>
                    </a:cubicBezTo>
                    <a:cubicBezTo>
                      <a:pt x="22" y="1"/>
                      <a:pt x="19" y="2"/>
                      <a:pt x="17" y="3"/>
                    </a:cubicBezTo>
                    <a:cubicBezTo>
                      <a:pt x="11" y="5"/>
                      <a:pt x="6" y="6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10" y="3"/>
                      <a:pt x="16" y="1"/>
                      <a:pt x="21" y="0"/>
                    </a:cubicBezTo>
                    <a:close/>
                  </a:path>
                </a:pathLst>
              </a:custGeom>
              <a:solidFill>
                <a:srgbClr val="684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5" name="Freeform 442"/>
              <p:cNvSpPr>
                <a:spLocks/>
              </p:cNvSpPr>
              <p:nvPr userDrawn="1"/>
            </p:nvSpPr>
            <p:spPr bwMode="auto">
              <a:xfrm>
                <a:off x="2212" y="-617"/>
                <a:ext cx="45" cy="17"/>
              </a:xfrm>
              <a:custGeom>
                <a:avLst/>
                <a:gdLst>
                  <a:gd name="T0" fmla="*/ 2 w 19"/>
                  <a:gd name="T1" fmla="*/ 3 h 7"/>
                  <a:gd name="T2" fmla="*/ 2 w 19"/>
                  <a:gd name="T3" fmla="*/ 0 h 7"/>
                  <a:gd name="T4" fmla="*/ 19 w 19"/>
                  <a:gd name="T5" fmla="*/ 6 h 7"/>
                  <a:gd name="T6" fmla="*/ 2 w 19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7">
                    <a:moveTo>
                      <a:pt x="2" y="3"/>
                    </a:moveTo>
                    <a:cubicBezTo>
                      <a:pt x="0" y="2"/>
                      <a:pt x="2" y="1"/>
                      <a:pt x="2" y="0"/>
                    </a:cubicBezTo>
                    <a:cubicBezTo>
                      <a:pt x="7" y="2"/>
                      <a:pt x="12" y="4"/>
                      <a:pt x="19" y="6"/>
                    </a:cubicBezTo>
                    <a:cubicBezTo>
                      <a:pt x="12" y="7"/>
                      <a:pt x="7" y="3"/>
                      <a:pt x="2" y="3"/>
                    </a:cubicBezTo>
                    <a:close/>
                  </a:path>
                </a:pathLst>
              </a:custGeom>
              <a:solidFill>
                <a:srgbClr val="662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6" name="Freeform 443"/>
              <p:cNvSpPr>
                <a:spLocks/>
              </p:cNvSpPr>
              <p:nvPr userDrawn="1"/>
            </p:nvSpPr>
            <p:spPr bwMode="auto">
              <a:xfrm>
                <a:off x="2340" y="-621"/>
                <a:ext cx="19" cy="23"/>
              </a:xfrm>
              <a:custGeom>
                <a:avLst/>
                <a:gdLst>
                  <a:gd name="T0" fmla="*/ 1 w 8"/>
                  <a:gd name="T1" fmla="*/ 10 h 10"/>
                  <a:gd name="T2" fmla="*/ 3 w 8"/>
                  <a:gd name="T3" fmla="*/ 2 h 10"/>
                  <a:gd name="T4" fmla="*/ 7 w 8"/>
                  <a:gd name="T5" fmla="*/ 0 h 10"/>
                  <a:gd name="T6" fmla="*/ 8 w 8"/>
                  <a:gd name="T7" fmla="*/ 1 h 10"/>
                  <a:gd name="T8" fmla="*/ 1 w 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10"/>
                    </a:moveTo>
                    <a:cubicBezTo>
                      <a:pt x="0" y="7"/>
                      <a:pt x="5" y="6"/>
                      <a:pt x="3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5"/>
                      <a:pt x="5" y="8"/>
                      <a:pt x="1" y="10"/>
                    </a:cubicBezTo>
                    <a:close/>
                  </a:path>
                </a:pathLst>
              </a:custGeom>
              <a:solidFill>
                <a:srgbClr val="614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7" name="Freeform 444"/>
              <p:cNvSpPr>
                <a:spLocks/>
              </p:cNvSpPr>
              <p:nvPr userDrawn="1"/>
            </p:nvSpPr>
            <p:spPr bwMode="auto">
              <a:xfrm>
                <a:off x="2298" y="-629"/>
                <a:ext cx="21" cy="24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10 h 10"/>
                  <a:gd name="T4" fmla="*/ 0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3" y="3"/>
                      <a:pt x="8" y="5"/>
                      <a:pt x="9" y="10"/>
                    </a:cubicBezTo>
                    <a:cubicBezTo>
                      <a:pt x="5" y="8"/>
                      <a:pt x="1" y="5"/>
                      <a:pt x="0" y="0"/>
                    </a:cubicBezTo>
                    <a:close/>
                  </a:path>
                </a:pathLst>
              </a:custGeom>
              <a:solidFill>
                <a:srgbClr val="773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8" name="Freeform 445"/>
              <p:cNvSpPr>
                <a:spLocks/>
              </p:cNvSpPr>
              <p:nvPr userDrawn="1"/>
            </p:nvSpPr>
            <p:spPr bwMode="auto">
              <a:xfrm>
                <a:off x="2245" y="-633"/>
                <a:ext cx="24" cy="7"/>
              </a:xfrm>
              <a:custGeom>
                <a:avLst/>
                <a:gdLst>
                  <a:gd name="T0" fmla="*/ 0 w 10"/>
                  <a:gd name="T1" fmla="*/ 3 h 3"/>
                  <a:gd name="T2" fmla="*/ 10 w 10"/>
                  <a:gd name="T3" fmla="*/ 0 h 3"/>
                  <a:gd name="T4" fmla="*/ 0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3" y="0"/>
                      <a:pt x="7" y="1"/>
                      <a:pt x="10" y="0"/>
                    </a:cubicBezTo>
                    <a:cubicBezTo>
                      <a:pt x="7" y="3"/>
                      <a:pt x="4" y="3"/>
                      <a:pt x="0" y="3"/>
                    </a:cubicBezTo>
                    <a:close/>
                  </a:path>
                </a:pathLst>
              </a:custGeom>
              <a:solidFill>
                <a:srgbClr val="5A3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9" name="Freeform 446"/>
              <p:cNvSpPr>
                <a:spLocks/>
              </p:cNvSpPr>
              <p:nvPr userDrawn="1"/>
            </p:nvSpPr>
            <p:spPr bwMode="auto">
              <a:xfrm>
                <a:off x="446" y="-1177"/>
                <a:ext cx="62" cy="161"/>
              </a:xfrm>
              <a:custGeom>
                <a:avLst/>
                <a:gdLst>
                  <a:gd name="T0" fmla="*/ 21 w 26"/>
                  <a:gd name="T1" fmla="*/ 0 h 68"/>
                  <a:gd name="T2" fmla="*/ 22 w 26"/>
                  <a:gd name="T3" fmla="*/ 1 h 68"/>
                  <a:gd name="T4" fmla="*/ 26 w 26"/>
                  <a:gd name="T5" fmla="*/ 27 h 68"/>
                  <a:gd name="T6" fmla="*/ 25 w 26"/>
                  <a:gd name="T7" fmla="*/ 40 h 68"/>
                  <a:gd name="T8" fmla="*/ 19 w 26"/>
                  <a:gd name="T9" fmla="*/ 51 h 68"/>
                  <a:gd name="T10" fmla="*/ 12 w 26"/>
                  <a:gd name="T11" fmla="*/ 67 h 68"/>
                  <a:gd name="T12" fmla="*/ 11 w 26"/>
                  <a:gd name="T13" fmla="*/ 68 h 68"/>
                  <a:gd name="T14" fmla="*/ 9 w 26"/>
                  <a:gd name="T15" fmla="*/ 66 h 68"/>
                  <a:gd name="T16" fmla="*/ 0 w 26"/>
                  <a:gd name="T17" fmla="*/ 52 h 68"/>
                  <a:gd name="T18" fmla="*/ 2 w 26"/>
                  <a:gd name="T19" fmla="*/ 50 h 68"/>
                  <a:gd name="T20" fmla="*/ 10 w 26"/>
                  <a:gd name="T21" fmla="*/ 52 h 68"/>
                  <a:gd name="T22" fmla="*/ 1 w 26"/>
                  <a:gd name="T23" fmla="*/ 44 h 68"/>
                  <a:gd name="T24" fmla="*/ 2 w 26"/>
                  <a:gd name="T25" fmla="*/ 44 h 68"/>
                  <a:gd name="T26" fmla="*/ 9 w 26"/>
                  <a:gd name="T27" fmla="*/ 45 h 68"/>
                  <a:gd name="T28" fmla="*/ 19 w 26"/>
                  <a:gd name="T29" fmla="*/ 41 h 68"/>
                  <a:gd name="T30" fmla="*/ 20 w 26"/>
                  <a:gd name="T31" fmla="*/ 25 h 68"/>
                  <a:gd name="T32" fmla="*/ 19 w 26"/>
                  <a:gd name="T33" fmla="*/ 6 h 68"/>
                  <a:gd name="T34" fmla="*/ 21 w 26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68">
                    <a:moveTo>
                      <a:pt x="21" y="0"/>
                    </a:moveTo>
                    <a:cubicBezTo>
                      <a:pt x="22" y="0"/>
                      <a:pt x="22" y="1"/>
                      <a:pt x="22" y="1"/>
                    </a:cubicBezTo>
                    <a:cubicBezTo>
                      <a:pt x="26" y="10"/>
                      <a:pt x="24" y="19"/>
                      <a:pt x="26" y="27"/>
                    </a:cubicBezTo>
                    <a:cubicBezTo>
                      <a:pt x="26" y="31"/>
                      <a:pt x="26" y="36"/>
                      <a:pt x="25" y="40"/>
                    </a:cubicBezTo>
                    <a:cubicBezTo>
                      <a:pt x="24" y="44"/>
                      <a:pt x="22" y="48"/>
                      <a:pt x="19" y="51"/>
                    </a:cubicBezTo>
                    <a:cubicBezTo>
                      <a:pt x="16" y="56"/>
                      <a:pt x="13" y="61"/>
                      <a:pt x="12" y="67"/>
                    </a:cubicBezTo>
                    <a:cubicBezTo>
                      <a:pt x="12" y="67"/>
                      <a:pt x="11" y="68"/>
                      <a:pt x="11" y="68"/>
                    </a:cubicBezTo>
                    <a:cubicBezTo>
                      <a:pt x="10" y="67"/>
                      <a:pt x="10" y="67"/>
                      <a:pt x="9" y="66"/>
                    </a:cubicBezTo>
                    <a:cubicBezTo>
                      <a:pt x="10" y="59"/>
                      <a:pt x="5" y="56"/>
                      <a:pt x="0" y="52"/>
                    </a:cubicBezTo>
                    <a:cubicBezTo>
                      <a:pt x="1" y="51"/>
                      <a:pt x="1" y="50"/>
                      <a:pt x="2" y="50"/>
                    </a:cubicBezTo>
                    <a:cubicBezTo>
                      <a:pt x="5" y="49"/>
                      <a:pt x="7" y="52"/>
                      <a:pt x="10" y="52"/>
                    </a:cubicBezTo>
                    <a:cubicBezTo>
                      <a:pt x="7" y="50"/>
                      <a:pt x="1" y="50"/>
                      <a:pt x="1" y="44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4" y="43"/>
                      <a:pt x="7" y="44"/>
                      <a:pt x="9" y="45"/>
                    </a:cubicBezTo>
                    <a:cubicBezTo>
                      <a:pt x="14" y="48"/>
                      <a:pt x="17" y="47"/>
                      <a:pt x="19" y="41"/>
                    </a:cubicBezTo>
                    <a:cubicBezTo>
                      <a:pt x="21" y="36"/>
                      <a:pt x="21" y="30"/>
                      <a:pt x="20" y="25"/>
                    </a:cubicBezTo>
                    <a:cubicBezTo>
                      <a:pt x="19" y="18"/>
                      <a:pt x="19" y="12"/>
                      <a:pt x="19" y="6"/>
                    </a:cubicBezTo>
                    <a:cubicBezTo>
                      <a:pt x="19" y="4"/>
                      <a:pt x="19" y="1"/>
                      <a:pt x="21" y="0"/>
                    </a:cubicBezTo>
                    <a:close/>
                  </a:path>
                </a:pathLst>
              </a:custGeom>
              <a:solidFill>
                <a:srgbClr val="843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0" name="Freeform 447"/>
              <p:cNvSpPr>
                <a:spLocks/>
              </p:cNvSpPr>
              <p:nvPr userDrawn="1"/>
            </p:nvSpPr>
            <p:spPr bwMode="auto">
              <a:xfrm>
                <a:off x="472" y="-1018"/>
                <a:ext cx="50" cy="81"/>
              </a:xfrm>
              <a:custGeom>
                <a:avLst/>
                <a:gdLst>
                  <a:gd name="T0" fmla="*/ 15 w 21"/>
                  <a:gd name="T1" fmla="*/ 20 h 34"/>
                  <a:gd name="T2" fmla="*/ 14 w 21"/>
                  <a:gd name="T3" fmla="*/ 23 h 34"/>
                  <a:gd name="T4" fmla="*/ 1 w 21"/>
                  <a:gd name="T5" fmla="*/ 34 h 34"/>
                  <a:gd name="T6" fmla="*/ 6 w 21"/>
                  <a:gd name="T7" fmla="*/ 11 h 34"/>
                  <a:gd name="T8" fmla="*/ 2 w 21"/>
                  <a:gd name="T9" fmla="*/ 3 h 34"/>
                  <a:gd name="T10" fmla="*/ 0 w 21"/>
                  <a:gd name="T11" fmla="*/ 1 h 34"/>
                  <a:gd name="T12" fmla="*/ 0 w 21"/>
                  <a:gd name="T13" fmla="*/ 1 h 34"/>
                  <a:gd name="T14" fmla="*/ 11 w 21"/>
                  <a:gd name="T15" fmla="*/ 7 h 34"/>
                  <a:gd name="T16" fmla="*/ 6 w 21"/>
                  <a:gd name="T17" fmla="*/ 24 h 34"/>
                  <a:gd name="T18" fmla="*/ 10 w 21"/>
                  <a:gd name="T19" fmla="*/ 7 h 34"/>
                  <a:gd name="T20" fmla="*/ 19 w 21"/>
                  <a:gd name="T21" fmla="*/ 8 h 34"/>
                  <a:gd name="T22" fmla="*/ 17 w 21"/>
                  <a:gd name="T23" fmla="*/ 13 h 34"/>
                  <a:gd name="T24" fmla="*/ 15 w 21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34">
                    <a:moveTo>
                      <a:pt x="15" y="20"/>
                    </a:moveTo>
                    <a:cubicBezTo>
                      <a:pt x="17" y="22"/>
                      <a:pt x="14" y="22"/>
                      <a:pt x="14" y="23"/>
                    </a:cubicBezTo>
                    <a:cubicBezTo>
                      <a:pt x="8" y="25"/>
                      <a:pt x="6" y="31"/>
                      <a:pt x="1" y="34"/>
                    </a:cubicBezTo>
                    <a:cubicBezTo>
                      <a:pt x="3" y="27"/>
                      <a:pt x="4" y="19"/>
                      <a:pt x="6" y="11"/>
                    </a:cubicBezTo>
                    <a:cubicBezTo>
                      <a:pt x="7" y="7"/>
                      <a:pt x="8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0"/>
                      <a:pt x="10" y="1"/>
                      <a:pt x="11" y="7"/>
                    </a:cubicBezTo>
                    <a:cubicBezTo>
                      <a:pt x="8" y="12"/>
                      <a:pt x="9" y="18"/>
                      <a:pt x="6" y="24"/>
                    </a:cubicBezTo>
                    <a:cubicBezTo>
                      <a:pt x="11" y="18"/>
                      <a:pt x="8" y="12"/>
                      <a:pt x="10" y="7"/>
                    </a:cubicBezTo>
                    <a:cubicBezTo>
                      <a:pt x="13" y="6"/>
                      <a:pt x="16" y="7"/>
                      <a:pt x="19" y="8"/>
                    </a:cubicBezTo>
                    <a:cubicBezTo>
                      <a:pt x="21" y="11"/>
                      <a:pt x="19" y="12"/>
                      <a:pt x="17" y="13"/>
                    </a:cubicBezTo>
                    <a:cubicBezTo>
                      <a:pt x="15" y="15"/>
                      <a:pt x="14" y="17"/>
                      <a:pt x="15" y="20"/>
                    </a:cubicBezTo>
                    <a:close/>
                  </a:path>
                </a:pathLst>
              </a:custGeom>
              <a:solidFill>
                <a:srgbClr val="7B44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1" name="Freeform 448"/>
              <p:cNvSpPr>
                <a:spLocks/>
              </p:cNvSpPr>
              <p:nvPr userDrawn="1"/>
            </p:nvSpPr>
            <p:spPr bwMode="auto">
              <a:xfrm>
                <a:off x="444" y="-1054"/>
                <a:ext cx="33" cy="34"/>
              </a:xfrm>
              <a:custGeom>
                <a:avLst/>
                <a:gdLst>
                  <a:gd name="T0" fmla="*/ 1 w 14"/>
                  <a:gd name="T1" fmla="*/ 0 h 14"/>
                  <a:gd name="T2" fmla="*/ 3 w 14"/>
                  <a:gd name="T3" fmla="*/ 0 h 14"/>
                  <a:gd name="T4" fmla="*/ 10 w 14"/>
                  <a:gd name="T5" fmla="*/ 14 h 14"/>
                  <a:gd name="T6" fmla="*/ 0 w 14"/>
                  <a:gd name="T7" fmla="*/ 12 h 14"/>
                  <a:gd name="T8" fmla="*/ 1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9" y="3"/>
                      <a:pt x="14" y="6"/>
                      <a:pt x="10" y="14"/>
                    </a:cubicBezTo>
                    <a:cubicBezTo>
                      <a:pt x="7" y="13"/>
                      <a:pt x="4" y="11"/>
                      <a:pt x="0" y="12"/>
                    </a:cubicBezTo>
                    <a:cubicBezTo>
                      <a:pt x="0" y="8"/>
                      <a:pt x="1" y="4"/>
                      <a:pt x="1" y="0"/>
                    </a:cubicBezTo>
                    <a:close/>
                  </a:path>
                </a:pathLst>
              </a:custGeom>
              <a:solidFill>
                <a:srgbClr val="DC9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2" name="Freeform 449"/>
              <p:cNvSpPr>
                <a:spLocks/>
              </p:cNvSpPr>
              <p:nvPr userDrawn="1"/>
            </p:nvSpPr>
            <p:spPr bwMode="auto">
              <a:xfrm>
                <a:off x="446" y="-937"/>
                <a:ext cx="31" cy="114"/>
              </a:xfrm>
              <a:custGeom>
                <a:avLst/>
                <a:gdLst>
                  <a:gd name="T0" fmla="*/ 13 w 13"/>
                  <a:gd name="T1" fmla="*/ 0 h 48"/>
                  <a:gd name="T2" fmla="*/ 4 w 13"/>
                  <a:gd name="T3" fmla="*/ 32 h 48"/>
                  <a:gd name="T4" fmla="*/ 5 w 13"/>
                  <a:gd name="T5" fmla="*/ 43 h 48"/>
                  <a:gd name="T6" fmla="*/ 3 w 13"/>
                  <a:gd name="T7" fmla="*/ 48 h 48"/>
                  <a:gd name="T8" fmla="*/ 0 w 13"/>
                  <a:gd name="T9" fmla="*/ 44 h 48"/>
                  <a:gd name="T10" fmla="*/ 11 w 13"/>
                  <a:gd name="T11" fmla="*/ 1 h 48"/>
                  <a:gd name="T12" fmla="*/ 13 w 1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8">
                    <a:moveTo>
                      <a:pt x="13" y="0"/>
                    </a:moveTo>
                    <a:cubicBezTo>
                      <a:pt x="10" y="11"/>
                      <a:pt x="5" y="21"/>
                      <a:pt x="4" y="32"/>
                    </a:cubicBezTo>
                    <a:cubicBezTo>
                      <a:pt x="4" y="36"/>
                      <a:pt x="2" y="39"/>
                      <a:pt x="5" y="43"/>
                    </a:cubicBezTo>
                    <a:cubicBezTo>
                      <a:pt x="7" y="45"/>
                      <a:pt x="1" y="45"/>
                      <a:pt x="3" y="48"/>
                    </a:cubicBezTo>
                    <a:cubicBezTo>
                      <a:pt x="1" y="47"/>
                      <a:pt x="0" y="45"/>
                      <a:pt x="0" y="44"/>
                    </a:cubicBezTo>
                    <a:cubicBezTo>
                      <a:pt x="3" y="29"/>
                      <a:pt x="5" y="14"/>
                      <a:pt x="11" y="1"/>
                    </a:cubicBezTo>
                    <a:cubicBezTo>
                      <a:pt x="12" y="0"/>
                      <a:pt x="12" y="0"/>
                      <a:pt x="13" y="0"/>
                    </a:cubicBezTo>
                    <a:close/>
                  </a:path>
                </a:pathLst>
              </a:custGeom>
              <a:solidFill>
                <a:srgbClr val="874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3" name="Freeform 450"/>
              <p:cNvSpPr>
                <a:spLocks/>
              </p:cNvSpPr>
              <p:nvPr userDrawn="1"/>
            </p:nvSpPr>
            <p:spPr bwMode="auto">
              <a:xfrm>
                <a:off x="2354" y="-1087"/>
                <a:ext cx="17" cy="52"/>
              </a:xfrm>
              <a:custGeom>
                <a:avLst/>
                <a:gdLst>
                  <a:gd name="T0" fmla="*/ 0 w 7"/>
                  <a:gd name="T1" fmla="*/ 22 h 22"/>
                  <a:gd name="T2" fmla="*/ 7 w 7"/>
                  <a:gd name="T3" fmla="*/ 0 h 22"/>
                  <a:gd name="T4" fmla="*/ 0 w 7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2">
                    <a:moveTo>
                      <a:pt x="0" y="22"/>
                    </a:moveTo>
                    <a:cubicBezTo>
                      <a:pt x="1" y="14"/>
                      <a:pt x="4" y="7"/>
                      <a:pt x="7" y="0"/>
                    </a:cubicBezTo>
                    <a:cubicBezTo>
                      <a:pt x="7" y="8"/>
                      <a:pt x="3" y="15"/>
                      <a:pt x="0" y="22"/>
                    </a:cubicBezTo>
                    <a:close/>
                  </a:path>
                </a:pathLst>
              </a:custGeom>
              <a:solidFill>
                <a:srgbClr val="7D6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4" name="Freeform 451"/>
              <p:cNvSpPr>
                <a:spLocks/>
              </p:cNvSpPr>
              <p:nvPr userDrawn="1"/>
            </p:nvSpPr>
            <p:spPr bwMode="auto">
              <a:xfrm>
                <a:off x="2340" y="-1025"/>
                <a:ext cx="12" cy="33"/>
              </a:xfrm>
              <a:custGeom>
                <a:avLst/>
                <a:gdLst>
                  <a:gd name="T0" fmla="*/ 0 w 5"/>
                  <a:gd name="T1" fmla="*/ 14 h 14"/>
                  <a:gd name="T2" fmla="*/ 5 w 5"/>
                  <a:gd name="T3" fmla="*/ 0 h 14"/>
                  <a:gd name="T4" fmla="*/ 0 w 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4">
                    <a:moveTo>
                      <a:pt x="0" y="14"/>
                    </a:moveTo>
                    <a:cubicBezTo>
                      <a:pt x="1" y="9"/>
                      <a:pt x="1" y="3"/>
                      <a:pt x="5" y="0"/>
                    </a:cubicBezTo>
                    <a:cubicBezTo>
                      <a:pt x="4" y="4"/>
                      <a:pt x="4" y="9"/>
                      <a:pt x="0" y="14"/>
                    </a:cubicBezTo>
                    <a:close/>
                  </a:path>
                </a:pathLst>
              </a:custGeom>
              <a:solidFill>
                <a:srgbClr val="7D5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5" name="Freeform 452"/>
              <p:cNvSpPr>
                <a:spLocks/>
              </p:cNvSpPr>
              <p:nvPr userDrawn="1"/>
            </p:nvSpPr>
            <p:spPr bwMode="auto">
              <a:xfrm>
                <a:off x="1617" y="-1372"/>
                <a:ext cx="228" cy="413"/>
              </a:xfrm>
              <a:custGeom>
                <a:avLst/>
                <a:gdLst>
                  <a:gd name="T0" fmla="*/ 0 w 96"/>
                  <a:gd name="T1" fmla="*/ 156 h 174"/>
                  <a:gd name="T2" fmla="*/ 12 w 96"/>
                  <a:gd name="T3" fmla="*/ 129 h 174"/>
                  <a:gd name="T4" fmla="*/ 24 w 96"/>
                  <a:gd name="T5" fmla="*/ 95 h 174"/>
                  <a:gd name="T6" fmla="*/ 30 w 96"/>
                  <a:gd name="T7" fmla="*/ 88 h 174"/>
                  <a:gd name="T8" fmla="*/ 47 w 96"/>
                  <a:gd name="T9" fmla="*/ 58 h 174"/>
                  <a:gd name="T10" fmla="*/ 39 w 96"/>
                  <a:gd name="T11" fmla="*/ 50 h 174"/>
                  <a:gd name="T12" fmla="*/ 17 w 96"/>
                  <a:gd name="T13" fmla="*/ 49 h 174"/>
                  <a:gd name="T14" fmla="*/ 10 w 96"/>
                  <a:gd name="T15" fmla="*/ 54 h 174"/>
                  <a:gd name="T16" fmla="*/ 8 w 96"/>
                  <a:gd name="T17" fmla="*/ 55 h 174"/>
                  <a:gd name="T18" fmla="*/ 7 w 96"/>
                  <a:gd name="T19" fmla="*/ 50 h 174"/>
                  <a:gd name="T20" fmla="*/ 8 w 96"/>
                  <a:gd name="T21" fmla="*/ 37 h 174"/>
                  <a:gd name="T22" fmla="*/ 9 w 96"/>
                  <a:gd name="T23" fmla="*/ 11 h 174"/>
                  <a:gd name="T24" fmla="*/ 23 w 96"/>
                  <a:gd name="T25" fmla="*/ 2 h 174"/>
                  <a:gd name="T26" fmla="*/ 32 w 96"/>
                  <a:gd name="T27" fmla="*/ 3 h 174"/>
                  <a:gd name="T28" fmla="*/ 36 w 96"/>
                  <a:gd name="T29" fmla="*/ 10 h 174"/>
                  <a:gd name="T30" fmla="*/ 46 w 96"/>
                  <a:gd name="T31" fmla="*/ 35 h 174"/>
                  <a:gd name="T32" fmla="*/ 48 w 96"/>
                  <a:gd name="T33" fmla="*/ 39 h 174"/>
                  <a:gd name="T34" fmla="*/ 51 w 96"/>
                  <a:gd name="T35" fmla="*/ 44 h 174"/>
                  <a:gd name="T36" fmla="*/ 56 w 96"/>
                  <a:gd name="T37" fmla="*/ 42 h 174"/>
                  <a:gd name="T38" fmla="*/ 52 w 96"/>
                  <a:gd name="T39" fmla="*/ 39 h 174"/>
                  <a:gd name="T40" fmla="*/ 50 w 96"/>
                  <a:gd name="T41" fmla="*/ 38 h 174"/>
                  <a:gd name="T42" fmla="*/ 61 w 96"/>
                  <a:gd name="T43" fmla="*/ 33 h 174"/>
                  <a:gd name="T44" fmla="*/ 63 w 96"/>
                  <a:gd name="T45" fmla="*/ 32 h 174"/>
                  <a:gd name="T46" fmla="*/ 66 w 96"/>
                  <a:gd name="T47" fmla="*/ 39 h 174"/>
                  <a:gd name="T48" fmla="*/ 71 w 96"/>
                  <a:gd name="T49" fmla="*/ 65 h 174"/>
                  <a:gd name="T50" fmla="*/ 77 w 96"/>
                  <a:gd name="T51" fmla="*/ 73 h 174"/>
                  <a:gd name="T52" fmla="*/ 66 w 96"/>
                  <a:gd name="T53" fmla="*/ 110 h 174"/>
                  <a:gd name="T54" fmla="*/ 76 w 96"/>
                  <a:gd name="T55" fmla="*/ 121 h 174"/>
                  <a:gd name="T56" fmla="*/ 92 w 96"/>
                  <a:gd name="T57" fmla="*/ 135 h 174"/>
                  <a:gd name="T58" fmla="*/ 94 w 96"/>
                  <a:gd name="T59" fmla="*/ 136 h 174"/>
                  <a:gd name="T60" fmla="*/ 91 w 96"/>
                  <a:gd name="T61" fmla="*/ 143 h 174"/>
                  <a:gd name="T62" fmla="*/ 82 w 96"/>
                  <a:gd name="T63" fmla="*/ 145 h 174"/>
                  <a:gd name="T64" fmla="*/ 47 w 96"/>
                  <a:gd name="T65" fmla="*/ 168 h 174"/>
                  <a:gd name="T66" fmla="*/ 27 w 96"/>
                  <a:gd name="T67" fmla="*/ 169 h 174"/>
                  <a:gd name="T68" fmla="*/ 7 w 96"/>
                  <a:gd name="T69" fmla="*/ 161 h 174"/>
                  <a:gd name="T70" fmla="*/ 0 w 96"/>
                  <a:gd name="T71" fmla="*/ 158 h 174"/>
                  <a:gd name="T72" fmla="*/ 0 w 96"/>
                  <a:gd name="T73" fmla="*/ 15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74">
                    <a:moveTo>
                      <a:pt x="0" y="156"/>
                    </a:moveTo>
                    <a:cubicBezTo>
                      <a:pt x="2" y="146"/>
                      <a:pt x="3" y="136"/>
                      <a:pt x="12" y="129"/>
                    </a:cubicBezTo>
                    <a:cubicBezTo>
                      <a:pt x="21" y="119"/>
                      <a:pt x="24" y="107"/>
                      <a:pt x="24" y="95"/>
                    </a:cubicBezTo>
                    <a:cubicBezTo>
                      <a:pt x="25" y="91"/>
                      <a:pt x="25" y="89"/>
                      <a:pt x="30" y="88"/>
                    </a:cubicBezTo>
                    <a:cubicBezTo>
                      <a:pt x="45" y="87"/>
                      <a:pt x="54" y="71"/>
                      <a:pt x="47" y="58"/>
                    </a:cubicBezTo>
                    <a:cubicBezTo>
                      <a:pt x="43" y="56"/>
                      <a:pt x="42" y="52"/>
                      <a:pt x="39" y="50"/>
                    </a:cubicBezTo>
                    <a:cubicBezTo>
                      <a:pt x="31" y="45"/>
                      <a:pt x="24" y="44"/>
                      <a:pt x="17" y="49"/>
                    </a:cubicBezTo>
                    <a:cubicBezTo>
                      <a:pt x="15" y="51"/>
                      <a:pt x="12" y="53"/>
                      <a:pt x="10" y="54"/>
                    </a:cubicBezTo>
                    <a:cubicBezTo>
                      <a:pt x="9" y="54"/>
                      <a:pt x="8" y="55"/>
                      <a:pt x="8" y="55"/>
                    </a:cubicBezTo>
                    <a:cubicBezTo>
                      <a:pt x="6" y="54"/>
                      <a:pt x="7" y="52"/>
                      <a:pt x="7" y="50"/>
                    </a:cubicBezTo>
                    <a:cubicBezTo>
                      <a:pt x="8" y="46"/>
                      <a:pt x="9" y="42"/>
                      <a:pt x="8" y="37"/>
                    </a:cubicBezTo>
                    <a:cubicBezTo>
                      <a:pt x="8" y="28"/>
                      <a:pt x="8" y="20"/>
                      <a:pt x="9" y="11"/>
                    </a:cubicBezTo>
                    <a:cubicBezTo>
                      <a:pt x="11" y="3"/>
                      <a:pt x="14" y="0"/>
                      <a:pt x="23" y="2"/>
                    </a:cubicBezTo>
                    <a:cubicBezTo>
                      <a:pt x="26" y="2"/>
                      <a:pt x="29" y="3"/>
                      <a:pt x="32" y="3"/>
                    </a:cubicBezTo>
                    <a:cubicBezTo>
                      <a:pt x="35" y="4"/>
                      <a:pt x="36" y="6"/>
                      <a:pt x="36" y="10"/>
                    </a:cubicBezTo>
                    <a:cubicBezTo>
                      <a:pt x="35" y="20"/>
                      <a:pt x="38" y="29"/>
                      <a:pt x="46" y="35"/>
                    </a:cubicBezTo>
                    <a:cubicBezTo>
                      <a:pt x="47" y="36"/>
                      <a:pt x="48" y="37"/>
                      <a:pt x="48" y="39"/>
                    </a:cubicBezTo>
                    <a:cubicBezTo>
                      <a:pt x="46" y="43"/>
                      <a:pt x="48" y="44"/>
                      <a:pt x="51" y="44"/>
                    </a:cubicBezTo>
                    <a:cubicBezTo>
                      <a:pt x="54" y="44"/>
                      <a:pt x="56" y="44"/>
                      <a:pt x="56" y="42"/>
                    </a:cubicBezTo>
                    <a:cubicBezTo>
                      <a:pt x="57" y="39"/>
                      <a:pt x="54" y="38"/>
                      <a:pt x="52" y="39"/>
                    </a:cubicBezTo>
                    <a:cubicBezTo>
                      <a:pt x="51" y="39"/>
                      <a:pt x="50" y="40"/>
                      <a:pt x="50" y="38"/>
                    </a:cubicBezTo>
                    <a:cubicBezTo>
                      <a:pt x="53" y="34"/>
                      <a:pt x="58" y="37"/>
                      <a:pt x="61" y="33"/>
                    </a:cubicBezTo>
                    <a:cubicBezTo>
                      <a:pt x="61" y="30"/>
                      <a:pt x="62" y="32"/>
                      <a:pt x="63" y="32"/>
                    </a:cubicBezTo>
                    <a:cubicBezTo>
                      <a:pt x="69" y="33"/>
                      <a:pt x="66" y="38"/>
                      <a:pt x="66" y="39"/>
                    </a:cubicBezTo>
                    <a:cubicBezTo>
                      <a:pt x="61" y="50"/>
                      <a:pt x="62" y="57"/>
                      <a:pt x="71" y="65"/>
                    </a:cubicBezTo>
                    <a:cubicBezTo>
                      <a:pt x="73" y="68"/>
                      <a:pt x="77" y="69"/>
                      <a:pt x="77" y="73"/>
                    </a:cubicBezTo>
                    <a:cubicBezTo>
                      <a:pt x="78" y="83"/>
                      <a:pt x="71" y="107"/>
                      <a:pt x="66" y="110"/>
                    </a:cubicBezTo>
                    <a:cubicBezTo>
                      <a:pt x="71" y="113"/>
                      <a:pt x="73" y="116"/>
                      <a:pt x="76" y="121"/>
                    </a:cubicBezTo>
                    <a:cubicBezTo>
                      <a:pt x="79" y="128"/>
                      <a:pt x="85" y="132"/>
                      <a:pt x="92" y="135"/>
                    </a:cubicBezTo>
                    <a:cubicBezTo>
                      <a:pt x="93" y="135"/>
                      <a:pt x="93" y="136"/>
                      <a:pt x="94" y="136"/>
                    </a:cubicBezTo>
                    <a:cubicBezTo>
                      <a:pt x="96" y="140"/>
                      <a:pt x="94" y="142"/>
                      <a:pt x="91" y="143"/>
                    </a:cubicBezTo>
                    <a:cubicBezTo>
                      <a:pt x="88" y="144"/>
                      <a:pt x="85" y="144"/>
                      <a:pt x="82" y="145"/>
                    </a:cubicBezTo>
                    <a:cubicBezTo>
                      <a:pt x="67" y="146"/>
                      <a:pt x="55" y="155"/>
                      <a:pt x="47" y="168"/>
                    </a:cubicBezTo>
                    <a:cubicBezTo>
                      <a:pt x="41" y="174"/>
                      <a:pt x="34" y="171"/>
                      <a:pt x="27" y="169"/>
                    </a:cubicBezTo>
                    <a:cubicBezTo>
                      <a:pt x="21" y="166"/>
                      <a:pt x="14" y="163"/>
                      <a:pt x="7" y="161"/>
                    </a:cubicBezTo>
                    <a:cubicBezTo>
                      <a:pt x="5" y="161"/>
                      <a:pt x="2" y="160"/>
                      <a:pt x="0" y="158"/>
                    </a:cubicBezTo>
                    <a:cubicBezTo>
                      <a:pt x="0" y="157"/>
                      <a:pt x="0" y="157"/>
                      <a:pt x="0" y="156"/>
                    </a:cubicBezTo>
                    <a:close/>
                  </a:path>
                </a:pathLst>
              </a:custGeom>
              <a:solidFill>
                <a:srgbClr val="5FA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6" name="Freeform 453"/>
              <p:cNvSpPr>
                <a:spLocks/>
              </p:cNvSpPr>
              <p:nvPr userDrawn="1"/>
            </p:nvSpPr>
            <p:spPr bwMode="auto">
              <a:xfrm>
                <a:off x="1771" y="-1331"/>
                <a:ext cx="263" cy="194"/>
              </a:xfrm>
              <a:custGeom>
                <a:avLst/>
                <a:gdLst>
                  <a:gd name="T0" fmla="*/ 72 w 111"/>
                  <a:gd name="T1" fmla="*/ 5 h 82"/>
                  <a:gd name="T2" fmla="*/ 90 w 111"/>
                  <a:gd name="T3" fmla="*/ 30 h 82"/>
                  <a:gd name="T4" fmla="*/ 79 w 111"/>
                  <a:gd name="T5" fmla="*/ 17 h 82"/>
                  <a:gd name="T6" fmla="*/ 92 w 111"/>
                  <a:gd name="T7" fmla="*/ 33 h 82"/>
                  <a:gd name="T8" fmla="*/ 104 w 111"/>
                  <a:gd name="T9" fmla="*/ 41 h 82"/>
                  <a:gd name="T10" fmla="*/ 102 w 111"/>
                  <a:gd name="T11" fmla="*/ 74 h 82"/>
                  <a:gd name="T12" fmla="*/ 93 w 111"/>
                  <a:gd name="T13" fmla="*/ 79 h 82"/>
                  <a:gd name="T14" fmla="*/ 88 w 111"/>
                  <a:gd name="T15" fmla="*/ 70 h 82"/>
                  <a:gd name="T16" fmla="*/ 75 w 111"/>
                  <a:gd name="T17" fmla="*/ 80 h 82"/>
                  <a:gd name="T18" fmla="*/ 70 w 111"/>
                  <a:gd name="T19" fmla="*/ 73 h 82"/>
                  <a:gd name="T20" fmla="*/ 62 w 111"/>
                  <a:gd name="T21" fmla="*/ 58 h 82"/>
                  <a:gd name="T22" fmla="*/ 57 w 111"/>
                  <a:gd name="T23" fmla="*/ 47 h 82"/>
                  <a:gd name="T24" fmla="*/ 45 w 111"/>
                  <a:gd name="T25" fmla="*/ 48 h 82"/>
                  <a:gd name="T26" fmla="*/ 39 w 111"/>
                  <a:gd name="T27" fmla="*/ 48 h 82"/>
                  <a:gd name="T28" fmla="*/ 36 w 111"/>
                  <a:gd name="T29" fmla="*/ 42 h 82"/>
                  <a:gd name="T30" fmla="*/ 11 w 111"/>
                  <a:gd name="T31" fmla="*/ 35 h 82"/>
                  <a:gd name="T32" fmla="*/ 12 w 111"/>
                  <a:gd name="T33" fmla="*/ 51 h 82"/>
                  <a:gd name="T34" fmla="*/ 0 w 111"/>
                  <a:gd name="T35" fmla="*/ 31 h 82"/>
                  <a:gd name="T36" fmla="*/ 4 w 111"/>
                  <a:gd name="T37" fmla="*/ 18 h 82"/>
                  <a:gd name="T38" fmla="*/ 7 w 111"/>
                  <a:gd name="T39" fmla="*/ 5 h 82"/>
                  <a:gd name="T40" fmla="*/ 15 w 111"/>
                  <a:gd name="T41" fmla="*/ 5 h 82"/>
                  <a:gd name="T42" fmla="*/ 25 w 111"/>
                  <a:gd name="T43" fmla="*/ 9 h 82"/>
                  <a:gd name="T44" fmla="*/ 72 w 111"/>
                  <a:gd name="T45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82">
                    <a:moveTo>
                      <a:pt x="72" y="5"/>
                    </a:moveTo>
                    <a:cubicBezTo>
                      <a:pt x="87" y="13"/>
                      <a:pt x="88" y="15"/>
                      <a:pt x="90" y="30"/>
                    </a:cubicBezTo>
                    <a:cubicBezTo>
                      <a:pt x="84" y="28"/>
                      <a:pt x="88" y="18"/>
                      <a:pt x="79" y="17"/>
                    </a:cubicBezTo>
                    <a:cubicBezTo>
                      <a:pt x="84" y="23"/>
                      <a:pt x="84" y="34"/>
                      <a:pt x="92" y="33"/>
                    </a:cubicBezTo>
                    <a:cubicBezTo>
                      <a:pt x="100" y="33"/>
                      <a:pt x="99" y="40"/>
                      <a:pt x="104" y="41"/>
                    </a:cubicBezTo>
                    <a:cubicBezTo>
                      <a:pt x="111" y="53"/>
                      <a:pt x="107" y="63"/>
                      <a:pt x="102" y="74"/>
                    </a:cubicBezTo>
                    <a:cubicBezTo>
                      <a:pt x="101" y="78"/>
                      <a:pt x="98" y="82"/>
                      <a:pt x="93" y="79"/>
                    </a:cubicBezTo>
                    <a:cubicBezTo>
                      <a:pt x="88" y="77"/>
                      <a:pt x="85" y="74"/>
                      <a:pt x="88" y="70"/>
                    </a:cubicBezTo>
                    <a:cubicBezTo>
                      <a:pt x="85" y="78"/>
                      <a:pt x="83" y="80"/>
                      <a:pt x="75" y="80"/>
                    </a:cubicBezTo>
                    <a:cubicBezTo>
                      <a:pt x="72" y="78"/>
                      <a:pt x="70" y="76"/>
                      <a:pt x="70" y="73"/>
                    </a:cubicBezTo>
                    <a:cubicBezTo>
                      <a:pt x="70" y="66"/>
                      <a:pt x="65" y="62"/>
                      <a:pt x="62" y="58"/>
                    </a:cubicBezTo>
                    <a:cubicBezTo>
                      <a:pt x="59" y="55"/>
                      <a:pt x="60" y="49"/>
                      <a:pt x="57" y="47"/>
                    </a:cubicBezTo>
                    <a:cubicBezTo>
                      <a:pt x="54" y="45"/>
                      <a:pt x="49" y="48"/>
                      <a:pt x="45" y="48"/>
                    </a:cubicBezTo>
                    <a:cubicBezTo>
                      <a:pt x="43" y="48"/>
                      <a:pt x="41" y="49"/>
                      <a:pt x="39" y="48"/>
                    </a:cubicBezTo>
                    <a:cubicBezTo>
                      <a:pt x="35" y="47"/>
                      <a:pt x="33" y="45"/>
                      <a:pt x="36" y="42"/>
                    </a:cubicBezTo>
                    <a:cubicBezTo>
                      <a:pt x="25" y="44"/>
                      <a:pt x="16" y="42"/>
                      <a:pt x="11" y="35"/>
                    </a:cubicBezTo>
                    <a:cubicBezTo>
                      <a:pt x="18" y="42"/>
                      <a:pt x="18" y="44"/>
                      <a:pt x="12" y="51"/>
                    </a:cubicBezTo>
                    <a:cubicBezTo>
                      <a:pt x="6" y="46"/>
                      <a:pt x="0" y="40"/>
                      <a:pt x="0" y="31"/>
                    </a:cubicBezTo>
                    <a:cubicBezTo>
                      <a:pt x="0" y="26"/>
                      <a:pt x="4" y="23"/>
                      <a:pt x="4" y="18"/>
                    </a:cubicBezTo>
                    <a:cubicBezTo>
                      <a:pt x="4" y="13"/>
                      <a:pt x="5" y="9"/>
                      <a:pt x="7" y="5"/>
                    </a:cubicBezTo>
                    <a:cubicBezTo>
                      <a:pt x="10" y="2"/>
                      <a:pt x="12" y="0"/>
                      <a:pt x="15" y="5"/>
                    </a:cubicBezTo>
                    <a:cubicBezTo>
                      <a:pt x="17" y="8"/>
                      <a:pt x="21" y="10"/>
                      <a:pt x="25" y="9"/>
                    </a:cubicBezTo>
                    <a:cubicBezTo>
                      <a:pt x="41" y="5"/>
                      <a:pt x="56" y="3"/>
                      <a:pt x="72" y="5"/>
                    </a:cubicBezTo>
                    <a:close/>
                  </a:path>
                </a:pathLst>
              </a:custGeom>
              <a:solidFill>
                <a:srgbClr val="AE5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7" name="Freeform 454"/>
              <p:cNvSpPr>
                <a:spLocks/>
              </p:cNvSpPr>
              <p:nvPr userDrawn="1"/>
            </p:nvSpPr>
            <p:spPr bwMode="auto">
              <a:xfrm>
                <a:off x="1783" y="-1236"/>
                <a:ext cx="214" cy="256"/>
              </a:xfrm>
              <a:custGeom>
                <a:avLst/>
                <a:gdLst>
                  <a:gd name="T0" fmla="*/ 9 w 90"/>
                  <a:gd name="T1" fmla="*/ 16 h 108"/>
                  <a:gd name="T2" fmla="*/ 9 w 90"/>
                  <a:gd name="T3" fmla="*/ 14 h 108"/>
                  <a:gd name="T4" fmla="*/ 10 w 90"/>
                  <a:gd name="T5" fmla="*/ 11 h 108"/>
                  <a:gd name="T6" fmla="*/ 20 w 90"/>
                  <a:gd name="T7" fmla="*/ 2 h 108"/>
                  <a:gd name="T8" fmla="*/ 31 w 90"/>
                  <a:gd name="T9" fmla="*/ 7 h 108"/>
                  <a:gd name="T10" fmla="*/ 35 w 90"/>
                  <a:gd name="T11" fmla="*/ 8 h 108"/>
                  <a:gd name="T12" fmla="*/ 40 w 90"/>
                  <a:gd name="T13" fmla="*/ 8 h 108"/>
                  <a:gd name="T14" fmla="*/ 52 w 90"/>
                  <a:gd name="T15" fmla="*/ 6 h 108"/>
                  <a:gd name="T16" fmla="*/ 57 w 90"/>
                  <a:gd name="T17" fmla="*/ 17 h 108"/>
                  <a:gd name="T18" fmla="*/ 65 w 90"/>
                  <a:gd name="T19" fmla="*/ 34 h 108"/>
                  <a:gd name="T20" fmla="*/ 69 w 90"/>
                  <a:gd name="T21" fmla="*/ 39 h 108"/>
                  <a:gd name="T22" fmla="*/ 76 w 90"/>
                  <a:gd name="T23" fmla="*/ 39 h 108"/>
                  <a:gd name="T24" fmla="*/ 90 w 90"/>
                  <a:gd name="T25" fmla="*/ 48 h 108"/>
                  <a:gd name="T26" fmla="*/ 85 w 90"/>
                  <a:gd name="T27" fmla="*/ 55 h 108"/>
                  <a:gd name="T28" fmla="*/ 74 w 90"/>
                  <a:gd name="T29" fmla="*/ 58 h 108"/>
                  <a:gd name="T30" fmla="*/ 70 w 90"/>
                  <a:gd name="T31" fmla="*/ 65 h 108"/>
                  <a:gd name="T32" fmla="*/ 62 w 90"/>
                  <a:gd name="T33" fmla="*/ 90 h 108"/>
                  <a:gd name="T34" fmla="*/ 60 w 90"/>
                  <a:gd name="T35" fmla="*/ 93 h 108"/>
                  <a:gd name="T36" fmla="*/ 46 w 90"/>
                  <a:gd name="T37" fmla="*/ 105 h 108"/>
                  <a:gd name="T38" fmla="*/ 44 w 90"/>
                  <a:gd name="T39" fmla="*/ 105 h 108"/>
                  <a:gd name="T40" fmla="*/ 26 w 90"/>
                  <a:gd name="T41" fmla="*/ 95 h 108"/>
                  <a:gd name="T42" fmla="*/ 31 w 90"/>
                  <a:gd name="T43" fmla="*/ 90 h 108"/>
                  <a:gd name="T44" fmla="*/ 46 w 90"/>
                  <a:gd name="T45" fmla="*/ 78 h 108"/>
                  <a:gd name="T46" fmla="*/ 38 w 90"/>
                  <a:gd name="T47" fmla="*/ 80 h 108"/>
                  <a:gd name="T48" fmla="*/ 33 w 90"/>
                  <a:gd name="T49" fmla="*/ 81 h 108"/>
                  <a:gd name="T50" fmla="*/ 23 w 90"/>
                  <a:gd name="T51" fmla="*/ 79 h 108"/>
                  <a:gd name="T52" fmla="*/ 23 w 90"/>
                  <a:gd name="T53" fmla="*/ 79 h 108"/>
                  <a:gd name="T54" fmla="*/ 1 w 90"/>
                  <a:gd name="T55" fmla="*/ 56 h 108"/>
                  <a:gd name="T56" fmla="*/ 1 w 90"/>
                  <a:gd name="T57" fmla="*/ 48 h 108"/>
                  <a:gd name="T58" fmla="*/ 2 w 90"/>
                  <a:gd name="T59" fmla="*/ 48 h 108"/>
                  <a:gd name="T60" fmla="*/ 11 w 90"/>
                  <a:gd name="T61" fmla="*/ 41 h 108"/>
                  <a:gd name="T62" fmla="*/ 4 w 90"/>
                  <a:gd name="T63" fmla="*/ 33 h 108"/>
                  <a:gd name="T64" fmla="*/ 9 w 90"/>
                  <a:gd name="T65" fmla="*/ 1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108">
                    <a:moveTo>
                      <a:pt x="9" y="16"/>
                    </a:moveTo>
                    <a:cubicBezTo>
                      <a:pt x="9" y="15"/>
                      <a:pt x="9" y="15"/>
                      <a:pt x="9" y="14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9" y="1"/>
                      <a:pt x="10" y="0"/>
                      <a:pt x="20" y="2"/>
                    </a:cubicBezTo>
                    <a:cubicBezTo>
                      <a:pt x="24" y="2"/>
                      <a:pt x="29" y="1"/>
                      <a:pt x="31" y="7"/>
                    </a:cubicBezTo>
                    <a:cubicBezTo>
                      <a:pt x="31" y="8"/>
                      <a:pt x="34" y="8"/>
                      <a:pt x="35" y="8"/>
                    </a:cubicBezTo>
                    <a:cubicBezTo>
                      <a:pt x="37" y="8"/>
                      <a:pt x="38" y="8"/>
                      <a:pt x="40" y="8"/>
                    </a:cubicBezTo>
                    <a:cubicBezTo>
                      <a:pt x="44" y="8"/>
                      <a:pt x="49" y="5"/>
                      <a:pt x="52" y="6"/>
                    </a:cubicBezTo>
                    <a:cubicBezTo>
                      <a:pt x="56" y="8"/>
                      <a:pt x="54" y="14"/>
                      <a:pt x="57" y="17"/>
                    </a:cubicBezTo>
                    <a:cubicBezTo>
                      <a:pt x="60" y="22"/>
                      <a:pt x="66" y="26"/>
                      <a:pt x="65" y="34"/>
                    </a:cubicBezTo>
                    <a:cubicBezTo>
                      <a:pt x="65" y="36"/>
                      <a:pt x="68" y="37"/>
                      <a:pt x="69" y="39"/>
                    </a:cubicBezTo>
                    <a:cubicBezTo>
                      <a:pt x="71" y="40"/>
                      <a:pt x="73" y="40"/>
                      <a:pt x="76" y="39"/>
                    </a:cubicBezTo>
                    <a:cubicBezTo>
                      <a:pt x="86" y="34"/>
                      <a:pt x="90" y="37"/>
                      <a:pt x="90" y="48"/>
                    </a:cubicBezTo>
                    <a:cubicBezTo>
                      <a:pt x="89" y="51"/>
                      <a:pt x="88" y="53"/>
                      <a:pt x="85" y="55"/>
                    </a:cubicBezTo>
                    <a:cubicBezTo>
                      <a:pt x="81" y="57"/>
                      <a:pt x="76" y="53"/>
                      <a:pt x="74" y="58"/>
                    </a:cubicBezTo>
                    <a:cubicBezTo>
                      <a:pt x="73" y="61"/>
                      <a:pt x="71" y="63"/>
                      <a:pt x="70" y="65"/>
                    </a:cubicBezTo>
                    <a:cubicBezTo>
                      <a:pt x="65" y="73"/>
                      <a:pt x="64" y="81"/>
                      <a:pt x="62" y="90"/>
                    </a:cubicBezTo>
                    <a:cubicBezTo>
                      <a:pt x="61" y="91"/>
                      <a:pt x="61" y="92"/>
                      <a:pt x="60" y="93"/>
                    </a:cubicBezTo>
                    <a:cubicBezTo>
                      <a:pt x="56" y="98"/>
                      <a:pt x="52" y="102"/>
                      <a:pt x="46" y="105"/>
                    </a:cubicBezTo>
                    <a:cubicBezTo>
                      <a:pt x="45" y="105"/>
                      <a:pt x="44" y="105"/>
                      <a:pt x="44" y="105"/>
                    </a:cubicBezTo>
                    <a:cubicBezTo>
                      <a:pt x="33" y="108"/>
                      <a:pt x="28" y="104"/>
                      <a:pt x="26" y="95"/>
                    </a:cubicBezTo>
                    <a:cubicBezTo>
                      <a:pt x="27" y="92"/>
                      <a:pt x="29" y="91"/>
                      <a:pt x="31" y="90"/>
                    </a:cubicBezTo>
                    <a:cubicBezTo>
                      <a:pt x="38" y="88"/>
                      <a:pt x="43" y="83"/>
                      <a:pt x="46" y="78"/>
                    </a:cubicBezTo>
                    <a:cubicBezTo>
                      <a:pt x="43" y="78"/>
                      <a:pt x="41" y="79"/>
                      <a:pt x="38" y="80"/>
                    </a:cubicBezTo>
                    <a:cubicBezTo>
                      <a:pt x="36" y="80"/>
                      <a:pt x="35" y="81"/>
                      <a:pt x="33" y="81"/>
                    </a:cubicBezTo>
                    <a:cubicBezTo>
                      <a:pt x="29" y="81"/>
                      <a:pt x="26" y="81"/>
                      <a:pt x="23" y="79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11" y="75"/>
                      <a:pt x="5" y="67"/>
                      <a:pt x="1" y="56"/>
                    </a:cubicBezTo>
                    <a:cubicBezTo>
                      <a:pt x="0" y="53"/>
                      <a:pt x="0" y="51"/>
                      <a:pt x="1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6" y="46"/>
                      <a:pt x="10" y="46"/>
                      <a:pt x="11" y="41"/>
                    </a:cubicBezTo>
                    <a:cubicBezTo>
                      <a:pt x="12" y="36"/>
                      <a:pt x="7" y="35"/>
                      <a:pt x="4" y="33"/>
                    </a:cubicBezTo>
                    <a:cubicBezTo>
                      <a:pt x="5" y="27"/>
                      <a:pt x="6" y="22"/>
                      <a:pt x="9" y="16"/>
                    </a:cubicBezTo>
                    <a:close/>
                  </a:path>
                </a:pathLst>
              </a:custGeom>
              <a:solidFill>
                <a:srgbClr val="F7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8" name="Freeform 455"/>
              <p:cNvSpPr>
                <a:spLocks/>
              </p:cNvSpPr>
              <p:nvPr userDrawn="1"/>
            </p:nvSpPr>
            <p:spPr bwMode="auto">
              <a:xfrm>
                <a:off x="1854" y="-1417"/>
                <a:ext cx="112" cy="95"/>
              </a:xfrm>
              <a:custGeom>
                <a:avLst/>
                <a:gdLst>
                  <a:gd name="T0" fmla="*/ 14 w 47"/>
                  <a:gd name="T1" fmla="*/ 5 h 40"/>
                  <a:gd name="T2" fmla="*/ 33 w 47"/>
                  <a:gd name="T3" fmla="*/ 3 h 40"/>
                  <a:gd name="T4" fmla="*/ 45 w 47"/>
                  <a:gd name="T5" fmla="*/ 8 h 40"/>
                  <a:gd name="T6" fmla="*/ 46 w 47"/>
                  <a:gd name="T7" fmla="*/ 9 h 40"/>
                  <a:gd name="T8" fmla="*/ 46 w 47"/>
                  <a:gd name="T9" fmla="*/ 17 h 40"/>
                  <a:gd name="T10" fmla="*/ 36 w 47"/>
                  <a:gd name="T11" fmla="*/ 37 h 40"/>
                  <a:gd name="T12" fmla="*/ 13 w 47"/>
                  <a:gd name="T13" fmla="*/ 38 h 40"/>
                  <a:gd name="T14" fmla="*/ 3 w 47"/>
                  <a:gd name="T15" fmla="*/ 39 h 40"/>
                  <a:gd name="T16" fmla="*/ 0 w 47"/>
                  <a:gd name="T17" fmla="*/ 38 h 40"/>
                  <a:gd name="T18" fmla="*/ 14 w 47"/>
                  <a:gd name="T1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0">
                    <a:moveTo>
                      <a:pt x="14" y="5"/>
                    </a:moveTo>
                    <a:cubicBezTo>
                      <a:pt x="20" y="0"/>
                      <a:pt x="26" y="2"/>
                      <a:pt x="33" y="3"/>
                    </a:cubicBezTo>
                    <a:cubicBezTo>
                      <a:pt x="37" y="4"/>
                      <a:pt x="41" y="6"/>
                      <a:pt x="45" y="8"/>
                    </a:cubicBezTo>
                    <a:cubicBezTo>
                      <a:pt x="45" y="8"/>
                      <a:pt x="45" y="8"/>
                      <a:pt x="46" y="9"/>
                    </a:cubicBezTo>
                    <a:cubicBezTo>
                      <a:pt x="47" y="11"/>
                      <a:pt x="47" y="14"/>
                      <a:pt x="46" y="17"/>
                    </a:cubicBezTo>
                    <a:cubicBezTo>
                      <a:pt x="42" y="24"/>
                      <a:pt x="39" y="30"/>
                      <a:pt x="36" y="37"/>
                    </a:cubicBezTo>
                    <a:cubicBezTo>
                      <a:pt x="28" y="40"/>
                      <a:pt x="20" y="37"/>
                      <a:pt x="13" y="38"/>
                    </a:cubicBezTo>
                    <a:cubicBezTo>
                      <a:pt x="9" y="38"/>
                      <a:pt x="6" y="37"/>
                      <a:pt x="3" y="39"/>
                    </a:cubicBezTo>
                    <a:cubicBezTo>
                      <a:pt x="2" y="40"/>
                      <a:pt x="1" y="40"/>
                      <a:pt x="0" y="38"/>
                    </a:cubicBezTo>
                    <a:cubicBezTo>
                      <a:pt x="3" y="26"/>
                      <a:pt x="9" y="16"/>
                      <a:pt x="14" y="5"/>
                    </a:cubicBezTo>
                    <a:close/>
                  </a:path>
                </a:pathLst>
              </a:custGeom>
              <a:solidFill>
                <a:srgbClr val="5FA4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9" name="Freeform 456"/>
              <p:cNvSpPr>
                <a:spLocks/>
              </p:cNvSpPr>
              <p:nvPr userDrawn="1"/>
            </p:nvSpPr>
            <p:spPr bwMode="auto">
              <a:xfrm>
                <a:off x="1793" y="-1367"/>
                <a:ext cx="68" cy="57"/>
              </a:xfrm>
              <a:custGeom>
                <a:avLst/>
                <a:gdLst>
                  <a:gd name="T0" fmla="*/ 0 w 29"/>
                  <a:gd name="T1" fmla="*/ 16 h 24"/>
                  <a:gd name="T2" fmla="*/ 4 w 29"/>
                  <a:gd name="T3" fmla="*/ 6 h 24"/>
                  <a:gd name="T4" fmla="*/ 9 w 29"/>
                  <a:gd name="T5" fmla="*/ 5 h 24"/>
                  <a:gd name="T6" fmla="*/ 11 w 29"/>
                  <a:gd name="T7" fmla="*/ 5 h 24"/>
                  <a:gd name="T8" fmla="*/ 17 w 29"/>
                  <a:gd name="T9" fmla="*/ 0 h 24"/>
                  <a:gd name="T10" fmla="*/ 29 w 29"/>
                  <a:gd name="T11" fmla="*/ 0 h 24"/>
                  <a:gd name="T12" fmla="*/ 24 w 29"/>
                  <a:gd name="T13" fmla="*/ 17 h 24"/>
                  <a:gd name="T14" fmla="*/ 6 w 29"/>
                  <a:gd name="T15" fmla="*/ 15 h 24"/>
                  <a:gd name="T16" fmla="*/ 0 w 29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4">
                    <a:moveTo>
                      <a:pt x="0" y="16"/>
                    </a:moveTo>
                    <a:cubicBezTo>
                      <a:pt x="1" y="12"/>
                      <a:pt x="3" y="9"/>
                      <a:pt x="4" y="6"/>
                    </a:cubicBezTo>
                    <a:cubicBezTo>
                      <a:pt x="6" y="3"/>
                      <a:pt x="7" y="2"/>
                      <a:pt x="9" y="5"/>
                    </a:cubicBezTo>
                    <a:cubicBezTo>
                      <a:pt x="10" y="8"/>
                      <a:pt x="11" y="6"/>
                      <a:pt x="11" y="5"/>
                    </a:cubicBezTo>
                    <a:cubicBezTo>
                      <a:pt x="11" y="1"/>
                      <a:pt x="16" y="3"/>
                      <a:pt x="17" y="0"/>
                    </a:cubicBezTo>
                    <a:cubicBezTo>
                      <a:pt x="21" y="0"/>
                      <a:pt x="25" y="0"/>
                      <a:pt x="29" y="0"/>
                    </a:cubicBezTo>
                    <a:cubicBezTo>
                      <a:pt x="28" y="6"/>
                      <a:pt x="26" y="12"/>
                      <a:pt x="24" y="17"/>
                    </a:cubicBezTo>
                    <a:cubicBezTo>
                      <a:pt x="18" y="24"/>
                      <a:pt x="10" y="23"/>
                      <a:pt x="6" y="15"/>
                    </a:cubicBezTo>
                    <a:cubicBezTo>
                      <a:pt x="4" y="12"/>
                      <a:pt x="2" y="15"/>
                      <a:pt x="0" y="16"/>
                    </a:cubicBezTo>
                    <a:close/>
                  </a:path>
                </a:pathLst>
              </a:custGeom>
              <a:solidFill>
                <a:srgbClr val="62A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0" name="Freeform 457"/>
              <p:cNvSpPr>
                <a:spLocks/>
              </p:cNvSpPr>
              <p:nvPr userDrawn="1"/>
            </p:nvSpPr>
            <p:spPr bwMode="auto">
              <a:xfrm>
                <a:off x="1793" y="-1260"/>
                <a:ext cx="128" cy="66"/>
              </a:xfrm>
              <a:custGeom>
                <a:avLst/>
                <a:gdLst>
                  <a:gd name="T0" fmla="*/ 52 w 54"/>
                  <a:gd name="T1" fmla="*/ 28 h 28"/>
                  <a:gd name="T2" fmla="*/ 51 w 54"/>
                  <a:gd name="T3" fmla="*/ 25 h 28"/>
                  <a:gd name="T4" fmla="*/ 39 w 54"/>
                  <a:gd name="T5" fmla="*/ 18 h 28"/>
                  <a:gd name="T6" fmla="*/ 23 w 54"/>
                  <a:gd name="T7" fmla="*/ 13 h 28"/>
                  <a:gd name="T8" fmla="*/ 9 w 54"/>
                  <a:gd name="T9" fmla="*/ 12 h 28"/>
                  <a:gd name="T10" fmla="*/ 7 w 54"/>
                  <a:gd name="T11" fmla="*/ 21 h 28"/>
                  <a:gd name="T12" fmla="*/ 5 w 54"/>
                  <a:gd name="T13" fmla="*/ 24 h 28"/>
                  <a:gd name="T14" fmla="*/ 3 w 54"/>
                  <a:gd name="T15" fmla="*/ 21 h 28"/>
                  <a:gd name="T16" fmla="*/ 0 w 54"/>
                  <a:gd name="T17" fmla="*/ 0 h 28"/>
                  <a:gd name="T18" fmla="*/ 30 w 54"/>
                  <a:gd name="T19" fmla="*/ 10 h 28"/>
                  <a:gd name="T20" fmla="*/ 27 w 54"/>
                  <a:gd name="T21" fmla="*/ 15 h 28"/>
                  <a:gd name="T22" fmla="*/ 33 w 54"/>
                  <a:gd name="T23" fmla="*/ 17 h 28"/>
                  <a:gd name="T24" fmla="*/ 37 w 54"/>
                  <a:gd name="T25" fmla="*/ 17 h 28"/>
                  <a:gd name="T26" fmla="*/ 50 w 54"/>
                  <a:gd name="T27" fmla="*/ 16 h 28"/>
                  <a:gd name="T28" fmla="*/ 54 w 54"/>
                  <a:gd name="T29" fmla="*/ 28 h 28"/>
                  <a:gd name="T30" fmla="*/ 52 w 54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8">
                    <a:moveTo>
                      <a:pt x="52" y="28"/>
                    </a:moveTo>
                    <a:cubicBezTo>
                      <a:pt x="52" y="27"/>
                      <a:pt x="51" y="26"/>
                      <a:pt x="51" y="25"/>
                    </a:cubicBezTo>
                    <a:cubicBezTo>
                      <a:pt x="51" y="17"/>
                      <a:pt x="45" y="17"/>
                      <a:pt x="39" y="18"/>
                    </a:cubicBezTo>
                    <a:cubicBezTo>
                      <a:pt x="33" y="19"/>
                      <a:pt x="27" y="22"/>
                      <a:pt x="23" y="13"/>
                    </a:cubicBezTo>
                    <a:cubicBezTo>
                      <a:pt x="22" y="11"/>
                      <a:pt x="13" y="11"/>
                      <a:pt x="9" y="12"/>
                    </a:cubicBezTo>
                    <a:cubicBezTo>
                      <a:pt x="5" y="13"/>
                      <a:pt x="6" y="18"/>
                      <a:pt x="7" y="21"/>
                    </a:cubicBezTo>
                    <a:cubicBezTo>
                      <a:pt x="8" y="23"/>
                      <a:pt x="6" y="23"/>
                      <a:pt x="5" y="24"/>
                    </a:cubicBezTo>
                    <a:cubicBezTo>
                      <a:pt x="5" y="22"/>
                      <a:pt x="5" y="21"/>
                      <a:pt x="3" y="21"/>
                    </a:cubicBezTo>
                    <a:cubicBezTo>
                      <a:pt x="8" y="13"/>
                      <a:pt x="3" y="7"/>
                      <a:pt x="0" y="0"/>
                    </a:cubicBezTo>
                    <a:cubicBezTo>
                      <a:pt x="7" y="14"/>
                      <a:pt x="19" y="11"/>
                      <a:pt x="30" y="10"/>
                    </a:cubicBezTo>
                    <a:cubicBezTo>
                      <a:pt x="30" y="12"/>
                      <a:pt x="25" y="13"/>
                      <a:pt x="27" y="15"/>
                    </a:cubicBezTo>
                    <a:cubicBezTo>
                      <a:pt x="28" y="18"/>
                      <a:pt x="31" y="16"/>
                      <a:pt x="33" y="17"/>
                    </a:cubicBezTo>
                    <a:cubicBezTo>
                      <a:pt x="35" y="17"/>
                      <a:pt x="36" y="17"/>
                      <a:pt x="37" y="17"/>
                    </a:cubicBezTo>
                    <a:cubicBezTo>
                      <a:pt x="41" y="16"/>
                      <a:pt x="47" y="13"/>
                      <a:pt x="50" y="16"/>
                    </a:cubicBezTo>
                    <a:cubicBezTo>
                      <a:pt x="52" y="18"/>
                      <a:pt x="52" y="24"/>
                      <a:pt x="54" y="28"/>
                    </a:cubicBezTo>
                    <a:cubicBezTo>
                      <a:pt x="53" y="28"/>
                      <a:pt x="53" y="28"/>
                      <a:pt x="52" y="28"/>
                    </a:cubicBezTo>
                    <a:close/>
                  </a:path>
                </a:pathLst>
              </a:custGeom>
              <a:solidFill>
                <a:srgbClr val="7C4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1" name="Freeform 458"/>
              <p:cNvSpPr>
                <a:spLocks/>
              </p:cNvSpPr>
              <p:nvPr userDrawn="1"/>
            </p:nvSpPr>
            <p:spPr bwMode="auto">
              <a:xfrm>
                <a:off x="1769" y="-1198"/>
                <a:ext cx="69" cy="149"/>
              </a:xfrm>
              <a:custGeom>
                <a:avLst/>
                <a:gdLst>
                  <a:gd name="T0" fmla="*/ 15 w 29"/>
                  <a:gd name="T1" fmla="*/ 0 h 63"/>
                  <a:gd name="T2" fmla="*/ 11 w 29"/>
                  <a:gd name="T3" fmla="*/ 17 h 63"/>
                  <a:gd name="T4" fmla="*/ 8 w 29"/>
                  <a:gd name="T5" fmla="*/ 32 h 63"/>
                  <a:gd name="T6" fmla="*/ 23 w 29"/>
                  <a:gd name="T7" fmla="*/ 60 h 63"/>
                  <a:gd name="T8" fmla="*/ 29 w 29"/>
                  <a:gd name="T9" fmla="*/ 63 h 63"/>
                  <a:gd name="T10" fmla="*/ 9 w 29"/>
                  <a:gd name="T11" fmla="*/ 47 h 63"/>
                  <a:gd name="T12" fmla="*/ 0 w 29"/>
                  <a:gd name="T13" fmla="*/ 37 h 63"/>
                  <a:gd name="T14" fmla="*/ 6 w 29"/>
                  <a:gd name="T15" fmla="*/ 28 h 63"/>
                  <a:gd name="T16" fmla="*/ 13 w 29"/>
                  <a:gd name="T17" fmla="*/ 0 h 63"/>
                  <a:gd name="T18" fmla="*/ 15 w 29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3">
                    <a:moveTo>
                      <a:pt x="15" y="0"/>
                    </a:moveTo>
                    <a:cubicBezTo>
                      <a:pt x="13" y="6"/>
                      <a:pt x="12" y="11"/>
                      <a:pt x="11" y="17"/>
                    </a:cubicBezTo>
                    <a:cubicBezTo>
                      <a:pt x="12" y="22"/>
                      <a:pt x="10" y="27"/>
                      <a:pt x="8" y="32"/>
                    </a:cubicBezTo>
                    <a:cubicBezTo>
                      <a:pt x="7" y="45"/>
                      <a:pt x="13" y="53"/>
                      <a:pt x="23" y="60"/>
                    </a:cubicBezTo>
                    <a:cubicBezTo>
                      <a:pt x="25" y="61"/>
                      <a:pt x="28" y="61"/>
                      <a:pt x="29" y="63"/>
                    </a:cubicBezTo>
                    <a:cubicBezTo>
                      <a:pt x="19" y="62"/>
                      <a:pt x="13" y="55"/>
                      <a:pt x="9" y="47"/>
                    </a:cubicBezTo>
                    <a:cubicBezTo>
                      <a:pt x="7" y="42"/>
                      <a:pt x="2" y="41"/>
                      <a:pt x="0" y="37"/>
                    </a:cubicBezTo>
                    <a:cubicBezTo>
                      <a:pt x="4" y="36"/>
                      <a:pt x="5" y="33"/>
                      <a:pt x="6" y="28"/>
                    </a:cubicBezTo>
                    <a:cubicBezTo>
                      <a:pt x="7" y="19"/>
                      <a:pt x="11" y="10"/>
                      <a:pt x="13" y="0"/>
                    </a:cubicBezTo>
                    <a:cubicBezTo>
                      <a:pt x="14" y="0"/>
                      <a:pt x="14" y="0"/>
                      <a:pt x="15" y="0"/>
                    </a:cubicBezTo>
                    <a:close/>
                  </a:path>
                </a:pathLst>
              </a:custGeom>
              <a:solidFill>
                <a:srgbClr val="575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2" name="Freeform 459"/>
              <p:cNvSpPr>
                <a:spLocks/>
              </p:cNvSpPr>
              <p:nvPr userDrawn="1"/>
            </p:nvSpPr>
            <p:spPr bwMode="auto">
              <a:xfrm>
                <a:off x="1705" y="-1355"/>
                <a:ext cx="36" cy="66"/>
              </a:xfrm>
              <a:custGeom>
                <a:avLst/>
                <a:gdLst>
                  <a:gd name="T0" fmla="*/ 11 w 15"/>
                  <a:gd name="T1" fmla="*/ 18 h 28"/>
                  <a:gd name="T2" fmla="*/ 11 w 15"/>
                  <a:gd name="T3" fmla="*/ 26 h 28"/>
                  <a:gd name="T4" fmla="*/ 4 w 15"/>
                  <a:gd name="T5" fmla="*/ 20 h 28"/>
                  <a:gd name="T6" fmla="*/ 1 w 15"/>
                  <a:gd name="T7" fmla="*/ 0 h 28"/>
                  <a:gd name="T8" fmla="*/ 5 w 15"/>
                  <a:gd name="T9" fmla="*/ 13 h 28"/>
                  <a:gd name="T10" fmla="*/ 11 w 15"/>
                  <a:gd name="T1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8">
                    <a:moveTo>
                      <a:pt x="11" y="18"/>
                    </a:moveTo>
                    <a:cubicBezTo>
                      <a:pt x="11" y="21"/>
                      <a:pt x="15" y="25"/>
                      <a:pt x="11" y="26"/>
                    </a:cubicBezTo>
                    <a:cubicBezTo>
                      <a:pt x="8" y="28"/>
                      <a:pt x="6" y="23"/>
                      <a:pt x="4" y="20"/>
                    </a:cubicBezTo>
                    <a:cubicBezTo>
                      <a:pt x="0" y="14"/>
                      <a:pt x="0" y="7"/>
                      <a:pt x="1" y="0"/>
                    </a:cubicBezTo>
                    <a:cubicBezTo>
                      <a:pt x="2" y="4"/>
                      <a:pt x="3" y="9"/>
                      <a:pt x="5" y="13"/>
                    </a:cubicBezTo>
                    <a:cubicBezTo>
                      <a:pt x="6" y="15"/>
                      <a:pt x="8" y="18"/>
                      <a:pt x="11" y="18"/>
                    </a:cubicBezTo>
                    <a:close/>
                  </a:path>
                </a:pathLst>
              </a:custGeom>
              <a:solidFill>
                <a:srgbClr val="6A9A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3" name="Freeform 460"/>
              <p:cNvSpPr>
                <a:spLocks/>
              </p:cNvSpPr>
              <p:nvPr userDrawn="1"/>
            </p:nvSpPr>
            <p:spPr bwMode="auto">
              <a:xfrm>
                <a:off x="1741" y="-1322"/>
                <a:ext cx="42" cy="31"/>
              </a:xfrm>
              <a:custGeom>
                <a:avLst/>
                <a:gdLst>
                  <a:gd name="T0" fmla="*/ 11 w 18"/>
                  <a:gd name="T1" fmla="*/ 11 h 13"/>
                  <a:gd name="T2" fmla="*/ 9 w 18"/>
                  <a:gd name="T3" fmla="*/ 12 h 13"/>
                  <a:gd name="T4" fmla="*/ 0 w 18"/>
                  <a:gd name="T5" fmla="*/ 13 h 13"/>
                  <a:gd name="T6" fmla="*/ 17 w 18"/>
                  <a:gd name="T7" fmla="*/ 0 h 13"/>
                  <a:gd name="T8" fmla="*/ 11 w 18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1" y="11"/>
                    </a:moveTo>
                    <a:cubicBezTo>
                      <a:pt x="10" y="12"/>
                      <a:pt x="10" y="12"/>
                      <a:pt x="9" y="12"/>
                    </a:cubicBezTo>
                    <a:cubicBezTo>
                      <a:pt x="6" y="12"/>
                      <a:pt x="3" y="13"/>
                      <a:pt x="0" y="13"/>
                    </a:cubicBezTo>
                    <a:cubicBezTo>
                      <a:pt x="4" y="7"/>
                      <a:pt x="12" y="5"/>
                      <a:pt x="17" y="0"/>
                    </a:cubicBezTo>
                    <a:cubicBezTo>
                      <a:pt x="18" y="6"/>
                      <a:pt x="13" y="8"/>
                      <a:pt x="11" y="11"/>
                    </a:cubicBezTo>
                    <a:close/>
                  </a:path>
                </a:pathLst>
              </a:custGeom>
              <a:solidFill>
                <a:srgbClr val="6B9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4" name="Freeform 461"/>
              <p:cNvSpPr>
                <a:spLocks/>
              </p:cNvSpPr>
              <p:nvPr userDrawn="1"/>
            </p:nvSpPr>
            <p:spPr bwMode="auto">
              <a:xfrm>
                <a:off x="676" y="-1227"/>
                <a:ext cx="112" cy="275"/>
              </a:xfrm>
              <a:custGeom>
                <a:avLst/>
                <a:gdLst>
                  <a:gd name="T0" fmla="*/ 25 w 47"/>
                  <a:gd name="T1" fmla="*/ 31 h 116"/>
                  <a:gd name="T2" fmla="*/ 26 w 47"/>
                  <a:gd name="T3" fmla="*/ 31 h 116"/>
                  <a:gd name="T4" fmla="*/ 26 w 47"/>
                  <a:gd name="T5" fmla="*/ 30 h 116"/>
                  <a:gd name="T6" fmla="*/ 34 w 47"/>
                  <a:gd name="T7" fmla="*/ 7 h 116"/>
                  <a:gd name="T8" fmla="*/ 36 w 47"/>
                  <a:gd name="T9" fmla="*/ 0 h 116"/>
                  <a:gd name="T10" fmla="*/ 41 w 47"/>
                  <a:gd name="T11" fmla="*/ 6 h 116"/>
                  <a:gd name="T12" fmla="*/ 38 w 47"/>
                  <a:gd name="T13" fmla="*/ 30 h 116"/>
                  <a:gd name="T14" fmla="*/ 38 w 47"/>
                  <a:gd name="T15" fmla="*/ 34 h 116"/>
                  <a:gd name="T16" fmla="*/ 45 w 47"/>
                  <a:gd name="T17" fmla="*/ 105 h 116"/>
                  <a:gd name="T18" fmla="*/ 45 w 47"/>
                  <a:gd name="T19" fmla="*/ 115 h 116"/>
                  <a:gd name="T20" fmla="*/ 38 w 47"/>
                  <a:gd name="T21" fmla="*/ 112 h 116"/>
                  <a:gd name="T22" fmla="*/ 8 w 47"/>
                  <a:gd name="T23" fmla="*/ 100 h 116"/>
                  <a:gd name="T24" fmla="*/ 1 w 47"/>
                  <a:gd name="T25" fmla="*/ 97 h 116"/>
                  <a:gd name="T26" fmla="*/ 6 w 47"/>
                  <a:gd name="T27" fmla="*/ 91 h 116"/>
                  <a:gd name="T28" fmla="*/ 20 w 47"/>
                  <a:gd name="T29" fmla="*/ 78 h 116"/>
                  <a:gd name="T30" fmla="*/ 21 w 47"/>
                  <a:gd name="T31" fmla="*/ 49 h 116"/>
                  <a:gd name="T32" fmla="*/ 19 w 47"/>
                  <a:gd name="T33" fmla="*/ 39 h 116"/>
                  <a:gd name="T34" fmla="*/ 25 w 47"/>
                  <a:gd name="T35" fmla="*/ 3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116">
                    <a:moveTo>
                      <a:pt x="25" y="31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3" y="25"/>
                      <a:pt x="36" y="16"/>
                      <a:pt x="34" y="7"/>
                    </a:cubicBezTo>
                    <a:cubicBezTo>
                      <a:pt x="33" y="5"/>
                      <a:pt x="34" y="2"/>
                      <a:pt x="36" y="0"/>
                    </a:cubicBezTo>
                    <a:cubicBezTo>
                      <a:pt x="39" y="0"/>
                      <a:pt x="41" y="3"/>
                      <a:pt x="41" y="6"/>
                    </a:cubicBezTo>
                    <a:cubicBezTo>
                      <a:pt x="40" y="14"/>
                      <a:pt x="44" y="22"/>
                      <a:pt x="38" y="30"/>
                    </a:cubicBezTo>
                    <a:cubicBezTo>
                      <a:pt x="37" y="31"/>
                      <a:pt x="38" y="33"/>
                      <a:pt x="38" y="34"/>
                    </a:cubicBezTo>
                    <a:cubicBezTo>
                      <a:pt x="43" y="58"/>
                      <a:pt x="43" y="82"/>
                      <a:pt x="45" y="105"/>
                    </a:cubicBezTo>
                    <a:cubicBezTo>
                      <a:pt x="47" y="109"/>
                      <a:pt x="47" y="112"/>
                      <a:pt x="45" y="115"/>
                    </a:cubicBezTo>
                    <a:cubicBezTo>
                      <a:pt x="42" y="116"/>
                      <a:pt x="40" y="114"/>
                      <a:pt x="38" y="112"/>
                    </a:cubicBezTo>
                    <a:cubicBezTo>
                      <a:pt x="30" y="104"/>
                      <a:pt x="19" y="102"/>
                      <a:pt x="8" y="100"/>
                    </a:cubicBezTo>
                    <a:cubicBezTo>
                      <a:pt x="5" y="100"/>
                      <a:pt x="2" y="100"/>
                      <a:pt x="1" y="97"/>
                    </a:cubicBezTo>
                    <a:cubicBezTo>
                      <a:pt x="0" y="93"/>
                      <a:pt x="4" y="92"/>
                      <a:pt x="6" y="91"/>
                    </a:cubicBezTo>
                    <a:cubicBezTo>
                      <a:pt x="12" y="88"/>
                      <a:pt x="17" y="84"/>
                      <a:pt x="20" y="78"/>
                    </a:cubicBezTo>
                    <a:cubicBezTo>
                      <a:pt x="25" y="69"/>
                      <a:pt x="25" y="59"/>
                      <a:pt x="21" y="49"/>
                    </a:cubicBezTo>
                    <a:cubicBezTo>
                      <a:pt x="20" y="46"/>
                      <a:pt x="19" y="42"/>
                      <a:pt x="19" y="39"/>
                    </a:cubicBezTo>
                    <a:cubicBezTo>
                      <a:pt x="17" y="33"/>
                      <a:pt x="24" y="35"/>
                      <a:pt x="25" y="31"/>
                    </a:cubicBezTo>
                    <a:close/>
                  </a:path>
                </a:pathLst>
              </a:custGeom>
              <a:solidFill>
                <a:srgbClr val="E8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5" name="Freeform 462"/>
              <p:cNvSpPr>
                <a:spLocks/>
              </p:cNvSpPr>
              <p:nvPr userDrawn="1"/>
            </p:nvSpPr>
            <p:spPr bwMode="auto">
              <a:xfrm>
                <a:off x="771" y="-1215"/>
                <a:ext cx="45" cy="159"/>
              </a:xfrm>
              <a:custGeom>
                <a:avLst/>
                <a:gdLst>
                  <a:gd name="T0" fmla="*/ 19 w 19"/>
                  <a:gd name="T1" fmla="*/ 23 h 67"/>
                  <a:gd name="T2" fmla="*/ 15 w 19"/>
                  <a:gd name="T3" fmla="*/ 50 h 67"/>
                  <a:gd name="T4" fmla="*/ 16 w 19"/>
                  <a:gd name="T5" fmla="*/ 56 h 67"/>
                  <a:gd name="T6" fmla="*/ 7 w 19"/>
                  <a:gd name="T7" fmla="*/ 66 h 67"/>
                  <a:gd name="T8" fmla="*/ 5 w 19"/>
                  <a:gd name="T9" fmla="*/ 62 h 67"/>
                  <a:gd name="T10" fmla="*/ 3 w 19"/>
                  <a:gd name="T11" fmla="*/ 16 h 67"/>
                  <a:gd name="T12" fmla="*/ 4 w 19"/>
                  <a:gd name="T13" fmla="*/ 0 h 67"/>
                  <a:gd name="T14" fmla="*/ 19 w 19"/>
                  <a:gd name="T15" fmla="*/ 2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7">
                    <a:moveTo>
                      <a:pt x="19" y="23"/>
                    </a:moveTo>
                    <a:cubicBezTo>
                      <a:pt x="12" y="31"/>
                      <a:pt x="15" y="40"/>
                      <a:pt x="15" y="50"/>
                    </a:cubicBezTo>
                    <a:cubicBezTo>
                      <a:pt x="15" y="52"/>
                      <a:pt x="16" y="54"/>
                      <a:pt x="16" y="56"/>
                    </a:cubicBezTo>
                    <a:cubicBezTo>
                      <a:pt x="18" y="61"/>
                      <a:pt x="12" y="67"/>
                      <a:pt x="7" y="66"/>
                    </a:cubicBezTo>
                    <a:cubicBezTo>
                      <a:pt x="5" y="65"/>
                      <a:pt x="5" y="63"/>
                      <a:pt x="5" y="62"/>
                    </a:cubicBezTo>
                    <a:cubicBezTo>
                      <a:pt x="3" y="47"/>
                      <a:pt x="0" y="32"/>
                      <a:pt x="3" y="16"/>
                    </a:cubicBezTo>
                    <a:cubicBezTo>
                      <a:pt x="4" y="11"/>
                      <a:pt x="4" y="7"/>
                      <a:pt x="4" y="0"/>
                    </a:cubicBezTo>
                    <a:cubicBezTo>
                      <a:pt x="11" y="7"/>
                      <a:pt x="17" y="13"/>
                      <a:pt x="19" y="23"/>
                    </a:cubicBezTo>
                    <a:close/>
                  </a:path>
                </a:pathLst>
              </a:custGeom>
              <a:solidFill>
                <a:srgbClr val="E6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6" name="Freeform 463"/>
              <p:cNvSpPr>
                <a:spLocks/>
              </p:cNvSpPr>
              <p:nvPr userDrawn="1"/>
            </p:nvSpPr>
            <p:spPr bwMode="auto">
              <a:xfrm>
                <a:off x="783" y="-1054"/>
                <a:ext cx="43" cy="72"/>
              </a:xfrm>
              <a:custGeom>
                <a:avLst/>
                <a:gdLst>
                  <a:gd name="T0" fmla="*/ 18 w 18"/>
                  <a:gd name="T1" fmla="*/ 9 h 30"/>
                  <a:gd name="T2" fmla="*/ 5 w 18"/>
                  <a:gd name="T3" fmla="*/ 24 h 30"/>
                  <a:gd name="T4" fmla="*/ 3 w 18"/>
                  <a:gd name="T5" fmla="*/ 30 h 30"/>
                  <a:gd name="T6" fmla="*/ 1 w 18"/>
                  <a:gd name="T7" fmla="*/ 30 h 30"/>
                  <a:gd name="T8" fmla="*/ 1 w 18"/>
                  <a:gd name="T9" fmla="*/ 11 h 30"/>
                  <a:gd name="T10" fmla="*/ 8 w 18"/>
                  <a:gd name="T11" fmla="*/ 4 h 30"/>
                  <a:gd name="T12" fmla="*/ 18 w 18"/>
                  <a:gd name="T1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18" y="9"/>
                    </a:moveTo>
                    <a:cubicBezTo>
                      <a:pt x="14" y="14"/>
                      <a:pt x="7" y="18"/>
                      <a:pt x="5" y="24"/>
                    </a:cubicBezTo>
                    <a:cubicBezTo>
                      <a:pt x="3" y="26"/>
                      <a:pt x="5" y="29"/>
                      <a:pt x="3" y="30"/>
                    </a:cubicBezTo>
                    <a:cubicBezTo>
                      <a:pt x="2" y="30"/>
                      <a:pt x="2" y="30"/>
                      <a:pt x="1" y="30"/>
                    </a:cubicBezTo>
                    <a:cubicBezTo>
                      <a:pt x="1" y="23"/>
                      <a:pt x="3" y="17"/>
                      <a:pt x="1" y="11"/>
                    </a:cubicBezTo>
                    <a:cubicBezTo>
                      <a:pt x="0" y="5"/>
                      <a:pt x="5" y="6"/>
                      <a:pt x="8" y="4"/>
                    </a:cubicBezTo>
                    <a:cubicBezTo>
                      <a:pt x="14" y="0"/>
                      <a:pt x="17" y="2"/>
                      <a:pt x="18" y="9"/>
                    </a:cubicBezTo>
                    <a:close/>
                  </a:path>
                </a:pathLst>
              </a:custGeom>
              <a:solidFill>
                <a:srgbClr val="DD9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7" name="Freeform 464"/>
              <p:cNvSpPr>
                <a:spLocks/>
              </p:cNvSpPr>
              <p:nvPr userDrawn="1"/>
            </p:nvSpPr>
            <p:spPr bwMode="auto">
              <a:xfrm>
                <a:off x="776" y="-982"/>
                <a:ext cx="31" cy="80"/>
              </a:xfrm>
              <a:custGeom>
                <a:avLst/>
                <a:gdLst>
                  <a:gd name="T0" fmla="*/ 4 w 13"/>
                  <a:gd name="T1" fmla="*/ 0 h 34"/>
                  <a:gd name="T2" fmla="*/ 5 w 13"/>
                  <a:gd name="T3" fmla="*/ 0 h 34"/>
                  <a:gd name="T4" fmla="*/ 6 w 13"/>
                  <a:gd name="T5" fmla="*/ 0 h 34"/>
                  <a:gd name="T6" fmla="*/ 13 w 13"/>
                  <a:gd name="T7" fmla="*/ 32 h 34"/>
                  <a:gd name="T8" fmla="*/ 10 w 13"/>
                  <a:gd name="T9" fmla="*/ 32 h 34"/>
                  <a:gd name="T10" fmla="*/ 0 w 13"/>
                  <a:gd name="T11" fmla="*/ 14 h 34"/>
                  <a:gd name="T12" fmla="*/ 2 w 13"/>
                  <a:gd name="T13" fmla="*/ 12 h 34"/>
                  <a:gd name="T14" fmla="*/ 3 w 13"/>
                  <a:gd name="T15" fmla="*/ 2 h 34"/>
                  <a:gd name="T16" fmla="*/ 4 w 13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4">
                    <a:moveTo>
                      <a:pt x="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11"/>
                      <a:pt x="10" y="21"/>
                      <a:pt x="13" y="32"/>
                    </a:cubicBezTo>
                    <a:cubicBezTo>
                      <a:pt x="12" y="34"/>
                      <a:pt x="11" y="33"/>
                      <a:pt x="10" y="32"/>
                    </a:cubicBezTo>
                    <a:cubicBezTo>
                      <a:pt x="7" y="26"/>
                      <a:pt x="2" y="21"/>
                      <a:pt x="0" y="14"/>
                    </a:cubicBezTo>
                    <a:cubicBezTo>
                      <a:pt x="1" y="13"/>
                      <a:pt x="1" y="13"/>
                      <a:pt x="2" y="12"/>
                    </a:cubicBezTo>
                    <a:cubicBezTo>
                      <a:pt x="4" y="9"/>
                      <a:pt x="2" y="6"/>
                      <a:pt x="3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8B5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8" name="Freeform 465"/>
              <p:cNvSpPr>
                <a:spLocks/>
              </p:cNvSpPr>
              <p:nvPr userDrawn="1"/>
            </p:nvSpPr>
            <p:spPr bwMode="auto">
              <a:xfrm>
                <a:off x="738" y="-1232"/>
                <a:ext cx="31" cy="76"/>
              </a:xfrm>
              <a:custGeom>
                <a:avLst/>
                <a:gdLst>
                  <a:gd name="T0" fmla="*/ 10 w 13"/>
                  <a:gd name="T1" fmla="*/ 2 h 32"/>
                  <a:gd name="T2" fmla="*/ 8 w 13"/>
                  <a:gd name="T3" fmla="*/ 24 h 32"/>
                  <a:gd name="T4" fmla="*/ 0 w 13"/>
                  <a:gd name="T5" fmla="*/ 32 h 32"/>
                  <a:gd name="T6" fmla="*/ 8 w 13"/>
                  <a:gd name="T7" fmla="*/ 17 h 32"/>
                  <a:gd name="T8" fmla="*/ 7 w 13"/>
                  <a:gd name="T9" fmla="*/ 10 h 32"/>
                  <a:gd name="T10" fmla="*/ 8 w 13"/>
                  <a:gd name="T11" fmla="*/ 0 h 32"/>
                  <a:gd name="T12" fmla="*/ 10 w 13"/>
                  <a:gd name="T1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10" y="2"/>
                    </a:moveTo>
                    <a:cubicBezTo>
                      <a:pt x="8" y="9"/>
                      <a:pt x="13" y="17"/>
                      <a:pt x="8" y="24"/>
                    </a:cubicBezTo>
                    <a:cubicBezTo>
                      <a:pt x="6" y="27"/>
                      <a:pt x="5" y="32"/>
                      <a:pt x="0" y="32"/>
                    </a:cubicBezTo>
                    <a:cubicBezTo>
                      <a:pt x="4" y="28"/>
                      <a:pt x="7" y="23"/>
                      <a:pt x="8" y="17"/>
                    </a:cubicBezTo>
                    <a:cubicBezTo>
                      <a:pt x="8" y="15"/>
                      <a:pt x="10" y="13"/>
                      <a:pt x="7" y="10"/>
                    </a:cubicBezTo>
                    <a:cubicBezTo>
                      <a:pt x="3" y="7"/>
                      <a:pt x="9" y="4"/>
                      <a:pt x="8" y="0"/>
                    </a:cubicBezTo>
                    <a:cubicBezTo>
                      <a:pt x="8" y="1"/>
                      <a:pt x="9" y="2"/>
                      <a:pt x="10" y="2"/>
                    </a:cubicBezTo>
                    <a:close/>
                  </a:path>
                </a:pathLst>
              </a:custGeom>
              <a:solidFill>
                <a:srgbClr val="873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9" name="Freeform 466"/>
              <p:cNvSpPr>
                <a:spLocks/>
              </p:cNvSpPr>
              <p:nvPr userDrawn="1"/>
            </p:nvSpPr>
            <p:spPr bwMode="auto">
              <a:xfrm>
                <a:off x="783" y="-1063"/>
                <a:ext cx="31" cy="17"/>
              </a:xfrm>
              <a:custGeom>
                <a:avLst/>
                <a:gdLst>
                  <a:gd name="T0" fmla="*/ 0 w 13"/>
                  <a:gd name="T1" fmla="*/ 7 h 7"/>
                  <a:gd name="T2" fmla="*/ 13 w 13"/>
                  <a:gd name="T3" fmla="*/ 0 h 7"/>
                  <a:gd name="T4" fmla="*/ 0 w 1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7"/>
                    </a:moveTo>
                    <a:cubicBezTo>
                      <a:pt x="3" y="2"/>
                      <a:pt x="9" y="3"/>
                      <a:pt x="13" y="0"/>
                    </a:cubicBezTo>
                    <a:cubicBezTo>
                      <a:pt x="12" y="5"/>
                      <a:pt x="8" y="7"/>
                      <a:pt x="0" y="7"/>
                    </a:cubicBezTo>
                    <a:close/>
                  </a:path>
                </a:pathLst>
              </a:custGeom>
              <a:solidFill>
                <a:srgbClr val="CE4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0" name="Freeform 467"/>
              <p:cNvSpPr>
                <a:spLocks/>
              </p:cNvSpPr>
              <p:nvPr userDrawn="1"/>
            </p:nvSpPr>
            <p:spPr bwMode="auto">
              <a:xfrm>
                <a:off x="619" y="-1540"/>
                <a:ext cx="27" cy="28"/>
              </a:xfrm>
              <a:custGeom>
                <a:avLst/>
                <a:gdLst>
                  <a:gd name="T0" fmla="*/ 5 w 11"/>
                  <a:gd name="T1" fmla="*/ 0 h 12"/>
                  <a:gd name="T2" fmla="*/ 10 w 11"/>
                  <a:gd name="T3" fmla="*/ 7 h 12"/>
                  <a:gd name="T4" fmla="*/ 7 w 11"/>
                  <a:gd name="T5" fmla="*/ 12 h 12"/>
                  <a:gd name="T6" fmla="*/ 2 w 11"/>
                  <a:gd name="T7" fmla="*/ 4 h 12"/>
                  <a:gd name="T8" fmla="*/ 5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cubicBezTo>
                      <a:pt x="9" y="0"/>
                      <a:pt x="10" y="4"/>
                      <a:pt x="10" y="7"/>
                    </a:cubicBezTo>
                    <a:cubicBezTo>
                      <a:pt x="11" y="10"/>
                      <a:pt x="9" y="12"/>
                      <a:pt x="7" y="12"/>
                    </a:cubicBezTo>
                    <a:cubicBezTo>
                      <a:pt x="2" y="12"/>
                      <a:pt x="3" y="7"/>
                      <a:pt x="2" y="4"/>
                    </a:cubicBezTo>
                    <a:cubicBezTo>
                      <a:pt x="0" y="1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5D6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1" name="Freeform 468"/>
              <p:cNvSpPr>
                <a:spLocks/>
              </p:cNvSpPr>
              <p:nvPr userDrawn="1"/>
            </p:nvSpPr>
            <p:spPr bwMode="auto">
              <a:xfrm>
                <a:off x="586" y="-1528"/>
                <a:ext cx="22" cy="30"/>
              </a:xfrm>
              <a:custGeom>
                <a:avLst/>
                <a:gdLst>
                  <a:gd name="T0" fmla="*/ 9 w 9"/>
                  <a:gd name="T1" fmla="*/ 6 h 13"/>
                  <a:gd name="T2" fmla="*/ 5 w 9"/>
                  <a:gd name="T3" fmla="*/ 12 h 13"/>
                  <a:gd name="T4" fmla="*/ 1 w 9"/>
                  <a:gd name="T5" fmla="*/ 4 h 13"/>
                  <a:gd name="T6" fmla="*/ 6 w 9"/>
                  <a:gd name="T7" fmla="*/ 2 h 13"/>
                  <a:gd name="T8" fmla="*/ 9 w 9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6"/>
                    </a:moveTo>
                    <a:cubicBezTo>
                      <a:pt x="9" y="9"/>
                      <a:pt x="9" y="13"/>
                      <a:pt x="5" y="12"/>
                    </a:cubicBezTo>
                    <a:cubicBezTo>
                      <a:pt x="1" y="12"/>
                      <a:pt x="1" y="7"/>
                      <a:pt x="1" y="4"/>
                    </a:cubicBezTo>
                    <a:cubicBezTo>
                      <a:pt x="0" y="2"/>
                      <a:pt x="4" y="0"/>
                      <a:pt x="6" y="2"/>
                    </a:cubicBezTo>
                    <a:cubicBezTo>
                      <a:pt x="8" y="3"/>
                      <a:pt x="8" y="5"/>
                      <a:pt x="9" y="6"/>
                    </a:cubicBezTo>
                    <a:close/>
                  </a:path>
                </a:pathLst>
              </a:custGeom>
              <a:solidFill>
                <a:srgbClr val="5D6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2" name="Freeform 469"/>
              <p:cNvSpPr>
                <a:spLocks/>
              </p:cNvSpPr>
              <p:nvPr userDrawn="1"/>
            </p:nvSpPr>
            <p:spPr bwMode="auto">
              <a:xfrm>
                <a:off x="567" y="-1519"/>
                <a:ext cx="26" cy="31"/>
              </a:xfrm>
              <a:custGeom>
                <a:avLst/>
                <a:gdLst>
                  <a:gd name="T0" fmla="*/ 2 w 11"/>
                  <a:gd name="T1" fmla="*/ 10 h 13"/>
                  <a:gd name="T2" fmla="*/ 2 w 11"/>
                  <a:gd name="T3" fmla="*/ 8 h 13"/>
                  <a:gd name="T4" fmla="*/ 4 w 11"/>
                  <a:gd name="T5" fmla="*/ 1 h 13"/>
                  <a:gd name="T6" fmla="*/ 7 w 11"/>
                  <a:gd name="T7" fmla="*/ 3 h 13"/>
                  <a:gd name="T8" fmla="*/ 8 w 11"/>
                  <a:gd name="T9" fmla="*/ 11 h 13"/>
                  <a:gd name="T10" fmla="*/ 2 w 11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2" y="10"/>
                    </a:moveTo>
                    <a:cubicBezTo>
                      <a:pt x="2" y="9"/>
                      <a:pt x="2" y="8"/>
                      <a:pt x="2" y="8"/>
                    </a:cubicBezTo>
                    <a:cubicBezTo>
                      <a:pt x="0" y="5"/>
                      <a:pt x="1" y="3"/>
                      <a:pt x="4" y="1"/>
                    </a:cubicBezTo>
                    <a:cubicBezTo>
                      <a:pt x="6" y="0"/>
                      <a:pt x="7" y="2"/>
                      <a:pt x="7" y="3"/>
                    </a:cubicBezTo>
                    <a:cubicBezTo>
                      <a:pt x="8" y="6"/>
                      <a:pt x="11" y="8"/>
                      <a:pt x="8" y="11"/>
                    </a:cubicBezTo>
                    <a:cubicBezTo>
                      <a:pt x="6" y="13"/>
                      <a:pt x="4" y="12"/>
                      <a:pt x="2" y="10"/>
                    </a:cubicBezTo>
                    <a:close/>
                  </a:path>
                </a:pathLst>
              </a:custGeom>
              <a:solidFill>
                <a:srgbClr val="5E5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3" name="Freeform 470"/>
              <p:cNvSpPr>
                <a:spLocks/>
              </p:cNvSpPr>
              <p:nvPr userDrawn="1"/>
            </p:nvSpPr>
            <p:spPr bwMode="auto">
              <a:xfrm>
                <a:off x="660" y="-1550"/>
                <a:ext cx="21" cy="29"/>
              </a:xfrm>
              <a:custGeom>
                <a:avLst/>
                <a:gdLst>
                  <a:gd name="T0" fmla="*/ 4 w 9"/>
                  <a:gd name="T1" fmla="*/ 0 h 12"/>
                  <a:gd name="T2" fmla="*/ 9 w 9"/>
                  <a:gd name="T3" fmla="*/ 7 h 12"/>
                  <a:gd name="T4" fmla="*/ 6 w 9"/>
                  <a:gd name="T5" fmla="*/ 12 h 12"/>
                  <a:gd name="T6" fmla="*/ 1 w 9"/>
                  <a:gd name="T7" fmla="*/ 4 h 12"/>
                  <a:gd name="T8" fmla="*/ 4 w 9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4" y="0"/>
                    </a:moveTo>
                    <a:cubicBezTo>
                      <a:pt x="8" y="1"/>
                      <a:pt x="8" y="5"/>
                      <a:pt x="9" y="7"/>
                    </a:cubicBezTo>
                    <a:cubicBezTo>
                      <a:pt x="9" y="10"/>
                      <a:pt x="8" y="12"/>
                      <a:pt x="6" y="12"/>
                    </a:cubicBezTo>
                    <a:cubicBezTo>
                      <a:pt x="1" y="11"/>
                      <a:pt x="2" y="6"/>
                      <a:pt x="1" y="4"/>
                    </a:cubicBezTo>
                    <a:cubicBezTo>
                      <a:pt x="0" y="1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5E6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4" name="Freeform 471"/>
              <p:cNvSpPr>
                <a:spLocks/>
              </p:cNvSpPr>
              <p:nvPr userDrawn="1"/>
            </p:nvSpPr>
            <p:spPr bwMode="auto">
              <a:xfrm>
                <a:off x="546" y="-1507"/>
                <a:ext cx="26" cy="28"/>
              </a:xfrm>
              <a:custGeom>
                <a:avLst/>
                <a:gdLst>
                  <a:gd name="T0" fmla="*/ 5 w 11"/>
                  <a:gd name="T1" fmla="*/ 12 h 12"/>
                  <a:gd name="T2" fmla="*/ 5 w 11"/>
                  <a:gd name="T3" fmla="*/ 0 h 12"/>
                  <a:gd name="T4" fmla="*/ 11 w 11"/>
                  <a:gd name="T5" fmla="*/ 5 h 12"/>
                  <a:gd name="T6" fmla="*/ 11 w 11"/>
                  <a:gd name="T7" fmla="*/ 5 h 12"/>
                  <a:gd name="T8" fmla="*/ 8 w 11"/>
                  <a:gd name="T9" fmla="*/ 12 h 12"/>
                  <a:gd name="T10" fmla="*/ 5 w 11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8"/>
                      <a:pt x="0" y="4"/>
                      <a:pt x="5" y="0"/>
                    </a:cubicBezTo>
                    <a:cubicBezTo>
                      <a:pt x="9" y="0"/>
                      <a:pt x="8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8"/>
                      <a:pt x="10" y="10"/>
                      <a:pt x="8" y="12"/>
                    </a:cubicBezTo>
                    <a:cubicBezTo>
                      <a:pt x="7" y="12"/>
                      <a:pt x="6" y="12"/>
                      <a:pt x="5" y="12"/>
                    </a:cubicBezTo>
                    <a:close/>
                  </a:path>
                </a:pathLst>
              </a:custGeom>
              <a:solidFill>
                <a:srgbClr val="5D6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5" name="Freeform 472"/>
              <p:cNvSpPr>
                <a:spLocks/>
              </p:cNvSpPr>
              <p:nvPr userDrawn="1"/>
            </p:nvSpPr>
            <p:spPr bwMode="auto">
              <a:xfrm>
                <a:off x="605" y="-1533"/>
                <a:ext cx="19" cy="31"/>
              </a:xfrm>
              <a:custGeom>
                <a:avLst/>
                <a:gdLst>
                  <a:gd name="T0" fmla="*/ 1 w 8"/>
                  <a:gd name="T1" fmla="*/ 8 h 13"/>
                  <a:gd name="T2" fmla="*/ 0 w 8"/>
                  <a:gd name="T3" fmla="*/ 3 h 13"/>
                  <a:gd name="T4" fmla="*/ 4 w 8"/>
                  <a:gd name="T5" fmla="*/ 0 h 13"/>
                  <a:gd name="T6" fmla="*/ 8 w 8"/>
                  <a:gd name="T7" fmla="*/ 7 h 13"/>
                  <a:gd name="T8" fmla="*/ 6 w 8"/>
                  <a:gd name="T9" fmla="*/ 11 h 13"/>
                  <a:gd name="T10" fmla="*/ 1 w 8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1" y="8"/>
                    </a:moveTo>
                    <a:cubicBezTo>
                      <a:pt x="1" y="6"/>
                      <a:pt x="1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1"/>
                      <a:pt x="6" y="5"/>
                      <a:pt x="8" y="7"/>
                    </a:cubicBezTo>
                    <a:cubicBezTo>
                      <a:pt x="8" y="8"/>
                      <a:pt x="8" y="10"/>
                      <a:pt x="6" y="11"/>
                    </a:cubicBezTo>
                    <a:cubicBezTo>
                      <a:pt x="3" y="13"/>
                      <a:pt x="3" y="8"/>
                      <a:pt x="1" y="8"/>
                    </a:cubicBezTo>
                    <a:close/>
                  </a:path>
                </a:pathLst>
              </a:custGeom>
              <a:solidFill>
                <a:srgbClr val="5C60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6" name="Freeform 473"/>
              <p:cNvSpPr>
                <a:spLocks/>
              </p:cNvSpPr>
              <p:nvPr userDrawn="1"/>
            </p:nvSpPr>
            <p:spPr bwMode="auto">
              <a:xfrm>
                <a:off x="643" y="-1543"/>
                <a:ext cx="21" cy="24"/>
              </a:xfrm>
              <a:custGeom>
                <a:avLst/>
                <a:gdLst>
                  <a:gd name="T0" fmla="*/ 0 w 9"/>
                  <a:gd name="T1" fmla="*/ 0 h 10"/>
                  <a:gd name="T2" fmla="*/ 8 w 9"/>
                  <a:gd name="T3" fmla="*/ 9 h 10"/>
                  <a:gd name="T4" fmla="*/ 6 w 9"/>
                  <a:gd name="T5" fmla="*/ 10 h 10"/>
                  <a:gd name="T6" fmla="*/ 3 w 9"/>
                  <a:gd name="T7" fmla="*/ 9 h 10"/>
                  <a:gd name="T8" fmla="*/ 2 w 9"/>
                  <a:gd name="T9" fmla="*/ 7 h 10"/>
                  <a:gd name="T10" fmla="*/ 0 w 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5" y="0"/>
                      <a:pt x="9" y="5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5" y="10"/>
                      <a:pt x="4" y="10"/>
                      <a:pt x="3" y="9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5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5F6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7" name="Freeform 474"/>
              <p:cNvSpPr>
                <a:spLocks/>
              </p:cNvSpPr>
              <p:nvPr userDrawn="1"/>
            </p:nvSpPr>
            <p:spPr bwMode="auto">
              <a:xfrm>
                <a:off x="695" y="-1555"/>
                <a:ext cx="19" cy="27"/>
              </a:xfrm>
              <a:custGeom>
                <a:avLst/>
                <a:gdLst>
                  <a:gd name="T0" fmla="*/ 8 w 8"/>
                  <a:gd name="T1" fmla="*/ 8 h 11"/>
                  <a:gd name="T2" fmla="*/ 4 w 8"/>
                  <a:gd name="T3" fmla="*/ 11 h 11"/>
                  <a:gd name="T4" fmla="*/ 0 w 8"/>
                  <a:gd name="T5" fmla="*/ 2 h 11"/>
                  <a:gd name="T6" fmla="*/ 2 w 8"/>
                  <a:gd name="T7" fmla="*/ 0 h 11"/>
                  <a:gd name="T8" fmla="*/ 8 w 8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9"/>
                      <a:pt x="6" y="11"/>
                      <a:pt x="4" y="11"/>
                    </a:cubicBezTo>
                    <a:cubicBezTo>
                      <a:pt x="1" y="9"/>
                      <a:pt x="2" y="5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" y="1"/>
                      <a:pt x="7" y="3"/>
                      <a:pt x="8" y="8"/>
                    </a:cubicBezTo>
                    <a:close/>
                  </a:path>
                </a:pathLst>
              </a:custGeom>
              <a:solidFill>
                <a:srgbClr val="5F6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8" name="Freeform 475"/>
              <p:cNvSpPr>
                <a:spLocks/>
              </p:cNvSpPr>
              <p:nvPr userDrawn="1"/>
            </p:nvSpPr>
            <p:spPr bwMode="auto">
              <a:xfrm>
                <a:off x="679" y="-1552"/>
                <a:ext cx="19" cy="26"/>
              </a:xfrm>
              <a:custGeom>
                <a:avLst/>
                <a:gdLst>
                  <a:gd name="T0" fmla="*/ 1 w 8"/>
                  <a:gd name="T1" fmla="*/ 3 h 11"/>
                  <a:gd name="T2" fmla="*/ 3 w 8"/>
                  <a:gd name="T3" fmla="*/ 0 h 11"/>
                  <a:gd name="T4" fmla="*/ 7 w 8"/>
                  <a:gd name="T5" fmla="*/ 7 h 11"/>
                  <a:gd name="T6" fmla="*/ 5 w 8"/>
                  <a:gd name="T7" fmla="*/ 11 h 11"/>
                  <a:gd name="T8" fmla="*/ 1 w 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3"/>
                    </a:moveTo>
                    <a:cubicBezTo>
                      <a:pt x="1" y="1"/>
                      <a:pt x="1" y="0"/>
                      <a:pt x="3" y="0"/>
                    </a:cubicBezTo>
                    <a:cubicBezTo>
                      <a:pt x="7" y="1"/>
                      <a:pt x="6" y="5"/>
                      <a:pt x="7" y="7"/>
                    </a:cubicBezTo>
                    <a:cubicBezTo>
                      <a:pt x="8" y="9"/>
                      <a:pt x="7" y="11"/>
                      <a:pt x="5" y="11"/>
                    </a:cubicBezTo>
                    <a:cubicBezTo>
                      <a:pt x="0" y="11"/>
                      <a:pt x="4" y="5"/>
                      <a:pt x="1" y="3"/>
                    </a:cubicBezTo>
                    <a:close/>
                  </a:path>
                </a:pathLst>
              </a:custGeom>
              <a:solidFill>
                <a:srgbClr val="5E5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9" name="Freeform 476"/>
              <p:cNvSpPr>
                <a:spLocks/>
              </p:cNvSpPr>
              <p:nvPr userDrawn="1"/>
            </p:nvSpPr>
            <p:spPr bwMode="auto">
              <a:xfrm>
                <a:off x="439" y="-1222"/>
                <a:ext cx="76" cy="166"/>
              </a:xfrm>
              <a:custGeom>
                <a:avLst/>
                <a:gdLst>
                  <a:gd name="T0" fmla="*/ 24 w 32"/>
                  <a:gd name="T1" fmla="*/ 19 h 70"/>
                  <a:gd name="T2" fmla="*/ 25 w 32"/>
                  <a:gd name="T3" fmla="*/ 43 h 70"/>
                  <a:gd name="T4" fmla="*/ 23 w 32"/>
                  <a:gd name="T5" fmla="*/ 63 h 70"/>
                  <a:gd name="T6" fmla="*/ 12 w 32"/>
                  <a:gd name="T7" fmla="*/ 67 h 70"/>
                  <a:gd name="T8" fmla="*/ 5 w 32"/>
                  <a:gd name="T9" fmla="*/ 63 h 70"/>
                  <a:gd name="T10" fmla="*/ 1 w 32"/>
                  <a:gd name="T11" fmla="*/ 51 h 70"/>
                  <a:gd name="T12" fmla="*/ 11 w 32"/>
                  <a:gd name="T13" fmla="*/ 17 h 70"/>
                  <a:gd name="T14" fmla="*/ 19 w 32"/>
                  <a:gd name="T15" fmla="*/ 5 h 70"/>
                  <a:gd name="T16" fmla="*/ 28 w 32"/>
                  <a:gd name="T17" fmla="*/ 2 h 70"/>
                  <a:gd name="T18" fmla="*/ 27 w 32"/>
                  <a:gd name="T19" fmla="*/ 9 h 70"/>
                  <a:gd name="T20" fmla="*/ 24 w 32"/>
                  <a:gd name="T21" fmla="*/ 1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70">
                    <a:moveTo>
                      <a:pt x="24" y="19"/>
                    </a:moveTo>
                    <a:cubicBezTo>
                      <a:pt x="23" y="27"/>
                      <a:pt x="23" y="35"/>
                      <a:pt x="25" y="43"/>
                    </a:cubicBezTo>
                    <a:cubicBezTo>
                      <a:pt x="26" y="50"/>
                      <a:pt x="26" y="56"/>
                      <a:pt x="23" y="63"/>
                    </a:cubicBezTo>
                    <a:cubicBezTo>
                      <a:pt x="20" y="68"/>
                      <a:pt x="17" y="70"/>
                      <a:pt x="12" y="67"/>
                    </a:cubicBezTo>
                    <a:cubicBezTo>
                      <a:pt x="10" y="65"/>
                      <a:pt x="7" y="64"/>
                      <a:pt x="5" y="63"/>
                    </a:cubicBezTo>
                    <a:cubicBezTo>
                      <a:pt x="0" y="60"/>
                      <a:pt x="1" y="56"/>
                      <a:pt x="1" y="51"/>
                    </a:cubicBezTo>
                    <a:cubicBezTo>
                      <a:pt x="3" y="39"/>
                      <a:pt x="6" y="28"/>
                      <a:pt x="11" y="17"/>
                    </a:cubicBezTo>
                    <a:cubicBezTo>
                      <a:pt x="13" y="13"/>
                      <a:pt x="15" y="8"/>
                      <a:pt x="19" y="5"/>
                    </a:cubicBezTo>
                    <a:cubicBezTo>
                      <a:pt x="22" y="3"/>
                      <a:pt x="25" y="0"/>
                      <a:pt x="28" y="2"/>
                    </a:cubicBezTo>
                    <a:cubicBezTo>
                      <a:pt x="32" y="4"/>
                      <a:pt x="27" y="7"/>
                      <a:pt x="27" y="9"/>
                    </a:cubicBezTo>
                    <a:cubicBezTo>
                      <a:pt x="26" y="13"/>
                      <a:pt x="25" y="16"/>
                      <a:pt x="24" y="19"/>
                    </a:cubicBezTo>
                    <a:close/>
                  </a:path>
                </a:pathLst>
              </a:custGeom>
              <a:solidFill>
                <a:srgbClr val="E8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0" name="Freeform 477"/>
              <p:cNvSpPr>
                <a:spLocks/>
              </p:cNvSpPr>
              <p:nvPr userDrawn="1"/>
            </p:nvSpPr>
            <p:spPr bwMode="auto">
              <a:xfrm>
                <a:off x="501" y="-1272"/>
                <a:ext cx="71" cy="214"/>
              </a:xfrm>
              <a:custGeom>
                <a:avLst/>
                <a:gdLst>
                  <a:gd name="T0" fmla="*/ 0 w 30"/>
                  <a:gd name="T1" fmla="*/ 82 h 90"/>
                  <a:gd name="T2" fmla="*/ 2 w 30"/>
                  <a:gd name="T3" fmla="*/ 67 h 90"/>
                  <a:gd name="T4" fmla="*/ 3 w 30"/>
                  <a:gd name="T5" fmla="*/ 50 h 90"/>
                  <a:gd name="T6" fmla="*/ 5 w 30"/>
                  <a:gd name="T7" fmla="*/ 28 h 90"/>
                  <a:gd name="T8" fmla="*/ 7 w 30"/>
                  <a:gd name="T9" fmla="*/ 24 h 90"/>
                  <a:gd name="T10" fmla="*/ 8 w 30"/>
                  <a:gd name="T11" fmla="*/ 47 h 90"/>
                  <a:gd name="T12" fmla="*/ 10 w 30"/>
                  <a:gd name="T13" fmla="*/ 57 h 90"/>
                  <a:gd name="T14" fmla="*/ 11 w 30"/>
                  <a:gd name="T15" fmla="*/ 46 h 90"/>
                  <a:gd name="T16" fmla="*/ 19 w 30"/>
                  <a:gd name="T17" fmla="*/ 7 h 90"/>
                  <a:gd name="T18" fmla="*/ 29 w 30"/>
                  <a:gd name="T19" fmla="*/ 1 h 90"/>
                  <a:gd name="T20" fmla="*/ 30 w 30"/>
                  <a:gd name="T21" fmla="*/ 4 h 90"/>
                  <a:gd name="T22" fmla="*/ 20 w 30"/>
                  <a:gd name="T23" fmla="*/ 23 h 90"/>
                  <a:gd name="T24" fmla="*/ 16 w 30"/>
                  <a:gd name="T25" fmla="*/ 41 h 90"/>
                  <a:gd name="T26" fmla="*/ 18 w 30"/>
                  <a:gd name="T27" fmla="*/ 53 h 90"/>
                  <a:gd name="T28" fmla="*/ 22 w 30"/>
                  <a:gd name="T29" fmla="*/ 58 h 90"/>
                  <a:gd name="T30" fmla="*/ 26 w 30"/>
                  <a:gd name="T31" fmla="*/ 61 h 90"/>
                  <a:gd name="T32" fmla="*/ 19 w 30"/>
                  <a:gd name="T33" fmla="*/ 64 h 90"/>
                  <a:gd name="T34" fmla="*/ 15 w 30"/>
                  <a:gd name="T35" fmla="*/ 63 h 90"/>
                  <a:gd name="T36" fmla="*/ 15 w 30"/>
                  <a:gd name="T37" fmla="*/ 63 h 90"/>
                  <a:gd name="T38" fmla="*/ 22 w 30"/>
                  <a:gd name="T39" fmla="*/ 85 h 90"/>
                  <a:gd name="T40" fmla="*/ 15 w 30"/>
                  <a:gd name="T41" fmla="*/ 89 h 90"/>
                  <a:gd name="T42" fmla="*/ 16 w 30"/>
                  <a:gd name="T43" fmla="*/ 82 h 90"/>
                  <a:gd name="T44" fmla="*/ 14 w 30"/>
                  <a:gd name="T45" fmla="*/ 70 h 90"/>
                  <a:gd name="T46" fmla="*/ 8 w 30"/>
                  <a:gd name="T47" fmla="*/ 68 h 90"/>
                  <a:gd name="T48" fmla="*/ 4 w 30"/>
                  <a:gd name="T49" fmla="*/ 73 h 90"/>
                  <a:gd name="T50" fmla="*/ 6 w 30"/>
                  <a:gd name="T51" fmla="*/ 83 h 90"/>
                  <a:gd name="T52" fmla="*/ 7 w 30"/>
                  <a:gd name="T53" fmla="*/ 88 h 90"/>
                  <a:gd name="T54" fmla="*/ 0 w 30"/>
                  <a:gd name="T55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90">
                    <a:moveTo>
                      <a:pt x="0" y="82"/>
                    </a:moveTo>
                    <a:cubicBezTo>
                      <a:pt x="1" y="77"/>
                      <a:pt x="0" y="72"/>
                      <a:pt x="2" y="67"/>
                    </a:cubicBezTo>
                    <a:cubicBezTo>
                      <a:pt x="4" y="62"/>
                      <a:pt x="4" y="56"/>
                      <a:pt x="3" y="50"/>
                    </a:cubicBezTo>
                    <a:cubicBezTo>
                      <a:pt x="1" y="42"/>
                      <a:pt x="2" y="35"/>
                      <a:pt x="5" y="28"/>
                    </a:cubicBezTo>
                    <a:cubicBezTo>
                      <a:pt x="5" y="26"/>
                      <a:pt x="5" y="25"/>
                      <a:pt x="7" y="24"/>
                    </a:cubicBezTo>
                    <a:cubicBezTo>
                      <a:pt x="10" y="32"/>
                      <a:pt x="7" y="39"/>
                      <a:pt x="8" y="47"/>
                    </a:cubicBezTo>
                    <a:cubicBezTo>
                      <a:pt x="8" y="50"/>
                      <a:pt x="8" y="54"/>
                      <a:pt x="10" y="57"/>
                    </a:cubicBezTo>
                    <a:cubicBezTo>
                      <a:pt x="13" y="53"/>
                      <a:pt x="11" y="49"/>
                      <a:pt x="11" y="46"/>
                    </a:cubicBezTo>
                    <a:cubicBezTo>
                      <a:pt x="9" y="32"/>
                      <a:pt x="10" y="19"/>
                      <a:pt x="19" y="7"/>
                    </a:cubicBezTo>
                    <a:cubicBezTo>
                      <a:pt x="21" y="4"/>
                      <a:pt x="24" y="0"/>
                      <a:pt x="29" y="1"/>
                    </a:cubicBezTo>
                    <a:cubicBezTo>
                      <a:pt x="29" y="2"/>
                      <a:pt x="29" y="3"/>
                      <a:pt x="30" y="4"/>
                    </a:cubicBezTo>
                    <a:cubicBezTo>
                      <a:pt x="24" y="9"/>
                      <a:pt x="18" y="14"/>
                      <a:pt x="20" y="23"/>
                    </a:cubicBezTo>
                    <a:cubicBezTo>
                      <a:pt x="13" y="28"/>
                      <a:pt x="17" y="35"/>
                      <a:pt x="16" y="41"/>
                    </a:cubicBezTo>
                    <a:cubicBezTo>
                      <a:pt x="16" y="45"/>
                      <a:pt x="17" y="49"/>
                      <a:pt x="18" y="53"/>
                    </a:cubicBezTo>
                    <a:cubicBezTo>
                      <a:pt x="18" y="56"/>
                      <a:pt x="19" y="58"/>
                      <a:pt x="22" y="58"/>
                    </a:cubicBezTo>
                    <a:cubicBezTo>
                      <a:pt x="24" y="58"/>
                      <a:pt x="26" y="59"/>
                      <a:pt x="26" y="61"/>
                    </a:cubicBezTo>
                    <a:cubicBezTo>
                      <a:pt x="23" y="62"/>
                      <a:pt x="21" y="62"/>
                      <a:pt x="19" y="64"/>
                    </a:cubicBezTo>
                    <a:cubicBezTo>
                      <a:pt x="17" y="64"/>
                      <a:pt x="16" y="63"/>
                      <a:pt x="15" y="63"/>
                    </a:cubicBezTo>
                    <a:cubicBezTo>
                      <a:pt x="16" y="63"/>
                      <a:pt x="14" y="63"/>
                      <a:pt x="15" y="63"/>
                    </a:cubicBezTo>
                    <a:cubicBezTo>
                      <a:pt x="25" y="68"/>
                      <a:pt x="26" y="76"/>
                      <a:pt x="22" y="85"/>
                    </a:cubicBezTo>
                    <a:cubicBezTo>
                      <a:pt x="21" y="88"/>
                      <a:pt x="19" y="90"/>
                      <a:pt x="15" y="89"/>
                    </a:cubicBezTo>
                    <a:cubicBezTo>
                      <a:pt x="13" y="86"/>
                      <a:pt x="15" y="84"/>
                      <a:pt x="16" y="82"/>
                    </a:cubicBezTo>
                    <a:cubicBezTo>
                      <a:pt x="17" y="78"/>
                      <a:pt x="17" y="74"/>
                      <a:pt x="14" y="70"/>
                    </a:cubicBezTo>
                    <a:cubicBezTo>
                      <a:pt x="12" y="69"/>
                      <a:pt x="11" y="67"/>
                      <a:pt x="8" y="68"/>
                    </a:cubicBezTo>
                    <a:cubicBezTo>
                      <a:pt x="6" y="68"/>
                      <a:pt x="5" y="70"/>
                      <a:pt x="4" y="73"/>
                    </a:cubicBezTo>
                    <a:cubicBezTo>
                      <a:pt x="3" y="76"/>
                      <a:pt x="4" y="80"/>
                      <a:pt x="6" y="83"/>
                    </a:cubicBezTo>
                    <a:cubicBezTo>
                      <a:pt x="7" y="85"/>
                      <a:pt x="8" y="86"/>
                      <a:pt x="7" y="88"/>
                    </a:cubicBezTo>
                    <a:cubicBezTo>
                      <a:pt x="2" y="90"/>
                      <a:pt x="1" y="86"/>
                      <a:pt x="0" y="82"/>
                    </a:cubicBezTo>
                    <a:close/>
                  </a:path>
                </a:pathLst>
              </a:custGeom>
              <a:solidFill>
                <a:srgbClr val="394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1" name="Freeform 478"/>
              <p:cNvSpPr>
                <a:spLocks/>
              </p:cNvSpPr>
              <p:nvPr userDrawn="1"/>
            </p:nvSpPr>
            <p:spPr bwMode="auto">
              <a:xfrm>
                <a:off x="515" y="-1282"/>
                <a:ext cx="67" cy="152"/>
              </a:xfrm>
              <a:custGeom>
                <a:avLst/>
                <a:gdLst>
                  <a:gd name="T0" fmla="*/ 23 w 28"/>
                  <a:gd name="T1" fmla="*/ 5 h 64"/>
                  <a:gd name="T2" fmla="*/ 6 w 28"/>
                  <a:gd name="T3" fmla="*/ 36 h 64"/>
                  <a:gd name="T4" fmla="*/ 8 w 28"/>
                  <a:gd name="T5" fmla="*/ 57 h 64"/>
                  <a:gd name="T6" fmla="*/ 4 w 28"/>
                  <a:gd name="T7" fmla="*/ 64 h 64"/>
                  <a:gd name="T8" fmla="*/ 1 w 28"/>
                  <a:gd name="T9" fmla="*/ 59 h 64"/>
                  <a:gd name="T10" fmla="*/ 1 w 28"/>
                  <a:gd name="T11" fmla="*/ 28 h 64"/>
                  <a:gd name="T12" fmla="*/ 2 w 28"/>
                  <a:gd name="T13" fmla="*/ 25 h 64"/>
                  <a:gd name="T14" fmla="*/ 7 w 28"/>
                  <a:gd name="T15" fmla="*/ 13 h 64"/>
                  <a:gd name="T16" fmla="*/ 24 w 28"/>
                  <a:gd name="T17" fmla="*/ 2 h 64"/>
                  <a:gd name="T18" fmla="*/ 28 w 28"/>
                  <a:gd name="T19" fmla="*/ 2 h 64"/>
                  <a:gd name="T20" fmla="*/ 23 w 28"/>
                  <a:gd name="T21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64">
                    <a:moveTo>
                      <a:pt x="23" y="5"/>
                    </a:moveTo>
                    <a:cubicBezTo>
                      <a:pt x="10" y="11"/>
                      <a:pt x="7" y="24"/>
                      <a:pt x="6" y="36"/>
                    </a:cubicBezTo>
                    <a:cubicBezTo>
                      <a:pt x="5" y="43"/>
                      <a:pt x="6" y="51"/>
                      <a:pt x="8" y="57"/>
                    </a:cubicBezTo>
                    <a:cubicBezTo>
                      <a:pt x="9" y="61"/>
                      <a:pt x="8" y="63"/>
                      <a:pt x="4" y="64"/>
                    </a:cubicBezTo>
                    <a:cubicBezTo>
                      <a:pt x="0" y="64"/>
                      <a:pt x="1" y="61"/>
                      <a:pt x="1" y="59"/>
                    </a:cubicBezTo>
                    <a:cubicBezTo>
                      <a:pt x="0" y="48"/>
                      <a:pt x="0" y="38"/>
                      <a:pt x="1" y="28"/>
                    </a:cubicBezTo>
                    <a:cubicBezTo>
                      <a:pt x="1" y="27"/>
                      <a:pt x="1" y="26"/>
                      <a:pt x="2" y="25"/>
                    </a:cubicBezTo>
                    <a:cubicBezTo>
                      <a:pt x="4" y="21"/>
                      <a:pt x="6" y="17"/>
                      <a:pt x="7" y="13"/>
                    </a:cubicBezTo>
                    <a:cubicBezTo>
                      <a:pt x="12" y="8"/>
                      <a:pt x="17" y="4"/>
                      <a:pt x="24" y="2"/>
                    </a:cubicBezTo>
                    <a:cubicBezTo>
                      <a:pt x="25" y="1"/>
                      <a:pt x="27" y="0"/>
                      <a:pt x="28" y="2"/>
                    </a:cubicBezTo>
                    <a:cubicBezTo>
                      <a:pt x="26" y="3"/>
                      <a:pt x="24" y="4"/>
                      <a:pt x="23" y="5"/>
                    </a:cubicBezTo>
                    <a:close/>
                  </a:path>
                </a:pathLst>
              </a:custGeom>
              <a:solidFill>
                <a:srgbClr val="3682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2" name="Freeform 479"/>
              <p:cNvSpPr>
                <a:spLocks/>
              </p:cNvSpPr>
              <p:nvPr userDrawn="1"/>
            </p:nvSpPr>
            <p:spPr bwMode="auto">
              <a:xfrm>
                <a:off x="499" y="-1206"/>
                <a:ext cx="19" cy="93"/>
              </a:xfrm>
              <a:custGeom>
                <a:avLst/>
                <a:gdLst>
                  <a:gd name="T0" fmla="*/ 6 w 8"/>
                  <a:gd name="T1" fmla="*/ 0 h 39"/>
                  <a:gd name="T2" fmla="*/ 7 w 8"/>
                  <a:gd name="T3" fmla="*/ 31 h 39"/>
                  <a:gd name="T4" fmla="*/ 3 w 8"/>
                  <a:gd name="T5" fmla="*/ 39 h 39"/>
                  <a:gd name="T6" fmla="*/ 0 w 8"/>
                  <a:gd name="T7" fmla="*/ 13 h 39"/>
                  <a:gd name="T8" fmla="*/ 6 w 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6" y="0"/>
                    </a:moveTo>
                    <a:cubicBezTo>
                      <a:pt x="4" y="10"/>
                      <a:pt x="5" y="21"/>
                      <a:pt x="7" y="31"/>
                    </a:cubicBezTo>
                    <a:cubicBezTo>
                      <a:pt x="8" y="36"/>
                      <a:pt x="5" y="37"/>
                      <a:pt x="3" y="39"/>
                    </a:cubicBezTo>
                    <a:cubicBezTo>
                      <a:pt x="0" y="31"/>
                      <a:pt x="1" y="22"/>
                      <a:pt x="0" y="13"/>
                    </a:cubicBezTo>
                    <a:cubicBezTo>
                      <a:pt x="3" y="9"/>
                      <a:pt x="2" y="3"/>
                      <a:pt x="6" y="0"/>
                    </a:cubicBezTo>
                    <a:close/>
                  </a:path>
                </a:pathLst>
              </a:custGeom>
              <a:solidFill>
                <a:srgbClr val="F2D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3" name="Freeform 480"/>
              <p:cNvSpPr>
                <a:spLocks/>
              </p:cNvSpPr>
              <p:nvPr userDrawn="1"/>
            </p:nvSpPr>
            <p:spPr bwMode="auto">
              <a:xfrm>
                <a:off x="437" y="-1077"/>
                <a:ext cx="43" cy="31"/>
              </a:xfrm>
              <a:custGeom>
                <a:avLst/>
                <a:gdLst>
                  <a:gd name="T0" fmla="*/ 5 w 18"/>
                  <a:gd name="T1" fmla="*/ 2 h 13"/>
                  <a:gd name="T2" fmla="*/ 15 w 18"/>
                  <a:gd name="T3" fmla="*/ 9 h 13"/>
                  <a:gd name="T4" fmla="*/ 17 w 18"/>
                  <a:gd name="T5" fmla="*/ 11 h 13"/>
                  <a:gd name="T6" fmla="*/ 14 w 18"/>
                  <a:gd name="T7" fmla="*/ 12 h 13"/>
                  <a:gd name="T8" fmla="*/ 6 w 18"/>
                  <a:gd name="T9" fmla="*/ 8 h 13"/>
                  <a:gd name="T10" fmla="*/ 0 w 18"/>
                  <a:gd name="T11" fmla="*/ 2 h 13"/>
                  <a:gd name="T12" fmla="*/ 5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5" y="2"/>
                    </a:moveTo>
                    <a:cubicBezTo>
                      <a:pt x="8" y="6"/>
                      <a:pt x="12" y="7"/>
                      <a:pt x="15" y="9"/>
                    </a:cubicBezTo>
                    <a:cubicBezTo>
                      <a:pt x="16" y="9"/>
                      <a:pt x="18" y="10"/>
                      <a:pt x="17" y="11"/>
                    </a:cubicBezTo>
                    <a:cubicBezTo>
                      <a:pt x="17" y="13"/>
                      <a:pt x="15" y="13"/>
                      <a:pt x="14" y="12"/>
                    </a:cubicBezTo>
                    <a:cubicBezTo>
                      <a:pt x="11" y="11"/>
                      <a:pt x="8" y="9"/>
                      <a:pt x="6" y="8"/>
                    </a:cubicBezTo>
                    <a:cubicBezTo>
                      <a:pt x="4" y="6"/>
                      <a:pt x="2" y="4"/>
                      <a:pt x="0" y="2"/>
                    </a:cubicBezTo>
                    <a:cubicBezTo>
                      <a:pt x="3" y="0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CE50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4" name="Freeform 481"/>
              <p:cNvSpPr>
                <a:spLocks/>
              </p:cNvSpPr>
              <p:nvPr userDrawn="1"/>
            </p:nvSpPr>
            <p:spPr bwMode="auto">
              <a:xfrm>
                <a:off x="482" y="-1452"/>
                <a:ext cx="31" cy="38"/>
              </a:xfrm>
              <a:custGeom>
                <a:avLst/>
                <a:gdLst>
                  <a:gd name="T0" fmla="*/ 6 w 13"/>
                  <a:gd name="T1" fmla="*/ 0 h 16"/>
                  <a:gd name="T2" fmla="*/ 9 w 13"/>
                  <a:gd name="T3" fmla="*/ 5 h 16"/>
                  <a:gd name="T4" fmla="*/ 12 w 13"/>
                  <a:gd name="T5" fmla="*/ 10 h 16"/>
                  <a:gd name="T6" fmla="*/ 5 w 13"/>
                  <a:gd name="T7" fmla="*/ 12 h 16"/>
                  <a:gd name="T8" fmla="*/ 8 w 13"/>
                  <a:gd name="T9" fmla="*/ 15 h 16"/>
                  <a:gd name="T10" fmla="*/ 3 w 13"/>
                  <a:gd name="T11" fmla="*/ 9 h 16"/>
                  <a:gd name="T12" fmla="*/ 6 w 1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7" y="2"/>
                      <a:pt x="8" y="3"/>
                      <a:pt x="9" y="5"/>
                    </a:cubicBezTo>
                    <a:cubicBezTo>
                      <a:pt x="9" y="7"/>
                      <a:pt x="13" y="7"/>
                      <a:pt x="12" y="10"/>
                    </a:cubicBezTo>
                    <a:cubicBezTo>
                      <a:pt x="11" y="13"/>
                      <a:pt x="7" y="11"/>
                      <a:pt x="5" y="12"/>
                    </a:cubicBezTo>
                    <a:cubicBezTo>
                      <a:pt x="6" y="13"/>
                      <a:pt x="7" y="14"/>
                      <a:pt x="8" y="15"/>
                    </a:cubicBezTo>
                    <a:cubicBezTo>
                      <a:pt x="0" y="16"/>
                      <a:pt x="0" y="15"/>
                      <a:pt x="3" y="9"/>
                    </a:cubicBezTo>
                    <a:cubicBezTo>
                      <a:pt x="4" y="6"/>
                      <a:pt x="6" y="3"/>
                      <a:pt x="6" y="0"/>
                    </a:cubicBezTo>
                    <a:close/>
                  </a:path>
                </a:pathLst>
              </a:custGeom>
              <a:solidFill>
                <a:srgbClr val="5E5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5" name="Freeform 482"/>
              <p:cNvSpPr>
                <a:spLocks/>
              </p:cNvSpPr>
              <p:nvPr userDrawn="1"/>
            </p:nvSpPr>
            <p:spPr bwMode="auto">
              <a:xfrm>
                <a:off x="501" y="-1469"/>
                <a:ext cx="26" cy="31"/>
              </a:xfrm>
              <a:custGeom>
                <a:avLst/>
                <a:gdLst>
                  <a:gd name="T0" fmla="*/ 8 w 11"/>
                  <a:gd name="T1" fmla="*/ 3 h 13"/>
                  <a:gd name="T2" fmla="*/ 8 w 11"/>
                  <a:gd name="T3" fmla="*/ 6 h 13"/>
                  <a:gd name="T4" fmla="*/ 8 w 11"/>
                  <a:gd name="T5" fmla="*/ 12 h 13"/>
                  <a:gd name="T6" fmla="*/ 3 w 11"/>
                  <a:gd name="T7" fmla="*/ 11 h 13"/>
                  <a:gd name="T8" fmla="*/ 2 w 11"/>
                  <a:gd name="T9" fmla="*/ 4 h 13"/>
                  <a:gd name="T10" fmla="*/ 8 w 11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8" y="3"/>
                    </a:moveTo>
                    <a:cubicBezTo>
                      <a:pt x="8" y="4"/>
                      <a:pt x="8" y="5"/>
                      <a:pt x="8" y="6"/>
                    </a:cubicBezTo>
                    <a:cubicBezTo>
                      <a:pt x="11" y="8"/>
                      <a:pt x="10" y="10"/>
                      <a:pt x="8" y="12"/>
                    </a:cubicBezTo>
                    <a:cubicBezTo>
                      <a:pt x="6" y="13"/>
                      <a:pt x="4" y="13"/>
                      <a:pt x="3" y="11"/>
                    </a:cubicBezTo>
                    <a:cubicBezTo>
                      <a:pt x="1" y="9"/>
                      <a:pt x="0" y="7"/>
                      <a:pt x="2" y="4"/>
                    </a:cubicBezTo>
                    <a:cubicBezTo>
                      <a:pt x="4" y="2"/>
                      <a:pt x="5" y="0"/>
                      <a:pt x="8" y="3"/>
                    </a:cubicBezTo>
                    <a:close/>
                  </a:path>
                </a:pathLst>
              </a:custGeom>
              <a:solidFill>
                <a:srgbClr val="5D6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6" name="Freeform 483"/>
              <p:cNvSpPr>
                <a:spLocks/>
              </p:cNvSpPr>
              <p:nvPr userDrawn="1"/>
            </p:nvSpPr>
            <p:spPr bwMode="auto">
              <a:xfrm>
                <a:off x="518" y="-1483"/>
                <a:ext cx="26" cy="33"/>
              </a:xfrm>
              <a:custGeom>
                <a:avLst/>
                <a:gdLst>
                  <a:gd name="T0" fmla="*/ 1 w 11"/>
                  <a:gd name="T1" fmla="*/ 9 h 14"/>
                  <a:gd name="T2" fmla="*/ 6 w 11"/>
                  <a:gd name="T3" fmla="*/ 0 h 14"/>
                  <a:gd name="T4" fmla="*/ 8 w 11"/>
                  <a:gd name="T5" fmla="*/ 10 h 14"/>
                  <a:gd name="T6" fmla="*/ 1 w 11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4">
                    <a:moveTo>
                      <a:pt x="1" y="9"/>
                    </a:moveTo>
                    <a:cubicBezTo>
                      <a:pt x="0" y="5"/>
                      <a:pt x="2" y="2"/>
                      <a:pt x="6" y="0"/>
                    </a:cubicBezTo>
                    <a:cubicBezTo>
                      <a:pt x="5" y="4"/>
                      <a:pt x="11" y="6"/>
                      <a:pt x="8" y="10"/>
                    </a:cubicBezTo>
                    <a:cubicBezTo>
                      <a:pt x="5" y="14"/>
                      <a:pt x="3" y="10"/>
                      <a:pt x="1" y="9"/>
                    </a:cubicBezTo>
                    <a:close/>
                  </a:path>
                </a:pathLst>
              </a:custGeom>
              <a:solidFill>
                <a:srgbClr val="5E6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7" name="Freeform 484"/>
              <p:cNvSpPr>
                <a:spLocks/>
              </p:cNvSpPr>
              <p:nvPr userDrawn="1"/>
            </p:nvSpPr>
            <p:spPr bwMode="auto">
              <a:xfrm>
                <a:off x="536" y="-1500"/>
                <a:ext cx="22" cy="33"/>
              </a:xfrm>
              <a:custGeom>
                <a:avLst/>
                <a:gdLst>
                  <a:gd name="T0" fmla="*/ 0 w 9"/>
                  <a:gd name="T1" fmla="*/ 4 h 14"/>
                  <a:gd name="T2" fmla="*/ 9 w 9"/>
                  <a:gd name="T3" fmla="*/ 9 h 14"/>
                  <a:gd name="T4" fmla="*/ 3 w 9"/>
                  <a:gd name="T5" fmla="*/ 13 h 14"/>
                  <a:gd name="T6" fmla="*/ 0 w 9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0" y="4"/>
                    </a:moveTo>
                    <a:cubicBezTo>
                      <a:pt x="6" y="0"/>
                      <a:pt x="6" y="8"/>
                      <a:pt x="9" y="9"/>
                    </a:cubicBezTo>
                    <a:cubicBezTo>
                      <a:pt x="8" y="12"/>
                      <a:pt x="6" y="14"/>
                      <a:pt x="3" y="13"/>
                    </a:cubicBezTo>
                    <a:cubicBezTo>
                      <a:pt x="0" y="11"/>
                      <a:pt x="0" y="7"/>
                      <a:pt x="0" y="4"/>
                    </a:cubicBezTo>
                    <a:close/>
                  </a:path>
                </a:pathLst>
              </a:custGeom>
              <a:solidFill>
                <a:srgbClr val="5C6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8" name="Freeform 485"/>
              <p:cNvSpPr>
                <a:spLocks/>
              </p:cNvSpPr>
              <p:nvPr userDrawn="1"/>
            </p:nvSpPr>
            <p:spPr bwMode="auto">
              <a:xfrm>
                <a:off x="1447" y="-1141"/>
                <a:ext cx="203" cy="204"/>
              </a:xfrm>
              <a:custGeom>
                <a:avLst/>
                <a:gdLst>
                  <a:gd name="T0" fmla="*/ 73 w 86"/>
                  <a:gd name="T1" fmla="*/ 29 h 86"/>
                  <a:gd name="T2" fmla="*/ 71 w 86"/>
                  <a:gd name="T3" fmla="*/ 29 h 86"/>
                  <a:gd name="T4" fmla="*/ 62 w 86"/>
                  <a:gd name="T5" fmla="*/ 50 h 86"/>
                  <a:gd name="T6" fmla="*/ 58 w 86"/>
                  <a:gd name="T7" fmla="*/ 67 h 86"/>
                  <a:gd name="T8" fmla="*/ 55 w 86"/>
                  <a:gd name="T9" fmla="*/ 74 h 86"/>
                  <a:gd name="T10" fmla="*/ 45 w 86"/>
                  <a:gd name="T11" fmla="*/ 81 h 86"/>
                  <a:gd name="T12" fmla="*/ 24 w 86"/>
                  <a:gd name="T13" fmla="*/ 81 h 86"/>
                  <a:gd name="T14" fmla="*/ 23 w 86"/>
                  <a:gd name="T15" fmla="*/ 80 h 86"/>
                  <a:gd name="T16" fmla="*/ 23 w 86"/>
                  <a:gd name="T17" fmla="*/ 67 h 86"/>
                  <a:gd name="T18" fmla="*/ 31 w 86"/>
                  <a:gd name="T19" fmla="*/ 63 h 86"/>
                  <a:gd name="T20" fmla="*/ 44 w 86"/>
                  <a:gd name="T21" fmla="*/ 52 h 86"/>
                  <a:gd name="T22" fmla="*/ 36 w 86"/>
                  <a:gd name="T23" fmla="*/ 54 h 86"/>
                  <a:gd name="T24" fmla="*/ 32 w 86"/>
                  <a:gd name="T25" fmla="*/ 54 h 86"/>
                  <a:gd name="T26" fmla="*/ 20 w 86"/>
                  <a:gd name="T27" fmla="*/ 53 h 86"/>
                  <a:gd name="T28" fmla="*/ 14 w 86"/>
                  <a:gd name="T29" fmla="*/ 51 h 86"/>
                  <a:gd name="T30" fmla="*/ 5 w 86"/>
                  <a:gd name="T31" fmla="*/ 41 h 86"/>
                  <a:gd name="T32" fmla="*/ 0 w 86"/>
                  <a:gd name="T33" fmla="*/ 26 h 86"/>
                  <a:gd name="T34" fmla="*/ 3 w 86"/>
                  <a:gd name="T35" fmla="*/ 23 h 86"/>
                  <a:gd name="T36" fmla="*/ 12 w 86"/>
                  <a:gd name="T37" fmla="*/ 14 h 86"/>
                  <a:gd name="T38" fmla="*/ 15 w 86"/>
                  <a:gd name="T39" fmla="*/ 13 h 86"/>
                  <a:gd name="T40" fmla="*/ 20 w 86"/>
                  <a:gd name="T41" fmla="*/ 11 h 86"/>
                  <a:gd name="T42" fmla="*/ 26 w 86"/>
                  <a:gd name="T43" fmla="*/ 0 h 86"/>
                  <a:gd name="T44" fmla="*/ 40 w 86"/>
                  <a:gd name="T45" fmla="*/ 18 h 86"/>
                  <a:gd name="T46" fmla="*/ 44 w 86"/>
                  <a:gd name="T47" fmla="*/ 21 h 86"/>
                  <a:gd name="T48" fmla="*/ 52 w 86"/>
                  <a:gd name="T49" fmla="*/ 15 h 86"/>
                  <a:gd name="T50" fmla="*/ 52 w 86"/>
                  <a:gd name="T51" fmla="*/ 9 h 86"/>
                  <a:gd name="T52" fmla="*/ 55 w 86"/>
                  <a:gd name="T53" fmla="*/ 6 h 86"/>
                  <a:gd name="T54" fmla="*/ 69 w 86"/>
                  <a:gd name="T55" fmla="*/ 11 h 86"/>
                  <a:gd name="T56" fmla="*/ 75 w 86"/>
                  <a:gd name="T57" fmla="*/ 13 h 86"/>
                  <a:gd name="T58" fmla="*/ 85 w 86"/>
                  <a:gd name="T59" fmla="*/ 17 h 86"/>
                  <a:gd name="T60" fmla="*/ 78 w 86"/>
                  <a:gd name="T61" fmla="*/ 28 h 86"/>
                  <a:gd name="T62" fmla="*/ 73 w 86"/>
                  <a:gd name="T63" fmla="*/ 2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86">
                    <a:moveTo>
                      <a:pt x="73" y="29"/>
                    </a:moveTo>
                    <a:cubicBezTo>
                      <a:pt x="73" y="28"/>
                      <a:pt x="71" y="27"/>
                      <a:pt x="71" y="29"/>
                    </a:cubicBezTo>
                    <a:cubicBezTo>
                      <a:pt x="68" y="36"/>
                      <a:pt x="62" y="42"/>
                      <a:pt x="62" y="50"/>
                    </a:cubicBezTo>
                    <a:cubicBezTo>
                      <a:pt x="62" y="56"/>
                      <a:pt x="59" y="62"/>
                      <a:pt x="58" y="67"/>
                    </a:cubicBezTo>
                    <a:cubicBezTo>
                      <a:pt x="57" y="70"/>
                      <a:pt x="56" y="72"/>
                      <a:pt x="55" y="74"/>
                    </a:cubicBezTo>
                    <a:cubicBezTo>
                      <a:pt x="52" y="76"/>
                      <a:pt x="49" y="79"/>
                      <a:pt x="45" y="81"/>
                    </a:cubicBezTo>
                    <a:cubicBezTo>
                      <a:pt x="38" y="84"/>
                      <a:pt x="31" y="86"/>
                      <a:pt x="24" y="81"/>
                    </a:cubicBezTo>
                    <a:cubicBezTo>
                      <a:pt x="24" y="81"/>
                      <a:pt x="23" y="80"/>
                      <a:pt x="23" y="80"/>
                    </a:cubicBezTo>
                    <a:cubicBezTo>
                      <a:pt x="23" y="76"/>
                      <a:pt x="20" y="71"/>
                      <a:pt x="23" y="67"/>
                    </a:cubicBezTo>
                    <a:cubicBezTo>
                      <a:pt x="25" y="65"/>
                      <a:pt x="28" y="64"/>
                      <a:pt x="31" y="63"/>
                    </a:cubicBezTo>
                    <a:cubicBezTo>
                      <a:pt x="36" y="61"/>
                      <a:pt x="41" y="58"/>
                      <a:pt x="44" y="52"/>
                    </a:cubicBezTo>
                    <a:cubicBezTo>
                      <a:pt x="41" y="52"/>
                      <a:pt x="39" y="54"/>
                      <a:pt x="36" y="54"/>
                    </a:cubicBezTo>
                    <a:cubicBezTo>
                      <a:pt x="35" y="55"/>
                      <a:pt x="34" y="55"/>
                      <a:pt x="32" y="54"/>
                    </a:cubicBezTo>
                    <a:cubicBezTo>
                      <a:pt x="29" y="52"/>
                      <a:pt x="24" y="53"/>
                      <a:pt x="20" y="53"/>
                    </a:cubicBezTo>
                    <a:cubicBezTo>
                      <a:pt x="18" y="53"/>
                      <a:pt x="16" y="53"/>
                      <a:pt x="14" y="51"/>
                    </a:cubicBezTo>
                    <a:cubicBezTo>
                      <a:pt x="11" y="47"/>
                      <a:pt x="7" y="45"/>
                      <a:pt x="5" y="41"/>
                    </a:cubicBezTo>
                    <a:cubicBezTo>
                      <a:pt x="1" y="36"/>
                      <a:pt x="0" y="31"/>
                      <a:pt x="0" y="26"/>
                    </a:cubicBezTo>
                    <a:cubicBezTo>
                      <a:pt x="1" y="24"/>
                      <a:pt x="2" y="23"/>
                      <a:pt x="3" y="23"/>
                    </a:cubicBezTo>
                    <a:cubicBezTo>
                      <a:pt x="9" y="22"/>
                      <a:pt x="11" y="18"/>
                      <a:pt x="12" y="14"/>
                    </a:cubicBezTo>
                    <a:cubicBezTo>
                      <a:pt x="13" y="14"/>
                      <a:pt x="14" y="13"/>
                      <a:pt x="15" y="13"/>
                    </a:cubicBezTo>
                    <a:cubicBezTo>
                      <a:pt x="17" y="13"/>
                      <a:pt x="19" y="15"/>
                      <a:pt x="20" y="11"/>
                    </a:cubicBezTo>
                    <a:cubicBezTo>
                      <a:pt x="22" y="8"/>
                      <a:pt x="24" y="4"/>
                      <a:pt x="26" y="0"/>
                    </a:cubicBezTo>
                    <a:cubicBezTo>
                      <a:pt x="27" y="8"/>
                      <a:pt x="29" y="17"/>
                      <a:pt x="40" y="18"/>
                    </a:cubicBezTo>
                    <a:cubicBezTo>
                      <a:pt x="41" y="19"/>
                      <a:pt x="42" y="20"/>
                      <a:pt x="44" y="21"/>
                    </a:cubicBezTo>
                    <a:cubicBezTo>
                      <a:pt x="49" y="23"/>
                      <a:pt x="53" y="20"/>
                      <a:pt x="52" y="15"/>
                    </a:cubicBezTo>
                    <a:cubicBezTo>
                      <a:pt x="52" y="13"/>
                      <a:pt x="51" y="11"/>
                      <a:pt x="52" y="9"/>
                    </a:cubicBezTo>
                    <a:cubicBezTo>
                      <a:pt x="52" y="6"/>
                      <a:pt x="53" y="5"/>
                      <a:pt x="55" y="6"/>
                    </a:cubicBezTo>
                    <a:cubicBezTo>
                      <a:pt x="60" y="8"/>
                      <a:pt x="65" y="9"/>
                      <a:pt x="69" y="11"/>
                    </a:cubicBezTo>
                    <a:cubicBezTo>
                      <a:pt x="71" y="12"/>
                      <a:pt x="73" y="13"/>
                      <a:pt x="75" y="13"/>
                    </a:cubicBezTo>
                    <a:cubicBezTo>
                      <a:pt x="79" y="12"/>
                      <a:pt x="84" y="12"/>
                      <a:pt x="85" y="17"/>
                    </a:cubicBezTo>
                    <a:cubicBezTo>
                      <a:pt x="86" y="22"/>
                      <a:pt x="83" y="26"/>
                      <a:pt x="78" y="28"/>
                    </a:cubicBezTo>
                    <a:cubicBezTo>
                      <a:pt x="77" y="29"/>
                      <a:pt x="75" y="29"/>
                      <a:pt x="73" y="29"/>
                    </a:cubicBezTo>
                    <a:close/>
                  </a:path>
                </a:pathLst>
              </a:custGeom>
              <a:solidFill>
                <a:srgbClr val="F7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9" name="Freeform 486"/>
              <p:cNvSpPr>
                <a:spLocks/>
              </p:cNvSpPr>
              <p:nvPr userDrawn="1"/>
            </p:nvSpPr>
            <p:spPr bwMode="auto">
              <a:xfrm>
                <a:off x="1458" y="-1163"/>
                <a:ext cx="46" cy="52"/>
              </a:xfrm>
              <a:custGeom>
                <a:avLst/>
                <a:gdLst>
                  <a:gd name="T0" fmla="*/ 10 w 19"/>
                  <a:gd name="T1" fmla="*/ 1 h 22"/>
                  <a:gd name="T2" fmla="*/ 8 w 19"/>
                  <a:gd name="T3" fmla="*/ 20 h 22"/>
                  <a:gd name="T4" fmla="*/ 0 w 19"/>
                  <a:gd name="T5" fmla="*/ 15 h 22"/>
                  <a:gd name="T6" fmla="*/ 10 w 19"/>
                  <a:gd name="T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2">
                    <a:moveTo>
                      <a:pt x="10" y="1"/>
                    </a:moveTo>
                    <a:cubicBezTo>
                      <a:pt x="19" y="9"/>
                      <a:pt x="18" y="15"/>
                      <a:pt x="8" y="20"/>
                    </a:cubicBezTo>
                    <a:cubicBezTo>
                      <a:pt x="5" y="19"/>
                      <a:pt x="0" y="22"/>
                      <a:pt x="0" y="15"/>
                    </a:cubicBezTo>
                    <a:cubicBezTo>
                      <a:pt x="0" y="4"/>
                      <a:pt x="3" y="0"/>
                      <a:pt x="10" y="1"/>
                    </a:cubicBezTo>
                    <a:close/>
                  </a:path>
                </a:pathLst>
              </a:custGeom>
              <a:solidFill>
                <a:srgbClr val="F2B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0" name="Freeform 487"/>
              <p:cNvSpPr>
                <a:spLocks/>
              </p:cNvSpPr>
              <p:nvPr userDrawn="1"/>
            </p:nvSpPr>
            <p:spPr bwMode="auto">
              <a:xfrm>
                <a:off x="1444" y="-1115"/>
                <a:ext cx="36" cy="33"/>
              </a:xfrm>
              <a:custGeom>
                <a:avLst/>
                <a:gdLst>
                  <a:gd name="T0" fmla="*/ 13 w 15"/>
                  <a:gd name="T1" fmla="*/ 3 h 14"/>
                  <a:gd name="T2" fmla="*/ 7 w 15"/>
                  <a:gd name="T3" fmla="*/ 13 h 14"/>
                  <a:gd name="T4" fmla="*/ 2 w 15"/>
                  <a:gd name="T5" fmla="*/ 14 h 14"/>
                  <a:gd name="T6" fmla="*/ 3 w 15"/>
                  <a:gd name="T7" fmla="*/ 6 h 14"/>
                  <a:gd name="T8" fmla="*/ 7 w 15"/>
                  <a:gd name="T9" fmla="*/ 2 h 14"/>
                  <a:gd name="T10" fmla="*/ 13 w 15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3" y="3"/>
                    </a:moveTo>
                    <a:cubicBezTo>
                      <a:pt x="15" y="9"/>
                      <a:pt x="12" y="12"/>
                      <a:pt x="7" y="13"/>
                    </a:cubicBezTo>
                    <a:cubicBezTo>
                      <a:pt x="5" y="13"/>
                      <a:pt x="4" y="13"/>
                      <a:pt x="2" y="14"/>
                    </a:cubicBezTo>
                    <a:cubicBezTo>
                      <a:pt x="0" y="11"/>
                      <a:pt x="2" y="8"/>
                      <a:pt x="3" y="6"/>
                    </a:cubicBezTo>
                    <a:cubicBezTo>
                      <a:pt x="3" y="3"/>
                      <a:pt x="3" y="0"/>
                      <a:pt x="7" y="2"/>
                    </a:cubicBezTo>
                    <a:cubicBezTo>
                      <a:pt x="9" y="3"/>
                      <a:pt x="11" y="3"/>
                      <a:pt x="13" y="3"/>
                    </a:cubicBezTo>
                    <a:close/>
                  </a:path>
                </a:pathLst>
              </a:custGeom>
              <a:solidFill>
                <a:srgbClr val="EA7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1" name="Freeform 488"/>
              <p:cNvSpPr>
                <a:spLocks/>
              </p:cNvSpPr>
              <p:nvPr userDrawn="1"/>
            </p:nvSpPr>
            <p:spPr bwMode="auto">
              <a:xfrm>
                <a:off x="1442" y="-1101"/>
                <a:ext cx="19" cy="57"/>
              </a:xfrm>
              <a:custGeom>
                <a:avLst/>
                <a:gdLst>
                  <a:gd name="T0" fmla="*/ 4 w 8"/>
                  <a:gd name="T1" fmla="*/ 0 h 24"/>
                  <a:gd name="T2" fmla="*/ 3 w 8"/>
                  <a:gd name="T3" fmla="*/ 8 h 24"/>
                  <a:gd name="T4" fmla="*/ 8 w 8"/>
                  <a:gd name="T5" fmla="*/ 23 h 24"/>
                  <a:gd name="T6" fmla="*/ 6 w 8"/>
                  <a:gd name="T7" fmla="*/ 23 h 24"/>
                  <a:gd name="T8" fmla="*/ 3 w 8"/>
                  <a:gd name="T9" fmla="*/ 0 h 24"/>
                  <a:gd name="T10" fmla="*/ 4 w 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4">
                    <a:moveTo>
                      <a:pt x="4" y="0"/>
                    </a:moveTo>
                    <a:cubicBezTo>
                      <a:pt x="4" y="2"/>
                      <a:pt x="4" y="5"/>
                      <a:pt x="3" y="8"/>
                    </a:cubicBezTo>
                    <a:cubicBezTo>
                      <a:pt x="4" y="13"/>
                      <a:pt x="5" y="19"/>
                      <a:pt x="8" y="23"/>
                    </a:cubicBezTo>
                    <a:cubicBezTo>
                      <a:pt x="7" y="24"/>
                      <a:pt x="7" y="24"/>
                      <a:pt x="6" y="23"/>
                    </a:cubicBezTo>
                    <a:cubicBezTo>
                      <a:pt x="2" y="16"/>
                      <a:pt x="0" y="8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997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2" name="Freeform 489"/>
              <p:cNvSpPr>
                <a:spLocks/>
              </p:cNvSpPr>
              <p:nvPr userDrawn="1"/>
            </p:nvSpPr>
            <p:spPr bwMode="auto">
              <a:xfrm>
                <a:off x="1444" y="-1156"/>
                <a:ext cx="17" cy="31"/>
              </a:xfrm>
              <a:custGeom>
                <a:avLst/>
                <a:gdLst>
                  <a:gd name="T0" fmla="*/ 7 w 7"/>
                  <a:gd name="T1" fmla="*/ 0 h 13"/>
                  <a:gd name="T2" fmla="*/ 4 w 7"/>
                  <a:gd name="T3" fmla="*/ 13 h 13"/>
                  <a:gd name="T4" fmla="*/ 7 w 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6" y="4"/>
                      <a:pt x="5" y="8"/>
                      <a:pt x="4" y="13"/>
                    </a:cubicBezTo>
                    <a:cubicBezTo>
                      <a:pt x="0" y="7"/>
                      <a:pt x="2" y="3"/>
                      <a:pt x="7" y="0"/>
                    </a:cubicBezTo>
                    <a:close/>
                  </a:path>
                </a:pathLst>
              </a:custGeom>
              <a:solidFill>
                <a:srgbClr val="F7E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3" name="Freeform 490"/>
              <p:cNvSpPr>
                <a:spLocks/>
              </p:cNvSpPr>
              <p:nvPr userDrawn="1"/>
            </p:nvSpPr>
            <p:spPr bwMode="auto">
              <a:xfrm>
                <a:off x="2001" y="-1329"/>
                <a:ext cx="62" cy="83"/>
              </a:xfrm>
              <a:custGeom>
                <a:avLst/>
                <a:gdLst>
                  <a:gd name="T0" fmla="*/ 21 w 26"/>
                  <a:gd name="T1" fmla="*/ 10 h 35"/>
                  <a:gd name="T2" fmla="*/ 16 w 26"/>
                  <a:gd name="T3" fmla="*/ 17 h 35"/>
                  <a:gd name="T4" fmla="*/ 8 w 26"/>
                  <a:gd name="T5" fmla="*/ 30 h 35"/>
                  <a:gd name="T6" fmla="*/ 5 w 26"/>
                  <a:gd name="T7" fmla="*/ 34 h 35"/>
                  <a:gd name="T8" fmla="*/ 0 w 26"/>
                  <a:gd name="T9" fmla="*/ 27 h 35"/>
                  <a:gd name="T10" fmla="*/ 2 w 26"/>
                  <a:gd name="T11" fmla="*/ 19 h 35"/>
                  <a:gd name="T12" fmla="*/ 6 w 26"/>
                  <a:gd name="T13" fmla="*/ 12 h 35"/>
                  <a:gd name="T14" fmla="*/ 26 w 26"/>
                  <a:gd name="T15" fmla="*/ 2 h 35"/>
                  <a:gd name="T16" fmla="*/ 21 w 26"/>
                  <a:gd name="T17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5">
                    <a:moveTo>
                      <a:pt x="21" y="10"/>
                    </a:moveTo>
                    <a:cubicBezTo>
                      <a:pt x="19" y="12"/>
                      <a:pt x="18" y="15"/>
                      <a:pt x="16" y="17"/>
                    </a:cubicBezTo>
                    <a:cubicBezTo>
                      <a:pt x="12" y="20"/>
                      <a:pt x="11" y="25"/>
                      <a:pt x="8" y="30"/>
                    </a:cubicBezTo>
                    <a:cubicBezTo>
                      <a:pt x="7" y="31"/>
                      <a:pt x="7" y="35"/>
                      <a:pt x="5" y="34"/>
                    </a:cubicBezTo>
                    <a:cubicBezTo>
                      <a:pt x="2" y="33"/>
                      <a:pt x="0" y="31"/>
                      <a:pt x="0" y="27"/>
                    </a:cubicBezTo>
                    <a:cubicBezTo>
                      <a:pt x="1" y="25"/>
                      <a:pt x="1" y="22"/>
                      <a:pt x="2" y="19"/>
                    </a:cubicBezTo>
                    <a:cubicBezTo>
                      <a:pt x="4" y="17"/>
                      <a:pt x="5" y="14"/>
                      <a:pt x="6" y="12"/>
                    </a:cubicBezTo>
                    <a:cubicBezTo>
                      <a:pt x="11" y="2"/>
                      <a:pt x="15" y="0"/>
                      <a:pt x="26" y="2"/>
                    </a:cubicBezTo>
                    <a:cubicBezTo>
                      <a:pt x="25" y="5"/>
                      <a:pt x="21" y="6"/>
                      <a:pt x="21" y="10"/>
                    </a:cubicBezTo>
                    <a:close/>
                  </a:path>
                </a:pathLst>
              </a:custGeom>
              <a:solidFill>
                <a:srgbClr val="DA82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4" name="Freeform 491"/>
              <p:cNvSpPr>
                <a:spLocks/>
              </p:cNvSpPr>
              <p:nvPr userDrawn="1"/>
            </p:nvSpPr>
            <p:spPr bwMode="auto">
              <a:xfrm>
                <a:off x="2098" y="-1362"/>
                <a:ext cx="50" cy="40"/>
              </a:xfrm>
              <a:custGeom>
                <a:avLst/>
                <a:gdLst>
                  <a:gd name="T0" fmla="*/ 8 w 21"/>
                  <a:gd name="T1" fmla="*/ 4 h 17"/>
                  <a:gd name="T2" fmla="*/ 12 w 21"/>
                  <a:gd name="T3" fmla="*/ 3 h 17"/>
                  <a:gd name="T4" fmla="*/ 21 w 21"/>
                  <a:gd name="T5" fmla="*/ 3 h 17"/>
                  <a:gd name="T6" fmla="*/ 0 w 21"/>
                  <a:gd name="T7" fmla="*/ 17 h 17"/>
                  <a:gd name="T8" fmla="*/ 8 w 21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8" y="4"/>
                    </a:moveTo>
                    <a:cubicBezTo>
                      <a:pt x="9" y="4"/>
                      <a:pt x="11" y="3"/>
                      <a:pt x="12" y="3"/>
                    </a:cubicBezTo>
                    <a:cubicBezTo>
                      <a:pt x="15" y="5"/>
                      <a:pt x="18" y="0"/>
                      <a:pt x="21" y="3"/>
                    </a:cubicBezTo>
                    <a:cubicBezTo>
                      <a:pt x="17" y="13"/>
                      <a:pt x="9" y="15"/>
                      <a:pt x="0" y="17"/>
                    </a:cubicBezTo>
                    <a:cubicBezTo>
                      <a:pt x="0" y="10"/>
                      <a:pt x="1" y="5"/>
                      <a:pt x="8" y="4"/>
                    </a:cubicBezTo>
                    <a:close/>
                  </a:path>
                </a:pathLst>
              </a:custGeom>
              <a:solidFill>
                <a:srgbClr val="BC6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5" name="Freeform 492"/>
              <p:cNvSpPr>
                <a:spLocks/>
              </p:cNvSpPr>
              <p:nvPr userDrawn="1"/>
            </p:nvSpPr>
            <p:spPr bwMode="auto">
              <a:xfrm>
                <a:off x="1944" y="-1234"/>
                <a:ext cx="88" cy="159"/>
              </a:xfrm>
              <a:custGeom>
                <a:avLst/>
                <a:gdLst>
                  <a:gd name="T0" fmla="*/ 20 w 37"/>
                  <a:gd name="T1" fmla="*/ 48 h 67"/>
                  <a:gd name="T2" fmla="*/ 20 w 37"/>
                  <a:gd name="T3" fmla="*/ 43 h 67"/>
                  <a:gd name="T4" fmla="*/ 10 w 37"/>
                  <a:gd name="T5" fmla="*/ 38 h 67"/>
                  <a:gd name="T6" fmla="*/ 0 w 37"/>
                  <a:gd name="T7" fmla="*/ 38 h 67"/>
                  <a:gd name="T8" fmla="*/ 2 w 37"/>
                  <a:gd name="T9" fmla="*/ 38 h 67"/>
                  <a:gd name="T10" fmla="*/ 17 w 37"/>
                  <a:gd name="T11" fmla="*/ 26 h 67"/>
                  <a:gd name="T12" fmla="*/ 16 w 37"/>
                  <a:gd name="T13" fmla="*/ 34 h 67"/>
                  <a:gd name="T14" fmla="*/ 27 w 37"/>
                  <a:gd name="T15" fmla="*/ 33 h 67"/>
                  <a:gd name="T16" fmla="*/ 31 w 37"/>
                  <a:gd name="T17" fmla="*/ 0 h 67"/>
                  <a:gd name="T18" fmla="*/ 32 w 37"/>
                  <a:gd name="T19" fmla="*/ 0 h 67"/>
                  <a:gd name="T20" fmla="*/ 35 w 37"/>
                  <a:gd name="T21" fmla="*/ 18 h 67"/>
                  <a:gd name="T22" fmla="*/ 30 w 37"/>
                  <a:gd name="T23" fmla="*/ 57 h 67"/>
                  <a:gd name="T24" fmla="*/ 28 w 37"/>
                  <a:gd name="T25" fmla="*/ 67 h 67"/>
                  <a:gd name="T26" fmla="*/ 26 w 37"/>
                  <a:gd name="T27" fmla="*/ 66 h 67"/>
                  <a:gd name="T28" fmla="*/ 29 w 37"/>
                  <a:gd name="T29" fmla="*/ 36 h 67"/>
                  <a:gd name="T30" fmla="*/ 28 w 37"/>
                  <a:gd name="T31" fmla="*/ 36 h 67"/>
                  <a:gd name="T32" fmla="*/ 28 w 37"/>
                  <a:gd name="T33" fmla="*/ 36 h 67"/>
                  <a:gd name="T34" fmla="*/ 20 w 37"/>
                  <a:gd name="T35" fmla="*/ 4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67">
                    <a:moveTo>
                      <a:pt x="20" y="48"/>
                    </a:moveTo>
                    <a:cubicBezTo>
                      <a:pt x="20" y="46"/>
                      <a:pt x="20" y="45"/>
                      <a:pt x="20" y="43"/>
                    </a:cubicBezTo>
                    <a:cubicBezTo>
                      <a:pt x="20" y="37"/>
                      <a:pt x="16" y="34"/>
                      <a:pt x="10" y="38"/>
                    </a:cubicBezTo>
                    <a:cubicBezTo>
                      <a:pt x="7" y="40"/>
                      <a:pt x="4" y="42"/>
                      <a:pt x="0" y="38"/>
                    </a:cubicBezTo>
                    <a:cubicBezTo>
                      <a:pt x="1" y="37"/>
                      <a:pt x="1" y="37"/>
                      <a:pt x="2" y="38"/>
                    </a:cubicBezTo>
                    <a:cubicBezTo>
                      <a:pt x="11" y="39"/>
                      <a:pt x="12" y="30"/>
                      <a:pt x="17" y="26"/>
                    </a:cubicBezTo>
                    <a:cubicBezTo>
                      <a:pt x="19" y="29"/>
                      <a:pt x="13" y="31"/>
                      <a:pt x="16" y="34"/>
                    </a:cubicBezTo>
                    <a:cubicBezTo>
                      <a:pt x="21" y="39"/>
                      <a:pt x="24" y="39"/>
                      <a:pt x="27" y="33"/>
                    </a:cubicBezTo>
                    <a:cubicBezTo>
                      <a:pt x="33" y="23"/>
                      <a:pt x="36" y="12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6"/>
                      <a:pt x="37" y="12"/>
                      <a:pt x="35" y="18"/>
                    </a:cubicBezTo>
                    <a:cubicBezTo>
                      <a:pt x="31" y="31"/>
                      <a:pt x="31" y="44"/>
                      <a:pt x="30" y="57"/>
                    </a:cubicBezTo>
                    <a:cubicBezTo>
                      <a:pt x="30" y="60"/>
                      <a:pt x="31" y="64"/>
                      <a:pt x="28" y="67"/>
                    </a:cubicBezTo>
                    <a:cubicBezTo>
                      <a:pt x="27" y="67"/>
                      <a:pt x="27" y="67"/>
                      <a:pt x="26" y="66"/>
                    </a:cubicBezTo>
                    <a:cubicBezTo>
                      <a:pt x="26" y="56"/>
                      <a:pt x="27" y="46"/>
                      <a:pt x="29" y="36"/>
                    </a:cubicBezTo>
                    <a:cubicBezTo>
                      <a:pt x="29" y="35"/>
                      <a:pt x="27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41"/>
                      <a:pt x="25" y="46"/>
                      <a:pt x="20" y="48"/>
                    </a:cubicBezTo>
                    <a:close/>
                  </a:path>
                </a:pathLst>
              </a:custGeom>
              <a:solidFill>
                <a:srgbClr val="783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6" name="Freeform 493"/>
              <p:cNvSpPr>
                <a:spLocks/>
              </p:cNvSpPr>
              <p:nvPr userDrawn="1"/>
            </p:nvSpPr>
            <p:spPr bwMode="auto">
              <a:xfrm>
                <a:off x="916" y="-1533"/>
                <a:ext cx="185" cy="268"/>
              </a:xfrm>
              <a:custGeom>
                <a:avLst/>
                <a:gdLst>
                  <a:gd name="T0" fmla="*/ 61 w 78"/>
                  <a:gd name="T1" fmla="*/ 79 h 113"/>
                  <a:gd name="T2" fmla="*/ 47 w 78"/>
                  <a:gd name="T3" fmla="*/ 82 h 113"/>
                  <a:gd name="T4" fmla="*/ 36 w 78"/>
                  <a:gd name="T5" fmla="*/ 82 h 113"/>
                  <a:gd name="T6" fmla="*/ 49 w 78"/>
                  <a:gd name="T7" fmla="*/ 92 h 113"/>
                  <a:gd name="T8" fmla="*/ 55 w 78"/>
                  <a:gd name="T9" fmla="*/ 95 h 113"/>
                  <a:gd name="T10" fmla="*/ 38 w 78"/>
                  <a:gd name="T11" fmla="*/ 109 h 113"/>
                  <a:gd name="T12" fmla="*/ 25 w 78"/>
                  <a:gd name="T13" fmla="*/ 99 h 113"/>
                  <a:gd name="T14" fmla="*/ 20 w 78"/>
                  <a:gd name="T15" fmla="*/ 84 h 113"/>
                  <a:gd name="T16" fmla="*/ 17 w 78"/>
                  <a:gd name="T17" fmla="*/ 77 h 113"/>
                  <a:gd name="T18" fmla="*/ 13 w 78"/>
                  <a:gd name="T19" fmla="*/ 69 h 113"/>
                  <a:gd name="T20" fmla="*/ 5 w 78"/>
                  <a:gd name="T21" fmla="*/ 56 h 113"/>
                  <a:gd name="T22" fmla="*/ 4 w 78"/>
                  <a:gd name="T23" fmla="*/ 54 h 113"/>
                  <a:gd name="T24" fmla="*/ 3 w 78"/>
                  <a:gd name="T25" fmla="*/ 42 h 113"/>
                  <a:gd name="T26" fmla="*/ 10 w 78"/>
                  <a:gd name="T27" fmla="*/ 37 h 113"/>
                  <a:gd name="T28" fmla="*/ 19 w 78"/>
                  <a:gd name="T29" fmla="*/ 20 h 113"/>
                  <a:gd name="T30" fmla="*/ 19 w 78"/>
                  <a:gd name="T31" fmla="*/ 20 h 113"/>
                  <a:gd name="T32" fmla="*/ 31 w 78"/>
                  <a:gd name="T33" fmla="*/ 15 h 113"/>
                  <a:gd name="T34" fmla="*/ 45 w 78"/>
                  <a:gd name="T35" fmla="*/ 4 h 113"/>
                  <a:gd name="T36" fmla="*/ 55 w 78"/>
                  <a:gd name="T37" fmla="*/ 4 h 113"/>
                  <a:gd name="T38" fmla="*/ 59 w 78"/>
                  <a:gd name="T39" fmla="*/ 8 h 113"/>
                  <a:gd name="T40" fmla="*/ 59 w 78"/>
                  <a:gd name="T41" fmla="*/ 8 h 113"/>
                  <a:gd name="T42" fmla="*/ 60 w 78"/>
                  <a:gd name="T43" fmla="*/ 9 h 113"/>
                  <a:gd name="T44" fmla="*/ 72 w 78"/>
                  <a:gd name="T45" fmla="*/ 28 h 113"/>
                  <a:gd name="T46" fmla="*/ 74 w 78"/>
                  <a:gd name="T47" fmla="*/ 37 h 113"/>
                  <a:gd name="T48" fmla="*/ 71 w 78"/>
                  <a:gd name="T49" fmla="*/ 39 h 113"/>
                  <a:gd name="T50" fmla="*/ 73 w 78"/>
                  <a:gd name="T51" fmla="*/ 49 h 113"/>
                  <a:gd name="T52" fmla="*/ 77 w 78"/>
                  <a:gd name="T53" fmla="*/ 51 h 113"/>
                  <a:gd name="T54" fmla="*/ 76 w 78"/>
                  <a:gd name="T55" fmla="*/ 59 h 113"/>
                  <a:gd name="T56" fmla="*/ 61 w 78"/>
                  <a:gd name="T57" fmla="*/ 7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8" h="113">
                    <a:moveTo>
                      <a:pt x="61" y="79"/>
                    </a:moveTo>
                    <a:cubicBezTo>
                      <a:pt x="56" y="79"/>
                      <a:pt x="52" y="83"/>
                      <a:pt x="47" y="82"/>
                    </a:cubicBezTo>
                    <a:cubicBezTo>
                      <a:pt x="44" y="84"/>
                      <a:pt x="40" y="82"/>
                      <a:pt x="36" y="82"/>
                    </a:cubicBezTo>
                    <a:cubicBezTo>
                      <a:pt x="39" y="87"/>
                      <a:pt x="44" y="90"/>
                      <a:pt x="49" y="92"/>
                    </a:cubicBezTo>
                    <a:cubicBezTo>
                      <a:pt x="51" y="93"/>
                      <a:pt x="54" y="93"/>
                      <a:pt x="55" y="95"/>
                    </a:cubicBezTo>
                    <a:cubicBezTo>
                      <a:pt x="56" y="108"/>
                      <a:pt x="50" y="113"/>
                      <a:pt x="38" y="109"/>
                    </a:cubicBezTo>
                    <a:cubicBezTo>
                      <a:pt x="33" y="107"/>
                      <a:pt x="29" y="103"/>
                      <a:pt x="25" y="99"/>
                    </a:cubicBezTo>
                    <a:cubicBezTo>
                      <a:pt x="22" y="94"/>
                      <a:pt x="21" y="89"/>
                      <a:pt x="20" y="84"/>
                    </a:cubicBezTo>
                    <a:cubicBezTo>
                      <a:pt x="20" y="81"/>
                      <a:pt x="20" y="78"/>
                      <a:pt x="17" y="77"/>
                    </a:cubicBezTo>
                    <a:cubicBezTo>
                      <a:pt x="17" y="74"/>
                      <a:pt x="17" y="71"/>
                      <a:pt x="13" y="69"/>
                    </a:cubicBezTo>
                    <a:cubicBezTo>
                      <a:pt x="11" y="64"/>
                      <a:pt x="10" y="59"/>
                      <a:pt x="5" y="56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6" y="50"/>
                      <a:pt x="0" y="46"/>
                      <a:pt x="3" y="42"/>
                    </a:cubicBezTo>
                    <a:cubicBezTo>
                      <a:pt x="7" y="42"/>
                      <a:pt x="10" y="42"/>
                      <a:pt x="10" y="37"/>
                    </a:cubicBezTo>
                    <a:cubicBezTo>
                      <a:pt x="9" y="29"/>
                      <a:pt x="13" y="24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2" y="18"/>
                      <a:pt x="27" y="18"/>
                      <a:pt x="31" y="15"/>
                    </a:cubicBezTo>
                    <a:cubicBezTo>
                      <a:pt x="35" y="11"/>
                      <a:pt x="40" y="7"/>
                      <a:pt x="45" y="4"/>
                    </a:cubicBezTo>
                    <a:cubicBezTo>
                      <a:pt x="49" y="0"/>
                      <a:pt x="52" y="0"/>
                      <a:pt x="55" y="4"/>
                    </a:cubicBezTo>
                    <a:cubicBezTo>
                      <a:pt x="56" y="6"/>
                      <a:pt x="58" y="7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9" y="9"/>
                      <a:pt x="60" y="9"/>
                    </a:cubicBezTo>
                    <a:cubicBezTo>
                      <a:pt x="69" y="12"/>
                      <a:pt x="71" y="20"/>
                      <a:pt x="72" y="28"/>
                    </a:cubicBezTo>
                    <a:cubicBezTo>
                      <a:pt x="73" y="31"/>
                      <a:pt x="74" y="34"/>
                      <a:pt x="74" y="37"/>
                    </a:cubicBezTo>
                    <a:cubicBezTo>
                      <a:pt x="73" y="38"/>
                      <a:pt x="72" y="39"/>
                      <a:pt x="71" y="39"/>
                    </a:cubicBezTo>
                    <a:cubicBezTo>
                      <a:pt x="67" y="43"/>
                      <a:pt x="67" y="47"/>
                      <a:pt x="73" y="49"/>
                    </a:cubicBezTo>
                    <a:cubicBezTo>
                      <a:pt x="74" y="50"/>
                      <a:pt x="76" y="50"/>
                      <a:pt x="77" y="51"/>
                    </a:cubicBezTo>
                    <a:cubicBezTo>
                      <a:pt x="78" y="54"/>
                      <a:pt x="76" y="57"/>
                      <a:pt x="76" y="59"/>
                    </a:cubicBezTo>
                    <a:cubicBezTo>
                      <a:pt x="75" y="69"/>
                      <a:pt x="68" y="74"/>
                      <a:pt x="61" y="79"/>
                    </a:cubicBezTo>
                    <a:close/>
                  </a:path>
                </a:pathLst>
              </a:custGeom>
              <a:solidFill>
                <a:srgbClr val="F7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7" name="Freeform 494"/>
              <p:cNvSpPr>
                <a:spLocks/>
              </p:cNvSpPr>
              <p:nvPr userDrawn="1"/>
            </p:nvSpPr>
            <p:spPr bwMode="auto">
              <a:xfrm>
                <a:off x="1072" y="-1445"/>
                <a:ext cx="26" cy="33"/>
              </a:xfrm>
              <a:custGeom>
                <a:avLst/>
                <a:gdLst>
                  <a:gd name="T0" fmla="*/ 11 w 11"/>
                  <a:gd name="T1" fmla="*/ 14 h 14"/>
                  <a:gd name="T2" fmla="*/ 4 w 11"/>
                  <a:gd name="T3" fmla="*/ 13 h 14"/>
                  <a:gd name="T4" fmla="*/ 0 w 11"/>
                  <a:gd name="T5" fmla="*/ 6 h 14"/>
                  <a:gd name="T6" fmla="*/ 8 w 11"/>
                  <a:gd name="T7" fmla="*/ 0 h 14"/>
                  <a:gd name="T8" fmla="*/ 11 w 1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cubicBezTo>
                      <a:pt x="8" y="14"/>
                      <a:pt x="6" y="14"/>
                      <a:pt x="4" y="13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1" y="1"/>
                      <a:pt x="4" y="0"/>
                      <a:pt x="8" y="0"/>
                    </a:cubicBezTo>
                    <a:cubicBezTo>
                      <a:pt x="10" y="4"/>
                      <a:pt x="11" y="9"/>
                      <a:pt x="11" y="14"/>
                    </a:cubicBezTo>
                    <a:close/>
                  </a:path>
                </a:pathLst>
              </a:custGeom>
              <a:solidFill>
                <a:srgbClr val="EC86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8" name="Freeform 495"/>
              <p:cNvSpPr>
                <a:spLocks/>
              </p:cNvSpPr>
              <p:nvPr userDrawn="1"/>
            </p:nvSpPr>
            <p:spPr bwMode="auto">
              <a:xfrm>
                <a:off x="1060" y="-1393"/>
                <a:ext cx="38" cy="47"/>
              </a:xfrm>
              <a:custGeom>
                <a:avLst/>
                <a:gdLst>
                  <a:gd name="T0" fmla="*/ 0 w 16"/>
                  <a:gd name="T1" fmla="*/ 20 h 20"/>
                  <a:gd name="T2" fmla="*/ 15 w 16"/>
                  <a:gd name="T3" fmla="*/ 0 h 20"/>
                  <a:gd name="T4" fmla="*/ 16 w 16"/>
                  <a:gd name="T5" fmla="*/ 0 h 20"/>
                  <a:gd name="T6" fmla="*/ 0 w 16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0">
                    <a:moveTo>
                      <a:pt x="0" y="20"/>
                    </a:moveTo>
                    <a:cubicBezTo>
                      <a:pt x="6" y="14"/>
                      <a:pt x="13" y="9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10"/>
                      <a:pt x="9" y="17"/>
                      <a:pt x="0" y="20"/>
                    </a:cubicBezTo>
                    <a:close/>
                  </a:path>
                </a:pathLst>
              </a:custGeom>
              <a:solidFill>
                <a:srgbClr val="88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9" name="Freeform 496"/>
              <p:cNvSpPr>
                <a:spLocks/>
              </p:cNvSpPr>
              <p:nvPr userDrawn="1"/>
            </p:nvSpPr>
            <p:spPr bwMode="auto">
              <a:xfrm>
                <a:off x="2331" y="-655"/>
                <a:ext cx="26" cy="38"/>
              </a:xfrm>
              <a:custGeom>
                <a:avLst/>
                <a:gdLst>
                  <a:gd name="T0" fmla="*/ 11 w 11"/>
                  <a:gd name="T1" fmla="*/ 14 h 16"/>
                  <a:gd name="T2" fmla="*/ 7 w 11"/>
                  <a:gd name="T3" fmla="*/ 16 h 16"/>
                  <a:gd name="T4" fmla="*/ 6 w 11"/>
                  <a:gd name="T5" fmla="*/ 15 h 16"/>
                  <a:gd name="T6" fmla="*/ 3 w 11"/>
                  <a:gd name="T7" fmla="*/ 0 h 16"/>
                  <a:gd name="T8" fmla="*/ 11 w 11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14"/>
                    </a:moveTo>
                    <a:cubicBezTo>
                      <a:pt x="10" y="15"/>
                      <a:pt x="8" y="16"/>
                      <a:pt x="7" y="16"/>
                    </a:cubicBezTo>
                    <a:cubicBezTo>
                      <a:pt x="6" y="16"/>
                      <a:pt x="6" y="16"/>
                      <a:pt x="6" y="15"/>
                    </a:cubicBezTo>
                    <a:cubicBezTo>
                      <a:pt x="6" y="10"/>
                      <a:pt x="0" y="7"/>
                      <a:pt x="3" y="0"/>
                    </a:cubicBezTo>
                    <a:cubicBezTo>
                      <a:pt x="6" y="5"/>
                      <a:pt x="9" y="10"/>
                      <a:pt x="11" y="14"/>
                    </a:cubicBezTo>
                    <a:close/>
                  </a:path>
                </a:pathLst>
              </a:custGeom>
              <a:solidFill>
                <a:srgbClr val="6F9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0" name="Freeform 497"/>
              <p:cNvSpPr>
                <a:spLocks/>
              </p:cNvSpPr>
              <p:nvPr userDrawn="1"/>
            </p:nvSpPr>
            <p:spPr bwMode="auto">
              <a:xfrm>
                <a:off x="2343" y="-671"/>
                <a:ext cx="23" cy="38"/>
              </a:xfrm>
              <a:custGeom>
                <a:avLst/>
                <a:gdLst>
                  <a:gd name="T0" fmla="*/ 1 w 10"/>
                  <a:gd name="T1" fmla="*/ 0 h 16"/>
                  <a:gd name="T2" fmla="*/ 9 w 10"/>
                  <a:gd name="T3" fmla="*/ 12 h 16"/>
                  <a:gd name="T4" fmla="*/ 7 w 10"/>
                  <a:gd name="T5" fmla="*/ 15 h 16"/>
                  <a:gd name="T6" fmla="*/ 1 w 10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6">
                    <a:moveTo>
                      <a:pt x="1" y="0"/>
                    </a:moveTo>
                    <a:cubicBezTo>
                      <a:pt x="3" y="4"/>
                      <a:pt x="5" y="9"/>
                      <a:pt x="9" y="12"/>
                    </a:cubicBezTo>
                    <a:cubicBezTo>
                      <a:pt x="9" y="14"/>
                      <a:pt x="10" y="16"/>
                      <a:pt x="7" y="15"/>
                    </a:cubicBezTo>
                    <a:cubicBezTo>
                      <a:pt x="3" y="14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DAA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1" name="Freeform 498"/>
              <p:cNvSpPr>
                <a:spLocks/>
              </p:cNvSpPr>
              <p:nvPr userDrawn="1"/>
            </p:nvSpPr>
            <p:spPr bwMode="auto">
              <a:xfrm>
                <a:off x="2208" y="-1436"/>
                <a:ext cx="33" cy="31"/>
              </a:xfrm>
              <a:custGeom>
                <a:avLst/>
                <a:gdLst>
                  <a:gd name="T0" fmla="*/ 10 w 14"/>
                  <a:gd name="T1" fmla="*/ 0 h 13"/>
                  <a:gd name="T2" fmla="*/ 10 w 14"/>
                  <a:gd name="T3" fmla="*/ 8 h 13"/>
                  <a:gd name="T4" fmla="*/ 2 w 14"/>
                  <a:gd name="T5" fmla="*/ 10 h 13"/>
                  <a:gd name="T6" fmla="*/ 10 w 1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10" y="0"/>
                    </a:moveTo>
                    <a:cubicBezTo>
                      <a:pt x="14" y="3"/>
                      <a:pt x="11" y="6"/>
                      <a:pt x="10" y="8"/>
                    </a:cubicBezTo>
                    <a:cubicBezTo>
                      <a:pt x="8" y="10"/>
                      <a:pt x="5" y="13"/>
                      <a:pt x="2" y="10"/>
                    </a:cubicBezTo>
                    <a:cubicBezTo>
                      <a:pt x="0" y="2"/>
                      <a:pt x="6" y="2"/>
                      <a:pt x="10" y="0"/>
                    </a:cubicBezTo>
                    <a:close/>
                  </a:path>
                </a:pathLst>
              </a:custGeom>
              <a:solidFill>
                <a:srgbClr val="B16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2" name="Freeform 499"/>
              <p:cNvSpPr>
                <a:spLocks/>
              </p:cNvSpPr>
              <p:nvPr userDrawn="1"/>
            </p:nvSpPr>
            <p:spPr bwMode="auto">
              <a:xfrm>
                <a:off x="2210" y="-1443"/>
                <a:ext cx="24" cy="31"/>
              </a:xfrm>
              <a:custGeom>
                <a:avLst/>
                <a:gdLst>
                  <a:gd name="T0" fmla="*/ 9 w 10"/>
                  <a:gd name="T1" fmla="*/ 3 h 13"/>
                  <a:gd name="T2" fmla="*/ 8 w 10"/>
                  <a:gd name="T3" fmla="*/ 5 h 13"/>
                  <a:gd name="T4" fmla="*/ 1 w 10"/>
                  <a:gd name="T5" fmla="*/ 13 h 13"/>
                  <a:gd name="T6" fmla="*/ 0 w 10"/>
                  <a:gd name="T7" fmla="*/ 13 h 13"/>
                  <a:gd name="T8" fmla="*/ 4 w 10"/>
                  <a:gd name="T9" fmla="*/ 1 h 13"/>
                  <a:gd name="T10" fmla="*/ 8 w 10"/>
                  <a:gd name="T11" fmla="*/ 2 h 13"/>
                  <a:gd name="T12" fmla="*/ 9 w 10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9" y="3"/>
                    </a:moveTo>
                    <a:cubicBezTo>
                      <a:pt x="10" y="4"/>
                      <a:pt x="10" y="5"/>
                      <a:pt x="8" y="5"/>
                    </a:cubicBezTo>
                    <a:cubicBezTo>
                      <a:pt x="3" y="6"/>
                      <a:pt x="1" y="9"/>
                      <a:pt x="1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8"/>
                      <a:pt x="0" y="4"/>
                      <a:pt x="4" y="1"/>
                    </a:cubicBezTo>
                    <a:cubicBezTo>
                      <a:pt x="6" y="0"/>
                      <a:pt x="7" y="0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793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3" name="Freeform 500"/>
              <p:cNvSpPr>
                <a:spLocks/>
              </p:cNvSpPr>
              <p:nvPr userDrawn="1"/>
            </p:nvSpPr>
            <p:spPr bwMode="auto">
              <a:xfrm>
                <a:off x="1639" y="-1272"/>
                <a:ext cx="94" cy="107"/>
              </a:xfrm>
              <a:custGeom>
                <a:avLst/>
                <a:gdLst>
                  <a:gd name="T0" fmla="*/ 31 w 40"/>
                  <a:gd name="T1" fmla="*/ 8 h 45"/>
                  <a:gd name="T2" fmla="*/ 38 w 40"/>
                  <a:gd name="T3" fmla="*/ 16 h 45"/>
                  <a:gd name="T4" fmla="*/ 36 w 40"/>
                  <a:gd name="T5" fmla="*/ 35 h 45"/>
                  <a:gd name="T6" fmla="*/ 20 w 40"/>
                  <a:gd name="T7" fmla="*/ 45 h 45"/>
                  <a:gd name="T8" fmla="*/ 15 w 40"/>
                  <a:gd name="T9" fmla="*/ 43 h 45"/>
                  <a:gd name="T10" fmla="*/ 15 w 40"/>
                  <a:gd name="T11" fmla="*/ 39 h 45"/>
                  <a:gd name="T12" fmla="*/ 20 w 40"/>
                  <a:gd name="T13" fmla="*/ 40 h 45"/>
                  <a:gd name="T14" fmla="*/ 23 w 40"/>
                  <a:gd name="T15" fmla="*/ 40 h 45"/>
                  <a:gd name="T16" fmla="*/ 18 w 40"/>
                  <a:gd name="T17" fmla="*/ 36 h 45"/>
                  <a:gd name="T18" fmla="*/ 27 w 40"/>
                  <a:gd name="T19" fmla="*/ 33 h 45"/>
                  <a:gd name="T20" fmla="*/ 14 w 40"/>
                  <a:gd name="T21" fmla="*/ 20 h 45"/>
                  <a:gd name="T22" fmla="*/ 10 w 40"/>
                  <a:gd name="T23" fmla="*/ 23 h 45"/>
                  <a:gd name="T24" fmla="*/ 8 w 40"/>
                  <a:gd name="T25" fmla="*/ 14 h 45"/>
                  <a:gd name="T26" fmla="*/ 4 w 40"/>
                  <a:gd name="T27" fmla="*/ 20 h 45"/>
                  <a:gd name="T28" fmla="*/ 2 w 40"/>
                  <a:gd name="T29" fmla="*/ 12 h 45"/>
                  <a:gd name="T30" fmla="*/ 31 w 40"/>
                  <a:gd name="T31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5">
                    <a:moveTo>
                      <a:pt x="31" y="8"/>
                    </a:moveTo>
                    <a:cubicBezTo>
                      <a:pt x="34" y="9"/>
                      <a:pt x="36" y="12"/>
                      <a:pt x="38" y="16"/>
                    </a:cubicBezTo>
                    <a:cubicBezTo>
                      <a:pt x="37" y="22"/>
                      <a:pt x="40" y="29"/>
                      <a:pt x="36" y="35"/>
                    </a:cubicBezTo>
                    <a:cubicBezTo>
                      <a:pt x="32" y="41"/>
                      <a:pt x="26" y="44"/>
                      <a:pt x="20" y="45"/>
                    </a:cubicBezTo>
                    <a:cubicBezTo>
                      <a:pt x="18" y="45"/>
                      <a:pt x="15" y="45"/>
                      <a:pt x="15" y="43"/>
                    </a:cubicBezTo>
                    <a:cubicBezTo>
                      <a:pt x="14" y="42"/>
                      <a:pt x="14" y="40"/>
                      <a:pt x="15" y="39"/>
                    </a:cubicBezTo>
                    <a:cubicBezTo>
                      <a:pt x="17" y="38"/>
                      <a:pt x="18" y="40"/>
                      <a:pt x="20" y="40"/>
                    </a:cubicBezTo>
                    <a:cubicBezTo>
                      <a:pt x="21" y="41"/>
                      <a:pt x="22" y="41"/>
                      <a:pt x="23" y="40"/>
                    </a:cubicBezTo>
                    <a:cubicBezTo>
                      <a:pt x="23" y="37"/>
                      <a:pt x="17" y="39"/>
                      <a:pt x="18" y="36"/>
                    </a:cubicBezTo>
                    <a:cubicBezTo>
                      <a:pt x="19" y="32"/>
                      <a:pt x="24" y="35"/>
                      <a:pt x="27" y="33"/>
                    </a:cubicBezTo>
                    <a:cubicBezTo>
                      <a:pt x="14" y="31"/>
                      <a:pt x="12" y="29"/>
                      <a:pt x="14" y="20"/>
                    </a:cubicBezTo>
                    <a:cubicBezTo>
                      <a:pt x="12" y="19"/>
                      <a:pt x="12" y="22"/>
                      <a:pt x="10" y="23"/>
                    </a:cubicBezTo>
                    <a:cubicBezTo>
                      <a:pt x="8" y="20"/>
                      <a:pt x="9" y="17"/>
                      <a:pt x="8" y="14"/>
                    </a:cubicBezTo>
                    <a:cubicBezTo>
                      <a:pt x="6" y="16"/>
                      <a:pt x="9" y="21"/>
                      <a:pt x="4" y="20"/>
                    </a:cubicBezTo>
                    <a:cubicBezTo>
                      <a:pt x="0" y="19"/>
                      <a:pt x="1" y="15"/>
                      <a:pt x="2" y="12"/>
                    </a:cubicBezTo>
                    <a:cubicBezTo>
                      <a:pt x="9" y="2"/>
                      <a:pt x="21" y="0"/>
                      <a:pt x="31" y="8"/>
                    </a:cubicBezTo>
                    <a:close/>
                  </a:path>
                </a:pathLst>
              </a:custGeom>
              <a:solidFill>
                <a:srgbClr val="AC5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4" name="Freeform 501"/>
              <p:cNvSpPr>
                <a:spLocks/>
              </p:cNvSpPr>
              <p:nvPr userDrawn="1"/>
            </p:nvSpPr>
            <p:spPr bwMode="auto">
              <a:xfrm>
                <a:off x="1641" y="-1272"/>
                <a:ext cx="71" cy="28"/>
              </a:xfrm>
              <a:custGeom>
                <a:avLst/>
                <a:gdLst>
                  <a:gd name="T0" fmla="*/ 30 w 30"/>
                  <a:gd name="T1" fmla="*/ 8 h 12"/>
                  <a:gd name="T2" fmla="*/ 1 w 30"/>
                  <a:gd name="T3" fmla="*/ 12 h 12"/>
                  <a:gd name="T4" fmla="*/ 0 w 30"/>
                  <a:gd name="T5" fmla="*/ 12 h 12"/>
                  <a:gd name="T6" fmla="*/ 26 w 30"/>
                  <a:gd name="T7" fmla="*/ 4 h 12"/>
                  <a:gd name="T8" fmla="*/ 30 w 30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8"/>
                    </a:moveTo>
                    <a:cubicBezTo>
                      <a:pt x="19" y="2"/>
                      <a:pt x="10" y="4"/>
                      <a:pt x="1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6" y="3"/>
                      <a:pt x="17" y="0"/>
                      <a:pt x="26" y="4"/>
                    </a:cubicBezTo>
                    <a:cubicBezTo>
                      <a:pt x="28" y="5"/>
                      <a:pt x="30" y="5"/>
                      <a:pt x="30" y="8"/>
                    </a:cubicBezTo>
                    <a:close/>
                  </a:path>
                </a:pathLst>
              </a:custGeom>
              <a:solidFill>
                <a:srgbClr val="584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5" name="Freeform 502"/>
              <p:cNvSpPr>
                <a:spLocks/>
              </p:cNvSpPr>
              <p:nvPr userDrawn="1"/>
            </p:nvSpPr>
            <p:spPr bwMode="auto">
              <a:xfrm>
                <a:off x="1653" y="-1217"/>
                <a:ext cx="21" cy="30"/>
              </a:xfrm>
              <a:custGeom>
                <a:avLst/>
                <a:gdLst>
                  <a:gd name="T0" fmla="*/ 4 w 9"/>
                  <a:gd name="T1" fmla="*/ 0 h 13"/>
                  <a:gd name="T2" fmla="*/ 8 w 9"/>
                  <a:gd name="T3" fmla="*/ 13 h 13"/>
                  <a:gd name="T4" fmla="*/ 1 w 9"/>
                  <a:gd name="T5" fmla="*/ 4 h 13"/>
                  <a:gd name="T6" fmla="*/ 4 w 9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4" y="0"/>
                    </a:moveTo>
                    <a:cubicBezTo>
                      <a:pt x="5" y="5"/>
                      <a:pt x="9" y="8"/>
                      <a:pt x="8" y="13"/>
                    </a:cubicBezTo>
                    <a:cubicBezTo>
                      <a:pt x="4" y="11"/>
                      <a:pt x="5" y="6"/>
                      <a:pt x="1" y="4"/>
                    </a:cubicBezTo>
                    <a:cubicBezTo>
                      <a:pt x="2" y="2"/>
                      <a:pt x="0" y="0"/>
                      <a:pt x="4" y="0"/>
                    </a:cubicBezTo>
                    <a:close/>
                  </a:path>
                </a:pathLst>
              </a:custGeom>
              <a:solidFill>
                <a:srgbClr val="447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6" name="Freeform 503"/>
              <p:cNvSpPr>
                <a:spLocks/>
              </p:cNvSpPr>
              <p:nvPr userDrawn="1"/>
            </p:nvSpPr>
            <p:spPr bwMode="auto">
              <a:xfrm>
                <a:off x="2049" y="-1455"/>
                <a:ext cx="26" cy="38"/>
              </a:xfrm>
              <a:custGeom>
                <a:avLst/>
                <a:gdLst>
                  <a:gd name="T0" fmla="*/ 4 w 11"/>
                  <a:gd name="T1" fmla="*/ 0 h 16"/>
                  <a:gd name="T2" fmla="*/ 10 w 11"/>
                  <a:gd name="T3" fmla="*/ 6 h 16"/>
                  <a:gd name="T4" fmla="*/ 8 w 11"/>
                  <a:gd name="T5" fmla="*/ 13 h 16"/>
                  <a:gd name="T6" fmla="*/ 0 w 11"/>
                  <a:gd name="T7" fmla="*/ 14 h 16"/>
                  <a:gd name="T8" fmla="*/ 4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4" y="0"/>
                    </a:moveTo>
                    <a:cubicBezTo>
                      <a:pt x="6" y="2"/>
                      <a:pt x="9" y="2"/>
                      <a:pt x="10" y="6"/>
                    </a:cubicBezTo>
                    <a:cubicBezTo>
                      <a:pt x="11" y="9"/>
                      <a:pt x="10" y="11"/>
                      <a:pt x="8" y="13"/>
                    </a:cubicBezTo>
                    <a:cubicBezTo>
                      <a:pt x="6" y="16"/>
                      <a:pt x="3" y="15"/>
                      <a:pt x="0" y="14"/>
                    </a:cubicBezTo>
                    <a:cubicBezTo>
                      <a:pt x="1" y="9"/>
                      <a:pt x="1" y="4"/>
                      <a:pt x="4" y="0"/>
                    </a:cubicBezTo>
                    <a:close/>
                  </a:path>
                </a:pathLst>
              </a:custGeom>
              <a:solidFill>
                <a:srgbClr val="EA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7" name="Freeform 504"/>
              <p:cNvSpPr>
                <a:spLocks/>
              </p:cNvSpPr>
              <p:nvPr userDrawn="1"/>
            </p:nvSpPr>
            <p:spPr bwMode="auto">
              <a:xfrm>
                <a:off x="2006" y="-503"/>
                <a:ext cx="52" cy="55"/>
              </a:xfrm>
              <a:custGeom>
                <a:avLst/>
                <a:gdLst>
                  <a:gd name="T0" fmla="*/ 18 w 22"/>
                  <a:gd name="T1" fmla="*/ 17 h 23"/>
                  <a:gd name="T2" fmla="*/ 11 w 22"/>
                  <a:gd name="T3" fmla="*/ 22 h 23"/>
                  <a:gd name="T4" fmla="*/ 3 w 22"/>
                  <a:gd name="T5" fmla="*/ 13 h 23"/>
                  <a:gd name="T6" fmla="*/ 4 w 22"/>
                  <a:gd name="T7" fmla="*/ 2 h 23"/>
                  <a:gd name="T8" fmla="*/ 15 w 22"/>
                  <a:gd name="T9" fmla="*/ 7 h 23"/>
                  <a:gd name="T10" fmla="*/ 18 w 22"/>
                  <a:gd name="T11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3">
                    <a:moveTo>
                      <a:pt x="18" y="17"/>
                    </a:moveTo>
                    <a:cubicBezTo>
                      <a:pt x="16" y="19"/>
                      <a:pt x="14" y="21"/>
                      <a:pt x="11" y="22"/>
                    </a:cubicBezTo>
                    <a:cubicBezTo>
                      <a:pt x="3" y="23"/>
                      <a:pt x="1" y="20"/>
                      <a:pt x="3" y="13"/>
                    </a:cubicBezTo>
                    <a:cubicBezTo>
                      <a:pt x="3" y="9"/>
                      <a:pt x="0" y="4"/>
                      <a:pt x="4" y="2"/>
                    </a:cubicBezTo>
                    <a:cubicBezTo>
                      <a:pt x="8" y="0"/>
                      <a:pt x="11" y="5"/>
                      <a:pt x="15" y="7"/>
                    </a:cubicBezTo>
                    <a:cubicBezTo>
                      <a:pt x="16" y="10"/>
                      <a:pt x="22" y="12"/>
                      <a:pt x="18" y="17"/>
                    </a:cubicBezTo>
                    <a:close/>
                  </a:path>
                </a:pathLst>
              </a:custGeom>
              <a:solidFill>
                <a:srgbClr val="FDE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8" name="Freeform 505"/>
              <p:cNvSpPr>
                <a:spLocks/>
              </p:cNvSpPr>
              <p:nvPr userDrawn="1"/>
            </p:nvSpPr>
            <p:spPr bwMode="auto">
              <a:xfrm>
                <a:off x="1966" y="-650"/>
                <a:ext cx="42" cy="55"/>
              </a:xfrm>
              <a:custGeom>
                <a:avLst/>
                <a:gdLst>
                  <a:gd name="T0" fmla="*/ 8 w 18"/>
                  <a:gd name="T1" fmla="*/ 21 h 23"/>
                  <a:gd name="T2" fmla="*/ 0 w 18"/>
                  <a:gd name="T3" fmla="*/ 7 h 23"/>
                  <a:gd name="T4" fmla="*/ 18 w 18"/>
                  <a:gd name="T5" fmla="*/ 3 h 23"/>
                  <a:gd name="T6" fmla="*/ 18 w 18"/>
                  <a:gd name="T7" fmla="*/ 21 h 23"/>
                  <a:gd name="T8" fmla="*/ 8 w 18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8" y="21"/>
                    </a:moveTo>
                    <a:cubicBezTo>
                      <a:pt x="5" y="17"/>
                      <a:pt x="1" y="13"/>
                      <a:pt x="0" y="7"/>
                    </a:cubicBezTo>
                    <a:cubicBezTo>
                      <a:pt x="6" y="3"/>
                      <a:pt x="11" y="0"/>
                      <a:pt x="18" y="3"/>
                    </a:cubicBezTo>
                    <a:cubicBezTo>
                      <a:pt x="18" y="9"/>
                      <a:pt x="18" y="15"/>
                      <a:pt x="18" y="21"/>
                    </a:cubicBezTo>
                    <a:cubicBezTo>
                      <a:pt x="15" y="23"/>
                      <a:pt x="12" y="22"/>
                      <a:pt x="8" y="21"/>
                    </a:cubicBezTo>
                    <a:close/>
                  </a:path>
                </a:pathLst>
              </a:custGeom>
              <a:solidFill>
                <a:srgbClr val="BED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9" name="Freeform 506"/>
              <p:cNvSpPr>
                <a:spLocks/>
              </p:cNvSpPr>
              <p:nvPr userDrawn="1"/>
            </p:nvSpPr>
            <p:spPr bwMode="auto">
              <a:xfrm>
                <a:off x="1961" y="-662"/>
                <a:ext cx="47" cy="29"/>
              </a:xfrm>
              <a:custGeom>
                <a:avLst/>
                <a:gdLst>
                  <a:gd name="T0" fmla="*/ 20 w 20"/>
                  <a:gd name="T1" fmla="*/ 8 h 12"/>
                  <a:gd name="T2" fmla="*/ 2 w 20"/>
                  <a:gd name="T3" fmla="*/ 12 h 12"/>
                  <a:gd name="T4" fmla="*/ 6 w 20"/>
                  <a:gd name="T5" fmla="*/ 5 h 12"/>
                  <a:gd name="T6" fmla="*/ 15 w 20"/>
                  <a:gd name="T7" fmla="*/ 2 h 12"/>
                  <a:gd name="T8" fmla="*/ 20 w 20"/>
                  <a:gd name="T9" fmla="*/ 5 h 12"/>
                  <a:gd name="T10" fmla="*/ 20 w 20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20" y="8"/>
                    </a:moveTo>
                    <a:cubicBezTo>
                      <a:pt x="14" y="7"/>
                      <a:pt x="8" y="11"/>
                      <a:pt x="2" y="12"/>
                    </a:cubicBezTo>
                    <a:cubicBezTo>
                      <a:pt x="0" y="8"/>
                      <a:pt x="1" y="5"/>
                      <a:pt x="6" y="5"/>
                    </a:cubicBezTo>
                    <a:cubicBezTo>
                      <a:pt x="9" y="4"/>
                      <a:pt x="12" y="3"/>
                      <a:pt x="15" y="2"/>
                    </a:cubicBezTo>
                    <a:cubicBezTo>
                      <a:pt x="19" y="0"/>
                      <a:pt x="20" y="2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lose/>
                  </a:path>
                </a:pathLst>
              </a:custGeom>
              <a:solidFill>
                <a:srgbClr val="93B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0" name="Freeform 507"/>
              <p:cNvSpPr>
                <a:spLocks/>
              </p:cNvSpPr>
              <p:nvPr userDrawn="1"/>
            </p:nvSpPr>
            <p:spPr bwMode="auto">
              <a:xfrm>
                <a:off x="2016" y="-512"/>
                <a:ext cx="37" cy="16"/>
              </a:xfrm>
              <a:custGeom>
                <a:avLst/>
                <a:gdLst>
                  <a:gd name="T0" fmla="*/ 16 w 16"/>
                  <a:gd name="T1" fmla="*/ 5 h 7"/>
                  <a:gd name="T2" fmla="*/ 11 w 16"/>
                  <a:gd name="T3" fmla="*/ 5 h 7"/>
                  <a:gd name="T4" fmla="*/ 0 w 16"/>
                  <a:gd name="T5" fmla="*/ 1 h 7"/>
                  <a:gd name="T6" fmla="*/ 16 w 16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16" y="5"/>
                    </a:moveTo>
                    <a:cubicBezTo>
                      <a:pt x="14" y="7"/>
                      <a:pt x="12" y="6"/>
                      <a:pt x="11" y="5"/>
                    </a:cubicBezTo>
                    <a:cubicBezTo>
                      <a:pt x="8" y="1"/>
                      <a:pt x="4" y="2"/>
                      <a:pt x="0" y="1"/>
                    </a:cubicBezTo>
                    <a:cubicBezTo>
                      <a:pt x="6" y="0"/>
                      <a:pt x="11" y="0"/>
                      <a:pt x="16" y="5"/>
                    </a:cubicBezTo>
                    <a:close/>
                  </a:path>
                </a:pathLst>
              </a:custGeom>
              <a:solidFill>
                <a:srgbClr val="DCC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1" name="Freeform 508"/>
              <p:cNvSpPr>
                <a:spLocks/>
              </p:cNvSpPr>
              <p:nvPr userDrawn="1"/>
            </p:nvSpPr>
            <p:spPr bwMode="auto">
              <a:xfrm>
                <a:off x="2020" y="-531"/>
                <a:ext cx="41" cy="23"/>
              </a:xfrm>
              <a:custGeom>
                <a:avLst/>
                <a:gdLst>
                  <a:gd name="T0" fmla="*/ 0 w 17"/>
                  <a:gd name="T1" fmla="*/ 3 h 10"/>
                  <a:gd name="T2" fmla="*/ 2 w 17"/>
                  <a:gd name="T3" fmla="*/ 3 h 10"/>
                  <a:gd name="T4" fmla="*/ 16 w 17"/>
                  <a:gd name="T5" fmla="*/ 6 h 10"/>
                  <a:gd name="T6" fmla="*/ 17 w 17"/>
                  <a:gd name="T7" fmla="*/ 10 h 10"/>
                  <a:gd name="T8" fmla="*/ 0 w 17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3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8" y="0"/>
                      <a:pt x="12" y="1"/>
                      <a:pt x="16" y="6"/>
                    </a:cubicBezTo>
                    <a:cubicBezTo>
                      <a:pt x="16" y="7"/>
                      <a:pt x="17" y="8"/>
                      <a:pt x="17" y="10"/>
                    </a:cubicBezTo>
                    <a:cubicBezTo>
                      <a:pt x="12" y="6"/>
                      <a:pt x="6" y="6"/>
                      <a:pt x="0" y="3"/>
                    </a:cubicBezTo>
                    <a:close/>
                  </a:path>
                </a:pathLst>
              </a:custGeom>
              <a:solidFill>
                <a:srgbClr val="E0C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2" name="Freeform 509"/>
              <p:cNvSpPr>
                <a:spLocks/>
              </p:cNvSpPr>
              <p:nvPr userDrawn="1"/>
            </p:nvSpPr>
            <p:spPr bwMode="auto">
              <a:xfrm>
                <a:off x="1985" y="-600"/>
                <a:ext cx="23" cy="9"/>
              </a:xfrm>
              <a:custGeom>
                <a:avLst/>
                <a:gdLst>
                  <a:gd name="T0" fmla="*/ 0 w 10"/>
                  <a:gd name="T1" fmla="*/ 0 h 4"/>
                  <a:gd name="T2" fmla="*/ 10 w 10"/>
                  <a:gd name="T3" fmla="*/ 0 h 4"/>
                  <a:gd name="T4" fmla="*/ 10 w 10"/>
                  <a:gd name="T5" fmla="*/ 3 h 4"/>
                  <a:gd name="T6" fmla="*/ 0 w 1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7" y="2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747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3" name="Freeform 510"/>
              <p:cNvSpPr>
                <a:spLocks/>
              </p:cNvSpPr>
              <p:nvPr userDrawn="1"/>
            </p:nvSpPr>
            <p:spPr bwMode="auto">
              <a:xfrm>
                <a:off x="1743" y="-1037"/>
                <a:ext cx="280" cy="399"/>
              </a:xfrm>
              <a:custGeom>
                <a:avLst/>
                <a:gdLst>
                  <a:gd name="T0" fmla="*/ 5 w 118"/>
                  <a:gd name="T1" fmla="*/ 144 h 168"/>
                  <a:gd name="T2" fmla="*/ 4 w 118"/>
                  <a:gd name="T3" fmla="*/ 100 h 168"/>
                  <a:gd name="T4" fmla="*/ 5 w 118"/>
                  <a:gd name="T5" fmla="*/ 76 h 168"/>
                  <a:gd name="T6" fmla="*/ 8 w 118"/>
                  <a:gd name="T7" fmla="*/ 46 h 168"/>
                  <a:gd name="T8" fmla="*/ 7 w 118"/>
                  <a:gd name="T9" fmla="*/ 35 h 168"/>
                  <a:gd name="T10" fmla="*/ 7 w 118"/>
                  <a:gd name="T11" fmla="*/ 13 h 168"/>
                  <a:gd name="T12" fmla="*/ 38 w 118"/>
                  <a:gd name="T13" fmla="*/ 4 h 168"/>
                  <a:gd name="T14" fmla="*/ 42 w 118"/>
                  <a:gd name="T15" fmla="*/ 17 h 168"/>
                  <a:gd name="T16" fmla="*/ 48 w 118"/>
                  <a:gd name="T17" fmla="*/ 23 h 168"/>
                  <a:gd name="T18" fmla="*/ 71 w 118"/>
                  <a:gd name="T19" fmla="*/ 19 h 168"/>
                  <a:gd name="T20" fmla="*/ 85 w 118"/>
                  <a:gd name="T21" fmla="*/ 4 h 168"/>
                  <a:gd name="T22" fmla="*/ 91 w 118"/>
                  <a:gd name="T23" fmla="*/ 4 h 168"/>
                  <a:gd name="T24" fmla="*/ 87 w 118"/>
                  <a:gd name="T25" fmla="*/ 19 h 168"/>
                  <a:gd name="T26" fmla="*/ 76 w 118"/>
                  <a:gd name="T27" fmla="*/ 43 h 168"/>
                  <a:gd name="T28" fmla="*/ 62 w 118"/>
                  <a:gd name="T29" fmla="*/ 78 h 168"/>
                  <a:gd name="T30" fmla="*/ 55 w 118"/>
                  <a:gd name="T31" fmla="*/ 80 h 168"/>
                  <a:gd name="T32" fmla="*/ 53 w 118"/>
                  <a:gd name="T33" fmla="*/ 89 h 168"/>
                  <a:gd name="T34" fmla="*/ 56 w 118"/>
                  <a:gd name="T35" fmla="*/ 100 h 168"/>
                  <a:gd name="T36" fmla="*/ 65 w 118"/>
                  <a:gd name="T37" fmla="*/ 106 h 168"/>
                  <a:gd name="T38" fmla="*/ 109 w 118"/>
                  <a:gd name="T39" fmla="*/ 131 h 168"/>
                  <a:gd name="T40" fmla="*/ 112 w 118"/>
                  <a:gd name="T41" fmla="*/ 132 h 168"/>
                  <a:gd name="T42" fmla="*/ 116 w 118"/>
                  <a:gd name="T43" fmla="*/ 152 h 168"/>
                  <a:gd name="T44" fmla="*/ 83 w 118"/>
                  <a:gd name="T45" fmla="*/ 164 h 168"/>
                  <a:gd name="T46" fmla="*/ 69 w 118"/>
                  <a:gd name="T47" fmla="*/ 167 h 168"/>
                  <a:gd name="T48" fmla="*/ 18 w 118"/>
                  <a:gd name="T49" fmla="*/ 161 h 168"/>
                  <a:gd name="T50" fmla="*/ 8 w 118"/>
                  <a:gd name="T51" fmla="*/ 156 h 168"/>
                  <a:gd name="T52" fmla="*/ 5 w 118"/>
                  <a:gd name="T53" fmla="*/ 14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8" h="168">
                    <a:moveTo>
                      <a:pt x="5" y="144"/>
                    </a:moveTo>
                    <a:cubicBezTo>
                      <a:pt x="4" y="129"/>
                      <a:pt x="3" y="115"/>
                      <a:pt x="4" y="100"/>
                    </a:cubicBezTo>
                    <a:cubicBezTo>
                      <a:pt x="4" y="92"/>
                      <a:pt x="5" y="84"/>
                      <a:pt x="5" y="76"/>
                    </a:cubicBezTo>
                    <a:cubicBezTo>
                      <a:pt x="3" y="65"/>
                      <a:pt x="6" y="56"/>
                      <a:pt x="8" y="46"/>
                    </a:cubicBezTo>
                    <a:cubicBezTo>
                      <a:pt x="8" y="42"/>
                      <a:pt x="8" y="39"/>
                      <a:pt x="7" y="35"/>
                    </a:cubicBezTo>
                    <a:cubicBezTo>
                      <a:pt x="5" y="28"/>
                      <a:pt x="6" y="21"/>
                      <a:pt x="7" y="13"/>
                    </a:cubicBezTo>
                    <a:cubicBezTo>
                      <a:pt x="12" y="6"/>
                      <a:pt x="29" y="0"/>
                      <a:pt x="38" y="4"/>
                    </a:cubicBezTo>
                    <a:cubicBezTo>
                      <a:pt x="40" y="8"/>
                      <a:pt x="38" y="13"/>
                      <a:pt x="42" y="17"/>
                    </a:cubicBezTo>
                    <a:cubicBezTo>
                      <a:pt x="44" y="19"/>
                      <a:pt x="46" y="22"/>
                      <a:pt x="48" y="23"/>
                    </a:cubicBezTo>
                    <a:cubicBezTo>
                      <a:pt x="57" y="27"/>
                      <a:pt x="64" y="26"/>
                      <a:pt x="71" y="19"/>
                    </a:cubicBezTo>
                    <a:cubicBezTo>
                      <a:pt x="77" y="15"/>
                      <a:pt x="80" y="9"/>
                      <a:pt x="85" y="4"/>
                    </a:cubicBezTo>
                    <a:cubicBezTo>
                      <a:pt x="87" y="3"/>
                      <a:pt x="89" y="3"/>
                      <a:pt x="91" y="4"/>
                    </a:cubicBezTo>
                    <a:cubicBezTo>
                      <a:pt x="94" y="10"/>
                      <a:pt x="88" y="14"/>
                      <a:pt x="87" y="19"/>
                    </a:cubicBezTo>
                    <a:cubicBezTo>
                      <a:pt x="82" y="26"/>
                      <a:pt x="79" y="34"/>
                      <a:pt x="76" y="43"/>
                    </a:cubicBezTo>
                    <a:cubicBezTo>
                      <a:pt x="70" y="54"/>
                      <a:pt x="67" y="67"/>
                      <a:pt x="62" y="78"/>
                    </a:cubicBezTo>
                    <a:cubicBezTo>
                      <a:pt x="60" y="80"/>
                      <a:pt x="57" y="78"/>
                      <a:pt x="55" y="80"/>
                    </a:cubicBezTo>
                    <a:cubicBezTo>
                      <a:pt x="54" y="83"/>
                      <a:pt x="55" y="86"/>
                      <a:pt x="53" y="89"/>
                    </a:cubicBezTo>
                    <a:cubicBezTo>
                      <a:pt x="50" y="94"/>
                      <a:pt x="50" y="98"/>
                      <a:pt x="56" y="100"/>
                    </a:cubicBezTo>
                    <a:cubicBezTo>
                      <a:pt x="59" y="102"/>
                      <a:pt x="63" y="103"/>
                      <a:pt x="65" y="106"/>
                    </a:cubicBezTo>
                    <a:cubicBezTo>
                      <a:pt x="77" y="120"/>
                      <a:pt x="91" y="129"/>
                      <a:pt x="109" y="131"/>
                    </a:cubicBezTo>
                    <a:cubicBezTo>
                      <a:pt x="110" y="131"/>
                      <a:pt x="111" y="131"/>
                      <a:pt x="112" y="132"/>
                    </a:cubicBezTo>
                    <a:cubicBezTo>
                      <a:pt x="116" y="134"/>
                      <a:pt x="118" y="148"/>
                      <a:pt x="116" y="152"/>
                    </a:cubicBezTo>
                    <a:cubicBezTo>
                      <a:pt x="106" y="160"/>
                      <a:pt x="94" y="161"/>
                      <a:pt x="83" y="164"/>
                    </a:cubicBezTo>
                    <a:cubicBezTo>
                      <a:pt x="78" y="166"/>
                      <a:pt x="73" y="165"/>
                      <a:pt x="69" y="167"/>
                    </a:cubicBezTo>
                    <a:cubicBezTo>
                      <a:pt x="52" y="168"/>
                      <a:pt x="34" y="167"/>
                      <a:pt x="18" y="161"/>
                    </a:cubicBezTo>
                    <a:cubicBezTo>
                      <a:pt x="14" y="160"/>
                      <a:pt x="11" y="158"/>
                      <a:pt x="8" y="156"/>
                    </a:cubicBezTo>
                    <a:cubicBezTo>
                      <a:pt x="3" y="153"/>
                      <a:pt x="0" y="149"/>
                      <a:pt x="5" y="144"/>
                    </a:cubicBezTo>
                    <a:close/>
                  </a:path>
                </a:pathLst>
              </a:custGeom>
              <a:solidFill>
                <a:srgbClr val="6BA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4" name="Freeform 511"/>
              <p:cNvSpPr>
                <a:spLocks/>
              </p:cNvSpPr>
              <p:nvPr userDrawn="1"/>
            </p:nvSpPr>
            <p:spPr bwMode="auto">
              <a:xfrm>
                <a:off x="2027" y="-707"/>
                <a:ext cx="57" cy="135"/>
              </a:xfrm>
              <a:custGeom>
                <a:avLst/>
                <a:gdLst>
                  <a:gd name="T0" fmla="*/ 3 w 24"/>
                  <a:gd name="T1" fmla="*/ 42 h 57"/>
                  <a:gd name="T2" fmla="*/ 2 w 24"/>
                  <a:gd name="T3" fmla="*/ 13 h 57"/>
                  <a:gd name="T4" fmla="*/ 8 w 24"/>
                  <a:gd name="T5" fmla="*/ 10 h 57"/>
                  <a:gd name="T6" fmla="*/ 19 w 24"/>
                  <a:gd name="T7" fmla="*/ 4 h 57"/>
                  <a:gd name="T8" fmla="*/ 24 w 24"/>
                  <a:gd name="T9" fmla="*/ 3 h 57"/>
                  <a:gd name="T10" fmla="*/ 20 w 24"/>
                  <a:gd name="T11" fmla="*/ 39 h 57"/>
                  <a:gd name="T12" fmla="*/ 21 w 24"/>
                  <a:gd name="T13" fmla="*/ 44 h 57"/>
                  <a:gd name="T14" fmla="*/ 19 w 24"/>
                  <a:gd name="T15" fmla="*/ 54 h 57"/>
                  <a:gd name="T16" fmla="*/ 5 w 24"/>
                  <a:gd name="T17" fmla="*/ 54 h 57"/>
                  <a:gd name="T18" fmla="*/ 3 w 24"/>
                  <a:gd name="T1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57">
                    <a:moveTo>
                      <a:pt x="3" y="42"/>
                    </a:moveTo>
                    <a:cubicBezTo>
                      <a:pt x="3" y="33"/>
                      <a:pt x="1" y="23"/>
                      <a:pt x="2" y="13"/>
                    </a:cubicBezTo>
                    <a:cubicBezTo>
                      <a:pt x="4" y="11"/>
                      <a:pt x="6" y="11"/>
                      <a:pt x="8" y="10"/>
                    </a:cubicBezTo>
                    <a:cubicBezTo>
                      <a:pt x="12" y="9"/>
                      <a:pt x="15" y="7"/>
                      <a:pt x="19" y="4"/>
                    </a:cubicBezTo>
                    <a:cubicBezTo>
                      <a:pt x="20" y="3"/>
                      <a:pt x="22" y="0"/>
                      <a:pt x="24" y="3"/>
                    </a:cubicBezTo>
                    <a:cubicBezTo>
                      <a:pt x="19" y="14"/>
                      <a:pt x="21" y="27"/>
                      <a:pt x="20" y="39"/>
                    </a:cubicBezTo>
                    <a:cubicBezTo>
                      <a:pt x="20" y="41"/>
                      <a:pt x="20" y="42"/>
                      <a:pt x="21" y="44"/>
                    </a:cubicBezTo>
                    <a:cubicBezTo>
                      <a:pt x="21" y="48"/>
                      <a:pt x="23" y="52"/>
                      <a:pt x="19" y="54"/>
                    </a:cubicBezTo>
                    <a:cubicBezTo>
                      <a:pt x="14" y="56"/>
                      <a:pt x="9" y="57"/>
                      <a:pt x="5" y="54"/>
                    </a:cubicBezTo>
                    <a:cubicBezTo>
                      <a:pt x="0" y="52"/>
                      <a:pt x="3" y="46"/>
                      <a:pt x="3" y="42"/>
                    </a:cubicBezTo>
                    <a:close/>
                  </a:path>
                </a:pathLst>
              </a:custGeom>
              <a:solidFill>
                <a:srgbClr val="BED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5" name="Freeform 512"/>
              <p:cNvSpPr>
                <a:spLocks/>
              </p:cNvSpPr>
              <p:nvPr userDrawn="1"/>
            </p:nvSpPr>
            <p:spPr bwMode="auto">
              <a:xfrm>
                <a:off x="2020" y="-728"/>
                <a:ext cx="86" cy="197"/>
              </a:xfrm>
              <a:custGeom>
                <a:avLst/>
                <a:gdLst>
                  <a:gd name="T0" fmla="*/ 6 w 36"/>
                  <a:gd name="T1" fmla="*/ 51 h 83"/>
                  <a:gd name="T2" fmla="*/ 6 w 36"/>
                  <a:gd name="T3" fmla="*/ 55 h 83"/>
                  <a:gd name="T4" fmla="*/ 14 w 36"/>
                  <a:gd name="T5" fmla="*/ 63 h 83"/>
                  <a:gd name="T6" fmla="*/ 22 w 36"/>
                  <a:gd name="T7" fmla="*/ 53 h 83"/>
                  <a:gd name="T8" fmla="*/ 22 w 36"/>
                  <a:gd name="T9" fmla="*/ 21 h 83"/>
                  <a:gd name="T10" fmla="*/ 27 w 36"/>
                  <a:gd name="T11" fmla="*/ 12 h 83"/>
                  <a:gd name="T12" fmla="*/ 26 w 36"/>
                  <a:gd name="T13" fmla="*/ 11 h 83"/>
                  <a:gd name="T14" fmla="*/ 26 w 36"/>
                  <a:gd name="T15" fmla="*/ 11 h 83"/>
                  <a:gd name="T16" fmla="*/ 25 w 36"/>
                  <a:gd name="T17" fmla="*/ 9 h 83"/>
                  <a:gd name="T18" fmla="*/ 26 w 36"/>
                  <a:gd name="T19" fmla="*/ 7 h 83"/>
                  <a:gd name="T20" fmla="*/ 32 w 36"/>
                  <a:gd name="T21" fmla="*/ 0 h 83"/>
                  <a:gd name="T22" fmla="*/ 31 w 36"/>
                  <a:gd name="T23" fmla="*/ 14 h 83"/>
                  <a:gd name="T24" fmla="*/ 36 w 36"/>
                  <a:gd name="T25" fmla="*/ 26 h 83"/>
                  <a:gd name="T26" fmla="*/ 27 w 36"/>
                  <a:gd name="T27" fmla="*/ 18 h 83"/>
                  <a:gd name="T28" fmla="*/ 33 w 36"/>
                  <a:gd name="T29" fmla="*/ 75 h 83"/>
                  <a:gd name="T30" fmla="*/ 31 w 36"/>
                  <a:gd name="T31" fmla="*/ 79 h 83"/>
                  <a:gd name="T32" fmla="*/ 25 w 36"/>
                  <a:gd name="T33" fmla="*/ 72 h 83"/>
                  <a:gd name="T34" fmla="*/ 8 w 36"/>
                  <a:gd name="T35" fmla="*/ 66 h 83"/>
                  <a:gd name="T36" fmla="*/ 6 w 36"/>
                  <a:gd name="T37" fmla="*/ 71 h 83"/>
                  <a:gd name="T38" fmla="*/ 5 w 36"/>
                  <a:gd name="T39" fmla="*/ 82 h 83"/>
                  <a:gd name="T40" fmla="*/ 3 w 36"/>
                  <a:gd name="T41" fmla="*/ 83 h 83"/>
                  <a:gd name="T42" fmla="*/ 4 w 36"/>
                  <a:gd name="T43" fmla="*/ 62 h 83"/>
                  <a:gd name="T44" fmla="*/ 4 w 36"/>
                  <a:gd name="T45" fmla="*/ 51 h 83"/>
                  <a:gd name="T46" fmla="*/ 6 w 36"/>
                  <a:gd name="T47" fmla="*/ 5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83">
                    <a:moveTo>
                      <a:pt x="6" y="51"/>
                    </a:moveTo>
                    <a:cubicBezTo>
                      <a:pt x="6" y="53"/>
                      <a:pt x="7" y="54"/>
                      <a:pt x="6" y="55"/>
                    </a:cubicBezTo>
                    <a:cubicBezTo>
                      <a:pt x="5" y="61"/>
                      <a:pt x="8" y="63"/>
                      <a:pt x="14" y="63"/>
                    </a:cubicBezTo>
                    <a:cubicBezTo>
                      <a:pt x="23" y="62"/>
                      <a:pt x="22" y="62"/>
                      <a:pt x="22" y="53"/>
                    </a:cubicBezTo>
                    <a:cubicBezTo>
                      <a:pt x="21" y="42"/>
                      <a:pt x="22" y="32"/>
                      <a:pt x="22" y="21"/>
                    </a:cubicBezTo>
                    <a:cubicBezTo>
                      <a:pt x="22" y="17"/>
                      <a:pt x="26" y="15"/>
                      <a:pt x="27" y="12"/>
                    </a:cubicBezTo>
                    <a:cubicBezTo>
                      <a:pt x="27" y="12"/>
                      <a:pt x="27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5" y="8"/>
                      <a:pt x="26" y="8"/>
                      <a:pt x="26" y="7"/>
                    </a:cubicBezTo>
                    <a:cubicBezTo>
                      <a:pt x="28" y="5"/>
                      <a:pt x="27" y="0"/>
                      <a:pt x="32" y="0"/>
                    </a:cubicBezTo>
                    <a:cubicBezTo>
                      <a:pt x="32" y="5"/>
                      <a:pt x="32" y="9"/>
                      <a:pt x="31" y="14"/>
                    </a:cubicBezTo>
                    <a:cubicBezTo>
                      <a:pt x="31" y="19"/>
                      <a:pt x="32" y="23"/>
                      <a:pt x="36" y="26"/>
                    </a:cubicBezTo>
                    <a:cubicBezTo>
                      <a:pt x="29" y="28"/>
                      <a:pt x="29" y="23"/>
                      <a:pt x="27" y="18"/>
                    </a:cubicBezTo>
                    <a:cubicBezTo>
                      <a:pt x="24" y="38"/>
                      <a:pt x="23" y="57"/>
                      <a:pt x="33" y="75"/>
                    </a:cubicBezTo>
                    <a:cubicBezTo>
                      <a:pt x="32" y="76"/>
                      <a:pt x="32" y="77"/>
                      <a:pt x="31" y="79"/>
                    </a:cubicBezTo>
                    <a:cubicBezTo>
                      <a:pt x="27" y="79"/>
                      <a:pt x="27" y="75"/>
                      <a:pt x="25" y="72"/>
                    </a:cubicBezTo>
                    <a:cubicBezTo>
                      <a:pt x="22" y="66"/>
                      <a:pt x="13" y="63"/>
                      <a:pt x="8" y="66"/>
                    </a:cubicBezTo>
                    <a:cubicBezTo>
                      <a:pt x="5" y="67"/>
                      <a:pt x="6" y="69"/>
                      <a:pt x="6" y="71"/>
                    </a:cubicBezTo>
                    <a:cubicBezTo>
                      <a:pt x="7" y="75"/>
                      <a:pt x="7" y="78"/>
                      <a:pt x="5" y="82"/>
                    </a:cubicBezTo>
                    <a:cubicBezTo>
                      <a:pt x="5" y="82"/>
                      <a:pt x="4" y="83"/>
                      <a:pt x="3" y="83"/>
                    </a:cubicBezTo>
                    <a:cubicBezTo>
                      <a:pt x="4" y="76"/>
                      <a:pt x="0" y="69"/>
                      <a:pt x="4" y="62"/>
                    </a:cubicBezTo>
                    <a:cubicBezTo>
                      <a:pt x="6" y="58"/>
                      <a:pt x="4" y="55"/>
                      <a:pt x="4" y="51"/>
                    </a:cubicBezTo>
                    <a:cubicBezTo>
                      <a:pt x="4" y="51"/>
                      <a:pt x="5" y="51"/>
                      <a:pt x="6" y="51"/>
                    </a:cubicBezTo>
                    <a:close/>
                  </a:path>
                </a:pathLst>
              </a:custGeom>
              <a:solidFill>
                <a:srgbClr val="594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6" name="Freeform 513"/>
              <p:cNvSpPr>
                <a:spLocks/>
              </p:cNvSpPr>
              <p:nvPr userDrawn="1"/>
            </p:nvSpPr>
            <p:spPr bwMode="auto">
              <a:xfrm>
                <a:off x="1895" y="-790"/>
                <a:ext cx="151" cy="116"/>
              </a:xfrm>
              <a:custGeom>
                <a:avLst/>
                <a:gdLst>
                  <a:gd name="T0" fmla="*/ 63 w 64"/>
                  <a:gd name="T1" fmla="*/ 47 h 49"/>
                  <a:gd name="T2" fmla="*/ 58 w 64"/>
                  <a:gd name="T3" fmla="*/ 48 h 49"/>
                  <a:gd name="T4" fmla="*/ 52 w 64"/>
                  <a:gd name="T5" fmla="*/ 48 h 49"/>
                  <a:gd name="T6" fmla="*/ 49 w 64"/>
                  <a:gd name="T7" fmla="*/ 31 h 49"/>
                  <a:gd name="T8" fmla="*/ 44 w 64"/>
                  <a:gd name="T9" fmla="*/ 29 h 49"/>
                  <a:gd name="T10" fmla="*/ 0 w 64"/>
                  <a:gd name="T11" fmla="*/ 2 h 49"/>
                  <a:gd name="T12" fmla="*/ 12 w 64"/>
                  <a:gd name="T13" fmla="*/ 2 h 49"/>
                  <a:gd name="T14" fmla="*/ 8 w 64"/>
                  <a:gd name="T15" fmla="*/ 6 h 49"/>
                  <a:gd name="T16" fmla="*/ 44 w 64"/>
                  <a:gd name="T17" fmla="*/ 25 h 49"/>
                  <a:gd name="T18" fmla="*/ 50 w 64"/>
                  <a:gd name="T19" fmla="*/ 22 h 49"/>
                  <a:gd name="T20" fmla="*/ 56 w 64"/>
                  <a:gd name="T21" fmla="*/ 20 h 49"/>
                  <a:gd name="T22" fmla="*/ 54 w 64"/>
                  <a:gd name="T23" fmla="*/ 33 h 49"/>
                  <a:gd name="T24" fmla="*/ 63 w 64"/>
                  <a:gd name="T25" fmla="*/ 45 h 49"/>
                  <a:gd name="T26" fmla="*/ 63 w 64"/>
                  <a:gd name="T27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49">
                    <a:moveTo>
                      <a:pt x="63" y="47"/>
                    </a:moveTo>
                    <a:cubicBezTo>
                      <a:pt x="62" y="49"/>
                      <a:pt x="60" y="48"/>
                      <a:pt x="58" y="48"/>
                    </a:cubicBezTo>
                    <a:cubicBezTo>
                      <a:pt x="56" y="48"/>
                      <a:pt x="54" y="48"/>
                      <a:pt x="52" y="48"/>
                    </a:cubicBezTo>
                    <a:cubicBezTo>
                      <a:pt x="53" y="42"/>
                      <a:pt x="49" y="37"/>
                      <a:pt x="49" y="31"/>
                    </a:cubicBezTo>
                    <a:cubicBezTo>
                      <a:pt x="49" y="29"/>
                      <a:pt x="46" y="29"/>
                      <a:pt x="44" y="29"/>
                    </a:cubicBezTo>
                    <a:cubicBezTo>
                      <a:pt x="26" y="26"/>
                      <a:pt x="11" y="18"/>
                      <a:pt x="0" y="2"/>
                    </a:cubicBezTo>
                    <a:cubicBezTo>
                      <a:pt x="4" y="0"/>
                      <a:pt x="8" y="0"/>
                      <a:pt x="12" y="2"/>
                    </a:cubicBezTo>
                    <a:cubicBezTo>
                      <a:pt x="13" y="5"/>
                      <a:pt x="9" y="4"/>
                      <a:pt x="8" y="6"/>
                    </a:cubicBezTo>
                    <a:cubicBezTo>
                      <a:pt x="17" y="18"/>
                      <a:pt x="31" y="21"/>
                      <a:pt x="44" y="25"/>
                    </a:cubicBezTo>
                    <a:cubicBezTo>
                      <a:pt x="47" y="26"/>
                      <a:pt x="50" y="26"/>
                      <a:pt x="50" y="22"/>
                    </a:cubicBezTo>
                    <a:cubicBezTo>
                      <a:pt x="51" y="18"/>
                      <a:pt x="53" y="16"/>
                      <a:pt x="56" y="20"/>
                    </a:cubicBezTo>
                    <a:cubicBezTo>
                      <a:pt x="56" y="25"/>
                      <a:pt x="54" y="29"/>
                      <a:pt x="54" y="33"/>
                    </a:cubicBezTo>
                    <a:cubicBezTo>
                      <a:pt x="54" y="42"/>
                      <a:pt x="55" y="44"/>
                      <a:pt x="63" y="45"/>
                    </a:cubicBezTo>
                    <a:cubicBezTo>
                      <a:pt x="64" y="46"/>
                      <a:pt x="64" y="46"/>
                      <a:pt x="63" y="47"/>
                    </a:cubicBezTo>
                    <a:close/>
                  </a:path>
                </a:pathLst>
              </a:custGeom>
              <a:solidFill>
                <a:srgbClr val="334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7" name="Freeform 514"/>
              <p:cNvSpPr>
                <a:spLocks/>
              </p:cNvSpPr>
              <p:nvPr userDrawn="1"/>
            </p:nvSpPr>
            <p:spPr bwMode="auto">
              <a:xfrm>
                <a:off x="1838" y="-636"/>
                <a:ext cx="16" cy="74"/>
              </a:xfrm>
              <a:custGeom>
                <a:avLst/>
                <a:gdLst>
                  <a:gd name="T0" fmla="*/ 1 w 7"/>
                  <a:gd name="T1" fmla="*/ 21 h 31"/>
                  <a:gd name="T2" fmla="*/ 1 w 7"/>
                  <a:gd name="T3" fmla="*/ 6 h 31"/>
                  <a:gd name="T4" fmla="*/ 1 w 7"/>
                  <a:gd name="T5" fmla="*/ 4 h 31"/>
                  <a:gd name="T6" fmla="*/ 3 w 7"/>
                  <a:gd name="T7" fmla="*/ 0 h 31"/>
                  <a:gd name="T8" fmla="*/ 5 w 7"/>
                  <a:gd name="T9" fmla="*/ 5 h 31"/>
                  <a:gd name="T10" fmla="*/ 6 w 7"/>
                  <a:gd name="T11" fmla="*/ 7 h 31"/>
                  <a:gd name="T12" fmla="*/ 4 w 7"/>
                  <a:gd name="T13" fmla="*/ 31 h 31"/>
                  <a:gd name="T14" fmla="*/ 1 w 7"/>
                  <a:gd name="T15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1">
                    <a:moveTo>
                      <a:pt x="1" y="21"/>
                    </a:moveTo>
                    <a:cubicBezTo>
                      <a:pt x="1" y="16"/>
                      <a:pt x="1" y="11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3"/>
                      <a:pt x="0" y="0"/>
                      <a:pt x="3" y="0"/>
                    </a:cubicBezTo>
                    <a:cubicBezTo>
                      <a:pt x="7" y="0"/>
                      <a:pt x="5" y="3"/>
                      <a:pt x="5" y="5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4" y="15"/>
                      <a:pt x="4" y="23"/>
                      <a:pt x="4" y="31"/>
                    </a:cubicBezTo>
                    <a:cubicBezTo>
                      <a:pt x="0" y="28"/>
                      <a:pt x="2" y="24"/>
                      <a:pt x="1" y="21"/>
                    </a:cubicBezTo>
                    <a:close/>
                  </a:path>
                </a:pathLst>
              </a:custGeom>
              <a:solidFill>
                <a:srgbClr val="B5C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8" name="Freeform 515"/>
              <p:cNvSpPr>
                <a:spLocks/>
              </p:cNvSpPr>
              <p:nvPr userDrawn="1"/>
            </p:nvSpPr>
            <p:spPr bwMode="auto">
              <a:xfrm>
                <a:off x="1075" y="-833"/>
                <a:ext cx="85" cy="249"/>
              </a:xfrm>
              <a:custGeom>
                <a:avLst/>
                <a:gdLst>
                  <a:gd name="T0" fmla="*/ 19 w 36"/>
                  <a:gd name="T1" fmla="*/ 59 h 105"/>
                  <a:gd name="T2" fmla="*/ 19 w 36"/>
                  <a:gd name="T3" fmla="*/ 62 h 105"/>
                  <a:gd name="T4" fmla="*/ 26 w 36"/>
                  <a:gd name="T5" fmla="*/ 83 h 105"/>
                  <a:gd name="T6" fmla="*/ 31 w 36"/>
                  <a:gd name="T7" fmla="*/ 87 h 105"/>
                  <a:gd name="T8" fmla="*/ 34 w 36"/>
                  <a:gd name="T9" fmla="*/ 96 h 105"/>
                  <a:gd name="T10" fmla="*/ 22 w 36"/>
                  <a:gd name="T11" fmla="*/ 104 h 105"/>
                  <a:gd name="T12" fmla="*/ 19 w 36"/>
                  <a:gd name="T13" fmla="*/ 94 h 105"/>
                  <a:gd name="T14" fmla="*/ 17 w 36"/>
                  <a:gd name="T15" fmla="*/ 89 h 105"/>
                  <a:gd name="T16" fmla="*/ 13 w 36"/>
                  <a:gd name="T17" fmla="*/ 80 h 105"/>
                  <a:gd name="T18" fmla="*/ 3 w 36"/>
                  <a:gd name="T19" fmla="*/ 16 h 105"/>
                  <a:gd name="T20" fmla="*/ 4 w 36"/>
                  <a:gd name="T21" fmla="*/ 5 h 105"/>
                  <a:gd name="T22" fmla="*/ 6 w 36"/>
                  <a:gd name="T23" fmla="*/ 0 h 105"/>
                  <a:gd name="T24" fmla="*/ 17 w 36"/>
                  <a:gd name="T25" fmla="*/ 13 h 105"/>
                  <a:gd name="T26" fmla="*/ 14 w 36"/>
                  <a:gd name="T27" fmla="*/ 33 h 105"/>
                  <a:gd name="T28" fmla="*/ 19 w 36"/>
                  <a:gd name="T29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05">
                    <a:moveTo>
                      <a:pt x="19" y="59"/>
                    </a:moveTo>
                    <a:cubicBezTo>
                      <a:pt x="21" y="60"/>
                      <a:pt x="20" y="61"/>
                      <a:pt x="19" y="62"/>
                    </a:cubicBezTo>
                    <a:cubicBezTo>
                      <a:pt x="22" y="69"/>
                      <a:pt x="24" y="76"/>
                      <a:pt x="26" y="83"/>
                    </a:cubicBezTo>
                    <a:cubicBezTo>
                      <a:pt x="27" y="86"/>
                      <a:pt x="29" y="86"/>
                      <a:pt x="31" y="87"/>
                    </a:cubicBezTo>
                    <a:cubicBezTo>
                      <a:pt x="35" y="89"/>
                      <a:pt x="36" y="92"/>
                      <a:pt x="34" y="96"/>
                    </a:cubicBezTo>
                    <a:cubicBezTo>
                      <a:pt x="31" y="101"/>
                      <a:pt x="28" y="105"/>
                      <a:pt x="22" y="104"/>
                    </a:cubicBezTo>
                    <a:cubicBezTo>
                      <a:pt x="19" y="103"/>
                      <a:pt x="20" y="98"/>
                      <a:pt x="19" y="94"/>
                    </a:cubicBezTo>
                    <a:cubicBezTo>
                      <a:pt x="19" y="92"/>
                      <a:pt x="21" y="89"/>
                      <a:pt x="17" y="89"/>
                    </a:cubicBezTo>
                    <a:cubicBezTo>
                      <a:pt x="14" y="87"/>
                      <a:pt x="12" y="84"/>
                      <a:pt x="13" y="80"/>
                    </a:cubicBezTo>
                    <a:cubicBezTo>
                      <a:pt x="0" y="60"/>
                      <a:pt x="1" y="38"/>
                      <a:pt x="3" y="16"/>
                    </a:cubicBezTo>
                    <a:cubicBezTo>
                      <a:pt x="3" y="12"/>
                      <a:pt x="4" y="9"/>
                      <a:pt x="4" y="5"/>
                    </a:cubicBezTo>
                    <a:cubicBezTo>
                      <a:pt x="4" y="3"/>
                      <a:pt x="4" y="1"/>
                      <a:pt x="6" y="0"/>
                    </a:cubicBezTo>
                    <a:cubicBezTo>
                      <a:pt x="17" y="1"/>
                      <a:pt x="18" y="3"/>
                      <a:pt x="17" y="13"/>
                    </a:cubicBezTo>
                    <a:cubicBezTo>
                      <a:pt x="16" y="19"/>
                      <a:pt x="14" y="26"/>
                      <a:pt x="14" y="33"/>
                    </a:cubicBezTo>
                    <a:cubicBezTo>
                      <a:pt x="13" y="42"/>
                      <a:pt x="15" y="51"/>
                      <a:pt x="19" y="59"/>
                    </a:cubicBezTo>
                    <a:close/>
                  </a:path>
                </a:pathLst>
              </a:custGeom>
              <a:solidFill>
                <a:srgbClr val="F6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9" name="Freeform 516"/>
              <p:cNvSpPr>
                <a:spLocks/>
              </p:cNvSpPr>
              <p:nvPr userDrawn="1"/>
            </p:nvSpPr>
            <p:spPr bwMode="auto">
              <a:xfrm>
                <a:off x="1089" y="-648"/>
                <a:ext cx="31" cy="79"/>
              </a:xfrm>
              <a:custGeom>
                <a:avLst/>
                <a:gdLst>
                  <a:gd name="T0" fmla="*/ 7 w 13"/>
                  <a:gd name="T1" fmla="*/ 2 h 33"/>
                  <a:gd name="T2" fmla="*/ 11 w 13"/>
                  <a:gd name="T3" fmla="*/ 11 h 33"/>
                  <a:gd name="T4" fmla="*/ 13 w 13"/>
                  <a:gd name="T5" fmla="*/ 29 h 33"/>
                  <a:gd name="T6" fmla="*/ 13 w 13"/>
                  <a:gd name="T7" fmla="*/ 30 h 33"/>
                  <a:gd name="T8" fmla="*/ 11 w 13"/>
                  <a:gd name="T9" fmla="*/ 31 h 33"/>
                  <a:gd name="T10" fmla="*/ 10 w 13"/>
                  <a:gd name="T11" fmla="*/ 33 h 33"/>
                  <a:gd name="T12" fmla="*/ 8 w 13"/>
                  <a:gd name="T13" fmla="*/ 31 h 33"/>
                  <a:gd name="T14" fmla="*/ 8 w 13"/>
                  <a:gd name="T15" fmla="*/ 29 h 33"/>
                  <a:gd name="T16" fmla="*/ 8 w 13"/>
                  <a:gd name="T17" fmla="*/ 17 h 33"/>
                  <a:gd name="T18" fmla="*/ 5 w 13"/>
                  <a:gd name="T19" fmla="*/ 18 h 33"/>
                  <a:gd name="T20" fmla="*/ 3 w 13"/>
                  <a:gd name="T21" fmla="*/ 7 h 33"/>
                  <a:gd name="T22" fmla="*/ 7 w 13"/>
                  <a:gd name="T2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33">
                    <a:moveTo>
                      <a:pt x="7" y="2"/>
                    </a:moveTo>
                    <a:cubicBezTo>
                      <a:pt x="8" y="5"/>
                      <a:pt x="10" y="8"/>
                      <a:pt x="11" y="11"/>
                    </a:cubicBezTo>
                    <a:cubicBezTo>
                      <a:pt x="11" y="17"/>
                      <a:pt x="11" y="23"/>
                      <a:pt x="13" y="29"/>
                    </a:cubicBezTo>
                    <a:cubicBezTo>
                      <a:pt x="13" y="29"/>
                      <a:pt x="13" y="29"/>
                      <a:pt x="13" y="30"/>
                    </a:cubicBezTo>
                    <a:cubicBezTo>
                      <a:pt x="12" y="30"/>
                      <a:pt x="12" y="31"/>
                      <a:pt x="11" y="31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8" y="33"/>
                      <a:pt x="8" y="32"/>
                      <a:pt x="8" y="31"/>
                    </a:cubicBezTo>
                    <a:cubicBezTo>
                      <a:pt x="8" y="30"/>
                      <a:pt x="8" y="29"/>
                      <a:pt x="8" y="29"/>
                    </a:cubicBezTo>
                    <a:cubicBezTo>
                      <a:pt x="8" y="25"/>
                      <a:pt x="8" y="21"/>
                      <a:pt x="8" y="17"/>
                    </a:cubicBezTo>
                    <a:cubicBezTo>
                      <a:pt x="7" y="19"/>
                      <a:pt x="6" y="22"/>
                      <a:pt x="5" y="18"/>
                    </a:cubicBezTo>
                    <a:cubicBezTo>
                      <a:pt x="3" y="15"/>
                      <a:pt x="2" y="11"/>
                      <a:pt x="3" y="7"/>
                    </a:cubicBezTo>
                    <a:cubicBezTo>
                      <a:pt x="4" y="6"/>
                      <a:pt x="0" y="0"/>
                      <a:pt x="7" y="2"/>
                    </a:cubicBezTo>
                    <a:close/>
                  </a:path>
                </a:pathLst>
              </a:custGeom>
              <a:solidFill>
                <a:srgbClr val="466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0" name="Freeform 517"/>
              <p:cNvSpPr>
                <a:spLocks/>
              </p:cNvSpPr>
              <p:nvPr userDrawn="1"/>
            </p:nvSpPr>
            <p:spPr bwMode="auto">
              <a:xfrm>
                <a:off x="1143" y="-638"/>
                <a:ext cx="19" cy="14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1 h 6"/>
                  <a:gd name="T4" fmla="*/ 8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5" y="4"/>
                      <a:pt x="2" y="3"/>
                      <a:pt x="0" y="1"/>
                    </a:cubicBezTo>
                    <a:cubicBezTo>
                      <a:pt x="3" y="1"/>
                      <a:pt x="7" y="0"/>
                      <a:pt x="8" y="6"/>
                    </a:cubicBezTo>
                    <a:close/>
                  </a:path>
                </a:pathLst>
              </a:custGeom>
              <a:solidFill>
                <a:srgbClr val="5E7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1" name="Freeform 518"/>
              <p:cNvSpPr>
                <a:spLocks/>
              </p:cNvSpPr>
              <p:nvPr userDrawn="1"/>
            </p:nvSpPr>
            <p:spPr bwMode="auto">
              <a:xfrm>
                <a:off x="840" y="-940"/>
                <a:ext cx="256" cy="387"/>
              </a:xfrm>
              <a:custGeom>
                <a:avLst/>
                <a:gdLst>
                  <a:gd name="T0" fmla="*/ 98 w 108"/>
                  <a:gd name="T1" fmla="*/ 35 h 163"/>
                  <a:gd name="T2" fmla="*/ 99 w 108"/>
                  <a:gd name="T3" fmla="*/ 65 h 163"/>
                  <a:gd name="T4" fmla="*/ 100 w 108"/>
                  <a:gd name="T5" fmla="*/ 92 h 163"/>
                  <a:gd name="T6" fmla="*/ 102 w 108"/>
                  <a:gd name="T7" fmla="*/ 134 h 163"/>
                  <a:gd name="T8" fmla="*/ 102 w 108"/>
                  <a:gd name="T9" fmla="*/ 138 h 163"/>
                  <a:gd name="T10" fmla="*/ 93 w 108"/>
                  <a:gd name="T11" fmla="*/ 155 h 163"/>
                  <a:gd name="T12" fmla="*/ 78 w 108"/>
                  <a:gd name="T13" fmla="*/ 160 h 163"/>
                  <a:gd name="T14" fmla="*/ 33 w 108"/>
                  <a:gd name="T15" fmla="*/ 161 h 163"/>
                  <a:gd name="T16" fmla="*/ 22 w 108"/>
                  <a:gd name="T17" fmla="*/ 157 h 163"/>
                  <a:gd name="T18" fmla="*/ 4 w 108"/>
                  <a:gd name="T19" fmla="*/ 148 h 163"/>
                  <a:gd name="T20" fmla="*/ 4 w 108"/>
                  <a:gd name="T21" fmla="*/ 146 h 163"/>
                  <a:gd name="T22" fmla="*/ 6 w 108"/>
                  <a:gd name="T23" fmla="*/ 143 h 163"/>
                  <a:gd name="T24" fmla="*/ 30 w 108"/>
                  <a:gd name="T25" fmla="*/ 152 h 163"/>
                  <a:gd name="T26" fmla="*/ 48 w 108"/>
                  <a:gd name="T27" fmla="*/ 155 h 163"/>
                  <a:gd name="T28" fmla="*/ 12 w 108"/>
                  <a:gd name="T29" fmla="*/ 145 h 163"/>
                  <a:gd name="T30" fmla="*/ 4 w 108"/>
                  <a:gd name="T31" fmla="*/ 142 h 163"/>
                  <a:gd name="T32" fmla="*/ 1 w 108"/>
                  <a:gd name="T33" fmla="*/ 133 h 163"/>
                  <a:gd name="T34" fmla="*/ 6 w 108"/>
                  <a:gd name="T35" fmla="*/ 91 h 163"/>
                  <a:gd name="T36" fmla="*/ 23 w 108"/>
                  <a:gd name="T37" fmla="*/ 45 h 163"/>
                  <a:gd name="T38" fmla="*/ 39 w 108"/>
                  <a:gd name="T39" fmla="*/ 23 h 163"/>
                  <a:gd name="T40" fmla="*/ 49 w 108"/>
                  <a:gd name="T41" fmla="*/ 22 h 163"/>
                  <a:gd name="T42" fmla="*/ 57 w 108"/>
                  <a:gd name="T43" fmla="*/ 24 h 163"/>
                  <a:gd name="T44" fmla="*/ 70 w 108"/>
                  <a:gd name="T45" fmla="*/ 12 h 163"/>
                  <a:gd name="T46" fmla="*/ 70 w 108"/>
                  <a:gd name="T47" fmla="*/ 9 h 163"/>
                  <a:gd name="T48" fmla="*/ 73 w 108"/>
                  <a:gd name="T49" fmla="*/ 2 h 163"/>
                  <a:gd name="T50" fmla="*/ 81 w 108"/>
                  <a:gd name="T51" fmla="*/ 5 h 163"/>
                  <a:gd name="T52" fmla="*/ 83 w 108"/>
                  <a:gd name="T53" fmla="*/ 6 h 163"/>
                  <a:gd name="T54" fmla="*/ 95 w 108"/>
                  <a:gd name="T55" fmla="*/ 26 h 163"/>
                  <a:gd name="T56" fmla="*/ 98 w 108"/>
                  <a:gd name="T57" fmla="*/ 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63">
                    <a:moveTo>
                      <a:pt x="98" y="35"/>
                    </a:moveTo>
                    <a:cubicBezTo>
                      <a:pt x="102" y="45"/>
                      <a:pt x="101" y="55"/>
                      <a:pt x="99" y="65"/>
                    </a:cubicBezTo>
                    <a:cubicBezTo>
                      <a:pt x="98" y="74"/>
                      <a:pt x="99" y="83"/>
                      <a:pt x="100" y="92"/>
                    </a:cubicBezTo>
                    <a:cubicBezTo>
                      <a:pt x="101" y="106"/>
                      <a:pt x="103" y="120"/>
                      <a:pt x="102" y="134"/>
                    </a:cubicBezTo>
                    <a:cubicBezTo>
                      <a:pt x="102" y="135"/>
                      <a:pt x="102" y="137"/>
                      <a:pt x="102" y="138"/>
                    </a:cubicBezTo>
                    <a:cubicBezTo>
                      <a:pt x="108" y="149"/>
                      <a:pt x="100" y="152"/>
                      <a:pt x="93" y="155"/>
                    </a:cubicBezTo>
                    <a:cubicBezTo>
                      <a:pt x="88" y="159"/>
                      <a:pt x="83" y="159"/>
                      <a:pt x="78" y="160"/>
                    </a:cubicBezTo>
                    <a:cubicBezTo>
                      <a:pt x="63" y="163"/>
                      <a:pt x="48" y="163"/>
                      <a:pt x="33" y="161"/>
                    </a:cubicBezTo>
                    <a:cubicBezTo>
                      <a:pt x="29" y="160"/>
                      <a:pt x="26" y="157"/>
                      <a:pt x="22" y="157"/>
                    </a:cubicBezTo>
                    <a:cubicBezTo>
                      <a:pt x="15" y="156"/>
                      <a:pt x="9" y="153"/>
                      <a:pt x="4" y="148"/>
                    </a:cubicBezTo>
                    <a:cubicBezTo>
                      <a:pt x="4" y="147"/>
                      <a:pt x="4" y="147"/>
                      <a:pt x="4" y="146"/>
                    </a:cubicBezTo>
                    <a:cubicBezTo>
                      <a:pt x="4" y="145"/>
                      <a:pt x="4" y="143"/>
                      <a:pt x="6" y="143"/>
                    </a:cubicBezTo>
                    <a:cubicBezTo>
                      <a:pt x="14" y="145"/>
                      <a:pt x="21" y="150"/>
                      <a:pt x="30" y="152"/>
                    </a:cubicBezTo>
                    <a:cubicBezTo>
                      <a:pt x="37" y="153"/>
                      <a:pt x="44" y="154"/>
                      <a:pt x="48" y="155"/>
                    </a:cubicBezTo>
                    <a:cubicBezTo>
                      <a:pt x="37" y="153"/>
                      <a:pt x="24" y="151"/>
                      <a:pt x="12" y="145"/>
                    </a:cubicBezTo>
                    <a:cubicBezTo>
                      <a:pt x="9" y="143"/>
                      <a:pt x="7" y="142"/>
                      <a:pt x="4" y="142"/>
                    </a:cubicBezTo>
                    <a:cubicBezTo>
                      <a:pt x="1" y="140"/>
                      <a:pt x="0" y="136"/>
                      <a:pt x="1" y="133"/>
                    </a:cubicBezTo>
                    <a:cubicBezTo>
                      <a:pt x="8" y="120"/>
                      <a:pt x="5" y="105"/>
                      <a:pt x="6" y="91"/>
                    </a:cubicBezTo>
                    <a:cubicBezTo>
                      <a:pt x="12" y="76"/>
                      <a:pt x="17" y="60"/>
                      <a:pt x="23" y="45"/>
                    </a:cubicBezTo>
                    <a:cubicBezTo>
                      <a:pt x="26" y="37"/>
                      <a:pt x="34" y="30"/>
                      <a:pt x="39" y="23"/>
                    </a:cubicBezTo>
                    <a:cubicBezTo>
                      <a:pt x="42" y="20"/>
                      <a:pt x="45" y="21"/>
                      <a:pt x="49" y="22"/>
                    </a:cubicBezTo>
                    <a:cubicBezTo>
                      <a:pt x="51" y="23"/>
                      <a:pt x="54" y="24"/>
                      <a:pt x="57" y="24"/>
                    </a:cubicBezTo>
                    <a:cubicBezTo>
                      <a:pt x="65" y="24"/>
                      <a:pt x="70" y="20"/>
                      <a:pt x="70" y="12"/>
                    </a:cubicBezTo>
                    <a:cubicBezTo>
                      <a:pt x="70" y="11"/>
                      <a:pt x="70" y="10"/>
                      <a:pt x="70" y="9"/>
                    </a:cubicBezTo>
                    <a:cubicBezTo>
                      <a:pt x="70" y="7"/>
                      <a:pt x="70" y="3"/>
                      <a:pt x="73" y="2"/>
                    </a:cubicBezTo>
                    <a:cubicBezTo>
                      <a:pt x="76" y="0"/>
                      <a:pt x="79" y="2"/>
                      <a:pt x="81" y="5"/>
                    </a:cubicBezTo>
                    <a:cubicBezTo>
                      <a:pt x="82" y="5"/>
                      <a:pt x="82" y="6"/>
                      <a:pt x="83" y="6"/>
                    </a:cubicBezTo>
                    <a:cubicBezTo>
                      <a:pt x="87" y="13"/>
                      <a:pt x="91" y="19"/>
                      <a:pt x="95" y="26"/>
                    </a:cubicBezTo>
                    <a:cubicBezTo>
                      <a:pt x="97" y="29"/>
                      <a:pt x="98" y="32"/>
                      <a:pt x="98" y="35"/>
                    </a:cubicBezTo>
                    <a:close/>
                  </a:path>
                </a:pathLst>
              </a:custGeom>
              <a:solidFill>
                <a:srgbClr val="3A6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2" name="Freeform 519"/>
              <p:cNvSpPr>
                <a:spLocks/>
              </p:cNvSpPr>
              <p:nvPr userDrawn="1"/>
            </p:nvSpPr>
            <p:spPr bwMode="auto">
              <a:xfrm>
                <a:off x="778" y="-973"/>
                <a:ext cx="190" cy="276"/>
              </a:xfrm>
              <a:custGeom>
                <a:avLst/>
                <a:gdLst>
                  <a:gd name="T0" fmla="*/ 55 w 80"/>
                  <a:gd name="T1" fmla="*/ 7 h 116"/>
                  <a:gd name="T2" fmla="*/ 59 w 80"/>
                  <a:gd name="T3" fmla="*/ 0 h 116"/>
                  <a:gd name="T4" fmla="*/ 58 w 80"/>
                  <a:gd name="T5" fmla="*/ 13 h 116"/>
                  <a:gd name="T6" fmla="*/ 57 w 80"/>
                  <a:gd name="T7" fmla="*/ 24 h 116"/>
                  <a:gd name="T8" fmla="*/ 60 w 80"/>
                  <a:gd name="T9" fmla="*/ 18 h 116"/>
                  <a:gd name="T10" fmla="*/ 62 w 80"/>
                  <a:gd name="T11" fmla="*/ 14 h 116"/>
                  <a:gd name="T12" fmla="*/ 66 w 80"/>
                  <a:gd name="T13" fmla="*/ 10 h 116"/>
                  <a:gd name="T14" fmla="*/ 70 w 80"/>
                  <a:gd name="T15" fmla="*/ 7 h 116"/>
                  <a:gd name="T16" fmla="*/ 71 w 80"/>
                  <a:gd name="T17" fmla="*/ 12 h 116"/>
                  <a:gd name="T18" fmla="*/ 63 w 80"/>
                  <a:gd name="T19" fmla="*/ 29 h 116"/>
                  <a:gd name="T20" fmla="*/ 71 w 80"/>
                  <a:gd name="T21" fmla="*/ 24 h 116"/>
                  <a:gd name="T22" fmla="*/ 78 w 80"/>
                  <a:gd name="T23" fmla="*/ 23 h 116"/>
                  <a:gd name="T24" fmla="*/ 76 w 80"/>
                  <a:gd name="T25" fmla="*/ 30 h 116"/>
                  <a:gd name="T26" fmla="*/ 72 w 80"/>
                  <a:gd name="T27" fmla="*/ 33 h 116"/>
                  <a:gd name="T28" fmla="*/ 60 w 80"/>
                  <a:gd name="T29" fmla="*/ 44 h 116"/>
                  <a:gd name="T30" fmla="*/ 52 w 80"/>
                  <a:gd name="T31" fmla="*/ 54 h 116"/>
                  <a:gd name="T32" fmla="*/ 49 w 80"/>
                  <a:gd name="T33" fmla="*/ 60 h 116"/>
                  <a:gd name="T34" fmla="*/ 33 w 80"/>
                  <a:gd name="T35" fmla="*/ 104 h 116"/>
                  <a:gd name="T36" fmla="*/ 32 w 80"/>
                  <a:gd name="T37" fmla="*/ 109 h 116"/>
                  <a:gd name="T38" fmla="*/ 27 w 80"/>
                  <a:gd name="T39" fmla="*/ 113 h 116"/>
                  <a:gd name="T40" fmla="*/ 12 w 80"/>
                  <a:gd name="T41" fmla="*/ 109 h 116"/>
                  <a:gd name="T42" fmla="*/ 10 w 80"/>
                  <a:gd name="T43" fmla="*/ 106 h 116"/>
                  <a:gd name="T44" fmla="*/ 0 w 80"/>
                  <a:gd name="T45" fmla="*/ 88 h 116"/>
                  <a:gd name="T46" fmla="*/ 15 w 80"/>
                  <a:gd name="T47" fmla="*/ 70 h 116"/>
                  <a:gd name="T48" fmla="*/ 19 w 80"/>
                  <a:gd name="T49" fmla="*/ 76 h 116"/>
                  <a:gd name="T50" fmla="*/ 20 w 80"/>
                  <a:gd name="T51" fmla="*/ 77 h 116"/>
                  <a:gd name="T52" fmla="*/ 21 w 80"/>
                  <a:gd name="T53" fmla="*/ 82 h 116"/>
                  <a:gd name="T54" fmla="*/ 24 w 80"/>
                  <a:gd name="T55" fmla="*/ 73 h 116"/>
                  <a:gd name="T56" fmla="*/ 27 w 80"/>
                  <a:gd name="T57" fmla="*/ 67 h 116"/>
                  <a:gd name="T58" fmla="*/ 34 w 80"/>
                  <a:gd name="T59" fmla="*/ 56 h 116"/>
                  <a:gd name="T60" fmla="*/ 39 w 80"/>
                  <a:gd name="T61" fmla="*/ 51 h 116"/>
                  <a:gd name="T62" fmla="*/ 27 w 80"/>
                  <a:gd name="T63" fmla="*/ 38 h 116"/>
                  <a:gd name="T64" fmla="*/ 23 w 80"/>
                  <a:gd name="T65" fmla="*/ 32 h 116"/>
                  <a:gd name="T66" fmla="*/ 22 w 80"/>
                  <a:gd name="T67" fmla="*/ 26 h 116"/>
                  <a:gd name="T68" fmla="*/ 28 w 80"/>
                  <a:gd name="T69" fmla="*/ 26 h 116"/>
                  <a:gd name="T70" fmla="*/ 32 w 80"/>
                  <a:gd name="T71" fmla="*/ 30 h 116"/>
                  <a:gd name="T72" fmla="*/ 41 w 80"/>
                  <a:gd name="T73" fmla="*/ 26 h 116"/>
                  <a:gd name="T74" fmla="*/ 41 w 80"/>
                  <a:gd name="T75" fmla="*/ 7 h 116"/>
                  <a:gd name="T76" fmla="*/ 45 w 80"/>
                  <a:gd name="T77" fmla="*/ 4 h 116"/>
                  <a:gd name="T78" fmla="*/ 45 w 80"/>
                  <a:gd name="T79" fmla="*/ 22 h 116"/>
                  <a:gd name="T80" fmla="*/ 46 w 80"/>
                  <a:gd name="T81" fmla="*/ 26 h 116"/>
                  <a:gd name="T82" fmla="*/ 49 w 80"/>
                  <a:gd name="T83" fmla="*/ 23 h 116"/>
                  <a:gd name="T84" fmla="*/ 55 w 80"/>
                  <a:gd name="T85" fmla="*/ 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" h="116">
                    <a:moveTo>
                      <a:pt x="55" y="7"/>
                    </a:moveTo>
                    <a:cubicBezTo>
                      <a:pt x="56" y="5"/>
                      <a:pt x="57" y="3"/>
                      <a:pt x="59" y="0"/>
                    </a:cubicBezTo>
                    <a:cubicBezTo>
                      <a:pt x="61" y="6"/>
                      <a:pt x="58" y="9"/>
                      <a:pt x="58" y="13"/>
                    </a:cubicBezTo>
                    <a:cubicBezTo>
                      <a:pt x="60" y="16"/>
                      <a:pt x="56" y="20"/>
                      <a:pt x="57" y="24"/>
                    </a:cubicBezTo>
                    <a:cubicBezTo>
                      <a:pt x="59" y="22"/>
                      <a:pt x="59" y="20"/>
                      <a:pt x="60" y="18"/>
                    </a:cubicBezTo>
                    <a:cubicBezTo>
                      <a:pt x="61" y="16"/>
                      <a:pt x="62" y="15"/>
                      <a:pt x="62" y="14"/>
                    </a:cubicBezTo>
                    <a:cubicBezTo>
                      <a:pt x="64" y="13"/>
                      <a:pt x="64" y="11"/>
                      <a:pt x="66" y="10"/>
                    </a:cubicBezTo>
                    <a:cubicBezTo>
                      <a:pt x="67" y="8"/>
                      <a:pt x="68" y="6"/>
                      <a:pt x="70" y="7"/>
                    </a:cubicBezTo>
                    <a:cubicBezTo>
                      <a:pt x="72" y="8"/>
                      <a:pt x="71" y="10"/>
                      <a:pt x="71" y="12"/>
                    </a:cubicBezTo>
                    <a:cubicBezTo>
                      <a:pt x="69" y="18"/>
                      <a:pt x="65" y="23"/>
                      <a:pt x="63" y="29"/>
                    </a:cubicBezTo>
                    <a:cubicBezTo>
                      <a:pt x="67" y="29"/>
                      <a:pt x="69" y="26"/>
                      <a:pt x="71" y="24"/>
                    </a:cubicBezTo>
                    <a:cubicBezTo>
                      <a:pt x="73" y="22"/>
                      <a:pt x="76" y="20"/>
                      <a:pt x="78" y="23"/>
                    </a:cubicBezTo>
                    <a:cubicBezTo>
                      <a:pt x="80" y="26"/>
                      <a:pt x="77" y="28"/>
                      <a:pt x="76" y="30"/>
                    </a:cubicBezTo>
                    <a:cubicBezTo>
                      <a:pt x="74" y="31"/>
                      <a:pt x="73" y="32"/>
                      <a:pt x="72" y="33"/>
                    </a:cubicBezTo>
                    <a:cubicBezTo>
                      <a:pt x="66" y="35"/>
                      <a:pt x="63" y="39"/>
                      <a:pt x="60" y="44"/>
                    </a:cubicBezTo>
                    <a:cubicBezTo>
                      <a:pt x="59" y="48"/>
                      <a:pt x="58" y="53"/>
                      <a:pt x="52" y="54"/>
                    </a:cubicBezTo>
                    <a:cubicBezTo>
                      <a:pt x="49" y="54"/>
                      <a:pt x="49" y="58"/>
                      <a:pt x="49" y="60"/>
                    </a:cubicBezTo>
                    <a:cubicBezTo>
                      <a:pt x="45" y="75"/>
                      <a:pt x="40" y="90"/>
                      <a:pt x="33" y="104"/>
                    </a:cubicBezTo>
                    <a:cubicBezTo>
                      <a:pt x="32" y="105"/>
                      <a:pt x="33" y="107"/>
                      <a:pt x="32" y="109"/>
                    </a:cubicBezTo>
                    <a:cubicBezTo>
                      <a:pt x="31" y="111"/>
                      <a:pt x="29" y="112"/>
                      <a:pt x="27" y="113"/>
                    </a:cubicBezTo>
                    <a:cubicBezTo>
                      <a:pt x="21" y="114"/>
                      <a:pt x="15" y="116"/>
                      <a:pt x="12" y="109"/>
                    </a:cubicBezTo>
                    <a:cubicBezTo>
                      <a:pt x="11" y="108"/>
                      <a:pt x="10" y="107"/>
                      <a:pt x="10" y="106"/>
                    </a:cubicBezTo>
                    <a:cubicBezTo>
                      <a:pt x="5" y="100"/>
                      <a:pt x="3" y="94"/>
                      <a:pt x="0" y="88"/>
                    </a:cubicBezTo>
                    <a:cubicBezTo>
                      <a:pt x="3" y="80"/>
                      <a:pt x="9" y="76"/>
                      <a:pt x="15" y="70"/>
                    </a:cubicBezTo>
                    <a:cubicBezTo>
                      <a:pt x="18" y="71"/>
                      <a:pt x="18" y="74"/>
                      <a:pt x="19" y="76"/>
                    </a:cubicBezTo>
                    <a:cubicBezTo>
                      <a:pt x="19" y="76"/>
                      <a:pt x="20" y="77"/>
                      <a:pt x="20" y="77"/>
                    </a:cubicBezTo>
                    <a:cubicBezTo>
                      <a:pt x="21" y="79"/>
                      <a:pt x="21" y="81"/>
                      <a:pt x="21" y="82"/>
                    </a:cubicBezTo>
                    <a:cubicBezTo>
                      <a:pt x="21" y="80"/>
                      <a:pt x="23" y="77"/>
                      <a:pt x="24" y="73"/>
                    </a:cubicBezTo>
                    <a:cubicBezTo>
                      <a:pt x="25" y="71"/>
                      <a:pt x="26" y="69"/>
                      <a:pt x="27" y="67"/>
                    </a:cubicBezTo>
                    <a:cubicBezTo>
                      <a:pt x="30" y="64"/>
                      <a:pt x="32" y="60"/>
                      <a:pt x="34" y="56"/>
                    </a:cubicBezTo>
                    <a:cubicBezTo>
                      <a:pt x="35" y="54"/>
                      <a:pt x="37" y="51"/>
                      <a:pt x="39" y="51"/>
                    </a:cubicBezTo>
                    <a:cubicBezTo>
                      <a:pt x="32" y="51"/>
                      <a:pt x="31" y="44"/>
                      <a:pt x="27" y="38"/>
                    </a:cubicBezTo>
                    <a:cubicBezTo>
                      <a:pt x="26" y="36"/>
                      <a:pt x="24" y="34"/>
                      <a:pt x="23" y="32"/>
                    </a:cubicBezTo>
                    <a:cubicBezTo>
                      <a:pt x="22" y="30"/>
                      <a:pt x="20" y="28"/>
                      <a:pt x="22" y="26"/>
                    </a:cubicBezTo>
                    <a:cubicBezTo>
                      <a:pt x="23" y="24"/>
                      <a:pt x="26" y="26"/>
                      <a:pt x="28" y="26"/>
                    </a:cubicBezTo>
                    <a:cubicBezTo>
                      <a:pt x="30" y="27"/>
                      <a:pt x="31" y="28"/>
                      <a:pt x="32" y="30"/>
                    </a:cubicBezTo>
                    <a:cubicBezTo>
                      <a:pt x="37" y="34"/>
                      <a:pt x="40" y="32"/>
                      <a:pt x="41" y="26"/>
                    </a:cubicBezTo>
                    <a:cubicBezTo>
                      <a:pt x="41" y="20"/>
                      <a:pt x="41" y="13"/>
                      <a:pt x="41" y="7"/>
                    </a:cubicBezTo>
                    <a:cubicBezTo>
                      <a:pt x="41" y="5"/>
                      <a:pt x="41" y="2"/>
                      <a:pt x="45" y="4"/>
                    </a:cubicBezTo>
                    <a:cubicBezTo>
                      <a:pt x="45" y="10"/>
                      <a:pt x="45" y="16"/>
                      <a:pt x="45" y="22"/>
                    </a:cubicBezTo>
                    <a:cubicBezTo>
                      <a:pt x="45" y="24"/>
                      <a:pt x="45" y="26"/>
                      <a:pt x="46" y="26"/>
                    </a:cubicBezTo>
                    <a:cubicBezTo>
                      <a:pt x="48" y="26"/>
                      <a:pt x="49" y="25"/>
                      <a:pt x="49" y="23"/>
                    </a:cubicBezTo>
                    <a:cubicBezTo>
                      <a:pt x="51" y="18"/>
                      <a:pt x="53" y="12"/>
                      <a:pt x="55" y="7"/>
                    </a:cubicBezTo>
                    <a:close/>
                  </a:path>
                </a:pathLst>
              </a:custGeom>
              <a:solidFill>
                <a:srgbClr val="F7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3" name="Freeform 520"/>
              <p:cNvSpPr>
                <a:spLocks/>
              </p:cNvSpPr>
              <p:nvPr userDrawn="1"/>
            </p:nvSpPr>
            <p:spPr bwMode="auto">
              <a:xfrm>
                <a:off x="653" y="-1044"/>
                <a:ext cx="151" cy="368"/>
              </a:xfrm>
              <a:custGeom>
                <a:avLst/>
                <a:gdLst>
                  <a:gd name="T0" fmla="*/ 53 w 64"/>
                  <a:gd name="T1" fmla="*/ 117 h 155"/>
                  <a:gd name="T2" fmla="*/ 63 w 64"/>
                  <a:gd name="T3" fmla="*/ 136 h 155"/>
                  <a:gd name="T4" fmla="*/ 50 w 64"/>
                  <a:gd name="T5" fmla="*/ 119 h 155"/>
                  <a:gd name="T6" fmla="*/ 50 w 64"/>
                  <a:gd name="T7" fmla="*/ 155 h 155"/>
                  <a:gd name="T8" fmla="*/ 48 w 64"/>
                  <a:gd name="T9" fmla="*/ 155 h 155"/>
                  <a:gd name="T10" fmla="*/ 46 w 64"/>
                  <a:gd name="T11" fmla="*/ 145 h 155"/>
                  <a:gd name="T12" fmla="*/ 44 w 64"/>
                  <a:gd name="T13" fmla="*/ 92 h 155"/>
                  <a:gd name="T14" fmla="*/ 41 w 64"/>
                  <a:gd name="T15" fmla="*/ 64 h 155"/>
                  <a:gd name="T16" fmla="*/ 42 w 64"/>
                  <a:gd name="T17" fmla="*/ 54 h 155"/>
                  <a:gd name="T18" fmla="*/ 43 w 64"/>
                  <a:gd name="T19" fmla="*/ 37 h 155"/>
                  <a:gd name="T20" fmla="*/ 39 w 64"/>
                  <a:gd name="T21" fmla="*/ 31 h 155"/>
                  <a:gd name="T22" fmla="*/ 31 w 64"/>
                  <a:gd name="T23" fmla="*/ 28 h 155"/>
                  <a:gd name="T24" fmla="*/ 15 w 64"/>
                  <a:gd name="T25" fmla="*/ 36 h 155"/>
                  <a:gd name="T26" fmla="*/ 2 w 64"/>
                  <a:gd name="T27" fmla="*/ 48 h 155"/>
                  <a:gd name="T28" fmla="*/ 0 w 64"/>
                  <a:gd name="T29" fmla="*/ 47 h 155"/>
                  <a:gd name="T30" fmla="*/ 3 w 64"/>
                  <a:gd name="T31" fmla="*/ 43 h 155"/>
                  <a:gd name="T32" fmla="*/ 12 w 64"/>
                  <a:gd name="T33" fmla="*/ 27 h 155"/>
                  <a:gd name="T34" fmla="*/ 12 w 64"/>
                  <a:gd name="T35" fmla="*/ 25 h 155"/>
                  <a:gd name="T36" fmla="*/ 12 w 64"/>
                  <a:gd name="T37" fmla="*/ 26 h 155"/>
                  <a:gd name="T38" fmla="*/ 11 w 64"/>
                  <a:gd name="T39" fmla="*/ 32 h 155"/>
                  <a:gd name="T40" fmla="*/ 8 w 64"/>
                  <a:gd name="T41" fmla="*/ 31 h 155"/>
                  <a:gd name="T42" fmla="*/ 8 w 64"/>
                  <a:gd name="T43" fmla="*/ 27 h 155"/>
                  <a:gd name="T44" fmla="*/ 4 w 64"/>
                  <a:gd name="T45" fmla="*/ 20 h 155"/>
                  <a:gd name="T46" fmla="*/ 2 w 64"/>
                  <a:gd name="T47" fmla="*/ 16 h 155"/>
                  <a:gd name="T48" fmla="*/ 5 w 64"/>
                  <a:gd name="T49" fmla="*/ 15 h 155"/>
                  <a:gd name="T50" fmla="*/ 25 w 64"/>
                  <a:gd name="T51" fmla="*/ 5 h 155"/>
                  <a:gd name="T52" fmla="*/ 31 w 64"/>
                  <a:gd name="T53" fmla="*/ 0 h 155"/>
                  <a:gd name="T54" fmla="*/ 31 w 64"/>
                  <a:gd name="T55" fmla="*/ 2 h 155"/>
                  <a:gd name="T56" fmla="*/ 16 w 64"/>
                  <a:gd name="T57" fmla="*/ 16 h 155"/>
                  <a:gd name="T58" fmla="*/ 12 w 64"/>
                  <a:gd name="T59" fmla="*/ 19 h 155"/>
                  <a:gd name="T60" fmla="*/ 17 w 64"/>
                  <a:gd name="T61" fmla="*/ 21 h 155"/>
                  <a:gd name="T62" fmla="*/ 54 w 64"/>
                  <a:gd name="T63" fmla="*/ 38 h 155"/>
                  <a:gd name="T64" fmla="*/ 53 w 64"/>
                  <a:gd name="T65" fmla="*/ 40 h 155"/>
                  <a:gd name="T66" fmla="*/ 48 w 64"/>
                  <a:gd name="T67" fmla="*/ 43 h 155"/>
                  <a:gd name="T68" fmla="*/ 50 w 64"/>
                  <a:gd name="T69" fmla="*/ 88 h 155"/>
                  <a:gd name="T70" fmla="*/ 54 w 64"/>
                  <a:gd name="T71" fmla="*/ 93 h 155"/>
                  <a:gd name="T72" fmla="*/ 58 w 64"/>
                  <a:gd name="T73" fmla="*/ 95 h 155"/>
                  <a:gd name="T74" fmla="*/ 54 w 64"/>
                  <a:gd name="T75" fmla="*/ 98 h 155"/>
                  <a:gd name="T76" fmla="*/ 61 w 64"/>
                  <a:gd name="T77" fmla="*/ 96 h 155"/>
                  <a:gd name="T78" fmla="*/ 63 w 64"/>
                  <a:gd name="T79" fmla="*/ 96 h 155"/>
                  <a:gd name="T80" fmla="*/ 59 w 64"/>
                  <a:gd name="T81" fmla="*/ 102 h 155"/>
                  <a:gd name="T82" fmla="*/ 53 w 64"/>
                  <a:gd name="T83" fmla="*/ 115 h 155"/>
                  <a:gd name="T84" fmla="*/ 53 w 64"/>
                  <a:gd name="T85" fmla="*/ 11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155">
                    <a:moveTo>
                      <a:pt x="53" y="117"/>
                    </a:moveTo>
                    <a:cubicBezTo>
                      <a:pt x="56" y="123"/>
                      <a:pt x="59" y="130"/>
                      <a:pt x="63" y="136"/>
                    </a:cubicBezTo>
                    <a:cubicBezTo>
                      <a:pt x="57" y="132"/>
                      <a:pt x="57" y="125"/>
                      <a:pt x="50" y="119"/>
                    </a:cubicBezTo>
                    <a:cubicBezTo>
                      <a:pt x="50" y="132"/>
                      <a:pt x="50" y="144"/>
                      <a:pt x="50" y="155"/>
                    </a:cubicBezTo>
                    <a:cubicBezTo>
                      <a:pt x="50" y="155"/>
                      <a:pt x="49" y="155"/>
                      <a:pt x="48" y="155"/>
                    </a:cubicBezTo>
                    <a:cubicBezTo>
                      <a:pt x="45" y="152"/>
                      <a:pt x="46" y="148"/>
                      <a:pt x="46" y="145"/>
                    </a:cubicBezTo>
                    <a:cubicBezTo>
                      <a:pt x="49" y="127"/>
                      <a:pt x="45" y="109"/>
                      <a:pt x="44" y="92"/>
                    </a:cubicBezTo>
                    <a:cubicBezTo>
                      <a:pt x="43" y="83"/>
                      <a:pt x="42" y="73"/>
                      <a:pt x="41" y="64"/>
                    </a:cubicBezTo>
                    <a:cubicBezTo>
                      <a:pt x="40" y="61"/>
                      <a:pt x="40" y="58"/>
                      <a:pt x="42" y="54"/>
                    </a:cubicBezTo>
                    <a:cubicBezTo>
                      <a:pt x="44" y="49"/>
                      <a:pt x="43" y="43"/>
                      <a:pt x="43" y="37"/>
                    </a:cubicBezTo>
                    <a:cubicBezTo>
                      <a:pt x="43" y="34"/>
                      <a:pt x="41" y="33"/>
                      <a:pt x="39" y="31"/>
                    </a:cubicBezTo>
                    <a:cubicBezTo>
                      <a:pt x="36" y="30"/>
                      <a:pt x="34" y="29"/>
                      <a:pt x="31" y="28"/>
                    </a:cubicBezTo>
                    <a:cubicBezTo>
                      <a:pt x="19" y="25"/>
                      <a:pt x="19" y="25"/>
                      <a:pt x="15" y="36"/>
                    </a:cubicBezTo>
                    <a:cubicBezTo>
                      <a:pt x="13" y="43"/>
                      <a:pt x="9" y="47"/>
                      <a:pt x="2" y="48"/>
                    </a:cubicBezTo>
                    <a:cubicBezTo>
                      <a:pt x="1" y="48"/>
                      <a:pt x="0" y="48"/>
                      <a:pt x="0" y="47"/>
                    </a:cubicBezTo>
                    <a:cubicBezTo>
                      <a:pt x="0" y="45"/>
                      <a:pt x="1" y="44"/>
                      <a:pt x="3" y="43"/>
                    </a:cubicBezTo>
                    <a:cubicBezTo>
                      <a:pt x="9" y="39"/>
                      <a:pt x="12" y="33"/>
                      <a:pt x="12" y="27"/>
                    </a:cubicBezTo>
                    <a:cubicBezTo>
                      <a:pt x="13" y="25"/>
                      <a:pt x="11" y="26"/>
                      <a:pt x="12" y="25"/>
                    </a:cubicBezTo>
                    <a:cubicBezTo>
                      <a:pt x="12" y="25"/>
                      <a:pt x="12" y="26"/>
                      <a:pt x="12" y="26"/>
                    </a:cubicBezTo>
                    <a:cubicBezTo>
                      <a:pt x="13" y="28"/>
                      <a:pt x="12" y="30"/>
                      <a:pt x="11" y="32"/>
                    </a:cubicBezTo>
                    <a:cubicBezTo>
                      <a:pt x="10" y="34"/>
                      <a:pt x="9" y="33"/>
                      <a:pt x="8" y="31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9" y="23"/>
                      <a:pt x="8" y="21"/>
                      <a:pt x="4" y="20"/>
                    </a:cubicBezTo>
                    <a:cubicBezTo>
                      <a:pt x="3" y="19"/>
                      <a:pt x="2" y="18"/>
                      <a:pt x="2" y="16"/>
                    </a:cubicBezTo>
                    <a:cubicBezTo>
                      <a:pt x="2" y="15"/>
                      <a:pt x="4" y="15"/>
                      <a:pt x="5" y="15"/>
                    </a:cubicBezTo>
                    <a:cubicBezTo>
                      <a:pt x="14" y="15"/>
                      <a:pt x="20" y="11"/>
                      <a:pt x="25" y="5"/>
                    </a:cubicBezTo>
                    <a:cubicBezTo>
                      <a:pt x="27" y="3"/>
                      <a:pt x="28" y="0"/>
                      <a:pt x="31" y="0"/>
                    </a:cubicBezTo>
                    <a:cubicBezTo>
                      <a:pt x="32" y="1"/>
                      <a:pt x="32" y="2"/>
                      <a:pt x="31" y="2"/>
                    </a:cubicBezTo>
                    <a:cubicBezTo>
                      <a:pt x="28" y="9"/>
                      <a:pt x="22" y="13"/>
                      <a:pt x="16" y="16"/>
                    </a:cubicBezTo>
                    <a:cubicBezTo>
                      <a:pt x="15" y="17"/>
                      <a:pt x="12" y="17"/>
                      <a:pt x="12" y="19"/>
                    </a:cubicBezTo>
                    <a:cubicBezTo>
                      <a:pt x="13" y="22"/>
                      <a:pt x="15" y="21"/>
                      <a:pt x="17" y="21"/>
                    </a:cubicBezTo>
                    <a:cubicBezTo>
                      <a:pt x="31" y="22"/>
                      <a:pt x="44" y="27"/>
                      <a:pt x="54" y="38"/>
                    </a:cubicBezTo>
                    <a:cubicBezTo>
                      <a:pt x="53" y="39"/>
                      <a:pt x="53" y="40"/>
                      <a:pt x="53" y="40"/>
                    </a:cubicBezTo>
                    <a:cubicBezTo>
                      <a:pt x="51" y="40"/>
                      <a:pt x="49" y="38"/>
                      <a:pt x="48" y="43"/>
                    </a:cubicBezTo>
                    <a:cubicBezTo>
                      <a:pt x="47" y="58"/>
                      <a:pt x="46" y="73"/>
                      <a:pt x="50" y="88"/>
                    </a:cubicBezTo>
                    <a:cubicBezTo>
                      <a:pt x="50" y="91"/>
                      <a:pt x="51" y="93"/>
                      <a:pt x="54" y="93"/>
                    </a:cubicBezTo>
                    <a:cubicBezTo>
                      <a:pt x="55" y="93"/>
                      <a:pt x="57" y="92"/>
                      <a:pt x="58" y="95"/>
                    </a:cubicBezTo>
                    <a:cubicBezTo>
                      <a:pt x="58" y="96"/>
                      <a:pt x="56" y="97"/>
                      <a:pt x="54" y="98"/>
                    </a:cubicBezTo>
                    <a:cubicBezTo>
                      <a:pt x="57" y="98"/>
                      <a:pt x="59" y="96"/>
                      <a:pt x="61" y="96"/>
                    </a:cubicBezTo>
                    <a:cubicBezTo>
                      <a:pt x="62" y="96"/>
                      <a:pt x="63" y="96"/>
                      <a:pt x="63" y="96"/>
                    </a:cubicBezTo>
                    <a:cubicBezTo>
                      <a:pt x="64" y="100"/>
                      <a:pt x="61" y="101"/>
                      <a:pt x="59" y="102"/>
                    </a:cubicBezTo>
                    <a:cubicBezTo>
                      <a:pt x="51" y="106"/>
                      <a:pt x="51" y="106"/>
                      <a:pt x="53" y="115"/>
                    </a:cubicBezTo>
                    <a:cubicBezTo>
                      <a:pt x="53" y="116"/>
                      <a:pt x="53" y="117"/>
                      <a:pt x="53" y="117"/>
                    </a:cubicBezTo>
                    <a:close/>
                  </a:path>
                </a:pathLst>
              </a:custGeom>
              <a:solidFill>
                <a:srgbClr val="873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4" name="Freeform 521"/>
              <p:cNvSpPr>
                <a:spLocks/>
              </p:cNvSpPr>
              <p:nvPr userDrawn="1"/>
            </p:nvSpPr>
            <p:spPr bwMode="auto">
              <a:xfrm>
                <a:off x="840" y="-728"/>
                <a:ext cx="24" cy="135"/>
              </a:xfrm>
              <a:custGeom>
                <a:avLst/>
                <a:gdLst>
                  <a:gd name="T0" fmla="*/ 5 w 10"/>
                  <a:gd name="T1" fmla="*/ 6 h 57"/>
                  <a:gd name="T2" fmla="*/ 6 w 10"/>
                  <a:gd name="T3" fmla="*/ 1 h 57"/>
                  <a:gd name="T4" fmla="*/ 8 w 10"/>
                  <a:gd name="T5" fmla="*/ 1 h 57"/>
                  <a:gd name="T6" fmla="*/ 3 w 10"/>
                  <a:gd name="T7" fmla="*/ 45 h 57"/>
                  <a:gd name="T8" fmla="*/ 5 w 10"/>
                  <a:gd name="T9" fmla="*/ 53 h 57"/>
                  <a:gd name="T10" fmla="*/ 6 w 10"/>
                  <a:gd name="T11" fmla="*/ 54 h 57"/>
                  <a:gd name="T12" fmla="*/ 5 w 10"/>
                  <a:gd name="T13" fmla="*/ 54 h 57"/>
                  <a:gd name="T14" fmla="*/ 4 w 10"/>
                  <a:gd name="T15" fmla="*/ 57 h 57"/>
                  <a:gd name="T16" fmla="*/ 1 w 10"/>
                  <a:gd name="T17" fmla="*/ 50 h 57"/>
                  <a:gd name="T18" fmla="*/ 0 w 10"/>
                  <a:gd name="T19" fmla="*/ 44 h 57"/>
                  <a:gd name="T20" fmla="*/ 3 w 10"/>
                  <a:gd name="T21" fmla="*/ 13 h 57"/>
                  <a:gd name="T22" fmla="*/ 5 w 10"/>
                  <a:gd name="T23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57">
                    <a:moveTo>
                      <a:pt x="5" y="6"/>
                    </a:moveTo>
                    <a:cubicBezTo>
                      <a:pt x="5" y="4"/>
                      <a:pt x="5" y="3"/>
                      <a:pt x="6" y="1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8" y="16"/>
                      <a:pt x="10" y="31"/>
                      <a:pt x="3" y="45"/>
                    </a:cubicBezTo>
                    <a:cubicBezTo>
                      <a:pt x="2" y="48"/>
                      <a:pt x="2" y="51"/>
                      <a:pt x="5" y="53"/>
                    </a:cubicBezTo>
                    <a:cubicBezTo>
                      <a:pt x="6" y="53"/>
                      <a:pt x="6" y="53"/>
                      <a:pt x="6" y="54"/>
                    </a:cubicBezTo>
                    <a:cubicBezTo>
                      <a:pt x="6" y="54"/>
                      <a:pt x="5" y="54"/>
                      <a:pt x="5" y="54"/>
                    </a:cubicBezTo>
                    <a:cubicBezTo>
                      <a:pt x="5" y="55"/>
                      <a:pt x="5" y="56"/>
                      <a:pt x="4" y="57"/>
                    </a:cubicBezTo>
                    <a:cubicBezTo>
                      <a:pt x="2" y="55"/>
                      <a:pt x="2" y="53"/>
                      <a:pt x="1" y="50"/>
                    </a:cubicBezTo>
                    <a:cubicBezTo>
                      <a:pt x="0" y="48"/>
                      <a:pt x="0" y="46"/>
                      <a:pt x="0" y="44"/>
                    </a:cubicBezTo>
                    <a:cubicBezTo>
                      <a:pt x="3" y="34"/>
                      <a:pt x="4" y="24"/>
                      <a:pt x="3" y="13"/>
                    </a:cubicBezTo>
                    <a:cubicBezTo>
                      <a:pt x="3" y="10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46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5" name="Freeform 522"/>
              <p:cNvSpPr>
                <a:spLocks/>
              </p:cNvSpPr>
              <p:nvPr userDrawn="1"/>
            </p:nvSpPr>
            <p:spPr bwMode="auto">
              <a:xfrm>
                <a:off x="807" y="-697"/>
                <a:ext cx="35" cy="87"/>
              </a:xfrm>
              <a:custGeom>
                <a:avLst/>
                <a:gdLst>
                  <a:gd name="T0" fmla="*/ 15 w 15"/>
                  <a:gd name="T1" fmla="*/ 31 h 37"/>
                  <a:gd name="T2" fmla="*/ 15 w 15"/>
                  <a:gd name="T3" fmla="*/ 37 h 37"/>
                  <a:gd name="T4" fmla="*/ 0 w 15"/>
                  <a:gd name="T5" fmla="*/ 1 h 37"/>
                  <a:gd name="T6" fmla="*/ 2 w 15"/>
                  <a:gd name="T7" fmla="*/ 0 h 37"/>
                  <a:gd name="T8" fmla="*/ 15 w 15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7">
                    <a:moveTo>
                      <a:pt x="15" y="31"/>
                    </a:moveTo>
                    <a:cubicBezTo>
                      <a:pt x="15" y="33"/>
                      <a:pt x="15" y="35"/>
                      <a:pt x="15" y="37"/>
                    </a:cubicBezTo>
                    <a:cubicBezTo>
                      <a:pt x="10" y="25"/>
                      <a:pt x="5" y="13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9" y="10"/>
                      <a:pt x="12" y="20"/>
                      <a:pt x="15" y="31"/>
                    </a:cubicBezTo>
                    <a:close/>
                  </a:path>
                </a:pathLst>
              </a:custGeom>
              <a:solidFill>
                <a:srgbClr val="826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6" name="Freeform 523"/>
              <p:cNvSpPr>
                <a:spLocks/>
              </p:cNvSpPr>
              <p:nvPr userDrawn="1"/>
            </p:nvSpPr>
            <p:spPr bwMode="auto">
              <a:xfrm>
                <a:off x="802" y="-714"/>
                <a:ext cx="40" cy="19"/>
              </a:xfrm>
              <a:custGeom>
                <a:avLst/>
                <a:gdLst>
                  <a:gd name="T0" fmla="*/ 3 w 17"/>
                  <a:gd name="T1" fmla="*/ 8 h 8"/>
                  <a:gd name="T2" fmla="*/ 2 w 17"/>
                  <a:gd name="T3" fmla="*/ 8 h 8"/>
                  <a:gd name="T4" fmla="*/ 2 w 17"/>
                  <a:gd name="T5" fmla="*/ 0 h 8"/>
                  <a:gd name="T6" fmla="*/ 17 w 17"/>
                  <a:gd name="T7" fmla="*/ 2 h 8"/>
                  <a:gd name="T8" fmla="*/ 12 w 17"/>
                  <a:gd name="T9" fmla="*/ 7 h 8"/>
                  <a:gd name="T10" fmla="*/ 3 w 1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">
                    <a:moveTo>
                      <a:pt x="3" y="8"/>
                    </a:moveTo>
                    <a:cubicBezTo>
                      <a:pt x="3" y="8"/>
                      <a:pt x="2" y="8"/>
                      <a:pt x="2" y="8"/>
                    </a:cubicBezTo>
                    <a:cubicBezTo>
                      <a:pt x="1" y="5"/>
                      <a:pt x="0" y="3"/>
                      <a:pt x="2" y="0"/>
                    </a:cubicBezTo>
                    <a:cubicBezTo>
                      <a:pt x="6" y="5"/>
                      <a:pt x="12" y="4"/>
                      <a:pt x="17" y="2"/>
                    </a:cubicBezTo>
                    <a:cubicBezTo>
                      <a:pt x="17" y="6"/>
                      <a:pt x="14" y="6"/>
                      <a:pt x="12" y="7"/>
                    </a:cubicBezTo>
                    <a:cubicBezTo>
                      <a:pt x="9" y="7"/>
                      <a:pt x="6" y="6"/>
                      <a:pt x="3" y="8"/>
                    </a:cubicBezTo>
                    <a:close/>
                  </a:path>
                </a:pathLst>
              </a:custGeom>
              <a:solidFill>
                <a:srgbClr val="7B5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7" name="Freeform 524"/>
              <p:cNvSpPr>
                <a:spLocks/>
              </p:cNvSpPr>
              <p:nvPr userDrawn="1"/>
            </p:nvSpPr>
            <p:spPr bwMode="auto">
              <a:xfrm>
                <a:off x="499" y="-994"/>
                <a:ext cx="277" cy="399"/>
              </a:xfrm>
              <a:custGeom>
                <a:avLst/>
                <a:gdLst>
                  <a:gd name="T0" fmla="*/ 66 w 117"/>
                  <a:gd name="T1" fmla="*/ 26 h 168"/>
                  <a:gd name="T2" fmla="*/ 80 w 117"/>
                  <a:gd name="T3" fmla="*/ 10 h 168"/>
                  <a:gd name="T4" fmla="*/ 88 w 117"/>
                  <a:gd name="T5" fmla="*/ 3 h 168"/>
                  <a:gd name="T6" fmla="*/ 93 w 117"/>
                  <a:gd name="T7" fmla="*/ 4 h 168"/>
                  <a:gd name="T8" fmla="*/ 107 w 117"/>
                  <a:gd name="T9" fmla="*/ 36 h 168"/>
                  <a:gd name="T10" fmla="*/ 107 w 117"/>
                  <a:gd name="T11" fmla="*/ 42 h 168"/>
                  <a:gd name="T12" fmla="*/ 113 w 117"/>
                  <a:gd name="T13" fmla="*/ 132 h 168"/>
                  <a:gd name="T14" fmla="*/ 113 w 117"/>
                  <a:gd name="T15" fmla="*/ 134 h 168"/>
                  <a:gd name="T16" fmla="*/ 115 w 117"/>
                  <a:gd name="T17" fmla="*/ 147 h 168"/>
                  <a:gd name="T18" fmla="*/ 111 w 117"/>
                  <a:gd name="T19" fmla="*/ 155 h 168"/>
                  <a:gd name="T20" fmla="*/ 79 w 117"/>
                  <a:gd name="T21" fmla="*/ 165 h 168"/>
                  <a:gd name="T22" fmla="*/ 10 w 117"/>
                  <a:gd name="T23" fmla="*/ 157 h 168"/>
                  <a:gd name="T24" fmla="*/ 2 w 117"/>
                  <a:gd name="T25" fmla="*/ 144 h 168"/>
                  <a:gd name="T26" fmla="*/ 2 w 117"/>
                  <a:gd name="T27" fmla="*/ 144 h 168"/>
                  <a:gd name="T28" fmla="*/ 3 w 117"/>
                  <a:gd name="T29" fmla="*/ 113 h 168"/>
                  <a:gd name="T30" fmla="*/ 3 w 117"/>
                  <a:gd name="T31" fmla="*/ 106 h 168"/>
                  <a:gd name="T32" fmla="*/ 4 w 117"/>
                  <a:gd name="T33" fmla="*/ 101 h 168"/>
                  <a:gd name="T34" fmla="*/ 6 w 117"/>
                  <a:gd name="T35" fmla="*/ 85 h 168"/>
                  <a:gd name="T36" fmla="*/ 14 w 117"/>
                  <a:gd name="T37" fmla="*/ 76 h 168"/>
                  <a:gd name="T38" fmla="*/ 20 w 117"/>
                  <a:gd name="T39" fmla="*/ 29 h 168"/>
                  <a:gd name="T40" fmla="*/ 9 w 117"/>
                  <a:gd name="T41" fmla="*/ 10 h 168"/>
                  <a:gd name="T42" fmla="*/ 17 w 117"/>
                  <a:gd name="T43" fmla="*/ 6 h 168"/>
                  <a:gd name="T44" fmla="*/ 38 w 117"/>
                  <a:gd name="T45" fmla="*/ 10 h 168"/>
                  <a:gd name="T46" fmla="*/ 39 w 117"/>
                  <a:gd name="T47" fmla="*/ 11 h 168"/>
                  <a:gd name="T48" fmla="*/ 46 w 117"/>
                  <a:gd name="T49" fmla="*/ 19 h 168"/>
                  <a:gd name="T50" fmla="*/ 48 w 117"/>
                  <a:gd name="T51" fmla="*/ 20 h 168"/>
                  <a:gd name="T52" fmla="*/ 66 w 117"/>
                  <a:gd name="T53" fmla="*/ 2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68">
                    <a:moveTo>
                      <a:pt x="66" y="26"/>
                    </a:moveTo>
                    <a:cubicBezTo>
                      <a:pt x="75" y="24"/>
                      <a:pt x="78" y="18"/>
                      <a:pt x="80" y="10"/>
                    </a:cubicBezTo>
                    <a:cubicBezTo>
                      <a:pt x="80" y="4"/>
                      <a:pt x="82" y="1"/>
                      <a:pt x="88" y="3"/>
                    </a:cubicBezTo>
                    <a:cubicBezTo>
                      <a:pt x="90" y="4"/>
                      <a:pt x="92" y="4"/>
                      <a:pt x="93" y="4"/>
                    </a:cubicBezTo>
                    <a:cubicBezTo>
                      <a:pt x="111" y="9"/>
                      <a:pt x="116" y="20"/>
                      <a:pt x="107" y="36"/>
                    </a:cubicBezTo>
                    <a:cubicBezTo>
                      <a:pt x="106" y="38"/>
                      <a:pt x="107" y="40"/>
                      <a:pt x="107" y="42"/>
                    </a:cubicBezTo>
                    <a:cubicBezTo>
                      <a:pt x="112" y="72"/>
                      <a:pt x="115" y="102"/>
                      <a:pt x="113" y="132"/>
                    </a:cubicBezTo>
                    <a:cubicBezTo>
                      <a:pt x="113" y="133"/>
                      <a:pt x="113" y="133"/>
                      <a:pt x="113" y="134"/>
                    </a:cubicBezTo>
                    <a:cubicBezTo>
                      <a:pt x="113" y="138"/>
                      <a:pt x="112" y="143"/>
                      <a:pt x="115" y="147"/>
                    </a:cubicBezTo>
                    <a:cubicBezTo>
                      <a:pt x="117" y="151"/>
                      <a:pt x="113" y="153"/>
                      <a:pt x="111" y="155"/>
                    </a:cubicBezTo>
                    <a:cubicBezTo>
                      <a:pt x="101" y="161"/>
                      <a:pt x="90" y="164"/>
                      <a:pt x="79" y="165"/>
                    </a:cubicBezTo>
                    <a:cubicBezTo>
                      <a:pt x="55" y="168"/>
                      <a:pt x="32" y="166"/>
                      <a:pt x="10" y="157"/>
                    </a:cubicBezTo>
                    <a:cubicBezTo>
                      <a:pt x="4" y="155"/>
                      <a:pt x="0" y="151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3" y="133"/>
                      <a:pt x="3" y="123"/>
                      <a:pt x="3" y="113"/>
                    </a:cubicBezTo>
                    <a:cubicBezTo>
                      <a:pt x="3" y="110"/>
                      <a:pt x="2" y="108"/>
                      <a:pt x="3" y="106"/>
                    </a:cubicBezTo>
                    <a:cubicBezTo>
                      <a:pt x="3" y="104"/>
                      <a:pt x="4" y="103"/>
                      <a:pt x="4" y="101"/>
                    </a:cubicBezTo>
                    <a:cubicBezTo>
                      <a:pt x="4" y="96"/>
                      <a:pt x="2" y="90"/>
                      <a:pt x="6" y="85"/>
                    </a:cubicBezTo>
                    <a:cubicBezTo>
                      <a:pt x="11" y="84"/>
                      <a:pt x="13" y="81"/>
                      <a:pt x="14" y="76"/>
                    </a:cubicBezTo>
                    <a:cubicBezTo>
                      <a:pt x="17" y="60"/>
                      <a:pt x="21" y="45"/>
                      <a:pt x="20" y="29"/>
                    </a:cubicBezTo>
                    <a:cubicBezTo>
                      <a:pt x="20" y="19"/>
                      <a:pt x="17" y="14"/>
                      <a:pt x="9" y="10"/>
                    </a:cubicBezTo>
                    <a:cubicBezTo>
                      <a:pt x="11" y="7"/>
                      <a:pt x="15" y="8"/>
                      <a:pt x="17" y="6"/>
                    </a:cubicBezTo>
                    <a:cubicBezTo>
                      <a:pt x="27" y="0"/>
                      <a:pt x="31" y="1"/>
                      <a:pt x="38" y="10"/>
                    </a:cubicBezTo>
                    <a:cubicBezTo>
                      <a:pt x="38" y="10"/>
                      <a:pt x="38" y="11"/>
                      <a:pt x="39" y="11"/>
                    </a:cubicBezTo>
                    <a:cubicBezTo>
                      <a:pt x="41" y="15"/>
                      <a:pt x="43" y="17"/>
                      <a:pt x="46" y="19"/>
                    </a:cubicBezTo>
                    <a:cubicBezTo>
                      <a:pt x="47" y="19"/>
                      <a:pt x="47" y="20"/>
                      <a:pt x="48" y="20"/>
                    </a:cubicBezTo>
                    <a:cubicBezTo>
                      <a:pt x="53" y="25"/>
                      <a:pt x="60" y="25"/>
                      <a:pt x="66" y="26"/>
                    </a:cubicBezTo>
                    <a:close/>
                  </a:path>
                </a:pathLst>
              </a:custGeom>
              <a:solidFill>
                <a:srgbClr val="F29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8" name="Freeform 525"/>
              <p:cNvSpPr>
                <a:spLocks/>
              </p:cNvSpPr>
              <p:nvPr userDrawn="1"/>
            </p:nvSpPr>
            <p:spPr bwMode="auto">
              <a:xfrm>
                <a:off x="1760" y="-662"/>
                <a:ext cx="21" cy="45"/>
              </a:xfrm>
              <a:custGeom>
                <a:avLst/>
                <a:gdLst>
                  <a:gd name="T0" fmla="*/ 1 w 9"/>
                  <a:gd name="T1" fmla="*/ 19 h 19"/>
                  <a:gd name="T2" fmla="*/ 0 w 9"/>
                  <a:gd name="T3" fmla="*/ 0 h 19"/>
                  <a:gd name="T4" fmla="*/ 1 w 9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9">
                    <a:moveTo>
                      <a:pt x="1" y="19"/>
                    </a:moveTo>
                    <a:cubicBezTo>
                      <a:pt x="1" y="13"/>
                      <a:pt x="0" y="7"/>
                      <a:pt x="0" y="0"/>
                    </a:cubicBezTo>
                    <a:cubicBezTo>
                      <a:pt x="9" y="6"/>
                      <a:pt x="1" y="13"/>
                      <a:pt x="1" y="19"/>
                    </a:cubicBezTo>
                    <a:close/>
                  </a:path>
                </a:pathLst>
              </a:custGeom>
              <a:solidFill>
                <a:srgbClr val="C3D3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9" name="Freeform 526"/>
              <p:cNvSpPr>
                <a:spLocks/>
              </p:cNvSpPr>
              <p:nvPr userDrawn="1"/>
            </p:nvSpPr>
            <p:spPr bwMode="auto">
              <a:xfrm>
                <a:off x="892" y="-572"/>
                <a:ext cx="168" cy="31"/>
              </a:xfrm>
              <a:custGeom>
                <a:avLst/>
                <a:gdLst>
                  <a:gd name="T0" fmla="*/ 0 w 71"/>
                  <a:gd name="T1" fmla="*/ 2 h 13"/>
                  <a:gd name="T2" fmla="*/ 30 w 71"/>
                  <a:gd name="T3" fmla="*/ 6 h 13"/>
                  <a:gd name="T4" fmla="*/ 71 w 71"/>
                  <a:gd name="T5" fmla="*/ 0 h 13"/>
                  <a:gd name="T6" fmla="*/ 71 w 71"/>
                  <a:gd name="T7" fmla="*/ 2 h 13"/>
                  <a:gd name="T8" fmla="*/ 55 w 71"/>
                  <a:gd name="T9" fmla="*/ 7 h 13"/>
                  <a:gd name="T10" fmla="*/ 48 w 71"/>
                  <a:gd name="T11" fmla="*/ 12 h 13"/>
                  <a:gd name="T12" fmla="*/ 45 w 71"/>
                  <a:gd name="T13" fmla="*/ 8 h 13"/>
                  <a:gd name="T14" fmla="*/ 41 w 71"/>
                  <a:gd name="T15" fmla="*/ 13 h 13"/>
                  <a:gd name="T16" fmla="*/ 36 w 71"/>
                  <a:gd name="T17" fmla="*/ 9 h 13"/>
                  <a:gd name="T18" fmla="*/ 4 w 71"/>
                  <a:gd name="T19" fmla="*/ 5 h 13"/>
                  <a:gd name="T20" fmla="*/ 0 w 71"/>
                  <a:gd name="T2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13">
                    <a:moveTo>
                      <a:pt x="0" y="2"/>
                    </a:moveTo>
                    <a:cubicBezTo>
                      <a:pt x="10" y="4"/>
                      <a:pt x="19" y="6"/>
                      <a:pt x="30" y="6"/>
                    </a:cubicBezTo>
                    <a:cubicBezTo>
                      <a:pt x="44" y="6"/>
                      <a:pt x="57" y="5"/>
                      <a:pt x="71" y="0"/>
                    </a:cubicBezTo>
                    <a:cubicBezTo>
                      <a:pt x="71" y="1"/>
                      <a:pt x="71" y="1"/>
                      <a:pt x="71" y="2"/>
                    </a:cubicBezTo>
                    <a:cubicBezTo>
                      <a:pt x="66" y="5"/>
                      <a:pt x="60" y="5"/>
                      <a:pt x="55" y="7"/>
                    </a:cubicBezTo>
                    <a:cubicBezTo>
                      <a:pt x="52" y="7"/>
                      <a:pt x="47" y="6"/>
                      <a:pt x="48" y="12"/>
                    </a:cubicBezTo>
                    <a:cubicBezTo>
                      <a:pt x="46" y="11"/>
                      <a:pt x="48" y="8"/>
                      <a:pt x="45" y="8"/>
                    </a:cubicBezTo>
                    <a:cubicBezTo>
                      <a:pt x="42" y="8"/>
                      <a:pt x="44" y="12"/>
                      <a:pt x="41" y="13"/>
                    </a:cubicBezTo>
                    <a:cubicBezTo>
                      <a:pt x="42" y="8"/>
                      <a:pt x="39" y="9"/>
                      <a:pt x="36" y="9"/>
                    </a:cubicBezTo>
                    <a:cubicBezTo>
                      <a:pt x="25" y="9"/>
                      <a:pt x="14" y="8"/>
                      <a:pt x="4" y="5"/>
                    </a:cubicBezTo>
                    <a:cubicBezTo>
                      <a:pt x="3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2B4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0" name="Freeform 527"/>
              <p:cNvSpPr>
                <a:spLocks/>
              </p:cNvSpPr>
              <p:nvPr userDrawn="1"/>
            </p:nvSpPr>
            <p:spPr bwMode="auto">
              <a:xfrm>
                <a:off x="1537" y="-702"/>
                <a:ext cx="163" cy="270"/>
              </a:xfrm>
              <a:custGeom>
                <a:avLst/>
                <a:gdLst>
                  <a:gd name="T0" fmla="*/ 4 w 69"/>
                  <a:gd name="T1" fmla="*/ 38 h 114"/>
                  <a:gd name="T2" fmla="*/ 5 w 69"/>
                  <a:gd name="T3" fmla="*/ 35 h 114"/>
                  <a:gd name="T4" fmla="*/ 22 w 69"/>
                  <a:gd name="T5" fmla="*/ 32 h 114"/>
                  <a:gd name="T6" fmla="*/ 25 w 69"/>
                  <a:gd name="T7" fmla="*/ 29 h 114"/>
                  <a:gd name="T8" fmla="*/ 0 w 69"/>
                  <a:gd name="T9" fmla="*/ 32 h 114"/>
                  <a:gd name="T10" fmla="*/ 43 w 69"/>
                  <a:gd name="T11" fmla="*/ 15 h 114"/>
                  <a:gd name="T12" fmla="*/ 43 w 69"/>
                  <a:gd name="T13" fmla="*/ 15 h 114"/>
                  <a:gd name="T14" fmla="*/ 51 w 69"/>
                  <a:gd name="T15" fmla="*/ 4 h 114"/>
                  <a:gd name="T16" fmla="*/ 53 w 69"/>
                  <a:gd name="T17" fmla="*/ 0 h 114"/>
                  <a:gd name="T18" fmla="*/ 64 w 69"/>
                  <a:gd name="T19" fmla="*/ 10 h 114"/>
                  <a:gd name="T20" fmla="*/ 68 w 69"/>
                  <a:gd name="T21" fmla="*/ 39 h 114"/>
                  <a:gd name="T22" fmla="*/ 67 w 69"/>
                  <a:gd name="T23" fmla="*/ 68 h 114"/>
                  <a:gd name="T24" fmla="*/ 66 w 69"/>
                  <a:gd name="T25" fmla="*/ 72 h 114"/>
                  <a:gd name="T26" fmla="*/ 67 w 69"/>
                  <a:gd name="T27" fmla="*/ 99 h 114"/>
                  <a:gd name="T28" fmla="*/ 64 w 69"/>
                  <a:gd name="T29" fmla="*/ 112 h 114"/>
                  <a:gd name="T30" fmla="*/ 55 w 69"/>
                  <a:gd name="T31" fmla="*/ 105 h 114"/>
                  <a:gd name="T32" fmla="*/ 55 w 69"/>
                  <a:gd name="T33" fmla="*/ 69 h 114"/>
                  <a:gd name="T34" fmla="*/ 59 w 69"/>
                  <a:gd name="T35" fmla="*/ 71 h 114"/>
                  <a:gd name="T36" fmla="*/ 45 w 69"/>
                  <a:gd name="T37" fmla="*/ 59 h 114"/>
                  <a:gd name="T38" fmla="*/ 29 w 69"/>
                  <a:gd name="T39" fmla="*/ 53 h 114"/>
                  <a:gd name="T40" fmla="*/ 2 w 69"/>
                  <a:gd name="T41" fmla="*/ 41 h 114"/>
                  <a:gd name="T42" fmla="*/ 3 w 69"/>
                  <a:gd name="T43" fmla="*/ 39 h 114"/>
                  <a:gd name="T44" fmla="*/ 17 w 69"/>
                  <a:gd name="T45" fmla="*/ 42 h 114"/>
                  <a:gd name="T46" fmla="*/ 4 w 69"/>
                  <a:gd name="T47" fmla="*/ 3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9" h="114">
                    <a:moveTo>
                      <a:pt x="4" y="38"/>
                    </a:moveTo>
                    <a:cubicBezTo>
                      <a:pt x="0" y="35"/>
                      <a:pt x="5" y="35"/>
                      <a:pt x="5" y="35"/>
                    </a:cubicBezTo>
                    <a:cubicBezTo>
                      <a:pt x="11" y="35"/>
                      <a:pt x="16" y="34"/>
                      <a:pt x="22" y="32"/>
                    </a:cubicBezTo>
                    <a:cubicBezTo>
                      <a:pt x="23" y="32"/>
                      <a:pt x="24" y="31"/>
                      <a:pt x="25" y="29"/>
                    </a:cubicBezTo>
                    <a:cubicBezTo>
                      <a:pt x="17" y="31"/>
                      <a:pt x="8" y="34"/>
                      <a:pt x="0" y="32"/>
                    </a:cubicBezTo>
                    <a:cubicBezTo>
                      <a:pt x="14" y="26"/>
                      <a:pt x="30" y="2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8" y="13"/>
                      <a:pt x="54" y="12"/>
                      <a:pt x="51" y="4"/>
                    </a:cubicBezTo>
                    <a:cubicBezTo>
                      <a:pt x="50" y="2"/>
                      <a:pt x="51" y="1"/>
                      <a:pt x="53" y="0"/>
                    </a:cubicBezTo>
                    <a:cubicBezTo>
                      <a:pt x="60" y="1"/>
                      <a:pt x="64" y="5"/>
                      <a:pt x="64" y="10"/>
                    </a:cubicBezTo>
                    <a:cubicBezTo>
                      <a:pt x="65" y="20"/>
                      <a:pt x="69" y="29"/>
                      <a:pt x="68" y="39"/>
                    </a:cubicBezTo>
                    <a:cubicBezTo>
                      <a:pt x="66" y="49"/>
                      <a:pt x="68" y="58"/>
                      <a:pt x="67" y="68"/>
                    </a:cubicBezTo>
                    <a:cubicBezTo>
                      <a:pt x="67" y="69"/>
                      <a:pt x="67" y="71"/>
                      <a:pt x="66" y="72"/>
                    </a:cubicBezTo>
                    <a:cubicBezTo>
                      <a:pt x="66" y="81"/>
                      <a:pt x="67" y="90"/>
                      <a:pt x="67" y="99"/>
                    </a:cubicBezTo>
                    <a:cubicBezTo>
                      <a:pt x="66" y="103"/>
                      <a:pt x="69" y="108"/>
                      <a:pt x="64" y="112"/>
                    </a:cubicBezTo>
                    <a:cubicBezTo>
                      <a:pt x="55" y="114"/>
                      <a:pt x="55" y="114"/>
                      <a:pt x="55" y="105"/>
                    </a:cubicBezTo>
                    <a:cubicBezTo>
                      <a:pt x="55" y="93"/>
                      <a:pt x="55" y="81"/>
                      <a:pt x="55" y="69"/>
                    </a:cubicBezTo>
                    <a:cubicBezTo>
                      <a:pt x="56" y="69"/>
                      <a:pt x="56" y="71"/>
                      <a:pt x="59" y="71"/>
                    </a:cubicBezTo>
                    <a:cubicBezTo>
                      <a:pt x="55" y="66"/>
                      <a:pt x="51" y="62"/>
                      <a:pt x="45" y="59"/>
                    </a:cubicBezTo>
                    <a:cubicBezTo>
                      <a:pt x="40" y="56"/>
                      <a:pt x="34" y="54"/>
                      <a:pt x="29" y="53"/>
                    </a:cubicBezTo>
                    <a:cubicBezTo>
                      <a:pt x="19" y="50"/>
                      <a:pt x="10" y="46"/>
                      <a:pt x="2" y="41"/>
                    </a:cubicBezTo>
                    <a:cubicBezTo>
                      <a:pt x="2" y="40"/>
                      <a:pt x="2" y="39"/>
                      <a:pt x="3" y="39"/>
                    </a:cubicBezTo>
                    <a:cubicBezTo>
                      <a:pt x="8" y="40"/>
                      <a:pt x="12" y="42"/>
                      <a:pt x="17" y="42"/>
                    </a:cubicBezTo>
                    <a:cubicBezTo>
                      <a:pt x="13" y="42"/>
                      <a:pt x="8" y="41"/>
                      <a:pt x="4" y="38"/>
                    </a:cubicBezTo>
                    <a:close/>
                  </a:path>
                </a:pathLst>
              </a:custGeom>
              <a:solidFill>
                <a:srgbClr val="EC7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1" name="Freeform 528"/>
              <p:cNvSpPr>
                <a:spLocks/>
              </p:cNvSpPr>
              <p:nvPr userDrawn="1"/>
            </p:nvSpPr>
            <p:spPr bwMode="auto">
              <a:xfrm>
                <a:off x="1646" y="-807"/>
                <a:ext cx="73" cy="276"/>
              </a:xfrm>
              <a:custGeom>
                <a:avLst/>
                <a:gdLst>
                  <a:gd name="T0" fmla="*/ 20 w 31"/>
                  <a:gd name="T1" fmla="*/ 116 h 116"/>
                  <a:gd name="T2" fmla="*/ 20 w 31"/>
                  <a:gd name="T3" fmla="*/ 91 h 116"/>
                  <a:gd name="T4" fmla="*/ 16 w 31"/>
                  <a:gd name="T5" fmla="*/ 55 h 116"/>
                  <a:gd name="T6" fmla="*/ 6 w 31"/>
                  <a:gd name="T7" fmla="*/ 46 h 116"/>
                  <a:gd name="T8" fmla="*/ 3 w 31"/>
                  <a:gd name="T9" fmla="*/ 47 h 116"/>
                  <a:gd name="T10" fmla="*/ 1 w 31"/>
                  <a:gd name="T11" fmla="*/ 37 h 116"/>
                  <a:gd name="T12" fmla="*/ 2 w 31"/>
                  <a:gd name="T13" fmla="*/ 31 h 116"/>
                  <a:gd name="T14" fmla="*/ 4 w 31"/>
                  <a:gd name="T15" fmla="*/ 33 h 116"/>
                  <a:gd name="T16" fmla="*/ 14 w 31"/>
                  <a:gd name="T17" fmla="*/ 45 h 116"/>
                  <a:gd name="T18" fmla="*/ 20 w 31"/>
                  <a:gd name="T19" fmla="*/ 53 h 116"/>
                  <a:gd name="T20" fmla="*/ 23 w 31"/>
                  <a:gd name="T21" fmla="*/ 77 h 116"/>
                  <a:gd name="T22" fmla="*/ 21 w 31"/>
                  <a:gd name="T23" fmla="*/ 56 h 116"/>
                  <a:gd name="T24" fmla="*/ 16 w 31"/>
                  <a:gd name="T25" fmla="*/ 32 h 116"/>
                  <a:gd name="T26" fmla="*/ 4 w 31"/>
                  <a:gd name="T27" fmla="*/ 12 h 116"/>
                  <a:gd name="T28" fmla="*/ 3 w 31"/>
                  <a:gd name="T29" fmla="*/ 22 h 116"/>
                  <a:gd name="T30" fmla="*/ 1 w 31"/>
                  <a:gd name="T31" fmla="*/ 29 h 116"/>
                  <a:gd name="T32" fmla="*/ 0 w 31"/>
                  <a:gd name="T33" fmla="*/ 2 h 116"/>
                  <a:gd name="T34" fmla="*/ 4 w 31"/>
                  <a:gd name="T35" fmla="*/ 1 h 116"/>
                  <a:gd name="T36" fmla="*/ 8 w 31"/>
                  <a:gd name="T37" fmla="*/ 9 h 116"/>
                  <a:gd name="T38" fmla="*/ 25 w 31"/>
                  <a:gd name="T39" fmla="*/ 24 h 116"/>
                  <a:gd name="T40" fmla="*/ 25 w 31"/>
                  <a:gd name="T41" fmla="*/ 25 h 116"/>
                  <a:gd name="T42" fmla="*/ 21 w 31"/>
                  <a:gd name="T43" fmla="*/ 35 h 116"/>
                  <a:gd name="T44" fmla="*/ 29 w 31"/>
                  <a:gd name="T45" fmla="*/ 72 h 116"/>
                  <a:gd name="T46" fmla="*/ 23 w 31"/>
                  <a:gd name="T47" fmla="*/ 88 h 116"/>
                  <a:gd name="T48" fmla="*/ 22 w 31"/>
                  <a:gd name="T49" fmla="*/ 94 h 116"/>
                  <a:gd name="T50" fmla="*/ 23 w 31"/>
                  <a:gd name="T51" fmla="*/ 96 h 116"/>
                  <a:gd name="T52" fmla="*/ 22 w 31"/>
                  <a:gd name="T53" fmla="*/ 116 h 116"/>
                  <a:gd name="T54" fmla="*/ 20 w 31"/>
                  <a:gd name="T5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116">
                    <a:moveTo>
                      <a:pt x="20" y="116"/>
                    </a:moveTo>
                    <a:cubicBezTo>
                      <a:pt x="20" y="108"/>
                      <a:pt x="19" y="100"/>
                      <a:pt x="20" y="91"/>
                    </a:cubicBezTo>
                    <a:cubicBezTo>
                      <a:pt x="21" y="79"/>
                      <a:pt x="17" y="67"/>
                      <a:pt x="16" y="55"/>
                    </a:cubicBezTo>
                    <a:cubicBezTo>
                      <a:pt x="16" y="49"/>
                      <a:pt x="12" y="46"/>
                      <a:pt x="6" y="46"/>
                    </a:cubicBezTo>
                    <a:cubicBezTo>
                      <a:pt x="5" y="46"/>
                      <a:pt x="5" y="47"/>
                      <a:pt x="3" y="47"/>
                    </a:cubicBezTo>
                    <a:cubicBezTo>
                      <a:pt x="2" y="43"/>
                      <a:pt x="1" y="40"/>
                      <a:pt x="1" y="37"/>
                    </a:cubicBezTo>
                    <a:cubicBezTo>
                      <a:pt x="1" y="35"/>
                      <a:pt x="0" y="33"/>
                      <a:pt x="2" y="31"/>
                    </a:cubicBezTo>
                    <a:cubicBezTo>
                      <a:pt x="3" y="32"/>
                      <a:pt x="4" y="32"/>
                      <a:pt x="4" y="33"/>
                    </a:cubicBezTo>
                    <a:cubicBezTo>
                      <a:pt x="4" y="39"/>
                      <a:pt x="8" y="43"/>
                      <a:pt x="14" y="45"/>
                    </a:cubicBezTo>
                    <a:cubicBezTo>
                      <a:pt x="18" y="46"/>
                      <a:pt x="20" y="49"/>
                      <a:pt x="20" y="53"/>
                    </a:cubicBezTo>
                    <a:cubicBezTo>
                      <a:pt x="20" y="62"/>
                      <a:pt x="23" y="70"/>
                      <a:pt x="23" y="77"/>
                    </a:cubicBezTo>
                    <a:cubicBezTo>
                      <a:pt x="22" y="71"/>
                      <a:pt x="23" y="63"/>
                      <a:pt x="21" y="56"/>
                    </a:cubicBezTo>
                    <a:cubicBezTo>
                      <a:pt x="20" y="48"/>
                      <a:pt x="18" y="40"/>
                      <a:pt x="16" y="32"/>
                    </a:cubicBezTo>
                    <a:cubicBezTo>
                      <a:pt x="14" y="24"/>
                      <a:pt x="5" y="20"/>
                      <a:pt x="4" y="12"/>
                    </a:cubicBezTo>
                    <a:cubicBezTo>
                      <a:pt x="3" y="15"/>
                      <a:pt x="4" y="19"/>
                      <a:pt x="3" y="22"/>
                    </a:cubicBezTo>
                    <a:cubicBezTo>
                      <a:pt x="3" y="25"/>
                      <a:pt x="4" y="28"/>
                      <a:pt x="1" y="29"/>
                    </a:cubicBezTo>
                    <a:cubicBezTo>
                      <a:pt x="0" y="20"/>
                      <a:pt x="0" y="11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3"/>
                      <a:pt x="7" y="6"/>
                      <a:pt x="8" y="9"/>
                    </a:cubicBezTo>
                    <a:cubicBezTo>
                      <a:pt x="12" y="16"/>
                      <a:pt x="16" y="23"/>
                      <a:pt x="25" y="24"/>
                    </a:cubicBezTo>
                    <a:cubicBezTo>
                      <a:pt x="25" y="24"/>
                      <a:pt x="25" y="25"/>
                      <a:pt x="25" y="25"/>
                    </a:cubicBezTo>
                    <a:cubicBezTo>
                      <a:pt x="19" y="26"/>
                      <a:pt x="19" y="30"/>
                      <a:pt x="21" y="35"/>
                    </a:cubicBezTo>
                    <a:cubicBezTo>
                      <a:pt x="24" y="48"/>
                      <a:pt x="26" y="60"/>
                      <a:pt x="29" y="72"/>
                    </a:cubicBezTo>
                    <a:cubicBezTo>
                      <a:pt x="31" y="79"/>
                      <a:pt x="24" y="83"/>
                      <a:pt x="23" y="88"/>
                    </a:cubicBezTo>
                    <a:cubicBezTo>
                      <a:pt x="23" y="90"/>
                      <a:pt x="20" y="91"/>
                      <a:pt x="22" y="94"/>
                    </a:cubicBezTo>
                    <a:cubicBezTo>
                      <a:pt x="23" y="95"/>
                      <a:pt x="23" y="95"/>
                      <a:pt x="23" y="96"/>
                    </a:cubicBezTo>
                    <a:cubicBezTo>
                      <a:pt x="22" y="103"/>
                      <a:pt x="23" y="109"/>
                      <a:pt x="22" y="116"/>
                    </a:cubicBezTo>
                    <a:cubicBezTo>
                      <a:pt x="21" y="116"/>
                      <a:pt x="21" y="116"/>
                      <a:pt x="20" y="116"/>
                    </a:cubicBezTo>
                    <a:close/>
                  </a:path>
                </a:pathLst>
              </a:custGeom>
              <a:solidFill>
                <a:srgbClr val="4E3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2" name="Freeform 529"/>
              <p:cNvSpPr>
                <a:spLocks/>
              </p:cNvSpPr>
              <p:nvPr userDrawn="1"/>
            </p:nvSpPr>
            <p:spPr bwMode="auto">
              <a:xfrm>
                <a:off x="1696" y="-598"/>
                <a:ext cx="16" cy="41"/>
              </a:xfrm>
              <a:custGeom>
                <a:avLst/>
                <a:gdLst>
                  <a:gd name="T0" fmla="*/ 1 w 7"/>
                  <a:gd name="T1" fmla="*/ 7 h 17"/>
                  <a:gd name="T2" fmla="*/ 1 w 7"/>
                  <a:gd name="T3" fmla="*/ 6 h 17"/>
                  <a:gd name="T4" fmla="*/ 7 w 7"/>
                  <a:gd name="T5" fmla="*/ 0 h 17"/>
                  <a:gd name="T6" fmla="*/ 3 w 7"/>
                  <a:gd name="T7" fmla="*/ 17 h 17"/>
                  <a:gd name="T8" fmla="*/ 3 w 7"/>
                  <a:gd name="T9" fmla="*/ 17 h 17"/>
                  <a:gd name="T10" fmla="*/ 1 w 7"/>
                  <a:gd name="T1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1" y="7"/>
                    </a:moveTo>
                    <a:cubicBezTo>
                      <a:pt x="1" y="7"/>
                      <a:pt x="1" y="6"/>
                      <a:pt x="1" y="6"/>
                    </a:cubicBezTo>
                    <a:cubicBezTo>
                      <a:pt x="3" y="4"/>
                      <a:pt x="5" y="2"/>
                      <a:pt x="7" y="0"/>
                    </a:cubicBezTo>
                    <a:cubicBezTo>
                      <a:pt x="7" y="7"/>
                      <a:pt x="7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4"/>
                      <a:pt x="4" y="10"/>
                      <a:pt x="1" y="7"/>
                    </a:cubicBezTo>
                    <a:close/>
                  </a:path>
                </a:pathLst>
              </a:custGeom>
              <a:solidFill>
                <a:srgbClr val="7B69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3" name="Freeform 530"/>
              <p:cNvSpPr>
                <a:spLocks/>
              </p:cNvSpPr>
              <p:nvPr userDrawn="1"/>
            </p:nvSpPr>
            <p:spPr bwMode="auto">
              <a:xfrm>
                <a:off x="1632" y="-892"/>
                <a:ext cx="106" cy="147"/>
              </a:xfrm>
              <a:custGeom>
                <a:avLst/>
                <a:gdLst>
                  <a:gd name="T0" fmla="*/ 31 w 45"/>
                  <a:gd name="T1" fmla="*/ 60 h 62"/>
                  <a:gd name="T2" fmla="*/ 18 w 45"/>
                  <a:gd name="T3" fmla="*/ 55 h 62"/>
                  <a:gd name="T4" fmla="*/ 9 w 45"/>
                  <a:gd name="T5" fmla="*/ 37 h 62"/>
                  <a:gd name="T6" fmla="*/ 1 w 45"/>
                  <a:gd name="T7" fmla="*/ 17 h 62"/>
                  <a:gd name="T8" fmla="*/ 2 w 45"/>
                  <a:gd name="T9" fmla="*/ 12 h 62"/>
                  <a:gd name="T10" fmla="*/ 6 w 45"/>
                  <a:gd name="T11" fmla="*/ 6 h 62"/>
                  <a:gd name="T12" fmla="*/ 12 w 45"/>
                  <a:gd name="T13" fmla="*/ 3 h 62"/>
                  <a:gd name="T14" fmla="*/ 20 w 45"/>
                  <a:gd name="T15" fmla="*/ 14 h 62"/>
                  <a:gd name="T16" fmla="*/ 27 w 45"/>
                  <a:gd name="T17" fmla="*/ 27 h 62"/>
                  <a:gd name="T18" fmla="*/ 27 w 45"/>
                  <a:gd name="T19" fmla="*/ 21 h 62"/>
                  <a:gd name="T20" fmla="*/ 30 w 45"/>
                  <a:gd name="T21" fmla="*/ 20 h 62"/>
                  <a:gd name="T22" fmla="*/ 45 w 45"/>
                  <a:gd name="T23" fmla="*/ 38 h 62"/>
                  <a:gd name="T24" fmla="*/ 31 w 45"/>
                  <a:gd name="T25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62">
                    <a:moveTo>
                      <a:pt x="31" y="60"/>
                    </a:moveTo>
                    <a:cubicBezTo>
                      <a:pt x="25" y="62"/>
                      <a:pt x="21" y="60"/>
                      <a:pt x="18" y="55"/>
                    </a:cubicBezTo>
                    <a:cubicBezTo>
                      <a:pt x="14" y="49"/>
                      <a:pt x="12" y="43"/>
                      <a:pt x="9" y="37"/>
                    </a:cubicBezTo>
                    <a:cubicBezTo>
                      <a:pt x="4" y="31"/>
                      <a:pt x="3" y="23"/>
                      <a:pt x="1" y="17"/>
                    </a:cubicBezTo>
                    <a:cubicBezTo>
                      <a:pt x="0" y="14"/>
                      <a:pt x="1" y="13"/>
                      <a:pt x="2" y="12"/>
                    </a:cubicBezTo>
                    <a:cubicBezTo>
                      <a:pt x="4" y="10"/>
                      <a:pt x="6" y="9"/>
                      <a:pt x="6" y="6"/>
                    </a:cubicBezTo>
                    <a:cubicBezTo>
                      <a:pt x="8" y="4"/>
                      <a:pt x="8" y="0"/>
                      <a:pt x="12" y="3"/>
                    </a:cubicBezTo>
                    <a:cubicBezTo>
                      <a:pt x="16" y="5"/>
                      <a:pt x="18" y="10"/>
                      <a:pt x="20" y="14"/>
                    </a:cubicBezTo>
                    <a:cubicBezTo>
                      <a:pt x="21" y="19"/>
                      <a:pt x="25" y="22"/>
                      <a:pt x="27" y="27"/>
                    </a:cubicBezTo>
                    <a:cubicBezTo>
                      <a:pt x="26" y="25"/>
                      <a:pt x="27" y="23"/>
                      <a:pt x="27" y="21"/>
                    </a:cubicBezTo>
                    <a:cubicBezTo>
                      <a:pt x="28" y="21"/>
                      <a:pt x="29" y="20"/>
                      <a:pt x="30" y="20"/>
                    </a:cubicBezTo>
                    <a:cubicBezTo>
                      <a:pt x="35" y="22"/>
                      <a:pt x="45" y="34"/>
                      <a:pt x="45" y="38"/>
                    </a:cubicBezTo>
                    <a:cubicBezTo>
                      <a:pt x="41" y="46"/>
                      <a:pt x="38" y="54"/>
                      <a:pt x="31" y="60"/>
                    </a:cubicBezTo>
                    <a:close/>
                  </a:path>
                </a:pathLst>
              </a:custGeom>
              <a:solidFill>
                <a:srgbClr val="F7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4" name="Freeform 531"/>
              <p:cNvSpPr>
                <a:spLocks/>
              </p:cNvSpPr>
              <p:nvPr userDrawn="1"/>
            </p:nvSpPr>
            <p:spPr bwMode="auto">
              <a:xfrm>
                <a:off x="1610" y="-997"/>
                <a:ext cx="102" cy="167"/>
              </a:xfrm>
              <a:custGeom>
                <a:avLst/>
                <a:gdLst>
                  <a:gd name="T0" fmla="*/ 28 w 43"/>
                  <a:gd name="T1" fmla="*/ 58 h 70"/>
                  <a:gd name="T2" fmla="*/ 21 w 43"/>
                  <a:gd name="T3" fmla="*/ 48 h 70"/>
                  <a:gd name="T4" fmla="*/ 17 w 43"/>
                  <a:gd name="T5" fmla="*/ 34 h 70"/>
                  <a:gd name="T6" fmla="*/ 13 w 43"/>
                  <a:gd name="T7" fmla="*/ 20 h 70"/>
                  <a:gd name="T8" fmla="*/ 11 w 43"/>
                  <a:gd name="T9" fmla="*/ 19 h 70"/>
                  <a:gd name="T10" fmla="*/ 10 w 43"/>
                  <a:gd name="T11" fmla="*/ 26 h 70"/>
                  <a:gd name="T12" fmla="*/ 2 w 43"/>
                  <a:gd name="T13" fmla="*/ 32 h 70"/>
                  <a:gd name="T14" fmla="*/ 1 w 43"/>
                  <a:gd name="T15" fmla="*/ 30 h 70"/>
                  <a:gd name="T16" fmla="*/ 1 w 43"/>
                  <a:gd name="T17" fmla="*/ 3 h 70"/>
                  <a:gd name="T18" fmla="*/ 4 w 43"/>
                  <a:gd name="T19" fmla="*/ 1 h 70"/>
                  <a:gd name="T20" fmla="*/ 29 w 43"/>
                  <a:gd name="T21" fmla="*/ 11 h 70"/>
                  <a:gd name="T22" fmla="*/ 39 w 43"/>
                  <a:gd name="T23" fmla="*/ 38 h 70"/>
                  <a:gd name="T24" fmla="*/ 37 w 43"/>
                  <a:gd name="T25" fmla="*/ 48 h 70"/>
                  <a:gd name="T26" fmla="*/ 38 w 43"/>
                  <a:gd name="T27" fmla="*/ 50 h 70"/>
                  <a:gd name="T28" fmla="*/ 40 w 43"/>
                  <a:gd name="T29" fmla="*/ 59 h 70"/>
                  <a:gd name="T30" fmla="*/ 39 w 43"/>
                  <a:gd name="T31" fmla="*/ 64 h 70"/>
                  <a:gd name="T32" fmla="*/ 37 w 43"/>
                  <a:gd name="T33" fmla="*/ 65 h 70"/>
                  <a:gd name="T34" fmla="*/ 32 w 43"/>
                  <a:gd name="T35" fmla="*/ 66 h 70"/>
                  <a:gd name="T36" fmla="*/ 28 w 43"/>
                  <a:gd name="T37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70">
                    <a:moveTo>
                      <a:pt x="28" y="58"/>
                    </a:moveTo>
                    <a:cubicBezTo>
                      <a:pt x="26" y="54"/>
                      <a:pt x="24" y="51"/>
                      <a:pt x="21" y="48"/>
                    </a:cubicBezTo>
                    <a:cubicBezTo>
                      <a:pt x="17" y="44"/>
                      <a:pt x="17" y="39"/>
                      <a:pt x="17" y="34"/>
                    </a:cubicBezTo>
                    <a:cubicBezTo>
                      <a:pt x="16" y="29"/>
                      <a:pt x="14" y="25"/>
                      <a:pt x="13" y="20"/>
                    </a:cubicBezTo>
                    <a:cubicBezTo>
                      <a:pt x="13" y="18"/>
                      <a:pt x="12" y="17"/>
                      <a:pt x="11" y="19"/>
                    </a:cubicBezTo>
                    <a:cubicBezTo>
                      <a:pt x="10" y="21"/>
                      <a:pt x="10" y="24"/>
                      <a:pt x="10" y="26"/>
                    </a:cubicBezTo>
                    <a:cubicBezTo>
                      <a:pt x="9" y="32"/>
                      <a:pt x="8" y="33"/>
                      <a:pt x="2" y="32"/>
                    </a:cubicBezTo>
                    <a:cubicBezTo>
                      <a:pt x="1" y="31"/>
                      <a:pt x="1" y="31"/>
                      <a:pt x="1" y="30"/>
                    </a:cubicBezTo>
                    <a:cubicBezTo>
                      <a:pt x="0" y="21"/>
                      <a:pt x="1" y="12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" y="4"/>
                      <a:pt x="22" y="5"/>
                      <a:pt x="29" y="11"/>
                    </a:cubicBezTo>
                    <a:cubicBezTo>
                      <a:pt x="39" y="17"/>
                      <a:pt x="40" y="27"/>
                      <a:pt x="39" y="38"/>
                    </a:cubicBezTo>
                    <a:cubicBezTo>
                      <a:pt x="38" y="41"/>
                      <a:pt x="36" y="45"/>
                      <a:pt x="37" y="48"/>
                    </a:cubicBezTo>
                    <a:cubicBezTo>
                      <a:pt x="37" y="49"/>
                      <a:pt x="37" y="50"/>
                      <a:pt x="38" y="50"/>
                    </a:cubicBezTo>
                    <a:cubicBezTo>
                      <a:pt x="38" y="53"/>
                      <a:pt x="43" y="55"/>
                      <a:pt x="40" y="59"/>
                    </a:cubicBezTo>
                    <a:cubicBezTo>
                      <a:pt x="40" y="61"/>
                      <a:pt x="39" y="63"/>
                      <a:pt x="39" y="64"/>
                    </a:cubicBezTo>
                    <a:cubicBezTo>
                      <a:pt x="38" y="64"/>
                      <a:pt x="38" y="65"/>
                      <a:pt x="37" y="65"/>
                    </a:cubicBezTo>
                    <a:cubicBezTo>
                      <a:pt x="36" y="69"/>
                      <a:pt x="35" y="70"/>
                      <a:pt x="32" y="66"/>
                    </a:cubicBezTo>
                    <a:cubicBezTo>
                      <a:pt x="31" y="63"/>
                      <a:pt x="29" y="61"/>
                      <a:pt x="28" y="58"/>
                    </a:cubicBezTo>
                    <a:close/>
                  </a:path>
                </a:pathLst>
              </a:custGeom>
              <a:solidFill>
                <a:srgbClr val="F7B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5" name="Freeform 532"/>
              <p:cNvSpPr>
                <a:spLocks/>
              </p:cNvSpPr>
              <p:nvPr userDrawn="1"/>
            </p:nvSpPr>
            <p:spPr bwMode="auto">
              <a:xfrm>
                <a:off x="1696" y="-878"/>
                <a:ext cx="21" cy="21"/>
              </a:xfrm>
              <a:custGeom>
                <a:avLst/>
                <a:gdLst>
                  <a:gd name="T0" fmla="*/ 4 w 9"/>
                  <a:gd name="T1" fmla="*/ 9 h 9"/>
                  <a:gd name="T2" fmla="*/ 0 w 9"/>
                  <a:gd name="T3" fmla="*/ 0 h 9"/>
                  <a:gd name="T4" fmla="*/ 9 w 9"/>
                  <a:gd name="T5" fmla="*/ 8 h 9"/>
                  <a:gd name="T6" fmla="*/ 8 w 9"/>
                  <a:gd name="T7" fmla="*/ 9 h 9"/>
                  <a:gd name="T8" fmla="*/ 4 w 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5" y="5"/>
                      <a:pt x="0" y="4"/>
                      <a:pt x="0" y="0"/>
                    </a:cubicBezTo>
                    <a:cubicBezTo>
                      <a:pt x="5" y="0"/>
                      <a:pt x="7" y="4"/>
                      <a:pt x="9" y="8"/>
                    </a:cubicBezTo>
                    <a:cubicBezTo>
                      <a:pt x="9" y="8"/>
                      <a:pt x="8" y="9"/>
                      <a:pt x="8" y="9"/>
                    </a:cubicBezTo>
                    <a:cubicBezTo>
                      <a:pt x="7" y="9"/>
                      <a:pt x="5" y="8"/>
                      <a:pt x="4" y="9"/>
                    </a:cubicBezTo>
                    <a:close/>
                  </a:path>
                </a:pathLst>
              </a:custGeom>
              <a:solidFill>
                <a:srgbClr val="5A4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6" name="Freeform 533"/>
              <p:cNvSpPr>
                <a:spLocks/>
              </p:cNvSpPr>
              <p:nvPr userDrawn="1"/>
            </p:nvSpPr>
            <p:spPr bwMode="auto">
              <a:xfrm>
                <a:off x="1696" y="-1006"/>
                <a:ext cx="66" cy="147"/>
              </a:xfrm>
              <a:custGeom>
                <a:avLst/>
                <a:gdLst>
                  <a:gd name="T0" fmla="*/ 23 w 28"/>
                  <a:gd name="T1" fmla="*/ 62 h 62"/>
                  <a:gd name="T2" fmla="*/ 17 w 28"/>
                  <a:gd name="T3" fmla="*/ 61 h 62"/>
                  <a:gd name="T4" fmla="*/ 0 w 28"/>
                  <a:gd name="T5" fmla="*/ 49 h 62"/>
                  <a:gd name="T6" fmla="*/ 13 w 28"/>
                  <a:gd name="T7" fmla="*/ 14 h 62"/>
                  <a:gd name="T8" fmla="*/ 20 w 28"/>
                  <a:gd name="T9" fmla="*/ 4 h 62"/>
                  <a:gd name="T10" fmla="*/ 26 w 28"/>
                  <a:gd name="T11" fmla="*/ 4 h 62"/>
                  <a:gd name="T12" fmla="*/ 26 w 28"/>
                  <a:gd name="T13" fmla="*/ 55 h 62"/>
                  <a:gd name="T14" fmla="*/ 23 w 28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2">
                    <a:moveTo>
                      <a:pt x="23" y="62"/>
                    </a:moveTo>
                    <a:cubicBezTo>
                      <a:pt x="21" y="62"/>
                      <a:pt x="19" y="62"/>
                      <a:pt x="17" y="61"/>
                    </a:cubicBezTo>
                    <a:cubicBezTo>
                      <a:pt x="8" y="61"/>
                      <a:pt x="5" y="54"/>
                      <a:pt x="0" y="49"/>
                    </a:cubicBezTo>
                    <a:cubicBezTo>
                      <a:pt x="3" y="37"/>
                      <a:pt x="5" y="24"/>
                      <a:pt x="13" y="14"/>
                    </a:cubicBezTo>
                    <a:cubicBezTo>
                      <a:pt x="16" y="11"/>
                      <a:pt x="17" y="7"/>
                      <a:pt x="20" y="4"/>
                    </a:cubicBezTo>
                    <a:cubicBezTo>
                      <a:pt x="22" y="3"/>
                      <a:pt x="24" y="0"/>
                      <a:pt x="26" y="4"/>
                    </a:cubicBezTo>
                    <a:cubicBezTo>
                      <a:pt x="28" y="21"/>
                      <a:pt x="28" y="38"/>
                      <a:pt x="26" y="55"/>
                    </a:cubicBezTo>
                    <a:cubicBezTo>
                      <a:pt x="25" y="58"/>
                      <a:pt x="26" y="60"/>
                      <a:pt x="23" y="62"/>
                    </a:cubicBezTo>
                    <a:close/>
                  </a:path>
                </a:pathLst>
              </a:custGeom>
              <a:solidFill>
                <a:srgbClr val="6BA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7" name="Freeform 534"/>
              <p:cNvSpPr>
                <a:spLocks/>
              </p:cNvSpPr>
              <p:nvPr userDrawn="1"/>
            </p:nvSpPr>
            <p:spPr bwMode="auto">
              <a:xfrm>
                <a:off x="1750" y="-1006"/>
                <a:ext cx="21" cy="149"/>
              </a:xfrm>
              <a:custGeom>
                <a:avLst/>
                <a:gdLst>
                  <a:gd name="T0" fmla="*/ 0 w 9"/>
                  <a:gd name="T1" fmla="*/ 62 h 63"/>
                  <a:gd name="T2" fmla="*/ 2 w 9"/>
                  <a:gd name="T3" fmla="*/ 3 h 63"/>
                  <a:gd name="T4" fmla="*/ 5 w 9"/>
                  <a:gd name="T5" fmla="*/ 0 h 63"/>
                  <a:gd name="T6" fmla="*/ 5 w 9"/>
                  <a:gd name="T7" fmla="*/ 20 h 63"/>
                  <a:gd name="T8" fmla="*/ 2 w 9"/>
                  <a:gd name="T9" fmla="*/ 63 h 63"/>
                  <a:gd name="T10" fmla="*/ 0 w 9"/>
                  <a:gd name="T1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3">
                    <a:moveTo>
                      <a:pt x="0" y="62"/>
                    </a:moveTo>
                    <a:cubicBezTo>
                      <a:pt x="4" y="43"/>
                      <a:pt x="4" y="23"/>
                      <a:pt x="2" y="3"/>
                    </a:cubicBezTo>
                    <a:cubicBezTo>
                      <a:pt x="2" y="2"/>
                      <a:pt x="2" y="0"/>
                      <a:pt x="5" y="0"/>
                    </a:cubicBezTo>
                    <a:cubicBezTo>
                      <a:pt x="5" y="7"/>
                      <a:pt x="4" y="14"/>
                      <a:pt x="5" y="20"/>
                    </a:cubicBezTo>
                    <a:cubicBezTo>
                      <a:pt x="9" y="35"/>
                      <a:pt x="3" y="48"/>
                      <a:pt x="2" y="63"/>
                    </a:cubicBezTo>
                    <a:cubicBezTo>
                      <a:pt x="2" y="63"/>
                      <a:pt x="1" y="62"/>
                      <a:pt x="0" y="62"/>
                    </a:cubicBezTo>
                    <a:close/>
                  </a:path>
                </a:pathLst>
              </a:custGeom>
              <a:solidFill>
                <a:srgbClr val="405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8" name="Freeform 535"/>
              <p:cNvSpPr>
                <a:spLocks/>
              </p:cNvSpPr>
              <p:nvPr userDrawn="1"/>
            </p:nvSpPr>
            <p:spPr bwMode="auto">
              <a:xfrm>
                <a:off x="1691" y="-887"/>
                <a:ext cx="61" cy="45"/>
              </a:xfrm>
              <a:custGeom>
                <a:avLst/>
                <a:gdLst>
                  <a:gd name="T0" fmla="*/ 4 w 26"/>
                  <a:gd name="T1" fmla="*/ 1 h 19"/>
                  <a:gd name="T2" fmla="*/ 8 w 26"/>
                  <a:gd name="T3" fmla="*/ 2 h 19"/>
                  <a:gd name="T4" fmla="*/ 19 w 26"/>
                  <a:gd name="T5" fmla="*/ 11 h 19"/>
                  <a:gd name="T6" fmla="*/ 19 w 26"/>
                  <a:gd name="T7" fmla="*/ 12 h 19"/>
                  <a:gd name="T8" fmla="*/ 25 w 26"/>
                  <a:gd name="T9" fmla="*/ 16 h 19"/>
                  <a:gd name="T10" fmla="*/ 17 w 26"/>
                  <a:gd name="T11" fmla="*/ 15 h 19"/>
                  <a:gd name="T12" fmla="*/ 11 w 26"/>
                  <a:gd name="T13" fmla="*/ 12 h 19"/>
                  <a:gd name="T14" fmla="*/ 2 w 26"/>
                  <a:gd name="T15" fmla="*/ 4 h 19"/>
                  <a:gd name="T16" fmla="*/ 2 w 26"/>
                  <a:gd name="T17" fmla="*/ 4 h 19"/>
                  <a:gd name="T18" fmla="*/ 4 w 26"/>
                  <a:gd name="T1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9">
                    <a:moveTo>
                      <a:pt x="4" y="1"/>
                    </a:moveTo>
                    <a:cubicBezTo>
                      <a:pt x="5" y="0"/>
                      <a:pt x="7" y="1"/>
                      <a:pt x="8" y="2"/>
                    </a:cubicBezTo>
                    <a:cubicBezTo>
                      <a:pt x="10" y="7"/>
                      <a:pt x="14" y="9"/>
                      <a:pt x="19" y="11"/>
                    </a:cubicBezTo>
                    <a:cubicBezTo>
                      <a:pt x="19" y="11"/>
                      <a:pt x="19" y="12"/>
                      <a:pt x="19" y="12"/>
                    </a:cubicBezTo>
                    <a:cubicBezTo>
                      <a:pt x="21" y="14"/>
                      <a:pt x="26" y="13"/>
                      <a:pt x="25" y="16"/>
                    </a:cubicBezTo>
                    <a:cubicBezTo>
                      <a:pt x="24" y="19"/>
                      <a:pt x="20" y="16"/>
                      <a:pt x="17" y="15"/>
                    </a:cubicBezTo>
                    <a:cubicBezTo>
                      <a:pt x="15" y="14"/>
                      <a:pt x="13" y="13"/>
                      <a:pt x="11" y="12"/>
                    </a:cubicBezTo>
                    <a:cubicBezTo>
                      <a:pt x="8" y="10"/>
                      <a:pt x="5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0" y="1"/>
                      <a:pt x="4" y="1"/>
                    </a:cubicBezTo>
                    <a:close/>
                  </a:path>
                </a:pathLst>
              </a:custGeom>
              <a:solidFill>
                <a:srgbClr val="799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9" name="Freeform 536"/>
              <p:cNvSpPr>
                <a:spLocks/>
              </p:cNvSpPr>
              <p:nvPr userDrawn="1"/>
            </p:nvSpPr>
            <p:spPr bwMode="auto">
              <a:xfrm>
                <a:off x="1693" y="-588"/>
                <a:ext cx="31" cy="57"/>
              </a:xfrm>
              <a:custGeom>
                <a:avLst/>
                <a:gdLst>
                  <a:gd name="T0" fmla="*/ 2 w 13"/>
                  <a:gd name="T1" fmla="*/ 3 h 24"/>
                  <a:gd name="T2" fmla="*/ 6 w 13"/>
                  <a:gd name="T3" fmla="*/ 5 h 24"/>
                  <a:gd name="T4" fmla="*/ 4 w 13"/>
                  <a:gd name="T5" fmla="*/ 13 h 24"/>
                  <a:gd name="T6" fmla="*/ 6 w 13"/>
                  <a:gd name="T7" fmla="*/ 18 h 24"/>
                  <a:gd name="T8" fmla="*/ 11 w 13"/>
                  <a:gd name="T9" fmla="*/ 23 h 24"/>
                  <a:gd name="T10" fmla="*/ 2 w 13"/>
                  <a:gd name="T11" fmla="*/ 24 h 24"/>
                  <a:gd name="T12" fmla="*/ 2 w 13"/>
                  <a:gd name="T1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2" y="3"/>
                    </a:moveTo>
                    <a:cubicBezTo>
                      <a:pt x="4" y="3"/>
                      <a:pt x="7" y="0"/>
                      <a:pt x="6" y="5"/>
                    </a:cubicBezTo>
                    <a:cubicBezTo>
                      <a:pt x="5" y="8"/>
                      <a:pt x="4" y="10"/>
                      <a:pt x="4" y="13"/>
                    </a:cubicBezTo>
                    <a:cubicBezTo>
                      <a:pt x="1" y="17"/>
                      <a:pt x="3" y="17"/>
                      <a:pt x="6" y="18"/>
                    </a:cubicBezTo>
                    <a:cubicBezTo>
                      <a:pt x="8" y="18"/>
                      <a:pt x="13" y="18"/>
                      <a:pt x="11" y="23"/>
                    </a:cubicBezTo>
                    <a:cubicBezTo>
                      <a:pt x="8" y="23"/>
                      <a:pt x="5" y="24"/>
                      <a:pt x="2" y="24"/>
                    </a:cubicBezTo>
                    <a:cubicBezTo>
                      <a:pt x="1" y="17"/>
                      <a:pt x="0" y="10"/>
                      <a:pt x="2" y="3"/>
                    </a:cubicBezTo>
                    <a:close/>
                  </a:path>
                </a:pathLst>
              </a:custGeom>
              <a:solidFill>
                <a:srgbClr val="9EB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0" name="Freeform 537"/>
              <p:cNvSpPr>
                <a:spLocks/>
              </p:cNvSpPr>
              <p:nvPr userDrawn="1"/>
            </p:nvSpPr>
            <p:spPr bwMode="auto">
              <a:xfrm>
                <a:off x="1693" y="-529"/>
                <a:ext cx="26" cy="26"/>
              </a:xfrm>
              <a:custGeom>
                <a:avLst/>
                <a:gdLst>
                  <a:gd name="T0" fmla="*/ 3 w 11"/>
                  <a:gd name="T1" fmla="*/ 11 h 11"/>
                  <a:gd name="T2" fmla="*/ 5 w 11"/>
                  <a:gd name="T3" fmla="*/ 1 h 11"/>
                  <a:gd name="T4" fmla="*/ 10 w 11"/>
                  <a:gd name="T5" fmla="*/ 2 h 11"/>
                  <a:gd name="T6" fmla="*/ 3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3" y="11"/>
                    </a:moveTo>
                    <a:cubicBezTo>
                      <a:pt x="3" y="7"/>
                      <a:pt x="0" y="3"/>
                      <a:pt x="5" y="1"/>
                    </a:cubicBezTo>
                    <a:cubicBezTo>
                      <a:pt x="6" y="0"/>
                      <a:pt x="10" y="0"/>
                      <a:pt x="10" y="2"/>
                    </a:cubicBezTo>
                    <a:cubicBezTo>
                      <a:pt x="11" y="7"/>
                      <a:pt x="7" y="8"/>
                      <a:pt x="3" y="11"/>
                    </a:cubicBezTo>
                    <a:close/>
                  </a:path>
                </a:pathLst>
              </a:custGeom>
              <a:solidFill>
                <a:srgbClr val="699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1" name="Freeform 538"/>
              <p:cNvSpPr>
                <a:spLocks/>
              </p:cNvSpPr>
              <p:nvPr userDrawn="1"/>
            </p:nvSpPr>
            <p:spPr bwMode="auto">
              <a:xfrm>
                <a:off x="1698" y="-512"/>
                <a:ext cx="21" cy="26"/>
              </a:xfrm>
              <a:custGeom>
                <a:avLst/>
                <a:gdLst>
                  <a:gd name="T0" fmla="*/ 9 w 9"/>
                  <a:gd name="T1" fmla="*/ 0 h 11"/>
                  <a:gd name="T2" fmla="*/ 1 w 9"/>
                  <a:gd name="T3" fmla="*/ 11 h 11"/>
                  <a:gd name="T4" fmla="*/ 9 w 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9" y="6"/>
                      <a:pt x="4" y="8"/>
                      <a:pt x="1" y="11"/>
                    </a:cubicBezTo>
                    <a:cubicBezTo>
                      <a:pt x="0" y="5"/>
                      <a:pt x="6" y="4"/>
                      <a:pt x="9" y="0"/>
                    </a:cubicBezTo>
                    <a:close/>
                  </a:path>
                </a:pathLst>
              </a:custGeom>
              <a:solidFill>
                <a:srgbClr val="F6E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2" name="Freeform 539"/>
              <p:cNvSpPr>
                <a:spLocks/>
              </p:cNvSpPr>
              <p:nvPr userDrawn="1"/>
            </p:nvSpPr>
            <p:spPr bwMode="auto">
              <a:xfrm>
                <a:off x="1368" y="-807"/>
                <a:ext cx="26" cy="129"/>
              </a:xfrm>
              <a:custGeom>
                <a:avLst/>
                <a:gdLst>
                  <a:gd name="T0" fmla="*/ 3 w 11"/>
                  <a:gd name="T1" fmla="*/ 1 h 54"/>
                  <a:gd name="T2" fmla="*/ 11 w 11"/>
                  <a:gd name="T3" fmla="*/ 52 h 54"/>
                  <a:gd name="T4" fmla="*/ 10 w 11"/>
                  <a:gd name="T5" fmla="*/ 52 h 54"/>
                  <a:gd name="T6" fmla="*/ 5 w 11"/>
                  <a:gd name="T7" fmla="*/ 31 h 54"/>
                  <a:gd name="T8" fmla="*/ 3 w 11"/>
                  <a:gd name="T9" fmla="*/ 54 h 54"/>
                  <a:gd name="T10" fmla="*/ 1 w 11"/>
                  <a:gd name="T11" fmla="*/ 50 h 54"/>
                  <a:gd name="T12" fmla="*/ 2 w 11"/>
                  <a:gd name="T13" fmla="*/ 1 h 54"/>
                  <a:gd name="T14" fmla="*/ 3 w 11"/>
                  <a:gd name="T15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4">
                    <a:moveTo>
                      <a:pt x="3" y="1"/>
                    </a:moveTo>
                    <a:cubicBezTo>
                      <a:pt x="4" y="18"/>
                      <a:pt x="8" y="35"/>
                      <a:pt x="11" y="52"/>
                    </a:cubicBezTo>
                    <a:cubicBezTo>
                      <a:pt x="11" y="53"/>
                      <a:pt x="11" y="53"/>
                      <a:pt x="10" y="52"/>
                    </a:cubicBezTo>
                    <a:cubicBezTo>
                      <a:pt x="9" y="45"/>
                      <a:pt x="7" y="38"/>
                      <a:pt x="5" y="31"/>
                    </a:cubicBezTo>
                    <a:cubicBezTo>
                      <a:pt x="3" y="39"/>
                      <a:pt x="3" y="46"/>
                      <a:pt x="3" y="54"/>
                    </a:cubicBezTo>
                    <a:cubicBezTo>
                      <a:pt x="0" y="54"/>
                      <a:pt x="1" y="52"/>
                      <a:pt x="1" y="50"/>
                    </a:cubicBezTo>
                    <a:cubicBezTo>
                      <a:pt x="3" y="34"/>
                      <a:pt x="4" y="17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7C5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3" name="Freeform 540"/>
              <p:cNvSpPr>
                <a:spLocks/>
              </p:cNvSpPr>
              <p:nvPr userDrawn="1"/>
            </p:nvSpPr>
            <p:spPr bwMode="auto">
              <a:xfrm>
                <a:off x="1392" y="-683"/>
                <a:ext cx="10" cy="47"/>
              </a:xfrm>
              <a:custGeom>
                <a:avLst/>
                <a:gdLst>
                  <a:gd name="T0" fmla="*/ 0 w 4"/>
                  <a:gd name="T1" fmla="*/ 0 h 20"/>
                  <a:gd name="T2" fmla="*/ 1 w 4"/>
                  <a:gd name="T3" fmla="*/ 0 h 20"/>
                  <a:gd name="T4" fmla="*/ 3 w 4"/>
                  <a:gd name="T5" fmla="*/ 2 h 20"/>
                  <a:gd name="T6" fmla="*/ 4 w 4"/>
                  <a:gd name="T7" fmla="*/ 0 h 20"/>
                  <a:gd name="T8" fmla="*/ 4 w 4"/>
                  <a:gd name="T9" fmla="*/ 14 h 20"/>
                  <a:gd name="T10" fmla="*/ 0 w 4"/>
                  <a:gd name="T11" fmla="*/ 20 h 20"/>
                  <a:gd name="T12" fmla="*/ 0 w 4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0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3"/>
                      <a:pt x="3" y="2"/>
                    </a:cubicBezTo>
                    <a:cubicBezTo>
                      <a:pt x="3" y="2"/>
                      <a:pt x="3" y="0"/>
                      <a:pt x="4" y="0"/>
                    </a:cubicBezTo>
                    <a:cubicBezTo>
                      <a:pt x="4" y="5"/>
                      <a:pt x="4" y="9"/>
                      <a:pt x="4" y="14"/>
                    </a:cubicBezTo>
                    <a:cubicBezTo>
                      <a:pt x="3" y="16"/>
                      <a:pt x="3" y="19"/>
                      <a:pt x="0" y="20"/>
                    </a:cubicBezTo>
                    <a:cubicBezTo>
                      <a:pt x="3" y="13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7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4" name="Freeform 541"/>
              <p:cNvSpPr>
                <a:spLocks/>
              </p:cNvSpPr>
              <p:nvPr userDrawn="1"/>
            </p:nvSpPr>
            <p:spPr bwMode="auto">
              <a:xfrm>
                <a:off x="1366" y="-678"/>
                <a:ext cx="21" cy="28"/>
              </a:xfrm>
              <a:custGeom>
                <a:avLst/>
                <a:gdLst>
                  <a:gd name="T0" fmla="*/ 0 w 9"/>
                  <a:gd name="T1" fmla="*/ 12 h 12"/>
                  <a:gd name="T2" fmla="*/ 4 w 9"/>
                  <a:gd name="T3" fmla="*/ 0 h 12"/>
                  <a:gd name="T4" fmla="*/ 0 w 9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cubicBezTo>
                      <a:pt x="3" y="9"/>
                      <a:pt x="7" y="5"/>
                      <a:pt x="4" y="0"/>
                    </a:cubicBezTo>
                    <a:cubicBezTo>
                      <a:pt x="9" y="5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rgbClr val="7C5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5" name="Freeform 542"/>
              <p:cNvSpPr>
                <a:spLocks/>
              </p:cNvSpPr>
              <p:nvPr userDrawn="1"/>
            </p:nvSpPr>
            <p:spPr bwMode="auto">
              <a:xfrm>
                <a:off x="2072" y="-695"/>
                <a:ext cx="98" cy="145"/>
              </a:xfrm>
              <a:custGeom>
                <a:avLst/>
                <a:gdLst>
                  <a:gd name="T0" fmla="*/ 11 w 41"/>
                  <a:gd name="T1" fmla="*/ 61 h 61"/>
                  <a:gd name="T2" fmla="*/ 6 w 41"/>
                  <a:gd name="T3" fmla="*/ 54 h 61"/>
                  <a:gd name="T4" fmla="*/ 2 w 41"/>
                  <a:gd name="T5" fmla="*/ 19 h 61"/>
                  <a:gd name="T6" fmla="*/ 2 w 41"/>
                  <a:gd name="T7" fmla="*/ 10 h 61"/>
                  <a:gd name="T8" fmla="*/ 7 w 41"/>
                  <a:gd name="T9" fmla="*/ 0 h 61"/>
                  <a:gd name="T10" fmla="*/ 14 w 41"/>
                  <a:gd name="T11" fmla="*/ 12 h 61"/>
                  <a:gd name="T12" fmla="*/ 14 w 41"/>
                  <a:gd name="T13" fmla="*/ 12 h 61"/>
                  <a:gd name="T14" fmla="*/ 38 w 41"/>
                  <a:gd name="T15" fmla="*/ 26 h 61"/>
                  <a:gd name="T16" fmla="*/ 34 w 41"/>
                  <a:gd name="T17" fmla="*/ 28 h 61"/>
                  <a:gd name="T18" fmla="*/ 20 w 41"/>
                  <a:gd name="T19" fmla="*/ 25 h 61"/>
                  <a:gd name="T20" fmla="*/ 35 w 41"/>
                  <a:gd name="T21" fmla="*/ 30 h 61"/>
                  <a:gd name="T22" fmla="*/ 37 w 41"/>
                  <a:gd name="T23" fmla="*/ 37 h 61"/>
                  <a:gd name="T24" fmla="*/ 32 w 41"/>
                  <a:gd name="T25" fmla="*/ 40 h 61"/>
                  <a:gd name="T26" fmla="*/ 38 w 41"/>
                  <a:gd name="T27" fmla="*/ 39 h 61"/>
                  <a:gd name="T28" fmla="*/ 34 w 41"/>
                  <a:gd name="T29" fmla="*/ 44 h 61"/>
                  <a:gd name="T30" fmla="*/ 27 w 41"/>
                  <a:gd name="T31" fmla="*/ 48 h 61"/>
                  <a:gd name="T32" fmla="*/ 19 w 41"/>
                  <a:gd name="T33" fmla="*/ 54 h 61"/>
                  <a:gd name="T34" fmla="*/ 11 w 41"/>
                  <a:gd name="T3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1">
                    <a:moveTo>
                      <a:pt x="11" y="61"/>
                    </a:moveTo>
                    <a:cubicBezTo>
                      <a:pt x="7" y="60"/>
                      <a:pt x="6" y="57"/>
                      <a:pt x="6" y="54"/>
                    </a:cubicBezTo>
                    <a:cubicBezTo>
                      <a:pt x="2" y="43"/>
                      <a:pt x="0" y="31"/>
                      <a:pt x="2" y="19"/>
                    </a:cubicBezTo>
                    <a:cubicBezTo>
                      <a:pt x="2" y="16"/>
                      <a:pt x="2" y="13"/>
                      <a:pt x="2" y="10"/>
                    </a:cubicBezTo>
                    <a:cubicBezTo>
                      <a:pt x="2" y="6"/>
                      <a:pt x="3" y="3"/>
                      <a:pt x="7" y="0"/>
                    </a:cubicBezTo>
                    <a:cubicBezTo>
                      <a:pt x="8" y="5"/>
                      <a:pt x="6" y="11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1" y="18"/>
                      <a:pt x="30" y="21"/>
                      <a:pt x="38" y="26"/>
                    </a:cubicBezTo>
                    <a:cubicBezTo>
                      <a:pt x="38" y="30"/>
                      <a:pt x="35" y="29"/>
                      <a:pt x="34" y="28"/>
                    </a:cubicBezTo>
                    <a:cubicBezTo>
                      <a:pt x="29" y="27"/>
                      <a:pt x="25" y="26"/>
                      <a:pt x="20" y="25"/>
                    </a:cubicBezTo>
                    <a:cubicBezTo>
                      <a:pt x="24" y="28"/>
                      <a:pt x="29" y="30"/>
                      <a:pt x="35" y="30"/>
                    </a:cubicBezTo>
                    <a:cubicBezTo>
                      <a:pt x="41" y="31"/>
                      <a:pt x="40" y="34"/>
                      <a:pt x="37" y="37"/>
                    </a:cubicBezTo>
                    <a:cubicBezTo>
                      <a:pt x="35" y="39"/>
                      <a:pt x="33" y="39"/>
                      <a:pt x="32" y="40"/>
                    </a:cubicBezTo>
                    <a:cubicBezTo>
                      <a:pt x="34" y="39"/>
                      <a:pt x="36" y="37"/>
                      <a:pt x="38" y="39"/>
                    </a:cubicBezTo>
                    <a:cubicBezTo>
                      <a:pt x="39" y="42"/>
                      <a:pt x="35" y="42"/>
                      <a:pt x="34" y="44"/>
                    </a:cubicBezTo>
                    <a:cubicBezTo>
                      <a:pt x="32" y="45"/>
                      <a:pt x="29" y="47"/>
                      <a:pt x="27" y="48"/>
                    </a:cubicBezTo>
                    <a:cubicBezTo>
                      <a:pt x="24" y="50"/>
                      <a:pt x="21" y="51"/>
                      <a:pt x="19" y="54"/>
                    </a:cubicBezTo>
                    <a:cubicBezTo>
                      <a:pt x="15" y="55"/>
                      <a:pt x="11" y="55"/>
                      <a:pt x="11" y="61"/>
                    </a:cubicBezTo>
                    <a:close/>
                  </a:path>
                </a:pathLst>
              </a:custGeom>
              <a:solidFill>
                <a:srgbClr val="A95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6" name="Freeform 543"/>
              <p:cNvSpPr>
                <a:spLocks/>
              </p:cNvSpPr>
              <p:nvPr userDrawn="1"/>
            </p:nvSpPr>
            <p:spPr bwMode="auto">
              <a:xfrm>
                <a:off x="2196" y="-612"/>
                <a:ext cx="54" cy="138"/>
              </a:xfrm>
              <a:custGeom>
                <a:avLst/>
                <a:gdLst>
                  <a:gd name="T0" fmla="*/ 14 w 23"/>
                  <a:gd name="T1" fmla="*/ 16 h 58"/>
                  <a:gd name="T2" fmla="*/ 21 w 23"/>
                  <a:gd name="T3" fmla="*/ 40 h 58"/>
                  <a:gd name="T4" fmla="*/ 22 w 23"/>
                  <a:gd name="T5" fmla="*/ 55 h 58"/>
                  <a:gd name="T6" fmla="*/ 11 w 23"/>
                  <a:gd name="T7" fmla="*/ 57 h 58"/>
                  <a:gd name="T8" fmla="*/ 4 w 23"/>
                  <a:gd name="T9" fmla="*/ 50 h 58"/>
                  <a:gd name="T10" fmla="*/ 1 w 23"/>
                  <a:gd name="T11" fmla="*/ 12 h 58"/>
                  <a:gd name="T12" fmla="*/ 0 w 23"/>
                  <a:gd name="T13" fmla="*/ 7 h 58"/>
                  <a:gd name="T14" fmla="*/ 4 w 23"/>
                  <a:gd name="T15" fmla="*/ 1 h 58"/>
                  <a:gd name="T16" fmla="*/ 8 w 23"/>
                  <a:gd name="T17" fmla="*/ 5 h 58"/>
                  <a:gd name="T18" fmla="*/ 14 w 23"/>
                  <a:gd name="T19" fmla="*/ 1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58">
                    <a:moveTo>
                      <a:pt x="14" y="16"/>
                    </a:moveTo>
                    <a:cubicBezTo>
                      <a:pt x="16" y="24"/>
                      <a:pt x="19" y="32"/>
                      <a:pt x="21" y="40"/>
                    </a:cubicBezTo>
                    <a:cubicBezTo>
                      <a:pt x="22" y="45"/>
                      <a:pt x="23" y="50"/>
                      <a:pt x="22" y="55"/>
                    </a:cubicBezTo>
                    <a:cubicBezTo>
                      <a:pt x="19" y="57"/>
                      <a:pt x="15" y="57"/>
                      <a:pt x="11" y="57"/>
                    </a:cubicBezTo>
                    <a:cubicBezTo>
                      <a:pt x="7" y="58"/>
                      <a:pt x="5" y="54"/>
                      <a:pt x="4" y="50"/>
                    </a:cubicBezTo>
                    <a:cubicBezTo>
                      <a:pt x="3" y="37"/>
                      <a:pt x="1" y="25"/>
                      <a:pt x="1" y="12"/>
                    </a:cubicBezTo>
                    <a:cubicBezTo>
                      <a:pt x="1" y="10"/>
                      <a:pt x="1" y="9"/>
                      <a:pt x="0" y="7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7" y="0"/>
                      <a:pt x="7" y="3"/>
                      <a:pt x="8" y="5"/>
                    </a:cubicBezTo>
                    <a:cubicBezTo>
                      <a:pt x="10" y="9"/>
                      <a:pt x="12" y="13"/>
                      <a:pt x="14" y="16"/>
                    </a:cubicBezTo>
                    <a:close/>
                  </a:path>
                </a:pathLst>
              </a:custGeom>
              <a:solidFill>
                <a:srgbClr val="A95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7" name="Freeform 544"/>
              <p:cNvSpPr>
                <a:spLocks/>
              </p:cNvSpPr>
              <p:nvPr userDrawn="1"/>
            </p:nvSpPr>
            <p:spPr bwMode="auto">
              <a:xfrm>
                <a:off x="2167" y="-598"/>
                <a:ext cx="83" cy="131"/>
              </a:xfrm>
              <a:custGeom>
                <a:avLst/>
                <a:gdLst>
                  <a:gd name="T0" fmla="*/ 13 w 35"/>
                  <a:gd name="T1" fmla="*/ 6 h 55"/>
                  <a:gd name="T2" fmla="*/ 17 w 35"/>
                  <a:gd name="T3" fmla="*/ 36 h 55"/>
                  <a:gd name="T4" fmla="*/ 32 w 35"/>
                  <a:gd name="T5" fmla="*/ 49 h 55"/>
                  <a:gd name="T6" fmla="*/ 34 w 35"/>
                  <a:gd name="T7" fmla="*/ 49 h 55"/>
                  <a:gd name="T8" fmla="*/ 35 w 35"/>
                  <a:gd name="T9" fmla="*/ 50 h 55"/>
                  <a:gd name="T10" fmla="*/ 32 w 35"/>
                  <a:gd name="T11" fmla="*/ 52 h 55"/>
                  <a:gd name="T12" fmla="*/ 18 w 35"/>
                  <a:gd name="T13" fmla="*/ 53 h 55"/>
                  <a:gd name="T14" fmla="*/ 16 w 35"/>
                  <a:gd name="T15" fmla="*/ 53 h 55"/>
                  <a:gd name="T16" fmla="*/ 11 w 35"/>
                  <a:gd name="T17" fmla="*/ 10 h 55"/>
                  <a:gd name="T18" fmla="*/ 9 w 35"/>
                  <a:gd name="T19" fmla="*/ 12 h 55"/>
                  <a:gd name="T20" fmla="*/ 6 w 35"/>
                  <a:gd name="T21" fmla="*/ 32 h 55"/>
                  <a:gd name="T22" fmla="*/ 1 w 35"/>
                  <a:gd name="T23" fmla="*/ 39 h 55"/>
                  <a:gd name="T24" fmla="*/ 0 w 35"/>
                  <a:gd name="T25" fmla="*/ 39 h 55"/>
                  <a:gd name="T26" fmla="*/ 7 w 35"/>
                  <a:gd name="T27" fmla="*/ 10 h 55"/>
                  <a:gd name="T28" fmla="*/ 10 w 35"/>
                  <a:gd name="T29" fmla="*/ 0 h 55"/>
                  <a:gd name="T30" fmla="*/ 11 w 35"/>
                  <a:gd name="T31" fmla="*/ 6 h 55"/>
                  <a:gd name="T32" fmla="*/ 12 w 35"/>
                  <a:gd name="T33" fmla="*/ 6 h 55"/>
                  <a:gd name="T34" fmla="*/ 13 w 35"/>
                  <a:gd name="T35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55">
                    <a:moveTo>
                      <a:pt x="13" y="6"/>
                    </a:moveTo>
                    <a:cubicBezTo>
                      <a:pt x="15" y="16"/>
                      <a:pt x="16" y="26"/>
                      <a:pt x="17" y="36"/>
                    </a:cubicBezTo>
                    <a:cubicBezTo>
                      <a:pt x="18" y="49"/>
                      <a:pt x="19" y="50"/>
                      <a:pt x="32" y="49"/>
                    </a:cubicBezTo>
                    <a:cubicBezTo>
                      <a:pt x="32" y="49"/>
                      <a:pt x="33" y="49"/>
                      <a:pt x="34" y="49"/>
                    </a:cubicBezTo>
                    <a:cubicBezTo>
                      <a:pt x="34" y="49"/>
                      <a:pt x="34" y="50"/>
                      <a:pt x="35" y="50"/>
                    </a:cubicBezTo>
                    <a:cubicBezTo>
                      <a:pt x="33" y="50"/>
                      <a:pt x="32" y="51"/>
                      <a:pt x="32" y="52"/>
                    </a:cubicBezTo>
                    <a:cubicBezTo>
                      <a:pt x="27" y="54"/>
                      <a:pt x="23" y="55"/>
                      <a:pt x="18" y="53"/>
                    </a:cubicBezTo>
                    <a:cubicBezTo>
                      <a:pt x="18" y="53"/>
                      <a:pt x="17" y="53"/>
                      <a:pt x="16" y="53"/>
                    </a:cubicBezTo>
                    <a:cubicBezTo>
                      <a:pt x="13" y="39"/>
                      <a:pt x="14" y="24"/>
                      <a:pt x="11" y="10"/>
                    </a:cubicBezTo>
                    <a:cubicBezTo>
                      <a:pt x="11" y="11"/>
                      <a:pt x="10" y="11"/>
                      <a:pt x="9" y="12"/>
                    </a:cubicBezTo>
                    <a:cubicBezTo>
                      <a:pt x="7" y="18"/>
                      <a:pt x="7" y="25"/>
                      <a:pt x="6" y="32"/>
                    </a:cubicBezTo>
                    <a:cubicBezTo>
                      <a:pt x="5" y="35"/>
                      <a:pt x="6" y="39"/>
                      <a:pt x="1" y="39"/>
                    </a:cubicBezTo>
                    <a:cubicBezTo>
                      <a:pt x="1" y="39"/>
                      <a:pt x="0" y="39"/>
                      <a:pt x="0" y="39"/>
                    </a:cubicBezTo>
                    <a:cubicBezTo>
                      <a:pt x="2" y="30"/>
                      <a:pt x="4" y="20"/>
                      <a:pt x="7" y="10"/>
                    </a:cubicBezTo>
                    <a:cubicBezTo>
                      <a:pt x="10" y="8"/>
                      <a:pt x="9" y="4"/>
                      <a:pt x="10" y="0"/>
                    </a:cubicBezTo>
                    <a:cubicBezTo>
                      <a:pt x="12" y="2"/>
                      <a:pt x="10" y="4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3" y="6"/>
                    </a:cubicBezTo>
                    <a:close/>
                  </a:path>
                </a:pathLst>
              </a:custGeom>
              <a:solidFill>
                <a:srgbClr val="723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8" name="Freeform 545"/>
              <p:cNvSpPr>
                <a:spLocks/>
              </p:cNvSpPr>
              <p:nvPr userDrawn="1"/>
            </p:nvSpPr>
            <p:spPr bwMode="auto">
              <a:xfrm>
                <a:off x="2170" y="-629"/>
                <a:ext cx="35" cy="26"/>
              </a:xfrm>
              <a:custGeom>
                <a:avLst/>
                <a:gdLst>
                  <a:gd name="T0" fmla="*/ 15 w 15"/>
                  <a:gd name="T1" fmla="*/ 3 h 11"/>
                  <a:gd name="T2" fmla="*/ 5 w 15"/>
                  <a:gd name="T3" fmla="*/ 10 h 11"/>
                  <a:gd name="T4" fmla="*/ 1 w 15"/>
                  <a:gd name="T5" fmla="*/ 6 h 11"/>
                  <a:gd name="T6" fmla="*/ 12 w 15"/>
                  <a:gd name="T7" fmla="*/ 1 h 11"/>
                  <a:gd name="T8" fmla="*/ 15 w 15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5" y="3"/>
                    </a:moveTo>
                    <a:cubicBezTo>
                      <a:pt x="15" y="5"/>
                      <a:pt x="8" y="11"/>
                      <a:pt x="5" y="10"/>
                    </a:cubicBezTo>
                    <a:cubicBezTo>
                      <a:pt x="2" y="10"/>
                      <a:pt x="0" y="9"/>
                      <a:pt x="1" y="6"/>
                    </a:cubicBezTo>
                    <a:cubicBezTo>
                      <a:pt x="2" y="0"/>
                      <a:pt x="9" y="4"/>
                      <a:pt x="12" y="1"/>
                    </a:cubicBezTo>
                    <a:cubicBezTo>
                      <a:pt x="13" y="0"/>
                      <a:pt x="15" y="1"/>
                      <a:pt x="15" y="3"/>
                    </a:cubicBezTo>
                    <a:close/>
                  </a:path>
                </a:pathLst>
              </a:custGeom>
              <a:solidFill>
                <a:srgbClr val="A85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9" name="Freeform 546"/>
              <p:cNvSpPr>
                <a:spLocks/>
              </p:cNvSpPr>
              <p:nvPr userDrawn="1"/>
            </p:nvSpPr>
            <p:spPr bwMode="auto">
              <a:xfrm>
                <a:off x="2106" y="-667"/>
                <a:ext cx="61" cy="34"/>
              </a:xfrm>
              <a:custGeom>
                <a:avLst/>
                <a:gdLst>
                  <a:gd name="T0" fmla="*/ 24 w 26"/>
                  <a:gd name="T1" fmla="*/ 14 h 14"/>
                  <a:gd name="T2" fmla="*/ 0 w 26"/>
                  <a:gd name="T3" fmla="*/ 0 h 14"/>
                  <a:gd name="T4" fmla="*/ 26 w 26"/>
                  <a:gd name="T5" fmla="*/ 14 h 14"/>
                  <a:gd name="T6" fmla="*/ 24 w 2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4">
                    <a:moveTo>
                      <a:pt x="24" y="14"/>
                    </a:moveTo>
                    <a:cubicBezTo>
                      <a:pt x="15" y="11"/>
                      <a:pt x="6" y="7"/>
                      <a:pt x="0" y="0"/>
                    </a:cubicBezTo>
                    <a:cubicBezTo>
                      <a:pt x="8" y="5"/>
                      <a:pt x="17" y="9"/>
                      <a:pt x="26" y="14"/>
                    </a:cubicBezTo>
                    <a:cubicBezTo>
                      <a:pt x="26" y="14"/>
                      <a:pt x="25" y="14"/>
                      <a:pt x="24" y="14"/>
                    </a:cubicBezTo>
                    <a:close/>
                  </a:path>
                </a:pathLst>
              </a:custGeom>
              <a:solidFill>
                <a:srgbClr val="77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0" name="Freeform 547"/>
              <p:cNvSpPr>
                <a:spLocks/>
              </p:cNvSpPr>
              <p:nvPr userDrawn="1"/>
            </p:nvSpPr>
            <p:spPr bwMode="auto">
              <a:xfrm>
                <a:off x="2170" y="-643"/>
                <a:ext cx="33" cy="24"/>
              </a:xfrm>
              <a:custGeom>
                <a:avLst/>
                <a:gdLst>
                  <a:gd name="T0" fmla="*/ 11 w 14"/>
                  <a:gd name="T1" fmla="*/ 1 h 10"/>
                  <a:gd name="T2" fmla="*/ 11 w 14"/>
                  <a:gd name="T3" fmla="*/ 5 h 10"/>
                  <a:gd name="T4" fmla="*/ 0 w 14"/>
                  <a:gd name="T5" fmla="*/ 4 h 10"/>
                  <a:gd name="T6" fmla="*/ 0 w 14"/>
                  <a:gd name="T7" fmla="*/ 4 h 10"/>
                  <a:gd name="T8" fmla="*/ 11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1" y="1"/>
                    </a:moveTo>
                    <a:cubicBezTo>
                      <a:pt x="10" y="3"/>
                      <a:pt x="14" y="4"/>
                      <a:pt x="11" y="5"/>
                    </a:cubicBezTo>
                    <a:cubicBezTo>
                      <a:pt x="7" y="6"/>
                      <a:pt x="3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1"/>
                      <a:pt x="7" y="0"/>
                      <a:pt x="11" y="1"/>
                    </a:cubicBezTo>
                    <a:close/>
                  </a:path>
                </a:pathLst>
              </a:custGeom>
              <a:solidFill>
                <a:srgbClr val="A05F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1" name="Freeform 548"/>
              <p:cNvSpPr>
                <a:spLocks/>
              </p:cNvSpPr>
              <p:nvPr userDrawn="1"/>
            </p:nvSpPr>
            <p:spPr bwMode="auto">
              <a:xfrm>
                <a:off x="2139" y="-607"/>
                <a:ext cx="23" cy="12"/>
              </a:xfrm>
              <a:custGeom>
                <a:avLst/>
                <a:gdLst>
                  <a:gd name="T0" fmla="*/ 10 w 10"/>
                  <a:gd name="T1" fmla="*/ 2 h 5"/>
                  <a:gd name="T2" fmla="*/ 0 w 10"/>
                  <a:gd name="T3" fmla="*/ 4 h 5"/>
                  <a:gd name="T4" fmla="*/ 9 w 10"/>
                  <a:gd name="T5" fmla="*/ 0 h 5"/>
                  <a:gd name="T6" fmla="*/ 10 w 10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7" y="2"/>
                      <a:pt x="4" y="5"/>
                      <a:pt x="0" y="4"/>
                    </a:cubicBezTo>
                    <a:cubicBezTo>
                      <a:pt x="3" y="3"/>
                      <a:pt x="5" y="0"/>
                      <a:pt x="9" y="0"/>
                    </a:cubicBezTo>
                    <a:cubicBezTo>
                      <a:pt x="9" y="1"/>
                      <a:pt x="10" y="1"/>
                      <a:pt x="10" y="2"/>
                    </a:cubicBezTo>
                    <a:close/>
                  </a:path>
                </a:pathLst>
              </a:custGeom>
              <a:solidFill>
                <a:srgbClr val="6D2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2" name="Freeform 549"/>
              <p:cNvSpPr>
                <a:spLocks/>
              </p:cNvSpPr>
              <p:nvPr userDrawn="1"/>
            </p:nvSpPr>
            <p:spPr bwMode="auto">
              <a:xfrm>
                <a:off x="2170" y="-645"/>
                <a:ext cx="26" cy="12"/>
              </a:xfrm>
              <a:custGeom>
                <a:avLst/>
                <a:gdLst>
                  <a:gd name="T0" fmla="*/ 11 w 11"/>
                  <a:gd name="T1" fmla="*/ 2 h 5"/>
                  <a:gd name="T2" fmla="*/ 0 w 11"/>
                  <a:gd name="T3" fmla="*/ 5 h 5"/>
                  <a:gd name="T4" fmla="*/ 11 w 11"/>
                  <a:gd name="T5" fmla="*/ 2 h 5"/>
                  <a:gd name="T6" fmla="*/ 11 w 11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11" y="2"/>
                    </a:moveTo>
                    <a:cubicBezTo>
                      <a:pt x="7" y="2"/>
                      <a:pt x="4" y="4"/>
                      <a:pt x="0" y="5"/>
                    </a:cubicBezTo>
                    <a:cubicBezTo>
                      <a:pt x="3" y="0"/>
                      <a:pt x="7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7756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3" name="Freeform 550"/>
              <p:cNvSpPr>
                <a:spLocks/>
              </p:cNvSpPr>
              <p:nvPr userDrawn="1"/>
            </p:nvSpPr>
            <p:spPr bwMode="auto">
              <a:xfrm>
                <a:off x="2170" y="-569"/>
                <a:ext cx="19" cy="76"/>
              </a:xfrm>
              <a:custGeom>
                <a:avLst/>
                <a:gdLst>
                  <a:gd name="T0" fmla="*/ 0 w 8"/>
                  <a:gd name="T1" fmla="*/ 27 h 32"/>
                  <a:gd name="T2" fmla="*/ 6 w 8"/>
                  <a:gd name="T3" fmla="*/ 5 h 32"/>
                  <a:gd name="T4" fmla="*/ 8 w 8"/>
                  <a:gd name="T5" fmla="*/ 0 h 32"/>
                  <a:gd name="T6" fmla="*/ 6 w 8"/>
                  <a:gd name="T7" fmla="*/ 32 h 32"/>
                  <a:gd name="T8" fmla="*/ 3 w 8"/>
                  <a:gd name="T9" fmla="*/ 31 h 32"/>
                  <a:gd name="T10" fmla="*/ 3 w 8"/>
                  <a:gd name="T11" fmla="*/ 32 h 32"/>
                  <a:gd name="T12" fmla="*/ 0 w 8"/>
                  <a:gd name="T13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2">
                    <a:moveTo>
                      <a:pt x="0" y="27"/>
                    </a:moveTo>
                    <a:cubicBezTo>
                      <a:pt x="5" y="21"/>
                      <a:pt x="4" y="12"/>
                      <a:pt x="6" y="5"/>
                    </a:cubicBezTo>
                    <a:cubicBezTo>
                      <a:pt x="6" y="3"/>
                      <a:pt x="6" y="1"/>
                      <a:pt x="8" y="0"/>
                    </a:cubicBezTo>
                    <a:cubicBezTo>
                      <a:pt x="7" y="11"/>
                      <a:pt x="6" y="22"/>
                      <a:pt x="6" y="32"/>
                    </a:cubicBezTo>
                    <a:cubicBezTo>
                      <a:pt x="5" y="32"/>
                      <a:pt x="4" y="32"/>
                      <a:pt x="3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0"/>
                      <a:pt x="0" y="30"/>
                      <a:pt x="0" y="27"/>
                    </a:cubicBezTo>
                    <a:close/>
                  </a:path>
                </a:pathLst>
              </a:custGeom>
              <a:solidFill>
                <a:srgbClr val="A0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4" name="Freeform 551"/>
              <p:cNvSpPr>
                <a:spLocks/>
              </p:cNvSpPr>
              <p:nvPr userDrawn="1"/>
            </p:nvSpPr>
            <p:spPr bwMode="auto">
              <a:xfrm>
                <a:off x="2193" y="-574"/>
                <a:ext cx="17" cy="102"/>
              </a:xfrm>
              <a:custGeom>
                <a:avLst/>
                <a:gdLst>
                  <a:gd name="T0" fmla="*/ 0 w 7"/>
                  <a:gd name="T1" fmla="*/ 0 h 43"/>
                  <a:gd name="T2" fmla="*/ 4 w 7"/>
                  <a:gd name="T3" fmla="*/ 22 h 43"/>
                  <a:gd name="T4" fmla="*/ 6 w 7"/>
                  <a:gd name="T5" fmla="*/ 39 h 43"/>
                  <a:gd name="T6" fmla="*/ 5 w 7"/>
                  <a:gd name="T7" fmla="*/ 43 h 43"/>
                  <a:gd name="T8" fmla="*/ 2 w 7"/>
                  <a:gd name="T9" fmla="*/ 31 h 43"/>
                  <a:gd name="T10" fmla="*/ 0 w 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3">
                    <a:moveTo>
                      <a:pt x="0" y="0"/>
                    </a:moveTo>
                    <a:cubicBezTo>
                      <a:pt x="1" y="7"/>
                      <a:pt x="3" y="14"/>
                      <a:pt x="4" y="22"/>
                    </a:cubicBezTo>
                    <a:cubicBezTo>
                      <a:pt x="4" y="27"/>
                      <a:pt x="4" y="33"/>
                      <a:pt x="6" y="39"/>
                    </a:cubicBezTo>
                    <a:cubicBezTo>
                      <a:pt x="7" y="40"/>
                      <a:pt x="6" y="42"/>
                      <a:pt x="5" y="43"/>
                    </a:cubicBezTo>
                    <a:cubicBezTo>
                      <a:pt x="0" y="41"/>
                      <a:pt x="2" y="35"/>
                      <a:pt x="2" y="31"/>
                    </a:cubicBezTo>
                    <a:cubicBezTo>
                      <a:pt x="0" y="21"/>
                      <a:pt x="1" y="11"/>
                      <a:pt x="0" y="0"/>
                    </a:cubicBezTo>
                    <a:close/>
                  </a:path>
                </a:pathLst>
              </a:custGeom>
              <a:solidFill>
                <a:srgbClr val="9E6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5" name="Freeform 552"/>
              <p:cNvSpPr>
                <a:spLocks/>
              </p:cNvSpPr>
              <p:nvPr userDrawn="1"/>
            </p:nvSpPr>
            <p:spPr bwMode="auto">
              <a:xfrm>
                <a:off x="2210" y="-474"/>
                <a:ext cx="40" cy="16"/>
              </a:xfrm>
              <a:custGeom>
                <a:avLst/>
                <a:gdLst>
                  <a:gd name="T0" fmla="*/ 0 w 17"/>
                  <a:gd name="T1" fmla="*/ 1 h 7"/>
                  <a:gd name="T2" fmla="*/ 14 w 17"/>
                  <a:gd name="T3" fmla="*/ 0 h 7"/>
                  <a:gd name="T4" fmla="*/ 11 w 17"/>
                  <a:gd name="T5" fmla="*/ 4 h 7"/>
                  <a:gd name="T6" fmla="*/ 4 w 17"/>
                  <a:gd name="T7" fmla="*/ 5 h 7"/>
                  <a:gd name="T8" fmla="*/ 0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0" y="1"/>
                    </a:moveTo>
                    <a:cubicBezTo>
                      <a:pt x="5" y="0"/>
                      <a:pt x="9" y="0"/>
                      <a:pt x="14" y="0"/>
                    </a:cubicBezTo>
                    <a:cubicBezTo>
                      <a:pt x="15" y="2"/>
                      <a:pt x="17" y="5"/>
                      <a:pt x="11" y="4"/>
                    </a:cubicBezTo>
                    <a:cubicBezTo>
                      <a:pt x="9" y="4"/>
                      <a:pt x="6" y="4"/>
                      <a:pt x="4" y="5"/>
                    </a:cubicBezTo>
                    <a:cubicBezTo>
                      <a:pt x="0" y="7"/>
                      <a:pt x="0" y="4"/>
                      <a:pt x="0" y="1"/>
                    </a:cubicBezTo>
                    <a:close/>
                  </a:path>
                </a:pathLst>
              </a:custGeom>
              <a:solidFill>
                <a:srgbClr val="A56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6" name="Freeform 553"/>
              <p:cNvSpPr>
                <a:spLocks/>
              </p:cNvSpPr>
              <p:nvPr userDrawn="1"/>
            </p:nvSpPr>
            <p:spPr bwMode="auto">
              <a:xfrm>
                <a:off x="1063" y="-999"/>
                <a:ext cx="90" cy="166"/>
              </a:xfrm>
              <a:custGeom>
                <a:avLst/>
                <a:gdLst>
                  <a:gd name="T0" fmla="*/ 7 w 38"/>
                  <a:gd name="T1" fmla="*/ 18 h 70"/>
                  <a:gd name="T2" fmla="*/ 14 w 38"/>
                  <a:gd name="T3" fmla="*/ 7 h 70"/>
                  <a:gd name="T4" fmla="*/ 31 w 38"/>
                  <a:gd name="T5" fmla="*/ 4 h 70"/>
                  <a:gd name="T6" fmla="*/ 35 w 38"/>
                  <a:gd name="T7" fmla="*/ 9 h 70"/>
                  <a:gd name="T8" fmla="*/ 37 w 38"/>
                  <a:gd name="T9" fmla="*/ 34 h 70"/>
                  <a:gd name="T10" fmla="*/ 32 w 38"/>
                  <a:gd name="T11" fmla="*/ 59 h 70"/>
                  <a:gd name="T12" fmla="*/ 19 w 38"/>
                  <a:gd name="T13" fmla="*/ 68 h 70"/>
                  <a:gd name="T14" fmla="*/ 11 w 38"/>
                  <a:gd name="T15" fmla="*/ 64 h 70"/>
                  <a:gd name="T16" fmla="*/ 8 w 38"/>
                  <a:gd name="T17" fmla="*/ 62 h 70"/>
                  <a:gd name="T18" fmla="*/ 5 w 38"/>
                  <a:gd name="T19" fmla="*/ 43 h 70"/>
                  <a:gd name="T20" fmla="*/ 2 w 38"/>
                  <a:gd name="T21" fmla="*/ 35 h 70"/>
                  <a:gd name="T22" fmla="*/ 7 w 38"/>
                  <a:gd name="T23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70">
                    <a:moveTo>
                      <a:pt x="7" y="18"/>
                    </a:moveTo>
                    <a:cubicBezTo>
                      <a:pt x="9" y="14"/>
                      <a:pt x="11" y="10"/>
                      <a:pt x="14" y="7"/>
                    </a:cubicBezTo>
                    <a:cubicBezTo>
                      <a:pt x="19" y="2"/>
                      <a:pt x="24" y="0"/>
                      <a:pt x="31" y="4"/>
                    </a:cubicBezTo>
                    <a:cubicBezTo>
                      <a:pt x="33" y="5"/>
                      <a:pt x="34" y="7"/>
                      <a:pt x="35" y="9"/>
                    </a:cubicBezTo>
                    <a:cubicBezTo>
                      <a:pt x="38" y="17"/>
                      <a:pt x="37" y="26"/>
                      <a:pt x="37" y="34"/>
                    </a:cubicBezTo>
                    <a:cubicBezTo>
                      <a:pt x="35" y="42"/>
                      <a:pt x="34" y="51"/>
                      <a:pt x="32" y="59"/>
                    </a:cubicBezTo>
                    <a:cubicBezTo>
                      <a:pt x="30" y="68"/>
                      <a:pt x="28" y="70"/>
                      <a:pt x="19" y="68"/>
                    </a:cubicBezTo>
                    <a:cubicBezTo>
                      <a:pt x="16" y="68"/>
                      <a:pt x="13" y="67"/>
                      <a:pt x="11" y="64"/>
                    </a:cubicBezTo>
                    <a:cubicBezTo>
                      <a:pt x="10" y="63"/>
                      <a:pt x="9" y="63"/>
                      <a:pt x="8" y="62"/>
                    </a:cubicBezTo>
                    <a:cubicBezTo>
                      <a:pt x="5" y="56"/>
                      <a:pt x="8" y="49"/>
                      <a:pt x="5" y="43"/>
                    </a:cubicBezTo>
                    <a:cubicBezTo>
                      <a:pt x="4" y="40"/>
                      <a:pt x="2" y="38"/>
                      <a:pt x="2" y="35"/>
                    </a:cubicBezTo>
                    <a:cubicBezTo>
                      <a:pt x="0" y="28"/>
                      <a:pt x="4" y="23"/>
                      <a:pt x="7" y="18"/>
                    </a:cubicBezTo>
                    <a:close/>
                  </a:path>
                </a:pathLst>
              </a:custGeom>
              <a:solidFill>
                <a:srgbClr val="FE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7" name="Freeform 554"/>
              <p:cNvSpPr>
                <a:spLocks/>
              </p:cNvSpPr>
              <p:nvPr userDrawn="1"/>
            </p:nvSpPr>
            <p:spPr bwMode="auto">
              <a:xfrm>
                <a:off x="1067" y="-650"/>
                <a:ext cx="41" cy="119"/>
              </a:xfrm>
              <a:custGeom>
                <a:avLst/>
                <a:gdLst>
                  <a:gd name="T0" fmla="*/ 11 w 17"/>
                  <a:gd name="T1" fmla="*/ 43 h 50"/>
                  <a:gd name="T2" fmla="*/ 8 w 17"/>
                  <a:gd name="T3" fmla="*/ 47 h 50"/>
                  <a:gd name="T4" fmla="*/ 4 w 17"/>
                  <a:gd name="T5" fmla="*/ 50 h 50"/>
                  <a:gd name="T6" fmla="*/ 3 w 17"/>
                  <a:gd name="T7" fmla="*/ 44 h 50"/>
                  <a:gd name="T8" fmla="*/ 7 w 17"/>
                  <a:gd name="T9" fmla="*/ 30 h 50"/>
                  <a:gd name="T10" fmla="*/ 10 w 17"/>
                  <a:gd name="T11" fmla="*/ 21 h 50"/>
                  <a:gd name="T12" fmla="*/ 9 w 17"/>
                  <a:gd name="T13" fmla="*/ 0 h 50"/>
                  <a:gd name="T14" fmla="*/ 11 w 17"/>
                  <a:gd name="T15" fmla="*/ 8 h 50"/>
                  <a:gd name="T16" fmla="*/ 16 w 17"/>
                  <a:gd name="T17" fmla="*/ 33 h 50"/>
                  <a:gd name="T18" fmla="*/ 11 w 17"/>
                  <a:gd name="T19" fmla="*/ 4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50">
                    <a:moveTo>
                      <a:pt x="11" y="43"/>
                    </a:moveTo>
                    <a:cubicBezTo>
                      <a:pt x="10" y="45"/>
                      <a:pt x="9" y="46"/>
                      <a:pt x="8" y="47"/>
                    </a:cubicBezTo>
                    <a:cubicBezTo>
                      <a:pt x="7" y="48"/>
                      <a:pt x="6" y="49"/>
                      <a:pt x="4" y="50"/>
                    </a:cubicBezTo>
                    <a:cubicBezTo>
                      <a:pt x="4" y="48"/>
                      <a:pt x="3" y="46"/>
                      <a:pt x="3" y="44"/>
                    </a:cubicBezTo>
                    <a:cubicBezTo>
                      <a:pt x="1" y="38"/>
                      <a:pt x="0" y="33"/>
                      <a:pt x="7" y="30"/>
                    </a:cubicBezTo>
                    <a:cubicBezTo>
                      <a:pt x="10" y="28"/>
                      <a:pt x="12" y="24"/>
                      <a:pt x="10" y="21"/>
                    </a:cubicBezTo>
                    <a:cubicBezTo>
                      <a:pt x="6" y="15"/>
                      <a:pt x="9" y="7"/>
                      <a:pt x="9" y="0"/>
                    </a:cubicBezTo>
                    <a:cubicBezTo>
                      <a:pt x="9" y="3"/>
                      <a:pt x="10" y="6"/>
                      <a:pt x="11" y="8"/>
                    </a:cubicBezTo>
                    <a:cubicBezTo>
                      <a:pt x="13" y="16"/>
                      <a:pt x="17" y="24"/>
                      <a:pt x="16" y="33"/>
                    </a:cubicBezTo>
                    <a:cubicBezTo>
                      <a:pt x="15" y="37"/>
                      <a:pt x="15" y="41"/>
                      <a:pt x="11" y="43"/>
                    </a:cubicBezTo>
                    <a:close/>
                  </a:path>
                </a:pathLst>
              </a:custGeom>
              <a:solidFill>
                <a:srgbClr val="F0B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8" name="Freeform 555"/>
              <p:cNvSpPr>
                <a:spLocks/>
              </p:cNvSpPr>
              <p:nvPr userDrawn="1"/>
            </p:nvSpPr>
            <p:spPr bwMode="auto">
              <a:xfrm>
                <a:off x="1089" y="-838"/>
                <a:ext cx="35" cy="145"/>
              </a:xfrm>
              <a:custGeom>
                <a:avLst/>
                <a:gdLst>
                  <a:gd name="T0" fmla="*/ 13 w 15"/>
                  <a:gd name="T1" fmla="*/ 61 h 61"/>
                  <a:gd name="T2" fmla="*/ 5 w 15"/>
                  <a:gd name="T3" fmla="*/ 38 h 61"/>
                  <a:gd name="T4" fmla="*/ 9 w 15"/>
                  <a:gd name="T5" fmla="*/ 13 h 61"/>
                  <a:gd name="T6" fmla="*/ 4 w 15"/>
                  <a:gd name="T7" fmla="*/ 4 h 61"/>
                  <a:gd name="T8" fmla="*/ 0 w 15"/>
                  <a:gd name="T9" fmla="*/ 2 h 61"/>
                  <a:gd name="T10" fmla="*/ 0 w 15"/>
                  <a:gd name="T11" fmla="*/ 2 h 61"/>
                  <a:gd name="T12" fmla="*/ 12 w 15"/>
                  <a:gd name="T13" fmla="*/ 3 h 61"/>
                  <a:gd name="T14" fmla="*/ 13 w 15"/>
                  <a:gd name="T15" fmla="*/ 8 h 61"/>
                  <a:gd name="T16" fmla="*/ 11 w 15"/>
                  <a:gd name="T17" fmla="*/ 41 h 61"/>
                  <a:gd name="T18" fmla="*/ 13 w 15"/>
                  <a:gd name="T1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61">
                    <a:moveTo>
                      <a:pt x="13" y="61"/>
                    </a:moveTo>
                    <a:cubicBezTo>
                      <a:pt x="8" y="54"/>
                      <a:pt x="5" y="46"/>
                      <a:pt x="5" y="38"/>
                    </a:cubicBezTo>
                    <a:cubicBezTo>
                      <a:pt x="5" y="29"/>
                      <a:pt x="7" y="21"/>
                      <a:pt x="9" y="13"/>
                    </a:cubicBezTo>
                    <a:cubicBezTo>
                      <a:pt x="11" y="7"/>
                      <a:pt x="9" y="5"/>
                      <a:pt x="4" y="4"/>
                    </a:cubicBezTo>
                    <a:cubicBezTo>
                      <a:pt x="2" y="4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8" y="3"/>
                      <a:pt x="12" y="3"/>
                    </a:cubicBezTo>
                    <a:cubicBezTo>
                      <a:pt x="15" y="4"/>
                      <a:pt x="11" y="7"/>
                      <a:pt x="13" y="8"/>
                    </a:cubicBezTo>
                    <a:cubicBezTo>
                      <a:pt x="14" y="19"/>
                      <a:pt x="11" y="30"/>
                      <a:pt x="11" y="41"/>
                    </a:cubicBezTo>
                    <a:cubicBezTo>
                      <a:pt x="11" y="48"/>
                      <a:pt x="11" y="55"/>
                      <a:pt x="13" y="61"/>
                    </a:cubicBezTo>
                    <a:close/>
                  </a:path>
                </a:pathLst>
              </a:custGeom>
              <a:solidFill>
                <a:srgbClr val="575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9" name="Freeform 556"/>
              <p:cNvSpPr>
                <a:spLocks/>
              </p:cNvSpPr>
              <p:nvPr userDrawn="1"/>
            </p:nvSpPr>
            <p:spPr bwMode="auto">
              <a:xfrm>
                <a:off x="1030" y="-935"/>
                <a:ext cx="52" cy="78"/>
              </a:xfrm>
              <a:custGeom>
                <a:avLst/>
                <a:gdLst>
                  <a:gd name="T0" fmla="*/ 17 w 22"/>
                  <a:gd name="T1" fmla="*/ 9 h 33"/>
                  <a:gd name="T2" fmla="*/ 20 w 22"/>
                  <a:gd name="T3" fmla="*/ 14 h 33"/>
                  <a:gd name="T4" fmla="*/ 22 w 22"/>
                  <a:gd name="T5" fmla="*/ 30 h 33"/>
                  <a:gd name="T6" fmla="*/ 20 w 22"/>
                  <a:gd name="T7" fmla="*/ 32 h 33"/>
                  <a:gd name="T8" fmla="*/ 19 w 22"/>
                  <a:gd name="T9" fmla="*/ 31 h 33"/>
                  <a:gd name="T10" fmla="*/ 2 w 22"/>
                  <a:gd name="T11" fmla="*/ 5 h 33"/>
                  <a:gd name="T12" fmla="*/ 2 w 22"/>
                  <a:gd name="T13" fmla="*/ 5 h 33"/>
                  <a:gd name="T14" fmla="*/ 6 w 22"/>
                  <a:gd name="T15" fmla="*/ 1 h 33"/>
                  <a:gd name="T16" fmla="*/ 17 w 22"/>
                  <a:gd name="T17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3">
                    <a:moveTo>
                      <a:pt x="17" y="9"/>
                    </a:moveTo>
                    <a:cubicBezTo>
                      <a:pt x="18" y="10"/>
                      <a:pt x="20" y="12"/>
                      <a:pt x="20" y="14"/>
                    </a:cubicBezTo>
                    <a:cubicBezTo>
                      <a:pt x="22" y="19"/>
                      <a:pt x="22" y="25"/>
                      <a:pt x="22" y="30"/>
                    </a:cubicBezTo>
                    <a:cubicBezTo>
                      <a:pt x="22" y="31"/>
                      <a:pt x="22" y="33"/>
                      <a:pt x="20" y="32"/>
                    </a:cubicBezTo>
                    <a:cubicBezTo>
                      <a:pt x="19" y="32"/>
                      <a:pt x="19" y="31"/>
                      <a:pt x="19" y="31"/>
                    </a:cubicBezTo>
                    <a:cubicBezTo>
                      <a:pt x="13" y="22"/>
                      <a:pt x="8" y="1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0"/>
                      <a:pt x="3" y="1"/>
                      <a:pt x="6" y="1"/>
                    </a:cubicBezTo>
                    <a:cubicBezTo>
                      <a:pt x="11" y="2"/>
                      <a:pt x="15" y="5"/>
                      <a:pt x="17" y="9"/>
                    </a:cubicBezTo>
                    <a:close/>
                  </a:path>
                </a:pathLst>
              </a:custGeom>
              <a:solidFill>
                <a:srgbClr val="F0B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0" name="Freeform 557"/>
              <p:cNvSpPr>
                <a:spLocks/>
              </p:cNvSpPr>
              <p:nvPr userDrawn="1"/>
            </p:nvSpPr>
            <p:spPr bwMode="auto">
              <a:xfrm>
                <a:off x="1089" y="-918"/>
                <a:ext cx="61" cy="99"/>
              </a:xfrm>
              <a:custGeom>
                <a:avLst/>
                <a:gdLst>
                  <a:gd name="T0" fmla="*/ 13 w 26"/>
                  <a:gd name="T1" fmla="*/ 42 h 42"/>
                  <a:gd name="T2" fmla="*/ 13 w 26"/>
                  <a:gd name="T3" fmla="*/ 38 h 42"/>
                  <a:gd name="T4" fmla="*/ 8 w 26"/>
                  <a:gd name="T5" fmla="*/ 36 h 42"/>
                  <a:gd name="T6" fmla="*/ 0 w 26"/>
                  <a:gd name="T7" fmla="*/ 31 h 42"/>
                  <a:gd name="T8" fmla="*/ 0 w 26"/>
                  <a:gd name="T9" fmla="*/ 30 h 42"/>
                  <a:gd name="T10" fmla="*/ 22 w 26"/>
                  <a:gd name="T11" fmla="*/ 17 h 42"/>
                  <a:gd name="T12" fmla="*/ 25 w 26"/>
                  <a:gd name="T13" fmla="*/ 1 h 42"/>
                  <a:gd name="T14" fmla="*/ 26 w 26"/>
                  <a:gd name="T15" fmla="*/ 0 h 42"/>
                  <a:gd name="T16" fmla="*/ 20 w 26"/>
                  <a:gd name="T17" fmla="*/ 36 h 42"/>
                  <a:gd name="T18" fmla="*/ 13 w 26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42">
                    <a:moveTo>
                      <a:pt x="13" y="42"/>
                    </a:moveTo>
                    <a:cubicBezTo>
                      <a:pt x="11" y="41"/>
                      <a:pt x="12" y="40"/>
                      <a:pt x="13" y="38"/>
                    </a:cubicBezTo>
                    <a:cubicBezTo>
                      <a:pt x="12" y="35"/>
                      <a:pt x="9" y="36"/>
                      <a:pt x="8" y="36"/>
                    </a:cubicBezTo>
                    <a:cubicBezTo>
                      <a:pt x="5" y="35"/>
                      <a:pt x="1" y="35"/>
                      <a:pt x="0" y="31"/>
                    </a:cubicBezTo>
                    <a:cubicBezTo>
                      <a:pt x="0" y="31"/>
                      <a:pt x="0" y="30"/>
                      <a:pt x="0" y="30"/>
                    </a:cubicBezTo>
                    <a:cubicBezTo>
                      <a:pt x="18" y="35"/>
                      <a:pt x="19" y="34"/>
                      <a:pt x="22" y="17"/>
                    </a:cubicBezTo>
                    <a:cubicBezTo>
                      <a:pt x="23" y="11"/>
                      <a:pt x="23" y="6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3"/>
                      <a:pt x="22" y="24"/>
                      <a:pt x="20" y="36"/>
                    </a:cubicBezTo>
                    <a:cubicBezTo>
                      <a:pt x="19" y="41"/>
                      <a:pt x="15" y="40"/>
                      <a:pt x="13" y="42"/>
                    </a:cubicBezTo>
                    <a:close/>
                  </a:path>
                </a:pathLst>
              </a:custGeom>
              <a:solidFill>
                <a:srgbClr val="907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1" name="Freeform 558"/>
              <p:cNvSpPr>
                <a:spLocks/>
              </p:cNvSpPr>
              <p:nvPr userDrawn="1"/>
            </p:nvSpPr>
            <p:spPr bwMode="auto">
              <a:xfrm>
                <a:off x="1094" y="-631"/>
                <a:ext cx="16" cy="64"/>
              </a:xfrm>
              <a:custGeom>
                <a:avLst/>
                <a:gdLst>
                  <a:gd name="T0" fmla="*/ 3 w 7"/>
                  <a:gd name="T1" fmla="*/ 26 h 27"/>
                  <a:gd name="T2" fmla="*/ 0 w 7"/>
                  <a:gd name="T3" fmla="*/ 0 h 27"/>
                  <a:gd name="T4" fmla="*/ 1 w 7"/>
                  <a:gd name="T5" fmla="*/ 0 h 27"/>
                  <a:gd name="T6" fmla="*/ 5 w 7"/>
                  <a:gd name="T7" fmla="*/ 13 h 27"/>
                  <a:gd name="T8" fmla="*/ 6 w 7"/>
                  <a:gd name="T9" fmla="*/ 5 h 27"/>
                  <a:gd name="T10" fmla="*/ 7 w 7"/>
                  <a:gd name="T11" fmla="*/ 9 h 27"/>
                  <a:gd name="T12" fmla="*/ 7 w 7"/>
                  <a:gd name="T13" fmla="*/ 23 h 27"/>
                  <a:gd name="T14" fmla="*/ 7 w 7"/>
                  <a:gd name="T15" fmla="*/ 25 h 27"/>
                  <a:gd name="T16" fmla="*/ 3 w 7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7">
                    <a:moveTo>
                      <a:pt x="3" y="26"/>
                    </a:moveTo>
                    <a:cubicBezTo>
                      <a:pt x="5" y="17"/>
                      <a:pt x="1" y="9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4"/>
                      <a:pt x="3" y="8"/>
                      <a:pt x="5" y="13"/>
                    </a:cubicBezTo>
                    <a:cubicBezTo>
                      <a:pt x="5" y="10"/>
                      <a:pt x="5" y="8"/>
                      <a:pt x="6" y="5"/>
                    </a:cubicBezTo>
                    <a:cubicBezTo>
                      <a:pt x="6" y="7"/>
                      <a:pt x="6" y="8"/>
                      <a:pt x="7" y="9"/>
                    </a:cubicBezTo>
                    <a:cubicBezTo>
                      <a:pt x="7" y="14"/>
                      <a:pt x="7" y="18"/>
                      <a:pt x="7" y="23"/>
                    </a:cubicBezTo>
                    <a:cubicBezTo>
                      <a:pt x="7" y="23"/>
                      <a:pt x="7" y="24"/>
                      <a:pt x="7" y="25"/>
                    </a:cubicBezTo>
                    <a:cubicBezTo>
                      <a:pt x="6" y="26"/>
                      <a:pt x="4" y="27"/>
                      <a:pt x="3" y="26"/>
                    </a:cubicBezTo>
                    <a:close/>
                  </a:path>
                </a:pathLst>
              </a:custGeom>
              <a:solidFill>
                <a:srgbClr val="4B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2" name="Freeform 559"/>
              <p:cNvSpPr>
                <a:spLocks/>
              </p:cNvSpPr>
              <p:nvPr userDrawn="1"/>
            </p:nvSpPr>
            <p:spPr bwMode="auto">
              <a:xfrm>
                <a:off x="1082" y="-845"/>
                <a:ext cx="47" cy="19"/>
              </a:xfrm>
              <a:custGeom>
                <a:avLst/>
                <a:gdLst>
                  <a:gd name="T0" fmla="*/ 3 w 20"/>
                  <a:gd name="T1" fmla="*/ 0 h 8"/>
                  <a:gd name="T2" fmla="*/ 20 w 20"/>
                  <a:gd name="T3" fmla="*/ 5 h 8"/>
                  <a:gd name="T4" fmla="*/ 16 w 20"/>
                  <a:gd name="T5" fmla="*/ 7 h 8"/>
                  <a:gd name="T6" fmla="*/ 3 w 20"/>
                  <a:gd name="T7" fmla="*/ 5 h 8"/>
                  <a:gd name="T8" fmla="*/ 1 w 20"/>
                  <a:gd name="T9" fmla="*/ 1 h 8"/>
                  <a:gd name="T10" fmla="*/ 3 w 2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8">
                    <a:moveTo>
                      <a:pt x="3" y="0"/>
                    </a:moveTo>
                    <a:cubicBezTo>
                      <a:pt x="8" y="4"/>
                      <a:pt x="14" y="3"/>
                      <a:pt x="20" y="5"/>
                    </a:cubicBezTo>
                    <a:cubicBezTo>
                      <a:pt x="20" y="8"/>
                      <a:pt x="17" y="7"/>
                      <a:pt x="16" y="7"/>
                    </a:cubicBezTo>
                    <a:cubicBezTo>
                      <a:pt x="11" y="7"/>
                      <a:pt x="7" y="6"/>
                      <a:pt x="3" y="5"/>
                    </a:cubicBezTo>
                    <a:cubicBezTo>
                      <a:pt x="2" y="4"/>
                      <a:pt x="0" y="3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A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3" name="Freeform 560"/>
              <p:cNvSpPr>
                <a:spLocks/>
              </p:cNvSpPr>
              <p:nvPr userDrawn="1"/>
            </p:nvSpPr>
            <p:spPr bwMode="auto">
              <a:xfrm>
                <a:off x="1034" y="-923"/>
                <a:ext cx="41" cy="66"/>
              </a:xfrm>
              <a:custGeom>
                <a:avLst/>
                <a:gdLst>
                  <a:gd name="T0" fmla="*/ 0 w 17"/>
                  <a:gd name="T1" fmla="*/ 0 h 28"/>
                  <a:gd name="T2" fmla="*/ 17 w 17"/>
                  <a:gd name="T3" fmla="*/ 26 h 28"/>
                  <a:gd name="T4" fmla="*/ 16 w 17"/>
                  <a:gd name="T5" fmla="*/ 28 h 28"/>
                  <a:gd name="T6" fmla="*/ 0 w 1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8">
                    <a:moveTo>
                      <a:pt x="0" y="0"/>
                    </a:moveTo>
                    <a:cubicBezTo>
                      <a:pt x="8" y="7"/>
                      <a:pt x="12" y="16"/>
                      <a:pt x="17" y="26"/>
                    </a:cubicBezTo>
                    <a:cubicBezTo>
                      <a:pt x="16" y="26"/>
                      <a:pt x="16" y="27"/>
                      <a:pt x="16" y="28"/>
                    </a:cubicBezTo>
                    <a:cubicBezTo>
                      <a:pt x="11" y="18"/>
                      <a:pt x="5" y="9"/>
                      <a:pt x="0" y="0"/>
                    </a:cubicBezTo>
                    <a:close/>
                  </a:path>
                </a:pathLst>
              </a:custGeom>
              <a:solidFill>
                <a:srgbClr val="4E4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4" name="Freeform 561"/>
              <p:cNvSpPr>
                <a:spLocks/>
              </p:cNvSpPr>
              <p:nvPr userDrawn="1"/>
            </p:nvSpPr>
            <p:spPr bwMode="auto">
              <a:xfrm>
                <a:off x="1082" y="-517"/>
                <a:ext cx="28" cy="24"/>
              </a:xfrm>
              <a:custGeom>
                <a:avLst/>
                <a:gdLst>
                  <a:gd name="T0" fmla="*/ 3 w 12"/>
                  <a:gd name="T1" fmla="*/ 10 h 10"/>
                  <a:gd name="T2" fmla="*/ 2 w 12"/>
                  <a:gd name="T3" fmla="*/ 6 h 10"/>
                  <a:gd name="T4" fmla="*/ 2 w 12"/>
                  <a:gd name="T5" fmla="*/ 5 h 10"/>
                  <a:gd name="T6" fmla="*/ 12 w 12"/>
                  <a:gd name="T7" fmla="*/ 1 h 10"/>
                  <a:gd name="T8" fmla="*/ 12 w 12"/>
                  <a:gd name="T9" fmla="*/ 4 h 10"/>
                  <a:gd name="T10" fmla="*/ 3 w 12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cubicBezTo>
                      <a:pt x="0" y="10"/>
                      <a:pt x="3" y="7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4" y="1"/>
                      <a:pt x="7" y="0"/>
                      <a:pt x="12" y="1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9" y="6"/>
                      <a:pt x="5" y="5"/>
                      <a:pt x="3" y="10"/>
                    </a:cubicBezTo>
                    <a:close/>
                  </a:path>
                </a:pathLst>
              </a:custGeom>
              <a:solidFill>
                <a:srgbClr val="834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5" name="Freeform 562"/>
              <p:cNvSpPr>
                <a:spLocks/>
              </p:cNvSpPr>
              <p:nvPr userDrawn="1"/>
            </p:nvSpPr>
            <p:spPr bwMode="auto">
              <a:xfrm>
                <a:off x="1075" y="-902"/>
                <a:ext cx="11" cy="50"/>
              </a:xfrm>
              <a:custGeom>
                <a:avLst/>
                <a:gdLst>
                  <a:gd name="T0" fmla="*/ 1 w 5"/>
                  <a:gd name="T1" fmla="*/ 18 h 21"/>
                  <a:gd name="T2" fmla="*/ 1 w 5"/>
                  <a:gd name="T3" fmla="*/ 0 h 21"/>
                  <a:gd name="T4" fmla="*/ 3 w 5"/>
                  <a:gd name="T5" fmla="*/ 21 h 21"/>
                  <a:gd name="T6" fmla="*/ 1 w 5"/>
                  <a:gd name="T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1">
                    <a:moveTo>
                      <a:pt x="1" y="18"/>
                    </a:moveTo>
                    <a:cubicBezTo>
                      <a:pt x="4" y="12"/>
                      <a:pt x="0" y="6"/>
                      <a:pt x="1" y="0"/>
                    </a:cubicBezTo>
                    <a:cubicBezTo>
                      <a:pt x="5" y="7"/>
                      <a:pt x="3" y="14"/>
                      <a:pt x="3" y="21"/>
                    </a:cubicBezTo>
                    <a:cubicBezTo>
                      <a:pt x="2" y="21"/>
                      <a:pt x="1" y="20"/>
                      <a:pt x="1" y="18"/>
                    </a:cubicBezTo>
                    <a:close/>
                  </a:path>
                </a:pathLst>
              </a:custGeom>
              <a:solidFill>
                <a:srgbClr val="6D4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6" name="Freeform 563"/>
              <p:cNvSpPr>
                <a:spLocks/>
              </p:cNvSpPr>
              <p:nvPr userDrawn="1"/>
            </p:nvSpPr>
            <p:spPr bwMode="auto">
              <a:xfrm>
                <a:off x="1086" y="-522"/>
                <a:ext cx="24" cy="17"/>
              </a:xfrm>
              <a:custGeom>
                <a:avLst/>
                <a:gdLst>
                  <a:gd name="T0" fmla="*/ 10 w 10"/>
                  <a:gd name="T1" fmla="*/ 3 h 7"/>
                  <a:gd name="T2" fmla="*/ 0 w 10"/>
                  <a:gd name="T3" fmla="*/ 7 h 7"/>
                  <a:gd name="T4" fmla="*/ 10 w 10"/>
                  <a:gd name="T5" fmla="*/ 2 h 7"/>
                  <a:gd name="T6" fmla="*/ 10 w 10"/>
                  <a:gd name="T7" fmla="*/ 3 h 7"/>
                  <a:gd name="T8" fmla="*/ 10 w 1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cubicBezTo>
                      <a:pt x="6" y="3"/>
                      <a:pt x="2" y="4"/>
                      <a:pt x="0" y="7"/>
                    </a:cubicBezTo>
                    <a:cubicBezTo>
                      <a:pt x="0" y="3"/>
                      <a:pt x="5" y="0"/>
                      <a:pt x="10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lose/>
                  </a:path>
                </a:pathLst>
              </a:custGeom>
              <a:solidFill>
                <a:srgbClr val="EAC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7" name="Freeform 564"/>
              <p:cNvSpPr>
                <a:spLocks/>
              </p:cNvSpPr>
              <p:nvPr userDrawn="1"/>
            </p:nvSpPr>
            <p:spPr bwMode="auto">
              <a:xfrm>
                <a:off x="2027" y="-579"/>
                <a:ext cx="74" cy="57"/>
              </a:xfrm>
              <a:custGeom>
                <a:avLst/>
                <a:gdLst>
                  <a:gd name="T0" fmla="*/ 0 w 31"/>
                  <a:gd name="T1" fmla="*/ 19 h 24"/>
                  <a:gd name="T2" fmla="*/ 2 w 31"/>
                  <a:gd name="T3" fmla="*/ 9 h 24"/>
                  <a:gd name="T4" fmla="*/ 9 w 31"/>
                  <a:gd name="T5" fmla="*/ 1 h 24"/>
                  <a:gd name="T6" fmla="*/ 25 w 31"/>
                  <a:gd name="T7" fmla="*/ 10 h 24"/>
                  <a:gd name="T8" fmla="*/ 28 w 31"/>
                  <a:gd name="T9" fmla="*/ 16 h 24"/>
                  <a:gd name="T10" fmla="*/ 26 w 31"/>
                  <a:gd name="T11" fmla="*/ 21 h 24"/>
                  <a:gd name="T12" fmla="*/ 16 w 31"/>
                  <a:gd name="T13" fmla="*/ 22 h 24"/>
                  <a:gd name="T14" fmla="*/ 0 w 31"/>
                  <a:gd name="T15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4">
                    <a:moveTo>
                      <a:pt x="0" y="19"/>
                    </a:moveTo>
                    <a:cubicBezTo>
                      <a:pt x="1" y="16"/>
                      <a:pt x="3" y="13"/>
                      <a:pt x="2" y="9"/>
                    </a:cubicBezTo>
                    <a:cubicBezTo>
                      <a:pt x="0" y="1"/>
                      <a:pt x="1" y="1"/>
                      <a:pt x="9" y="1"/>
                    </a:cubicBezTo>
                    <a:cubicBezTo>
                      <a:pt x="17" y="0"/>
                      <a:pt x="23" y="1"/>
                      <a:pt x="25" y="10"/>
                    </a:cubicBezTo>
                    <a:cubicBezTo>
                      <a:pt x="25" y="12"/>
                      <a:pt x="27" y="14"/>
                      <a:pt x="28" y="16"/>
                    </a:cubicBezTo>
                    <a:cubicBezTo>
                      <a:pt x="31" y="19"/>
                      <a:pt x="29" y="21"/>
                      <a:pt x="26" y="21"/>
                    </a:cubicBezTo>
                    <a:cubicBezTo>
                      <a:pt x="22" y="22"/>
                      <a:pt x="19" y="22"/>
                      <a:pt x="16" y="22"/>
                    </a:cubicBezTo>
                    <a:cubicBezTo>
                      <a:pt x="10" y="24"/>
                      <a:pt x="5" y="22"/>
                      <a:pt x="0" y="19"/>
                    </a:cubicBezTo>
                    <a:close/>
                  </a:path>
                </a:pathLst>
              </a:custGeom>
              <a:solidFill>
                <a:srgbClr val="9CC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8" name="Freeform 565"/>
              <p:cNvSpPr>
                <a:spLocks/>
              </p:cNvSpPr>
              <p:nvPr userDrawn="1"/>
            </p:nvSpPr>
            <p:spPr bwMode="auto">
              <a:xfrm>
                <a:off x="2025" y="-534"/>
                <a:ext cx="40" cy="17"/>
              </a:xfrm>
              <a:custGeom>
                <a:avLst/>
                <a:gdLst>
                  <a:gd name="T0" fmla="*/ 1 w 17"/>
                  <a:gd name="T1" fmla="*/ 0 h 7"/>
                  <a:gd name="T2" fmla="*/ 17 w 17"/>
                  <a:gd name="T3" fmla="*/ 3 h 7"/>
                  <a:gd name="T4" fmla="*/ 14 w 17"/>
                  <a:gd name="T5" fmla="*/ 7 h 7"/>
                  <a:gd name="T6" fmla="*/ 0 w 17"/>
                  <a:gd name="T7" fmla="*/ 4 h 7"/>
                  <a:gd name="T8" fmla="*/ 1 w 17"/>
                  <a:gd name="T9" fmla="*/ 1 h 7"/>
                  <a:gd name="T10" fmla="*/ 1 w 17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" y="0"/>
                    </a:moveTo>
                    <a:cubicBezTo>
                      <a:pt x="7" y="1"/>
                      <a:pt x="12" y="2"/>
                      <a:pt x="17" y="3"/>
                    </a:cubicBezTo>
                    <a:cubicBezTo>
                      <a:pt x="16" y="4"/>
                      <a:pt x="14" y="5"/>
                      <a:pt x="14" y="7"/>
                    </a:cubicBezTo>
                    <a:cubicBezTo>
                      <a:pt x="10" y="5"/>
                      <a:pt x="5" y="3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D2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9" name="Freeform 566"/>
              <p:cNvSpPr>
                <a:spLocks/>
              </p:cNvSpPr>
              <p:nvPr userDrawn="1"/>
            </p:nvSpPr>
            <p:spPr bwMode="auto">
              <a:xfrm>
                <a:off x="2146" y="-500"/>
                <a:ext cx="31" cy="19"/>
              </a:xfrm>
              <a:custGeom>
                <a:avLst/>
                <a:gdLst>
                  <a:gd name="T0" fmla="*/ 13 w 13"/>
                  <a:gd name="T1" fmla="*/ 2 h 8"/>
                  <a:gd name="T2" fmla="*/ 9 w 13"/>
                  <a:gd name="T3" fmla="*/ 6 h 8"/>
                  <a:gd name="T4" fmla="*/ 5 w 13"/>
                  <a:gd name="T5" fmla="*/ 5 h 8"/>
                  <a:gd name="T6" fmla="*/ 0 w 13"/>
                  <a:gd name="T7" fmla="*/ 4 h 8"/>
                  <a:gd name="T8" fmla="*/ 6 w 13"/>
                  <a:gd name="T9" fmla="*/ 1 h 8"/>
                  <a:gd name="T10" fmla="*/ 13 w 13"/>
                  <a:gd name="T11" fmla="*/ 3 h 8"/>
                  <a:gd name="T12" fmla="*/ 13 w 13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3" y="2"/>
                    </a:moveTo>
                    <a:cubicBezTo>
                      <a:pt x="13" y="5"/>
                      <a:pt x="13" y="8"/>
                      <a:pt x="9" y="6"/>
                    </a:cubicBezTo>
                    <a:cubicBezTo>
                      <a:pt x="8" y="6"/>
                      <a:pt x="6" y="6"/>
                      <a:pt x="5" y="5"/>
                    </a:cubicBezTo>
                    <a:cubicBezTo>
                      <a:pt x="3" y="5"/>
                      <a:pt x="0" y="7"/>
                      <a:pt x="0" y="4"/>
                    </a:cubicBezTo>
                    <a:cubicBezTo>
                      <a:pt x="0" y="0"/>
                      <a:pt x="4" y="1"/>
                      <a:pt x="6" y="1"/>
                    </a:cubicBezTo>
                    <a:cubicBezTo>
                      <a:pt x="9" y="1"/>
                      <a:pt x="11" y="2"/>
                      <a:pt x="13" y="3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A15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0" name="Freeform 567"/>
              <p:cNvSpPr>
                <a:spLocks/>
              </p:cNvSpPr>
              <p:nvPr userDrawn="1"/>
            </p:nvSpPr>
            <p:spPr bwMode="auto">
              <a:xfrm>
                <a:off x="1468" y="-600"/>
                <a:ext cx="52" cy="109"/>
              </a:xfrm>
              <a:custGeom>
                <a:avLst/>
                <a:gdLst>
                  <a:gd name="T0" fmla="*/ 18 w 22"/>
                  <a:gd name="T1" fmla="*/ 32 h 46"/>
                  <a:gd name="T2" fmla="*/ 18 w 22"/>
                  <a:gd name="T3" fmla="*/ 44 h 46"/>
                  <a:gd name="T4" fmla="*/ 12 w 22"/>
                  <a:gd name="T5" fmla="*/ 44 h 46"/>
                  <a:gd name="T6" fmla="*/ 13 w 22"/>
                  <a:gd name="T7" fmla="*/ 45 h 46"/>
                  <a:gd name="T8" fmla="*/ 8 w 22"/>
                  <a:gd name="T9" fmla="*/ 43 h 46"/>
                  <a:gd name="T10" fmla="*/ 0 w 22"/>
                  <a:gd name="T11" fmla="*/ 34 h 46"/>
                  <a:gd name="T12" fmla="*/ 7 w 22"/>
                  <a:gd name="T13" fmla="*/ 10 h 46"/>
                  <a:gd name="T14" fmla="*/ 10 w 22"/>
                  <a:gd name="T15" fmla="*/ 5 h 46"/>
                  <a:gd name="T16" fmla="*/ 14 w 22"/>
                  <a:gd name="T17" fmla="*/ 1 h 46"/>
                  <a:gd name="T18" fmla="*/ 19 w 22"/>
                  <a:gd name="T19" fmla="*/ 6 h 46"/>
                  <a:gd name="T20" fmla="*/ 20 w 22"/>
                  <a:gd name="T21" fmla="*/ 8 h 46"/>
                  <a:gd name="T22" fmla="*/ 19 w 22"/>
                  <a:gd name="T23" fmla="*/ 25 h 46"/>
                  <a:gd name="T24" fmla="*/ 18 w 22"/>
                  <a:gd name="T25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6">
                    <a:moveTo>
                      <a:pt x="18" y="32"/>
                    </a:moveTo>
                    <a:cubicBezTo>
                      <a:pt x="18" y="36"/>
                      <a:pt x="18" y="40"/>
                      <a:pt x="18" y="44"/>
                    </a:cubicBezTo>
                    <a:cubicBezTo>
                      <a:pt x="16" y="46"/>
                      <a:pt x="14" y="44"/>
                      <a:pt x="12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42"/>
                      <a:pt x="9" y="43"/>
                      <a:pt x="8" y="43"/>
                    </a:cubicBezTo>
                    <a:cubicBezTo>
                      <a:pt x="0" y="44"/>
                      <a:pt x="0" y="40"/>
                      <a:pt x="0" y="34"/>
                    </a:cubicBezTo>
                    <a:cubicBezTo>
                      <a:pt x="1" y="26"/>
                      <a:pt x="5" y="18"/>
                      <a:pt x="7" y="10"/>
                    </a:cubicBezTo>
                    <a:cubicBezTo>
                      <a:pt x="8" y="8"/>
                      <a:pt x="9" y="7"/>
                      <a:pt x="10" y="5"/>
                    </a:cubicBezTo>
                    <a:cubicBezTo>
                      <a:pt x="11" y="3"/>
                      <a:pt x="10" y="0"/>
                      <a:pt x="14" y="1"/>
                    </a:cubicBezTo>
                    <a:cubicBezTo>
                      <a:pt x="16" y="1"/>
                      <a:pt x="19" y="2"/>
                      <a:pt x="19" y="6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14"/>
                      <a:pt x="22" y="19"/>
                      <a:pt x="19" y="25"/>
                    </a:cubicBezTo>
                    <a:cubicBezTo>
                      <a:pt x="18" y="27"/>
                      <a:pt x="18" y="30"/>
                      <a:pt x="18" y="32"/>
                    </a:cubicBezTo>
                    <a:close/>
                  </a:path>
                </a:pathLst>
              </a:custGeom>
              <a:solidFill>
                <a:srgbClr val="EB7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1" name="Freeform 568"/>
              <p:cNvSpPr>
                <a:spLocks/>
              </p:cNvSpPr>
              <p:nvPr userDrawn="1"/>
            </p:nvSpPr>
            <p:spPr bwMode="auto">
              <a:xfrm>
                <a:off x="1496" y="-629"/>
                <a:ext cx="38" cy="29"/>
              </a:xfrm>
              <a:custGeom>
                <a:avLst/>
                <a:gdLst>
                  <a:gd name="T0" fmla="*/ 10 w 16"/>
                  <a:gd name="T1" fmla="*/ 11 h 12"/>
                  <a:gd name="T2" fmla="*/ 6 w 16"/>
                  <a:gd name="T3" fmla="*/ 12 h 12"/>
                  <a:gd name="T4" fmla="*/ 0 w 16"/>
                  <a:gd name="T5" fmla="*/ 8 h 12"/>
                  <a:gd name="T6" fmla="*/ 5 w 16"/>
                  <a:gd name="T7" fmla="*/ 4 h 12"/>
                  <a:gd name="T8" fmla="*/ 6 w 16"/>
                  <a:gd name="T9" fmla="*/ 4 h 12"/>
                  <a:gd name="T10" fmla="*/ 14 w 16"/>
                  <a:gd name="T11" fmla="*/ 3 h 12"/>
                  <a:gd name="T12" fmla="*/ 10 w 16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10" y="11"/>
                    </a:moveTo>
                    <a:cubicBezTo>
                      <a:pt x="9" y="10"/>
                      <a:pt x="7" y="12"/>
                      <a:pt x="6" y="12"/>
                    </a:cubicBezTo>
                    <a:cubicBezTo>
                      <a:pt x="3" y="12"/>
                      <a:pt x="1" y="11"/>
                      <a:pt x="0" y="8"/>
                    </a:cubicBezTo>
                    <a:cubicBezTo>
                      <a:pt x="0" y="4"/>
                      <a:pt x="2" y="3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9" y="4"/>
                      <a:pt x="12" y="0"/>
                      <a:pt x="14" y="3"/>
                    </a:cubicBezTo>
                    <a:cubicBezTo>
                      <a:pt x="16" y="6"/>
                      <a:pt x="11" y="8"/>
                      <a:pt x="10" y="11"/>
                    </a:cubicBezTo>
                    <a:close/>
                  </a:path>
                </a:pathLst>
              </a:custGeom>
              <a:solidFill>
                <a:srgbClr val="EB7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2" name="Freeform 569"/>
              <p:cNvSpPr>
                <a:spLocks/>
              </p:cNvSpPr>
              <p:nvPr userDrawn="1"/>
            </p:nvSpPr>
            <p:spPr bwMode="auto">
              <a:xfrm>
                <a:off x="1513" y="-581"/>
                <a:ext cx="9" cy="66"/>
              </a:xfrm>
              <a:custGeom>
                <a:avLst/>
                <a:gdLst>
                  <a:gd name="T0" fmla="*/ 0 w 4"/>
                  <a:gd name="T1" fmla="*/ 17 h 28"/>
                  <a:gd name="T2" fmla="*/ 1 w 4"/>
                  <a:gd name="T3" fmla="*/ 0 h 28"/>
                  <a:gd name="T4" fmla="*/ 2 w 4"/>
                  <a:gd name="T5" fmla="*/ 0 h 28"/>
                  <a:gd name="T6" fmla="*/ 4 w 4"/>
                  <a:gd name="T7" fmla="*/ 24 h 28"/>
                  <a:gd name="T8" fmla="*/ 2 w 4"/>
                  <a:gd name="T9" fmla="*/ 28 h 28"/>
                  <a:gd name="T10" fmla="*/ 0 w 4"/>
                  <a:gd name="T11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8">
                    <a:moveTo>
                      <a:pt x="0" y="17"/>
                    </a:moveTo>
                    <a:cubicBezTo>
                      <a:pt x="0" y="11"/>
                      <a:pt x="0" y="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8"/>
                      <a:pt x="3" y="16"/>
                      <a:pt x="4" y="24"/>
                    </a:cubicBezTo>
                    <a:cubicBezTo>
                      <a:pt x="3" y="25"/>
                      <a:pt x="3" y="26"/>
                      <a:pt x="2" y="28"/>
                    </a:cubicBezTo>
                    <a:cubicBezTo>
                      <a:pt x="2" y="24"/>
                      <a:pt x="1" y="20"/>
                      <a:pt x="0" y="17"/>
                    </a:cubicBezTo>
                    <a:close/>
                  </a:path>
                </a:pathLst>
              </a:custGeom>
              <a:solidFill>
                <a:srgbClr val="672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3" name="Freeform 570"/>
              <p:cNvSpPr>
                <a:spLocks/>
              </p:cNvSpPr>
              <p:nvPr userDrawn="1"/>
            </p:nvSpPr>
            <p:spPr bwMode="auto">
              <a:xfrm>
                <a:off x="1492" y="-640"/>
                <a:ext cx="33" cy="16"/>
              </a:xfrm>
              <a:custGeom>
                <a:avLst/>
                <a:gdLst>
                  <a:gd name="T0" fmla="*/ 3 w 14"/>
                  <a:gd name="T1" fmla="*/ 3 h 7"/>
                  <a:gd name="T2" fmla="*/ 14 w 14"/>
                  <a:gd name="T3" fmla="*/ 4 h 7"/>
                  <a:gd name="T4" fmla="*/ 4 w 14"/>
                  <a:gd name="T5" fmla="*/ 7 h 7"/>
                  <a:gd name="T6" fmla="*/ 3 w 14"/>
                  <a:gd name="T7" fmla="*/ 3 h 7"/>
                  <a:gd name="T8" fmla="*/ 3 w 14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3"/>
                    </a:moveTo>
                    <a:cubicBezTo>
                      <a:pt x="6" y="2"/>
                      <a:pt x="10" y="0"/>
                      <a:pt x="14" y="4"/>
                    </a:cubicBezTo>
                    <a:cubicBezTo>
                      <a:pt x="11" y="7"/>
                      <a:pt x="8" y="6"/>
                      <a:pt x="4" y="7"/>
                    </a:cubicBezTo>
                    <a:cubicBezTo>
                      <a:pt x="0" y="7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DF7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4" name="Freeform 571"/>
              <p:cNvSpPr>
                <a:spLocks/>
              </p:cNvSpPr>
              <p:nvPr userDrawn="1"/>
            </p:nvSpPr>
            <p:spPr bwMode="auto">
              <a:xfrm>
                <a:off x="1544" y="-612"/>
                <a:ext cx="38" cy="14"/>
              </a:xfrm>
              <a:custGeom>
                <a:avLst/>
                <a:gdLst>
                  <a:gd name="T0" fmla="*/ 1 w 16"/>
                  <a:gd name="T1" fmla="*/ 0 h 6"/>
                  <a:gd name="T2" fmla="*/ 16 w 16"/>
                  <a:gd name="T3" fmla="*/ 5 h 6"/>
                  <a:gd name="T4" fmla="*/ 0 w 16"/>
                  <a:gd name="T5" fmla="*/ 1 h 6"/>
                  <a:gd name="T6" fmla="*/ 1 w 1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1" y="0"/>
                    </a:moveTo>
                    <a:cubicBezTo>
                      <a:pt x="6" y="1"/>
                      <a:pt x="10" y="3"/>
                      <a:pt x="16" y="5"/>
                    </a:cubicBezTo>
                    <a:cubicBezTo>
                      <a:pt x="9" y="6"/>
                      <a:pt x="5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B3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5" name="Freeform 572"/>
              <p:cNvSpPr>
                <a:spLocks/>
              </p:cNvSpPr>
              <p:nvPr userDrawn="1"/>
            </p:nvSpPr>
            <p:spPr bwMode="auto">
              <a:xfrm>
                <a:off x="1473" y="-500"/>
                <a:ext cx="38" cy="21"/>
              </a:xfrm>
              <a:custGeom>
                <a:avLst/>
                <a:gdLst>
                  <a:gd name="T0" fmla="*/ 10 w 16"/>
                  <a:gd name="T1" fmla="*/ 2 h 9"/>
                  <a:gd name="T2" fmla="*/ 8 w 16"/>
                  <a:gd name="T3" fmla="*/ 7 h 9"/>
                  <a:gd name="T4" fmla="*/ 0 w 16"/>
                  <a:gd name="T5" fmla="*/ 5 h 9"/>
                  <a:gd name="T6" fmla="*/ 9 w 16"/>
                  <a:gd name="T7" fmla="*/ 3 h 9"/>
                  <a:gd name="T8" fmla="*/ 11 w 16"/>
                  <a:gd name="T9" fmla="*/ 3 h 9"/>
                  <a:gd name="T10" fmla="*/ 10 w 16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10" y="2"/>
                    </a:moveTo>
                    <a:cubicBezTo>
                      <a:pt x="11" y="5"/>
                      <a:pt x="16" y="9"/>
                      <a:pt x="8" y="7"/>
                    </a:cubicBezTo>
                    <a:cubicBezTo>
                      <a:pt x="5" y="6"/>
                      <a:pt x="0" y="9"/>
                      <a:pt x="0" y="5"/>
                    </a:cubicBezTo>
                    <a:cubicBezTo>
                      <a:pt x="1" y="0"/>
                      <a:pt x="6" y="4"/>
                      <a:pt x="9" y="3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0" y="2"/>
                      <a:pt x="10" y="2"/>
                    </a:cubicBezTo>
                    <a:close/>
                  </a:path>
                </a:pathLst>
              </a:custGeom>
              <a:solidFill>
                <a:srgbClr val="E380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6" name="Freeform 573"/>
              <p:cNvSpPr>
                <a:spLocks/>
              </p:cNvSpPr>
              <p:nvPr userDrawn="1"/>
            </p:nvSpPr>
            <p:spPr bwMode="auto">
              <a:xfrm>
                <a:off x="491" y="-800"/>
                <a:ext cx="24" cy="148"/>
              </a:xfrm>
              <a:custGeom>
                <a:avLst/>
                <a:gdLst>
                  <a:gd name="T0" fmla="*/ 8 w 10"/>
                  <a:gd name="T1" fmla="*/ 23 h 62"/>
                  <a:gd name="T2" fmla="*/ 6 w 10"/>
                  <a:gd name="T3" fmla="*/ 58 h 62"/>
                  <a:gd name="T4" fmla="*/ 5 w 10"/>
                  <a:gd name="T5" fmla="*/ 62 h 62"/>
                  <a:gd name="T6" fmla="*/ 5 w 10"/>
                  <a:gd name="T7" fmla="*/ 37 h 62"/>
                  <a:gd name="T8" fmla="*/ 2 w 10"/>
                  <a:gd name="T9" fmla="*/ 29 h 62"/>
                  <a:gd name="T10" fmla="*/ 0 w 10"/>
                  <a:gd name="T11" fmla="*/ 27 h 62"/>
                  <a:gd name="T12" fmla="*/ 4 w 10"/>
                  <a:gd name="T13" fmla="*/ 9 h 62"/>
                  <a:gd name="T14" fmla="*/ 5 w 10"/>
                  <a:gd name="T15" fmla="*/ 3 h 62"/>
                  <a:gd name="T16" fmla="*/ 9 w 10"/>
                  <a:gd name="T17" fmla="*/ 3 h 62"/>
                  <a:gd name="T18" fmla="*/ 8 w 10"/>
                  <a:gd name="T19" fmla="*/ 20 h 62"/>
                  <a:gd name="T20" fmla="*/ 8 w 10"/>
                  <a:gd name="T21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2">
                    <a:moveTo>
                      <a:pt x="8" y="23"/>
                    </a:moveTo>
                    <a:cubicBezTo>
                      <a:pt x="7" y="34"/>
                      <a:pt x="7" y="46"/>
                      <a:pt x="6" y="58"/>
                    </a:cubicBezTo>
                    <a:cubicBezTo>
                      <a:pt x="6" y="59"/>
                      <a:pt x="7" y="61"/>
                      <a:pt x="5" y="62"/>
                    </a:cubicBezTo>
                    <a:cubicBezTo>
                      <a:pt x="5" y="54"/>
                      <a:pt x="5" y="45"/>
                      <a:pt x="5" y="37"/>
                    </a:cubicBezTo>
                    <a:cubicBezTo>
                      <a:pt x="5" y="34"/>
                      <a:pt x="5" y="31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1" y="21"/>
                      <a:pt x="3" y="15"/>
                      <a:pt x="4" y="9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7" y="0"/>
                      <a:pt x="8" y="3"/>
                      <a:pt x="9" y="3"/>
                    </a:cubicBezTo>
                    <a:cubicBezTo>
                      <a:pt x="10" y="9"/>
                      <a:pt x="9" y="14"/>
                      <a:pt x="8" y="20"/>
                    </a:cubicBezTo>
                    <a:cubicBezTo>
                      <a:pt x="4" y="20"/>
                      <a:pt x="10" y="22"/>
                      <a:pt x="8" y="23"/>
                    </a:cubicBezTo>
                    <a:close/>
                  </a:path>
                </a:pathLst>
              </a:custGeom>
              <a:solidFill>
                <a:srgbClr val="4A3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7" name="Freeform 574"/>
              <p:cNvSpPr>
                <a:spLocks/>
              </p:cNvSpPr>
              <p:nvPr userDrawn="1"/>
            </p:nvSpPr>
            <p:spPr bwMode="auto">
              <a:xfrm>
                <a:off x="470" y="-735"/>
                <a:ext cx="26" cy="106"/>
              </a:xfrm>
              <a:custGeom>
                <a:avLst/>
                <a:gdLst>
                  <a:gd name="T0" fmla="*/ 9 w 11"/>
                  <a:gd name="T1" fmla="*/ 0 h 45"/>
                  <a:gd name="T2" fmla="*/ 11 w 11"/>
                  <a:gd name="T3" fmla="*/ 2 h 45"/>
                  <a:gd name="T4" fmla="*/ 3 w 11"/>
                  <a:gd name="T5" fmla="*/ 40 h 45"/>
                  <a:gd name="T6" fmla="*/ 1 w 11"/>
                  <a:gd name="T7" fmla="*/ 45 h 45"/>
                  <a:gd name="T8" fmla="*/ 0 w 11"/>
                  <a:gd name="T9" fmla="*/ 45 h 45"/>
                  <a:gd name="T10" fmla="*/ 9 w 1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9" y="0"/>
                    </a:moveTo>
                    <a:cubicBezTo>
                      <a:pt x="10" y="0"/>
                      <a:pt x="11" y="1"/>
                      <a:pt x="11" y="2"/>
                    </a:cubicBezTo>
                    <a:cubicBezTo>
                      <a:pt x="7" y="14"/>
                      <a:pt x="5" y="27"/>
                      <a:pt x="3" y="40"/>
                    </a:cubicBezTo>
                    <a:cubicBezTo>
                      <a:pt x="3" y="42"/>
                      <a:pt x="3" y="43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3" y="30"/>
                      <a:pt x="5" y="15"/>
                      <a:pt x="9" y="0"/>
                    </a:cubicBezTo>
                    <a:close/>
                  </a:path>
                </a:pathLst>
              </a:custGeom>
              <a:solidFill>
                <a:srgbClr val="635B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8" name="Freeform 575"/>
              <p:cNvSpPr>
                <a:spLocks/>
              </p:cNvSpPr>
              <p:nvPr userDrawn="1"/>
            </p:nvSpPr>
            <p:spPr bwMode="auto">
              <a:xfrm>
                <a:off x="477" y="-619"/>
                <a:ext cx="26" cy="52"/>
              </a:xfrm>
              <a:custGeom>
                <a:avLst/>
                <a:gdLst>
                  <a:gd name="T0" fmla="*/ 4 w 11"/>
                  <a:gd name="T1" fmla="*/ 22 h 22"/>
                  <a:gd name="T2" fmla="*/ 2 w 11"/>
                  <a:gd name="T3" fmla="*/ 20 h 22"/>
                  <a:gd name="T4" fmla="*/ 0 w 11"/>
                  <a:gd name="T5" fmla="*/ 7 h 22"/>
                  <a:gd name="T6" fmla="*/ 2 w 11"/>
                  <a:gd name="T7" fmla="*/ 0 h 22"/>
                  <a:gd name="T8" fmla="*/ 5 w 11"/>
                  <a:gd name="T9" fmla="*/ 1 h 22"/>
                  <a:gd name="T10" fmla="*/ 7 w 11"/>
                  <a:gd name="T11" fmla="*/ 6 h 22"/>
                  <a:gd name="T12" fmla="*/ 9 w 11"/>
                  <a:gd name="T13" fmla="*/ 15 h 22"/>
                  <a:gd name="T14" fmla="*/ 6 w 11"/>
                  <a:gd name="T15" fmla="*/ 20 h 22"/>
                  <a:gd name="T16" fmla="*/ 4 w 11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2">
                    <a:moveTo>
                      <a:pt x="4" y="22"/>
                    </a:moveTo>
                    <a:cubicBezTo>
                      <a:pt x="2" y="22"/>
                      <a:pt x="2" y="21"/>
                      <a:pt x="2" y="20"/>
                    </a:cubicBezTo>
                    <a:cubicBezTo>
                      <a:pt x="1" y="16"/>
                      <a:pt x="1" y="12"/>
                      <a:pt x="0" y="7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3"/>
                      <a:pt x="1" y="5"/>
                      <a:pt x="7" y="6"/>
                    </a:cubicBezTo>
                    <a:cubicBezTo>
                      <a:pt x="11" y="7"/>
                      <a:pt x="9" y="12"/>
                      <a:pt x="9" y="15"/>
                    </a:cubicBezTo>
                    <a:cubicBezTo>
                      <a:pt x="10" y="17"/>
                      <a:pt x="10" y="20"/>
                      <a:pt x="6" y="20"/>
                    </a:cubicBezTo>
                    <a:cubicBezTo>
                      <a:pt x="4" y="20"/>
                      <a:pt x="4" y="21"/>
                      <a:pt x="4" y="22"/>
                    </a:cubicBezTo>
                    <a:close/>
                  </a:path>
                </a:pathLst>
              </a:custGeom>
              <a:solidFill>
                <a:srgbClr val="9A2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9" name="Freeform 576"/>
              <p:cNvSpPr>
                <a:spLocks/>
              </p:cNvSpPr>
              <p:nvPr userDrawn="1"/>
            </p:nvSpPr>
            <p:spPr bwMode="auto">
              <a:xfrm>
                <a:off x="463" y="-619"/>
                <a:ext cx="19" cy="31"/>
              </a:xfrm>
              <a:custGeom>
                <a:avLst/>
                <a:gdLst>
                  <a:gd name="T0" fmla="*/ 8 w 8"/>
                  <a:gd name="T1" fmla="*/ 0 h 13"/>
                  <a:gd name="T2" fmla="*/ 7 w 8"/>
                  <a:gd name="T3" fmla="*/ 7 h 13"/>
                  <a:gd name="T4" fmla="*/ 7 w 8"/>
                  <a:gd name="T5" fmla="*/ 12 h 13"/>
                  <a:gd name="T6" fmla="*/ 4 w 8"/>
                  <a:gd name="T7" fmla="*/ 11 h 13"/>
                  <a:gd name="T8" fmla="*/ 3 w 8"/>
                  <a:gd name="T9" fmla="*/ 0 h 13"/>
                  <a:gd name="T10" fmla="*/ 8 w 8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8" y="2"/>
                      <a:pt x="7" y="5"/>
                      <a:pt x="7" y="7"/>
                    </a:cubicBezTo>
                    <a:cubicBezTo>
                      <a:pt x="8" y="9"/>
                      <a:pt x="8" y="10"/>
                      <a:pt x="7" y="12"/>
                    </a:cubicBezTo>
                    <a:cubicBezTo>
                      <a:pt x="6" y="13"/>
                      <a:pt x="5" y="11"/>
                      <a:pt x="4" y="11"/>
                    </a:cubicBezTo>
                    <a:cubicBezTo>
                      <a:pt x="2" y="7"/>
                      <a:pt x="0" y="4"/>
                      <a:pt x="3" y="0"/>
                    </a:cubicBezTo>
                    <a:cubicBezTo>
                      <a:pt x="4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C34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0" name="Freeform 577"/>
              <p:cNvSpPr>
                <a:spLocks/>
              </p:cNvSpPr>
              <p:nvPr userDrawn="1"/>
            </p:nvSpPr>
            <p:spPr bwMode="auto">
              <a:xfrm>
                <a:off x="1094" y="-572"/>
                <a:ext cx="21" cy="31"/>
              </a:xfrm>
              <a:custGeom>
                <a:avLst/>
                <a:gdLst>
                  <a:gd name="T0" fmla="*/ 3 w 9"/>
                  <a:gd name="T1" fmla="*/ 1 h 13"/>
                  <a:gd name="T2" fmla="*/ 7 w 9"/>
                  <a:gd name="T3" fmla="*/ 0 h 13"/>
                  <a:gd name="T4" fmla="*/ 8 w 9"/>
                  <a:gd name="T5" fmla="*/ 1 h 13"/>
                  <a:gd name="T6" fmla="*/ 6 w 9"/>
                  <a:gd name="T7" fmla="*/ 13 h 13"/>
                  <a:gd name="T8" fmla="*/ 0 w 9"/>
                  <a:gd name="T9" fmla="*/ 10 h 13"/>
                  <a:gd name="T10" fmla="*/ 3 w 9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3" y="1"/>
                    </a:moveTo>
                    <a:cubicBezTo>
                      <a:pt x="4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9" y="5"/>
                      <a:pt x="5" y="9"/>
                      <a:pt x="6" y="13"/>
                    </a:cubicBezTo>
                    <a:cubicBezTo>
                      <a:pt x="6" y="9"/>
                      <a:pt x="2" y="12"/>
                      <a:pt x="0" y="10"/>
                    </a:cubicBezTo>
                    <a:cubicBezTo>
                      <a:pt x="1" y="7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5E8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1" name="Freeform 578"/>
              <p:cNvSpPr>
                <a:spLocks/>
              </p:cNvSpPr>
              <p:nvPr userDrawn="1"/>
            </p:nvSpPr>
            <p:spPr bwMode="auto">
              <a:xfrm>
                <a:off x="1364" y="-985"/>
                <a:ext cx="26" cy="136"/>
              </a:xfrm>
              <a:custGeom>
                <a:avLst/>
                <a:gdLst>
                  <a:gd name="T0" fmla="*/ 5 w 11"/>
                  <a:gd name="T1" fmla="*/ 1 h 57"/>
                  <a:gd name="T2" fmla="*/ 9 w 11"/>
                  <a:gd name="T3" fmla="*/ 45 h 57"/>
                  <a:gd name="T4" fmla="*/ 9 w 11"/>
                  <a:gd name="T5" fmla="*/ 49 h 57"/>
                  <a:gd name="T6" fmla="*/ 7 w 11"/>
                  <a:gd name="T7" fmla="*/ 55 h 57"/>
                  <a:gd name="T8" fmla="*/ 4 w 11"/>
                  <a:gd name="T9" fmla="*/ 56 h 57"/>
                  <a:gd name="T10" fmla="*/ 4 w 11"/>
                  <a:gd name="T11" fmla="*/ 52 h 57"/>
                  <a:gd name="T12" fmla="*/ 1 w 11"/>
                  <a:gd name="T13" fmla="*/ 35 h 57"/>
                  <a:gd name="T14" fmla="*/ 3 w 11"/>
                  <a:gd name="T15" fmla="*/ 2 h 57"/>
                  <a:gd name="T16" fmla="*/ 5 w 11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7">
                    <a:moveTo>
                      <a:pt x="5" y="1"/>
                    </a:moveTo>
                    <a:cubicBezTo>
                      <a:pt x="11" y="15"/>
                      <a:pt x="10" y="30"/>
                      <a:pt x="9" y="45"/>
                    </a:cubicBezTo>
                    <a:cubicBezTo>
                      <a:pt x="9" y="46"/>
                      <a:pt x="7" y="48"/>
                      <a:pt x="9" y="49"/>
                    </a:cubicBezTo>
                    <a:cubicBezTo>
                      <a:pt x="10" y="52"/>
                      <a:pt x="7" y="53"/>
                      <a:pt x="7" y="55"/>
                    </a:cubicBezTo>
                    <a:cubicBezTo>
                      <a:pt x="6" y="56"/>
                      <a:pt x="5" y="57"/>
                      <a:pt x="4" y="56"/>
                    </a:cubicBezTo>
                    <a:cubicBezTo>
                      <a:pt x="4" y="55"/>
                      <a:pt x="4" y="53"/>
                      <a:pt x="4" y="52"/>
                    </a:cubicBezTo>
                    <a:cubicBezTo>
                      <a:pt x="0" y="47"/>
                      <a:pt x="2" y="41"/>
                      <a:pt x="1" y="35"/>
                    </a:cubicBezTo>
                    <a:cubicBezTo>
                      <a:pt x="0" y="24"/>
                      <a:pt x="3" y="13"/>
                      <a:pt x="3" y="2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CE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2" name="Freeform 579"/>
              <p:cNvSpPr>
                <a:spLocks/>
              </p:cNvSpPr>
              <p:nvPr userDrawn="1"/>
            </p:nvSpPr>
            <p:spPr bwMode="auto">
              <a:xfrm>
                <a:off x="1096" y="-1096"/>
                <a:ext cx="40" cy="114"/>
              </a:xfrm>
              <a:custGeom>
                <a:avLst/>
                <a:gdLst>
                  <a:gd name="T0" fmla="*/ 17 w 17"/>
                  <a:gd name="T1" fmla="*/ 45 h 48"/>
                  <a:gd name="T2" fmla="*/ 0 w 17"/>
                  <a:gd name="T3" fmla="*/ 48 h 48"/>
                  <a:gd name="T4" fmla="*/ 10 w 17"/>
                  <a:gd name="T5" fmla="*/ 40 h 48"/>
                  <a:gd name="T6" fmla="*/ 14 w 17"/>
                  <a:gd name="T7" fmla="*/ 33 h 48"/>
                  <a:gd name="T8" fmla="*/ 13 w 17"/>
                  <a:gd name="T9" fmla="*/ 0 h 48"/>
                  <a:gd name="T10" fmla="*/ 14 w 17"/>
                  <a:gd name="T11" fmla="*/ 0 h 48"/>
                  <a:gd name="T12" fmla="*/ 15 w 17"/>
                  <a:gd name="T13" fmla="*/ 32 h 48"/>
                  <a:gd name="T14" fmla="*/ 17 w 17"/>
                  <a:gd name="T15" fmla="*/ 38 h 48"/>
                  <a:gd name="T16" fmla="*/ 17 w 17"/>
                  <a:gd name="T17" fmla="*/ 39 h 48"/>
                  <a:gd name="T18" fmla="*/ 17 w 17"/>
                  <a:gd name="T19" fmla="*/ 39 h 48"/>
                  <a:gd name="T20" fmla="*/ 12 w 17"/>
                  <a:gd name="T21" fmla="*/ 41 h 48"/>
                  <a:gd name="T22" fmla="*/ 17 w 17"/>
                  <a:gd name="T23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48">
                    <a:moveTo>
                      <a:pt x="17" y="45"/>
                    </a:moveTo>
                    <a:cubicBezTo>
                      <a:pt x="11" y="43"/>
                      <a:pt x="5" y="44"/>
                      <a:pt x="0" y="48"/>
                    </a:cubicBezTo>
                    <a:cubicBezTo>
                      <a:pt x="1" y="43"/>
                      <a:pt x="6" y="42"/>
                      <a:pt x="10" y="40"/>
                    </a:cubicBezTo>
                    <a:cubicBezTo>
                      <a:pt x="13" y="39"/>
                      <a:pt x="14" y="37"/>
                      <a:pt x="14" y="33"/>
                    </a:cubicBezTo>
                    <a:cubicBezTo>
                      <a:pt x="13" y="22"/>
                      <a:pt x="13" y="11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6" y="11"/>
                      <a:pt x="15" y="21"/>
                      <a:pt x="15" y="32"/>
                    </a:cubicBezTo>
                    <a:cubicBezTo>
                      <a:pt x="16" y="34"/>
                      <a:pt x="14" y="36"/>
                      <a:pt x="17" y="38"/>
                    </a:cubicBezTo>
                    <a:cubicBezTo>
                      <a:pt x="17" y="38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40"/>
                      <a:pt x="13" y="41"/>
                      <a:pt x="12" y="41"/>
                    </a:cubicBezTo>
                    <a:cubicBezTo>
                      <a:pt x="13" y="44"/>
                      <a:pt x="16" y="43"/>
                      <a:pt x="17" y="45"/>
                    </a:cubicBezTo>
                    <a:close/>
                  </a:path>
                </a:pathLst>
              </a:custGeom>
              <a:solidFill>
                <a:srgbClr val="744F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3" name="Freeform 580"/>
              <p:cNvSpPr>
                <a:spLocks/>
              </p:cNvSpPr>
              <p:nvPr userDrawn="1"/>
            </p:nvSpPr>
            <p:spPr bwMode="auto">
              <a:xfrm>
                <a:off x="1153" y="-778"/>
                <a:ext cx="83" cy="24"/>
              </a:xfrm>
              <a:custGeom>
                <a:avLst/>
                <a:gdLst>
                  <a:gd name="T0" fmla="*/ 20 w 35"/>
                  <a:gd name="T1" fmla="*/ 0 h 10"/>
                  <a:gd name="T2" fmla="*/ 35 w 35"/>
                  <a:gd name="T3" fmla="*/ 5 h 10"/>
                  <a:gd name="T4" fmla="*/ 0 w 35"/>
                  <a:gd name="T5" fmla="*/ 2 h 10"/>
                  <a:gd name="T6" fmla="*/ 29 w 35"/>
                  <a:gd name="T7" fmla="*/ 5 h 10"/>
                  <a:gd name="T8" fmla="*/ 20 w 35"/>
                  <a:gd name="T9" fmla="*/ 2 h 10"/>
                  <a:gd name="T10" fmla="*/ 20 w 35"/>
                  <a:gd name="T11" fmla="*/ 1 h 10"/>
                  <a:gd name="T12" fmla="*/ 20 w 35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20" y="0"/>
                    </a:moveTo>
                    <a:cubicBezTo>
                      <a:pt x="25" y="2"/>
                      <a:pt x="29" y="3"/>
                      <a:pt x="35" y="5"/>
                    </a:cubicBezTo>
                    <a:cubicBezTo>
                      <a:pt x="22" y="10"/>
                      <a:pt x="11" y="5"/>
                      <a:pt x="0" y="2"/>
                    </a:cubicBezTo>
                    <a:cubicBezTo>
                      <a:pt x="9" y="2"/>
                      <a:pt x="18" y="6"/>
                      <a:pt x="29" y="5"/>
                    </a:cubicBezTo>
                    <a:cubicBezTo>
                      <a:pt x="25" y="4"/>
                      <a:pt x="23" y="3"/>
                      <a:pt x="20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867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4" name="Freeform 581"/>
              <p:cNvSpPr>
                <a:spLocks/>
              </p:cNvSpPr>
              <p:nvPr userDrawn="1"/>
            </p:nvSpPr>
            <p:spPr bwMode="auto">
              <a:xfrm>
                <a:off x="1153" y="-662"/>
                <a:ext cx="106" cy="26"/>
              </a:xfrm>
              <a:custGeom>
                <a:avLst/>
                <a:gdLst>
                  <a:gd name="T0" fmla="*/ 0 w 45"/>
                  <a:gd name="T1" fmla="*/ 0 h 11"/>
                  <a:gd name="T2" fmla="*/ 45 w 45"/>
                  <a:gd name="T3" fmla="*/ 9 h 11"/>
                  <a:gd name="T4" fmla="*/ 0 w 4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11">
                    <a:moveTo>
                      <a:pt x="0" y="0"/>
                    </a:moveTo>
                    <a:cubicBezTo>
                      <a:pt x="14" y="5"/>
                      <a:pt x="29" y="7"/>
                      <a:pt x="45" y="9"/>
                    </a:cubicBezTo>
                    <a:cubicBezTo>
                      <a:pt x="35" y="11"/>
                      <a:pt x="10" y="6"/>
                      <a:pt x="0" y="0"/>
                    </a:cubicBezTo>
                    <a:close/>
                  </a:path>
                </a:pathLst>
              </a:custGeom>
              <a:solidFill>
                <a:srgbClr val="8E7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5" name="Freeform 582"/>
              <p:cNvSpPr>
                <a:spLocks/>
              </p:cNvSpPr>
              <p:nvPr userDrawn="1"/>
            </p:nvSpPr>
            <p:spPr bwMode="auto">
              <a:xfrm>
                <a:off x="1136" y="-1018"/>
                <a:ext cx="67" cy="43"/>
              </a:xfrm>
              <a:custGeom>
                <a:avLst/>
                <a:gdLst>
                  <a:gd name="T0" fmla="*/ 0 w 28"/>
                  <a:gd name="T1" fmla="*/ 6 h 18"/>
                  <a:gd name="T2" fmla="*/ 0 w 28"/>
                  <a:gd name="T3" fmla="*/ 5 h 18"/>
                  <a:gd name="T4" fmla="*/ 21 w 28"/>
                  <a:gd name="T5" fmla="*/ 0 h 18"/>
                  <a:gd name="T6" fmla="*/ 21 w 28"/>
                  <a:gd name="T7" fmla="*/ 1 h 18"/>
                  <a:gd name="T8" fmla="*/ 28 w 28"/>
                  <a:gd name="T9" fmla="*/ 18 h 18"/>
                  <a:gd name="T10" fmla="*/ 21 w 28"/>
                  <a:gd name="T11" fmla="*/ 8 h 18"/>
                  <a:gd name="T12" fmla="*/ 12 w 28"/>
                  <a:gd name="T13" fmla="*/ 4 h 18"/>
                  <a:gd name="T14" fmla="*/ 0 w 28"/>
                  <a:gd name="T1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8">
                    <a:moveTo>
                      <a:pt x="0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6" y="2"/>
                      <a:pt x="14" y="1"/>
                      <a:pt x="21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8"/>
                      <a:pt x="26" y="12"/>
                      <a:pt x="28" y="18"/>
                    </a:cubicBezTo>
                    <a:cubicBezTo>
                      <a:pt x="24" y="16"/>
                      <a:pt x="22" y="12"/>
                      <a:pt x="21" y="8"/>
                    </a:cubicBezTo>
                    <a:cubicBezTo>
                      <a:pt x="19" y="2"/>
                      <a:pt x="17" y="2"/>
                      <a:pt x="12" y="4"/>
                    </a:cubicBezTo>
                    <a:cubicBezTo>
                      <a:pt x="8" y="5"/>
                      <a:pt x="4" y="5"/>
                      <a:pt x="0" y="6"/>
                    </a:cubicBezTo>
                    <a:close/>
                  </a:path>
                </a:pathLst>
              </a:custGeom>
              <a:solidFill>
                <a:srgbClr val="7D6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6" name="Freeform 583"/>
              <p:cNvSpPr>
                <a:spLocks/>
              </p:cNvSpPr>
              <p:nvPr userDrawn="1"/>
            </p:nvSpPr>
            <p:spPr bwMode="auto">
              <a:xfrm>
                <a:off x="1243" y="-944"/>
                <a:ext cx="26" cy="26"/>
              </a:xfrm>
              <a:custGeom>
                <a:avLst/>
                <a:gdLst>
                  <a:gd name="T0" fmla="*/ 8 w 11"/>
                  <a:gd name="T1" fmla="*/ 5 h 11"/>
                  <a:gd name="T2" fmla="*/ 9 w 11"/>
                  <a:gd name="T3" fmla="*/ 3 h 11"/>
                  <a:gd name="T4" fmla="*/ 9 w 11"/>
                  <a:gd name="T5" fmla="*/ 8 h 11"/>
                  <a:gd name="T6" fmla="*/ 1 w 11"/>
                  <a:gd name="T7" fmla="*/ 7 h 11"/>
                  <a:gd name="T8" fmla="*/ 1 w 11"/>
                  <a:gd name="T9" fmla="*/ 3 h 11"/>
                  <a:gd name="T10" fmla="*/ 8 w 11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8" y="5"/>
                    </a:moveTo>
                    <a:cubicBezTo>
                      <a:pt x="8" y="4"/>
                      <a:pt x="9" y="4"/>
                      <a:pt x="9" y="3"/>
                    </a:cubicBezTo>
                    <a:cubicBezTo>
                      <a:pt x="10" y="5"/>
                      <a:pt x="11" y="6"/>
                      <a:pt x="9" y="8"/>
                    </a:cubicBezTo>
                    <a:cubicBezTo>
                      <a:pt x="7" y="5"/>
                      <a:pt x="4" y="11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4" y="0"/>
                      <a:pt x="6" y="3"/>
                      <a:pt x="8" y="5"/>
                    </a:cubicBezTo>
                    <a:close/>
                  </a:path>
                </a:pathLst>
              </a:custGeom>
              <a:solidFill>
                <a:srgbClr val="9F8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7" name="Freeform 584"/>
              <p:cNvSpPr>
                <a:spLocks/>
              </p:cNvSpPr>
              <p:nvPr userDrawn="1"/>
            </p:nvSpPr>
            <p:spPr bwMode="auto">
              <a:xfrm>
                <a:off x="1366" y="-854"/>
                <a:ext cx="14" cy="50"/>
              </a:xfrm>
              <a:custGeom>
                <a:avLst/>
                <a:gdLst>
                  <a:gd name="T0" fmla="*/ 3 w 6"/>
                  <a:gd name="T1" fmla="*/ 1 h 21"/>
                  <a:gd name="T2" fmla="*/ 6 w 6"/>
                  <a:gd name="T3" fmla="*/ 0 h 21"/>
                  <a:gd name="T4" fmla="*/ 4 w 6"/>
                  <a:gd name="T5" fmla="*/ 21 h 21"/>
                  <a:gd name="T6" fmla="*/ 3 w 6"/>
                  <a:gd name="T7" fmla="*/ 21 h 21"/>
                  <a:gd name="T8" fmla="*/ 3 w 6"/>
                  <a:gd name="T9" fmla="*/ 21 h 21"/>
                  <a:gd name="T10" fmla="*/ 3 w 6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1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2" y="7"/>
                      <a:pt x="5" y="14"/>
                      <a:pt x="4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4"/>
                      <a:pt x="0" y="8"/>
                      <a:pt x="3" y="1"/>
                    </a:cubicBezTo>
                    <a:close/>
                  </a:path>
                </a:pathLst>
              </a:custGeom>
              <a:solidFill>
                <a:srgbClr val="635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8" name="Freeform 585"/>
              <p:cNvSpPr>
                <a:spLocks/>
              </p:cNvSpPr>
              <p:nvPr userDrawn="1"/>
            </p:nvSpPr>
            <p:spPr bwMode="auto">
              <a:xfrm>
                <a:off x="1146" y="-978"/>
                <a:ext cx="12" cy="62"/>
              </a:xfrm>
              <a:custGeom>
                <a:avLst/>
                <a:gdLst>
                  <a:gd name="T0" fmla="*/ 2 w 5"/>
                  <a:gd name="T1" fmla="*/ 25 h 26"/>
                  <a:gd name="T2" fmla="*/ 1 w 5"/>
                  <a:gd name="T3" fmla="*/ 26 h 26"/>
                  <a:gd name="T4" fmla="*/ 0 w 5"/>
                  <a:gd name="T5" fmla="*/ 0 h 26"/>
                  <a:gd name="T6" fmla="*/ 2 w 5"/>
                  <a:gd name="T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6">
                    <a:moveTo>
                      <a:pt x="2" y="25"/>
                    </a:moveTo>
                    <a:cubicBezTo>
                      <a:pt x="2" y="25"/>
                      <a:pt x="2" y="26"/>
                      <a:pt x="1" y="26"/>
                    </a:cubicBezTo>
                    <a:cubicBezTo>
                      <a:pt x="1" y="17"/>
                      <a:pt x="2" y="9"/>
                      <a:pt x="0" y="0"/>
                    </a:cubicBezTo>
                    <a:cubicBezTo>
                      <a:pt x="5" y="8"/>
                      <a:pt x="2" y="17"/>
                      <a:pt x="2" y="25"/>
                    </a:cubicBezTo>
                    <a:close/>
                  </a:path>
                </a:pathLst>
              </a:custGeom>
              <a:solidFill>
                <a:srgbClr val="615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9" name="Freeform 586"/>
              <p:cNvSpPr>
                <a:spLocks/>
              </p:cNvSpPr>
              <p:nvPr userDrawn="1"/>
            </p:nvSpPr>
            <p:spPr bwMode="auto">
              <a:xfrm>
                <a:off x="1364" y="-902"/>
                <a:ext cx="9" cy="41"/>
              </a:xfrm>
              <a:custGeom>
                <a:avLst/>
                <a:gdLst>
                  <a:gd name="T0" fmla="*/ 1 w 4"/>
                  <a:gd name="T1" fmla="*/ 0 h 17"/>
                  <a:gd name="T2" fmla="*/ 4 w 4"/>
                  <a:gd name="T3" fmla="*/ 17 h 17"/>
                  <a:gd name="T4" fmla="*/ 1 w 4"/>
                  <a:gd name="T5" fmla="*/ 13 h 17"/>
                  <a:gd name="T6" fmla="*/ 0 w 4"/>
                  <a:gd name="T7" fmla="*/ 0 h 17"/>
                  <a:gd name="T8" fmla="*/ 1 w 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4" y="6"/>
                      <a:pt x="2" y="11"/>
                      <a:pt x="4" y="17"/>
                    </a:cubicBezTo>
                    <a:cubicBezTo>
                      <a:pt x="1" y="17"/>
                      <a:pt x="1" y="15"/>
                      <a:pt x="1" y="13"/>
                    </a:cubicBezTo>
                    <a:cubicBezTo>
                      <a:pt x="1" y="9"/>
                      <a:pt x="0" y="5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78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0" name="Freeform 587"/>
              <p:cNvSpPr>
                <a:spLocks/>
              </p:cNvSpPr>
              <p:nvPr userDrawn="1"/>
            </p:nvSpPr>
            <p:spPr bwMode="auto">
              <a:xfrm>
                <a:off x="1165" y="-788"/>
                <a:ext cx="35" cy="15"/>
              </a:xfrm>
              <a:custGeom>
                <a:avLst/>
                <a:gdLst>
                  <a:gd name="T0" fmla="*/ 15 w 15"/>
                  <a:gd name="T1" fmla="*/ 4 h 6"/>
                  <a:gd name="T2" fmla="*/ 15 w 15"/>
                  <a:gd name="T3" fmla="*/ 6 h 6"/>
                  <a:gd name="T4" fmla="*/ 0 w 15"/>
                  <a:gd name="T5" fmla="*/ 0 h 6"/>
                  <a:gd name="T6" fmla="*/ 15 w 1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15" y="4"/>
                    </a:moveTo>
                    <a:cubicBezTo>
                      <a:pt x="15" y="5"/>
                      <a:pt x="15" y="5"/>
                      <a:pt x="15" y="6"/>
                    </a:cubicBezTo>
                    <a:cubicBezTo>
                      <a:pt x="10" y="5"/>
                      <a:pt x="6" y="3"/>
                      <a:pt x="0" y="0"/>
                    </a:cubicBezTo>
                    <a:cubicBezTo>
                      <a:pt x="7" y="0"/>
                      <a:pt x="11" y="3"/>
                      <a:pt x="15" y="4"/>
                    </a:cubicBezTo>
                    <a:close/>
                  </a:path>
                </a:pathLst>
              </a:custGeom>
              <a:solidFill>
                <a:srgbClr val="806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1" name="Freeform 588"/>
              <p:cNvSpPr>
                <a:spLocks/>
              </p:cNvSpPr>
              <p:nvPr userDrawn="1"/>
            </p:nvSpPr>
            <p:spPr bwMode="auto">
              <a:xfrm>
                <a:off x="472" y="-603"/>
                <a:ext cx="12" cy="31"/>
              </a:xfrm>
              <a:custGeom>
                <a:avLst/>
                <a:gdLst>
                  <a:gd name="T0" fmla="*/ 0 w 5"/>
                  <a:gd name="T1" fmla="*/ 4 h 13"/>
                  <a:gd name="T2" fmla="*/ 3 w 5"/>
                  <a:gd name="T3" fmla="*/ 0 h 13"/>
                  <a:gd name="T4" fmla="*/ 4 w 5"/>
                  <a:gd name="T5" fmla="*/ 13 h 13"/>
                  <a:gd name="T6" fmla="*/ 0 w 5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0" y="4"/>
                    </a:moveTo>
                    <a:cubicBezTo>
                      <a:pt x="4" y="5"/>
                      <a:pt x="3" y="2"/>
                      <a:pt x="3" y="0"/>
                    </a:cubicBezTo>
                    <a:cubicBezTo>
                      <a:pt x="5" y="4"/>
                      <a:pt x="4" y="9"/>
                      <a:pt x="4" y="13"/>
                    </a:cubicBezTo>
                    <a:cubicBezTo>
                      <a:pt x="3" y="10"/>
                      <a:pt x="1" y="7"/>
                      <a:pt x="0" y="4"/>
                    </a:cubicBezTo>
                    <a:close/>
                  </a:path>
                </a:pathLst>
              </a:custGeom>
              <a:solidFill>
                <a:srgbClr val="612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2" name="Freeform 589"/>
              <p:cNvSpPr>
                <a:spLocks/>
              </p:cNvSpPr>
              <p:nvPr userDrawn="1"/>
            </p:nvSpPr>
            <p:spPr bwMode="auto">
              <a:xfrm>
                <a:off x="520" y="-1039"/>
                <a:ext cx="73" cy="73"/>
              </a:xfrm>
              <a:custGeom>
                <a:avLst/>
                <a:gdLst>
                  <a:gd name="T0" fmla="*/ 29 w 31"/>
                  <a:gd name="T1" fmla="*/ 31 h 31"/>
                  <a:gd name="T2" fmla="*/ 8 w 31"/>
                  <a:gd name="T3" fmla="*/ 25 h 31"/>
                  <a:gd name="T4" fmla="*/ 5 w 31"/>
                  <a:gd name="T5" fmla="*/ 24 h 31"/>
                  <a:gd name="T6" fmla="*/ 1 w 31"/>
                  <a:gd name="T7" fmla="*/ 20 h 31"/>
                  <a:gd name="T8" fmla="*/ 6 w 31"/>
                  <a:gd name="T9" fmla="*/ 20 h 31"/>
                  <a:gd name="T10" fmla="*/ 12 w 31"/>
                  <a:gd name="T11" fmla="*/ 21 h 31"/>
                  <a:gd name="T12" fmla="*/ 2 w 31"/>
                  <a:gd name="T13" fmla="*/ 16 h 31"/>
                  <a:gd name="T14" fmla="*/ 9 w 31"/>
                  <a:gd name="T15" fmla="*/ 12 h 31"/>
                  <a:gd name="T16" fmla="*/ 15 w 31"/>
                  <a:gd name="T17" fmla="*/ 17 h 31"/>
                  <a:gd name="T18" fmla="*/ 22 w 31"/>
                  <a:gd name="T19" fmla="*/ 17 h 31"/>
                  <a:gd name="T20" fmla="*/ 24 w 31"/>
                  <a:gd name="T21" fmla="*/ 11 h 31"/>
                  <a:gd name="T22" fmla="*/ 22 w 31"/>
                  <a:gd name="T23" fmla="*/ 0 h 31"/>
                  <a:gd name="T24" fmla="*/ 31 w 31"/>
                  <a:gd name="T25" fmla="*/ 23 h 31"/>
                  <a:gd name="T26" fmla="*/ 29 w 31"/>
                  <a:gd name="T2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31">
                    <a:moveTo>
                      <a:pt x="29" y="31"/>
                    </a:moveTo>
                    <a:cubicBezTo>
                      <a:pt x="24" y="22"/>
                      <a:pt x="16" y="23"/>
                      <a:pt x="8" y="25"/>
                    </a:cubicBezTo>
                    <a:cubicBezTo>
                      <a:pt x="7" y="25"/>
                      <a:pt x="6" y="24"/>
                      <a:pt x="5" y="24"/>
                    </a:cubicBezTo>
                    <a:cubicBezTo>
                      <a:pt x="3" y="24"/>
                      <a:pt x="0" y="24"/>
                      <a:pt x="1" y="20"/>
                    </a:cubicBezTo>
                    <a:cubicBezTo>
                      <a:pt x="1" y="18"/>
                      <a:pt x="4" y="20"/>
                      <a:pt x="6" y="20"/>
                    </a:cubicBezTo>
                    <a:cubicBezTo>
                      <a:pt x="8" y="21"/>
                      <a:pt x="10" y="21"/>
                      <a:pt x="12" y="21"/>
                    </a:cubicBezTo>
                    <a:cubicBezTo>
                      <a:pt x="10" y="17"/>
                      <a:pt x="5" y="18"/>
                      <a:pt x="2" y="16"/>
                    </a:cubicBezTo>
                    <a:cubicBezTo>
                      <a:pt x="3" y="11"/>
                      <a:pt x="6" y="11"/>
                      <a:pt x="9" y="12"/>
                    </a:cubicBezTo>
                    <a:cubicBezTo>
                      <a:pt x="11" y="13"/>
                      <a:pt x="13" y="15"/>
                      <a:pt x="15" y="17"/>
                    </a:cubicBezTo>
                    <a:cubicBezTo>
                      <a:pt x="17" y="18"/>
                      <a:pt x="19" y="19"/>
                      <a:pt x="22" y="17"/>
                    </a:cubicBezTo>
                    <a:cubicBezTo>
                      <a:pt x="24" y="16"/>
                      <a:pt x="24" y="13"/>
                      <a:pt x="24" y="11"/>
                    </a:cubicBezTo>
                    <a:cubicBezTo>
                      <a:pt x="23" y="7"/>
                      <a:pt x="19" y="4"/>
                      <a:pt x="22" y="0"/>
                    </a:cubicBezTo>
                    <a:cubicBezTo>
                      <a:pt x="31" y="5"/>
                      <a:pt x="31" y="14"/>
                      <a:pt x="31" y="23"/>
                    </a:cubicBezTo>
                    <a:cubicBezTo>
                      <a:pt x="26" y="24"/>
                      <a:pt x="31" y="28"/>
                      <a:pt x="29" y="31"/>
                    </a:cubicBezTo>
                    <a:close/>
                  </a:path>
                </a:pathLst>
              </a:custGeom>
              <a:solidFill>
                <a:srgbClr val="7B44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3" name="Freeform 590"/>
              <p:cNvSpPr>
                <a:spLocks/>
              </p:cNvSpPr>
              <p:nvPr userDrawn="1"/>
            </p:nvSpPr>
            <p:spPr bwMode="auto">
              <a:xfrm>
                <a:off x="499" y="-1006"/>
                <a:ext cx="54" cy="36"/>
              </a:xfrm>
              <a:custGeom>
                <a:avLst/>
                <a:gdLst>
                  <a:gd name="T0" fmla="*/ 11 w 23"/>
                  <a:gd name="T1" fmla="*/ 2 h 15"/>
                  <a:gd name="T2" fmla="*/ 23 w 23"/>
                  <a:gd name="T3" fmla="*/ 8 h 15"/>
                  <a:gd name="T4" fmla="*/ 11 w 23"/>
                  <a:gd name="T5" fmla="*/ 7 h 15"/>
                  <a:gd name="T6" fmla="*/ 14 w 23"/>
                  <a:gd name="T7" fmla="*/ 10 h 15"/>
                  <a:gd name="T8" fmla="*/ 4 w 23"/>
                  <a:gd name="T9" fmla="*/ 15 h 15"/>
                  <a:gd name="T10" fmla="*/ 5 w 23"/>
                  <a:gd name="T11" fmla="*/ 7 h 15"/>
                  <a:gd name="T12" fmla="*/ 9 w 23"/>
                  <a:gd name="T13" fmla="*/ 4 h 15"/>
                  <a:gd name="T14" fmla="*/ 11 w 23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11" y="2"/>
                    </a:moveTo>
                    <a:cubicBezTo>
                      <a:pt x="17" y="0"/>
                      <a:pt x="20" y="3"/>
                      <a:pt x="23" y="8"/>
                    </a:cubicBezTo>
                    <a:cubicBezTo>
                      <a:pt x="19" y="12"/>
                      <a:pt x="15" y="6"/>
                      <a:pt x="11" y="7"/>
                    </a:cubicBezTo>
                    <a:cubicBezTo>
                      <a:pt x="11" y="9"/>
                      <a:pt x="13" y="9"/>
                      <a:pt x="14" y="10"/>
                    </a:cubicBezTo>
                    <a:cubicBezTo>
                      <a:pt x="11" y="12"/>
                      <a:pt x="7" y="12"/>
                      <a:pt x="4" y="15"/>
                    </a:cubicBezTo>
                    <a:cubicBezTo>
                      <a:pt x="0" y="12"/>
                      <a:pt x="0" y="9"/>
                      <a:pt x="5" y="7"/>
                    </a:cubicBezTo>
                    <a:cubicBezTo>
                      <a:pt x="7" y="6"/>
                      <a:pt x="8" y="6"/>
                      <a:pt x="9" y="4"/>
                    </a:cubicBezTo>
                    <a:cubicBezTo>
                      <a:pt x="9" y="3"/>
                      <a:pt x="10" y="2"/>
                      <a:pt x="11" y="2"/>
                    </a:cubicBezTo>
                    <a:close/>
                  </a:path>
                </a:pathLst>
              </a:custGeom>
              <a:solidFill>
                <a:srgbClr val="D84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4" name="Freeform 591"/>
              <p:cNvSpPr>
                <a:spLocks/>
              </p:cNvSpPr>
              <p:nvPr userDrawn="1"/>
            </p:nvSpPr>
            <p:spPr bwMode="auto">
              <a:xfrm>
                <a:off x="1402" y="-797"/>
                <a:ext cx="30" cy="135"/>
              </a:xfrm>
              <a:custGeom>
                <a:avLst/>
                <a:gdLst>
                  <a:gd name="T0" fmla="*/ 0 w 13"/>
                  <a:gd name="T1" fmla="*/ 48 h 57"/>
                  <a:gd name="T2" fmla="*/ 1 w 13"/>
                  <a:gd name="T3" fmla="*/ 46 h 57"/>
                  <a:gd name="T4" fmla="*/ 7 w 13"/>
                  <a:gd name="T5" fmla="*/ 28 h 57"/>
                  <a:gd name="T6" fmla="*/ 9 w 13"/>
                  <a:gd name="T7" fmla="*/ 1 h 57"/>
                  <a:gd name="T8" fmla="*/ 10 w 13"/>
                  <a:gd name="T9" fmla="*/ 1 h 57"/>
                  <a:gd name="T10" fmla="*/ 9 w 13"/>
                  <a:gd name="T11" fmla="*/ 40 h 57"/>
                  <a:gd name="T12" fmla="*/ 13 w 13"/>
                  <a:gd name="T13" fmla="*/ 57 h 57"/>
                  <a:gd name="T14" fmla="*/ 7 w 13"/>
                  <a:gd name="T15" fmla="*/ 51 h 57"/>
                  <a:gd name="T16" fmla="*/ 0 w 13"/>
                  <a:gd name="T17" fmla="*/ 4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7">
                    <a:moveTo>
                      <a:pt x="0" y="48"/>
                    </a:moveTo>
                    <a:cubicBezTo>
                      <a:pt x="0" y="47"/>
                      <a:pt x="0" y="46"/>
                      <a:pt x="1" y="46"/>
                    </a:cubicBezTo>
                    <a:cubicBezTo>
                      <a:pt x="8" y="42"/>
                      <a:pt x="7" y="34"/>
                      <a:pt x="7" y="28"/>
                    </a:cubicBezTo>
                    <a:cubicBezTo>
                      <a:pt x="8" y="19"/>
                      <a:pt x="8" y="10"/>
                      <a:pt x="9" y="1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14"/>
                      <a:pt x="9" y="27"/>
                      <a:pt x="9" y="40"/>
                    </a:cubicBezTo>
                    <a:cubicBezTo>
                      <a:pt x="8" y="46"/>
                      <a:pt x="8" y="52"/>
                      <a:pt x="13" y="57"/>
                    </a:cubicBezTo>
                    <a:cubicBezTo>
                      <a:pt x="10" y="56"/>
                      <a:pt x="7" y="55"/>
                      <a:pt x="7" y="51"/>
                    </a:cubicBezTo>
                    <a:cubicBezTo>
                      <a:pt x="8" y="43"/>
                      <a:pt x="5" y="44"/>
                      <a:pt x="0" y="48"/>
                    </a:cubicBezTo>
                    <a:close/>
                  </a:path>
                </a:pathLst>
              </a:custGeom>
              <a:solidFill>
                <a:srgbClr val="744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5" name="Freeform 592"/>
              <p:cNvSpPr>
                <a:spLocks/>
              </p:cNvSpPr>
              <p:nvPr userDrawn="1"/>
            </p:nvSpPr>
            <p:spPr bwMode="auto">
              <a:xfrm>
                <a:off x="1447" y="-652"/>
                <a:ext cx="38" cy="19"/>
              </a:xfrm>
              <a:custGeom>
                <a:avLst/>
                <a:gdLst>
                  <a:gd name="T0" fmla="*/ 0 w 16"/>
                  <a:gd name="T1" fmla="*/ 0 h 8"/>
                  <a:gd name="T2" fmla="*/ 16 w 16"/>
                  <a:gd name="T3" fmla="*/ 8 h 8"/>
                  <a:gd name="T4" fmla="*/ 0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0"/>
                    </a:moveTo>
                    <a:cubicBezTo>
                      <a:pt x="6" y="1"/>
                      <a:pt x="12" y="4"/>
                      <a:pt x="16" y="8"/>
                    </a:cubicBezTo>
                    <a:cubicBezTo>
                      <a:pt x="10" y="7"/>
                      <a:pt x="5" y="4"/>
                      <a:pt x="0" y="0"/>
                    </a:cubicBezTo>
                    <a:close/>
                  </a:path>
                </a:pathLst>
              </a:custGeom>
              <a:solidFill>
                <a:srgbClr val="7C3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6" name="Freeform 593"/>
              <p:cNvSpPr>
                <a:spLocks/>
              </p:cNvSpPr>
              <p:nvPr userDrawn="1"/>
            </p:nvSpPr>
            <p:spPr bwMode="auto">
              <a:xfrm>
                <a:off x="2136" y="-1452"/>
                <a:ext cx="34" cy="33"/>
              </a:xfrm>
              <a:custGeom>
                <a:avLst/>
                <a:gdLst>
                  <a:gd name="T0" fmla="*/ 0 w 14"/>
                  <a:gd name="T1" fmla="*/ 6 h 14"/>
                  <a:gd name="T2" fmla="*/ 6 w 14"/>
                  <a:gd name="T3" fmla="*/ 0 h 14"/>
                  <a:gd name="T4" fmla="*/ 14 w 14"/>
                  <a:gd name="T5" fmla="*/ 7 h 14"/>
                  <a:gd name="T6" fmla="*/ 6 w 14"/>
                  <a:gd name="T7" fmla="*/ 14 h 14"/>
                  <a:gd name="T8" fmla="*/ 0 w 14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cubicBezTo>
                      <a:pt x="0" y="2"/>
                      <a:pt x="2" y="0"/>
                      <a:pt x="6" y="0"/>
                    </a:cubicBezTo>
                    <a:cubicBezTo>
                      <a:pt x="11" y="1"/>
                      <a:pt x="14" y="3"/>
                      <a:pt x="14" y="7"/>
                    </a:cubicBezTo>
                    <a:cubicBezTo>
                      <a:pt x="14" y="11"/>
                      <a:pt x="11" y="14"/>
                      <a:pt x="6" y="14"/>
                    </a:cubicBezTo>
                    <a:cubicBezTo>
                      <a:pt x="2" y="14"/>
                      <a:pt x="0" y="11"/>
                      <a:pt x="0" y="6"/>
                    </a:cubicBezTo>
                    <a:close/>
                  </a:path>
                </a:pathLst>
              </a:custGeom>
              <a:solidFill>
                <a:srgbClr val="ED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7" name="Freeform 594"/>
              <p:cNvSpPr>
                <a:spLocks/>
              </p:cNvSpPr>
              <p:nvPr userDrawn="1"/>
            </p:nvSpPr>
            <p:spPr bwMode="auto">
              <a:xfrm>
                <a:off x="2089" y="-1433"/>
                <a:ext cx="43" cy="28"/>
              </a:xfrm>
              <a:custGeom>
                <a:avLst/>
                <a:gdLst>
                  <a:gd name="T0" fmla="*/ 6 w 18"/>
                  <a:gd name="T1" fmla="*/ 12 h 12"/>
                  <a:gd name="T2" fmla="*/ 1 w 18"/>
                  <a:gd name="T3" fmla="*/ 6 h 12"/>
                  <a:gd name="T4" fmla="*/ 8 w 18"/>
                  <a:gd name="T5" fmla="*/ 4 h 12"/>
                  <a:gd name="T6" fmla="*/ 16 w 18"/>
                  <a:gd name="T7" fmla="*/ 9 h 12"/>
                  <a:gd name="T8" fmla="*/ 6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12"/>
                    </a:moveTo>
                    <a:cubicBezTo>
                      <a:pt x="3" y="11"/>
                      <a:pt x="0" y="10"/>
                      <a:pt x="1" y="6"/>
                    </a:cubicBezTo>
                    <a:cubicBezTo>
                      <a:pt x="2" y="2"/>
                      <a:pt x="5" y="3"/>
                      <a:pt x="8" y="4"/>
                    </a:cubicBezTo>
                    <a:cubicBezTo>
                      <a:pt x="11" y="4"/>
                      <a:pt x="18" y="0"/>
                      <a:pt x="16" y="9"/>
                    </a:cubicBezTo>
                    <a:cubicBezTo>
                      <a:pt x="13" y="10"/>
                      <a:pt x="9" y="10"/>
                      <a:pt x="6" y="12"/>
                    </a:cubicBezTo>
                    <a:close/>
                  </a:path>
                </a:pathLst>
              </a:custGeom>
              <a:solidFill>
                <a:srgbClr val="792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8" name="Freeform 595"/>
              <p:cNvSpPr>
                <a:spLocks/>
              </p:cNvSpPr>
              <p:nvPr userDrawn="1"/>
            </p:nvSpPr>
            <p:spPr bwMode="auto">
              <a:xfrm>
                <a:off x="2103" y="-1417"/>
                <a:ext cx="24" cy="19"/>
              </a:xfrm>
              <a:custGeom>
                <a:avLst/>
                <a:gdLst>
                  <a:gd name="T0" fmla="*/ 0 w 10"/>
                  <a:gd name="T1" fmla="*/ 5 h 8"/>
                  <a:gd name="T2" fmla="*/ 10 w 10"/>
                  <a:gd name="T3" fmla="*/ 2 h 8"/>
                  <a:gd name="T4" fmla="*/ 0 w 10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0" y="5"/>
                    </a:moveTo>
                    <a:cubicBezTo>
                      <a:pt x="3" y="0"/>
                      <a:pt x="6" y="0"/>
                      <a:pt x="10" y="2"/>
                    </a:cubicBezTo>
                    <a:cubicBezTo>
                      <a:pt x="8" y="5"/>
                      <a:pt x="5" y="8"/>
                      <a:pt x="0" y="5"/>
                    </a:cubicBezTo>
                    <a:close/>
                  </a:path>
                </a:pathLst>
              </a:custGeom>
              <a:solidFill>
                <a:srgbClr val="B44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9" name="Freeform 596"/>
              <p:cNvSpPr>
                <a:spLocks/>
              </p:cNvSpPr>
              <p:nvPr userDrawn="1"/>
            </p:nvSpPr>
            <p:spPr bwMode="auto">
              <a:xfrm>
                <a:off x="2127" y="-1369"/>
                <a:ext cx="35" cy="21"/>
              </a:xfrm>
              <a:custGeom>
                <a:avLst/>
                <a:gdLst>
                  <a:gd name="T0" fmla="*/ 9 w 15"/>
                  <a:gd name="T1" fmla="*/ 6 h 9"/>
                  <a:gd name="T2" fmla="*/ 0 w 15"/>
                  <a:gd name="T3" fmla="*/ 6 h 9"/>
                  <a:gd name="T4" fmla="*/ 15 w 15"/>
                  <a:gd name="T5" fmla="*/ 0 h 9"/>
                  <a:gd name="T6" fmla="*/ 9 w 15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">
                    <a:moveTo>
                      <a:pt x="9" y="6"/>
                    </a:moveTo>
                    <a:cubicBezTo>
                      <a:pt x="6" y="5"/>
                      <a:pt x="3" y="9"/>
                      <a:pt x="0" y="6"/>
                    </a:cubicBezTo>
                    <a:cubicBezTo>
                      <a:pt x="6" y="5"/>
                      <a:pt x="10" y="2"/>
                      <a:pt x="15" y="0"/>
                    </a:cubicBezTo>
                    <a:cubicBezTo>
                      <a:pt x="13" y="2"/>
                      <a:pt x="11" y="4"/>
                      <a:pt x="9" y="6"/>
                    </a:cubicBezTo>
                    <a:close/>
                  </a:path>
                </a:pathLst>
              </a:custGeom>
              <a:solidFill>
                <a:srgbClr val="8A4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0" name="Freeform 597"/>
              <p:cNvSpPr>
                <a:spLocks/>
              </p:cNvSpPr>
              <p:nvPr userDrawn="1"/>
            </p:nvSpPr>
            <p:spPr bwMode="auto">
              <a:xfrm>
                <a:off x="2082" y="-1452"/>
                <a:ext cx="16" cy="16"/>
              </a:xfrm>
              <a:custGeom>
                <a:avLst/>
                <a:gdLst>
                  <a:gd name="T0" fmla="*/ 4 w 7"/>
                  <a:gd name="T1" fmla="*/ 0 h 7"/>
                  <a:gd name="T2" fmla="*/ 7 w 7"/>
                  <a:gd name="T3" fmla="*/ 7 h 7"/>
                  <a:gd name="T4" fmla="*/ 4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4" y="3"/>
                      <a:pt x="3" y="6"/>
                      <a:pt x="7" y="7"/>
                    </a:cubicBezTo>
                    <a:cubicBezTo>
                      <a:pt x="0" y="6"/>
                      <a:pt x="0" y="6"/>
                      <a:pt x="4" y="0"/>
                    </a:cubicBezTo>
                    <a:close/>
                  </a:path>
                </a:pathLst>
              </a:custGeom>
              <a:solidFill>
                <a:srgbClr val="934C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1" name="Freeform 598"/>
              <p:cNvSpPr>
                <a:spLocks/>
              </p:cNvSpPr>
              <p:nvPr userDrawn="1"/>
            </p:nvSpPr>
            <p:spPr bwMode="auto">
              <a:xfrm>
                <a:off x="2077" y="-1471"/>
                <a:ext cx="10" cy="16"/>
              </a:xfrm>
              <a:custGeom>
                <a:avLst/>
                <a:gdLst>
                  <a:gd name="T0" fmla="*/ 2 w 4"/>
                  <a:gd name="T1" fmla="*/ 7 h 7"/>
                  <a:gd name="T2" fmla="*/ 1 w 4"/>
                  <a:gd name="T3" fmla="*/ 0 h 7"/>
                  <a:gd name="T4" fmla="*/ 2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cubicBezTo>
                      <a:pt x="0" y="5"/>
                      <a:pt x="0" y="3"/>
                      <a:pt x="1" y="0"/>
                    </a:cubicBezTo>
                    <a:cubicBezTo>
                      <a:pt x="4" y="2"/>
                      <a:pt x="3" y="4"/>
                      <a:pt x="2" y="7"/>
                    </a:cubicBezTo>
                    <a:close/>
                  </a:path>
                </a:pathLst>
              </a:custGeom>
              <a:solidFill>
                <a:srgbClr val="662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2" name="Freeform 599"/>
              <p:cNvSpPr>
                <a:spLocks/>
              </p:cNvSpPr>
              <p:nvPr userDrawn="1"/>
            </p:nvSpPr>
            <p:spPr bwMode="auto">
              <a:xfrm>
                <a:off x="2132" y="-1467"/>
                <a:ext cx="12" cy="17"/>
              </a:xfrm>
              <a:custGeom>
                <a:avLst/>
                <a:gdLst>
                  <a:gd name="T0" fmla="*/ 2 w 5"/>
                  <a:gd name="T1" fmla="*/ 7 h 7"/>
                  <a:gd name="T2" fmla="*/ 2 w 5"/>
                  <a:gd name="T3" fmla="*/ 0 h 7"/>
                  <a:gd name="T4" fmla="*/ 2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cubicBezTo>
                      <a:pt x="0" y="5"/>
                      <a:pt x="0" y="3"/>
                      <a:pt x="2" y="0"/>
                    </a:cubicBezTo>
                    <a:cubicBezTo>
                      <a:pt x="5" y="2"/>
                      <a:pt x="4" y="4"/>
                      <a:pt x="2" y="7"/>
                    </a:cubicBezTo>
                    <a:close/>
                  </a:path>
                </a:pathLst>
              </a:custGeom>
              <a:solidFill>
                <a:srgbClr val="662F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3" name="Freeform 600"/>
              <p:cNvSpPr>
                <a:spLocks/>
              </p:cNvSpPr>
              <p:nvPr userDrawn="1"/>
            </p:nvSpPr>
            <p:spPr bwMode="auto">
              <a:xfrm>
                <a:off x="2089" y="-1595"/>
                <a:ext cx="137" cy="109"/>
              </a:xfrm>
              <a:custGeom>
                <a:avLst/>
                <a:gdLst>
                  <a:gd name="T0" fmla="*/ 0 w 58"/>
                  <a:gd name="T1" fmla="*/ 12 h 46"/>
                  <a:gd name="T2" fmla="*/ 8 w 58"/>
                  <a:gd name="T3" fmla="*/ 3 h 46"/>
                  <a:gd name="T4" fmla="*/ 40 w 58"/>
                  <a:gd name="T5" fmla="*/ 13 h 46"/>
                  <a:gd name="T6" fmla="*/ 57 w 58"/>
                  <a:gd name="T7" fmla="*/ 42 h 46"/>
                  <a:gd name="T8" fmla="*/ 56 w 58"/>
                  <a:gd name="T9" fmla="*/ 46 h 46"/>
                  <a:gd name="T10" fmla="*/ 35 w 58"/>
                  <a:gd name="T11" fmla="*/ 16 h 46"/>
                  <a:gd name="T12" fmla="*/ 0 w 58"/>
                  <a:gd name="T13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0" y="12"/>
                    </a:moveTo>
                    <a:cubicBezTo>
                      <a:pt x="1" y="6"/>
                      <a:pt x="3" y="4"/>
                      <a:pt x="8" y="3"/>
                    </a:cubicBezTo>
                    <a:cubicBezTo>
                      <a:pt x="20" y="0"/>
                      <a:pt x="30" y="5"/>
                      <a:pt x="40" y="13"/>
                    </a:cubicBezTo>
                    <a:cubicBezTo>
                      <a:pt x="48" y="20"/>
                      <a:pt x="54" y="31"/>
                      <a:pt x="57" y="42"/>
                    </a:cubicBezTo>
                    <a:cubicBezTo>
                      <a:pt x="58" y="43"/>
                      <a:pt x="58" y="44"/>
                      <a:pt x="56" y="46"/>
                    </a:cubicBezTo>
                    <a:cubicBezTo>
                      <a:pt x="51" y="35"/>
                      <a:pt x="45" y="24"/>
                      <a:pt x="35" y="16"/>
                    </a:cubicBezTo>
                    <a:cubicBezTo>
                      <a:pt x="24" y="8"/>
                      <a:pt x="12" y="9"/>
                      <a:pt x="0" y="12"/>
                    </a:cubicBezTo>
                    <a:close/>
                  </a:path>
                </a:pathLst>
              </a:custGeom>
              <a:solidFill>
                <a:srgbClr val="659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4" name="Freeform 601"/>
              <p:cNvSpPr>
                <a:spLocks/>
              </p:cNvSpPr>
              <p:nvPr userDrawn="1"/>
            </p:nvSpPr>
            <p:spPr bwMode="auto">
              <a:xfrm>
                <a:off x="2046" y="-1020"/>
                <a:ext cx="34" cy="73"/>
              </a:xfrm>
              <a:custGeom>
                <a:avLst/>
                <a:gdLst>
                  <a:gd name="T0" fmla="*/ 1 w 14"/>
                  <a:gd name="T1" fmla="*/ 0 h 31"/>
                  <a:gd name="T2" fmla="*/ 8 w 14"/>
                  <a:gd name="T3" fmla="*/ 20 h 31"/>
                  <a:gd name="T4" fmla="*/ 13 w 14"/>
                  <a:gd name="T5" fmla="*/ 28 h 31"/>
                  <a:gd name="T6" fmla="*/ 13 w 14"/>
                  <a:gd name="T7" fmla="*/ 30 h 31"/>
                  <a:gd name="T8" fmla="*/ 9 w 14"/>
                  <a:gd name="T9" fmla="*/ 31 h 31"/>
                  <a:gd name="T10" fmla="*/ 5 w 14"/>
                  <a:gd name="T11" fmla="*/ 27 h 31"/>
                  <a:gd name="T12" fmla="*/ 1 w 14"/>
                  <a:gd name="T13" fmla="*/ 7 h 31"/>
                  <a:gd name="T14" fmla="*/ 0 w 14"/>
                  <a:gd name="T15" fmla="*/ 2 h 31"/>
                  <a:gd name="T16" fmla="*/ 1 w 14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1">
                    <a:moveTo>
                      <a:pt x="1" y="0"/>
                    </a:moveTo>
                    <a:cubicBezTo>
                      <a:pt x="8" y="5"/>
                      <a:pt x="7" y="13"/>
                      <a:pt x="8" y="20"/>
                    </a:cubicBezTo>
                    <a:cubicBezTo>
                      <a:pt x="8" y="24"/>
                      <a:pt x="8" y="28"/>
                      <a:pt x="13" y="28"/>
                    </a:cubicBezTo>
                    <a:cubicBezTo>
                      <a:pt x="14" y="29"/>
                      <a:pt x="14" y="30"/>
                      <a:pt x="13" y="30"/>
                    </a:cubicBezTo>
                    <a:cubicBezTo>
                      <a:pt x="12" y="31"/>
                      <a:pt x="10" y="31"/>
                      <a:pt x="9" y="31"/>
                    </a:cubicBezTo>
                    <a:cubicBezTo>
                      <a:pt x="7" y="30"/>
                      <a:pt x="6" y="28"/>
                      <a:pt x="5" y="27"/>
                    </a:cubicBezTo>
                    <a:cubicBezTo>
                      <a:pt x="3" y="20"/>
                      <a:pt x="4" y="14"/>
                      <a:pt x="1" y="7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F4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5" name="Freeform 602"/>
              <p:cNvSpPr>
                <a:spLocks/>
              </p:cNvSpPr>
              <p:nvPr userDrawn="1"/>
            </p:nvSpPr>
            <p:spPr bwMode="auto">
              <a:xfrm>
                <a:off x="1999" y="-1075"/>
                <a:ext cx="50" cy="57"/>
              </a:xfrm>
              <a:custGeom>
                <a:avLst/>
                <a:gdLst>
                  <a:gd name="T0" fmla="*/ 5 w 21"/>
                  <a:gd name="T1" fmla="*/ 0 h 24"/>
                  <a:gd name="T2" fmla="*/ 5 w 21"/>
                  <a:gd name="T3" fmla="*/ 0 h 24"/>
                  <a:gd name="T4" fmla="*/ 17 w 21"/>
                  <a:gd name="T5" fmla="*/ 19 h 24"/>
                  <a:gd name="T6" fmla="*/ 21 w 21"/>
                  <a:gd name="T7" fmla="*/ 23 h 24"/>
                  <a:gd name="T8" fmla="*/ 21 w 21"/>
                  <a:gd name="T9" fmla="*/ 24 h 24"/>
                  <a:gd name="T10" fmla="*/ 19 w 21"/>
                  <a:gd name="T11" fmla="*/ 24 h 24"/>
                  <a:gd name="T12" fmla="*/ 1 w 21"/>
                  <a:gd name="T13" fmla="*/ 14 h 24"/>
                  <a:gd name="T14" fmla="*/ 1 w 21"/>
                  <a:gd name="T15" fmla="*/ 12 h 24"/>
                  <a:gd name="T16" fmla="*/ 5 w 2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9"/>
                      <a:pt x="7" y="16"/>
                      <a:pt x="17" y="19"/>
                    </a:cubicBezTo>
                    <a:cubicBezTo>
                      <a:pt x="19" y="19"/>
                      <a:pt x="20" y="22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3" y="20"/>
                      <a:pt x="6" y="19"/>
                      <a:pt x="1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4" y="8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5E2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6" name="Freeform 603"/>
              <p:cNvSpPr>
                <a:spLocks/>
              </p:cNvSpPr>
              <p:nvPr userDrawn="1"/>
            </p:nvSpPr>
            <p:spPr bwMode="auto">
              <a:xfrm>
                <a:off x="2077" y="-987"/>
                <a:ext cx="36" cy="43"/>
              </a:xfrm>
              <a:custGeom>
                <a:avLst/>
                <a:gdLst>
                  <a:gd name="T0" fmla="*/ 0 w 15"/>
                  <a:gd name="T1" fmla="*/ 16 h 18"/>
                  <a:gd name="T2" fmla="*/ 0 w 15"/>
                  <a:gd name="T3" fmla="*/ 14 h 18"/>
                  <a:gd name="T4" fmla="*/ 8 w 15"/>
                  <a:gd name="T5" fmla="*/ 9 h 18"/>
                  <a:gd name="T6" fmla="*/ 14 w 15"/>
                  <a:gd name="T7" fmla="*/ 0 h 18"/>
                  <a:gd name="T8" fmla="*/ 15 w 15"/>
                  <a:gd name="T9" fmla="*/ 1 h 18"/>
                  <a:gd name="T10" fmla="*/ 8 w 15"/>
                  <a:gd name="T11" fmla="*/ 17 h 18"/>
                  <a:gd name="T12" fmla="*/ 3 w 15"/>
                  <a:gd name="T13" fmla="*/ 17 h 18"/>
                  <a:gd name="T14" fmla="*/ 0 w 15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8">
                    <a:moveTo>
                      <a:pt x="0" y="16"/>
                    </a:moveTo>
                    <a:cubicBezTo>
                      <a:pt x="0" y="15"/>
                      <a:pt x="0" y="15"/>
                      <a:pt x="0" y="14"/>
                    </a:cubicBezTo>
                    <a:cubicBezTo>
                      <a:pt x="5" y="15"/>
                      <a:pt x="7" y="13"/>
                      <a:pt x="8" y="9"/>
                    </a:cubicBezTo>
                    <a:cubicBezTo>
                      <a:pt x="10" y="6"/>
                      <a:pt x="11" y="2"/>
                      <a:pt x="14" y="0"/>
                    </a:cubicBezTo>
                    <a:cubicBezTo>
                      <a:pt x="14" y="0"/>
                      <a:pt x="14" y="1"/>
                      <a:pt x="15" y="1"/>
                    </a:cubicBezTo>
                    <a:cubicBezTo>
                      <a:pt x="15" y="7"/>
                      <a:pt x="11" y="12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2" y="17"/>
                      <a:pt x="1" y="16"/>
                      <a:pt x="0" y="16"/>
                    </a:cubicBezTo>
                    <a:close/>
                  </a:path>
                </a:pathLst>
              </a:custGeom>
              <a:solidFill>
                <a:srgbClr val="8B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7" name="Freeform 604"/>
              <p:cNvSpPr>
                <a:spLocks/>
              </p:cNvSpPr>
              <p:nvPr userDrawn="1"/>
            </p:nvSpPr>
            <p:spPr bwMode="auto">
              <a:xfrm>
                <a:off x="2172" y="-1023"/>
                <a:ext cx="57" cy="41"/>
              </a:xfrm>
              <a:custGeom>
                <a:avLst/>
                <a:gdLst>
                  <a:gd name="T0" fmla="*/ 1 w 24"/>
                  <a:gd name="T1" fmla="*/ 15 h 17"/>
                  <a:gd name="T2" fmla="*/ 10 w 24"/>
                  <a:gd name="T3" fmla="*/ 3 h 17"/>
                  <a:gd name="T4" fmla="*/ 15 w 24"/>
                  <a:gd name="T5" fmla="*/ 3 h 17"/>
                  <a:gd name="T6" fmla="*/ 24 w 24"/>
                  <a:gd name="T7" fmla="*/ 1 h 17"/>
                  <a:gd name="T8" fmla="*/ 1 w 24"/>
                  <a:gd name="T9" fmla="*/ 17 h 17"/>
                  <a:gd name="T10" fmla="*/ 1 w 24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1" y="15"/>
                    </a:moveTo>
                    <a:cubicBezTo>
                      <a:pt x="0" y="8"/>
                      <a:pt x="3" y="4"/>
                      <a:pt x="10" y="3"/>
                    </a:cubicBezTo>
                    <a:cubicBezTo>
                      <a:pt x="12" y="3"/>
                      <a:pt x="13" y="3"/>
                      <a:pt x="15" y="3"/>
                    </a:cubicBezTo>
                    <a:cubicBezTo>
                      <a:pt x="18" y="2"/>
                      <a:pt x="21" y="0"/>
                      <a:pt x="24" y="1"/>
                    </a:cubicBezTo>
                    <a:cubicBezTo>
                      <a:pt x="20" y="11"/>
                      <a:pt x="12" y="16"/>
                      <a:pt x="1" y="17"/>
                    </a:cubicBezTo>
                    <a:cubicBezTo>
                      <a:pt x="0" y="16"/>
                      <a:pt x="0" y="16"/>
                      <a:pt x="1" y="15"/>
                    </a:cubicBezTo>
                    <a:close/>
                  </a:path>
                </a:pathLst>
              </a:custGeom>
              <a:solidFill>
                <a:srgbClr val="E99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8" name="Freeform 605"/>
              <p:cNvSpPr>
                <a:spLocks/>
              </p:cNvSpPr>
              <p:nvPr userDrawn="1"/>
            </p:nvSpPr>
            <p:spPr bwMode="auto">
              <a:xfrm>
                <a:off x="2212" y="-1122"/>
                <a:ext cx="38" cy="38"/>
              </a:xfrm>
              <a:custGeom>
                <a:avLst/>
                <a:gdLst>
                  <a:gd name="T0" fmla="*/ 1 w 16"/>
                  <a:gd name="T1" fmla="*/ 12 h 16"/>
                  <a:gd name="T2" fmla="*/ 2 w 16"/>
                  <a:gd name="T3" fmla="*/ 7 h 16"/>
                  <a:gd name="T4" fmla="*/ 10 w 16"/>
                  <a:gd name="T5" fmla="*/ 0 h 16"/>
                  <a:gd name="T6" fmla="*/ 15 w 16"/>
                  <a:gd name="T7" fmla="*/ 10 h 16"/>
                  <a:gd name="T8" fmla="*/ 6 w 16"/>
                  <a:gd name="T9" fmla="*/ 15 h 16"/>
                  <a:gd name="T10" fmla="*/ 1 w 16"/>
                  <a:gd name="T11" fmla="*/ 13 h 16"/>
                  <a:gd name="T12" fmla="*/ 1 w 16"/>
                  <a:gd name="T1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1" y="12"/>
                    </a:moveTo>
                    <a:cubicBezTo>
                      <a:pt x="2" y="10"/>
                      <a:pt x="2" y="9"/>
                      <a:pt x="2" y="7"/>
                    </a:cubicBezTo>
                    <a:cubicBezTo>
                      <a:pt x="2" y="2"/>
                      <a:pt x="5" y="0"/>
                      <a:pt x="10" y="0"/>
                    </a:cubicBezTo>
                    <a:cubicBezTo>
                      <a:pt x="16" y="1"/>
                      <a:pt x="16" y="6"/>
                      <a:pt x="15" y="10"/>
                    </a:cubicBezTo>
                    <a:cubicBezTo>
                      <a:pt x="15" y="15"/>
                      <a:pt x="10" y="16"/>
                      <a:pt x="6" y="15"/>
                    </a:cubicBezTo>
                    <a:cubicBezTo>
                      <a:pt x="4" y="15"/>
                      <a:pt x="3" y="14"/>
                      <a:pt x="1" y="13"/>
                    </a:cubicBezTo>
                    <a:cubicBezTo>
                      <a:pt x="0" y="13"/>
                      <a:pt x="0" y="12"/>
                      <a:pt x="1" y="12"/>
                    </a:cubicBezTo>
                    <a:close/>
                  </a:path>
                </a:pathLst>
              </a:custGeom>
              <a:solidFill>
                <a:srgbClr val="EC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9" name="Freeform 606"/>
              <p:cNvSpPr>
                <a:spLocks/>
              </p:cNvSpPr>
              <p:nvPr userDrawn="1"/>
            </p:nvSpPr>
            <p:spPr bwMode="auto">
              <a:xfrm>
                <a:off x="2122" y="-1127"/>
                <a:ext cx="31" cy="40"/>
              </a:xfrm>
              <a:custGeom>
                <a:avLst/>
                <a:gdLst>
                  <a:gd name="T0" fmla="*/ 1 w 13"/>
                  <a:gd name="T1" fmla="*/ 16 h 17"/>
                  <a:gd name="T2" fmla="*/ 5 w 13"/>
                  <a:gd name="T3" fmla="*/ 0 h 17"/>
                  <a:gd name="T4" fmla="*/ 6 w 13"/>
                  <a:gd name="T5" fmla="*/ 1 h 17"/>
                  <a:gd name="T6" fmla="*/ 12 w 13"/>
                  <a:gd name="T7" fmla="*/ 12 h 17"/>
                  <a:gd name="T8" fmla="*/ 1 w 13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" y="16"/>
                    </a:moveTo>
                    <a:cubicBezTo>
                      <a:pt x="0" y="10"/>
                      <a:pt x="3" y="5"/>
                      <a:pt x="5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11" y="3"/>
                      <a:pt x="13" y="7"/>
                      <a:pt x="12" y="12"/>
                    </a:cubicBezTo>
                    <a:cubicBezTo>
                      <a:pt x="10" y="17"/>
                      <a:pt x="5" y="16"/>
                      <a:pt x="1" y="16"/>
                    </a:cubicBezTo>
                    <a:close/>
                  </a:path>
                </a:pathLst>
              </a:custGeom>
              <a:solidFill>
                <a:srgbClr val="EA7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0" name="Freeform 607"/>
              <p:cNvSpPr>
                <a:spLocks/>
              </p:cNvSpPr>
              <p:nvPr userDrawn="1"/>
            </p:nvSpPr>
            <p:spPr bwMode="auto">
              <a:xfrm>
                <a:off x="2172" y="-961"/>
                <a:ext cx="52" cy="24"/>
              </a:xfrm>
              <a:custGeom>
                <a:avLst/>
                <a:gdLst>
                  <a:gd name="T0" fmla="*/ 22 w 22"/>
                  <a:gd name="T1" fmla="*/ 3 h 10"/>
                  <a:gd name="T2" fmla="*/ 1 w 22"/>
                  <a:gd name="T3" fmla="*/ 2 h 10"/>
                  <a:gd name="T4" fmla="*/ 2 w 22"/>
                  <a:gd name="T5" fmla="*/ 1 h 10"/>
                  <a:gd name="T6" fmla="*/ 22 w 22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22" y="3"/>
                    </a:moveTo>
                    <a:cubicBezTo>
                      <a:pt x="17" y="10"/>
                      <a:pt x="7" y="9"/>
                      <a:pt x="1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8" y="8"/>
                      <a:pt x="14" y="6"/>
                      <a:pt x="22" y="3"/>
                    </a:cubicBezTo>
                    <a:close/>
                  </a:path>
                </a:pathLst>
              </a:custGeom>
              <a:solidFill>
                <a:srgbClr val="8467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1" name="Freeform 608"/>
              <p:cNvSpPr>
                <a:spLocks/>
              </p:cNvSpPr>
              <p:nvPr userDrawn="1"/>
            </p:nvSpPr>
            <p:spPr bwMode="auto">
              <a:xfrm>
                <a:off x="2170" y="-1163"/>
                <a:ext cx="14" cy="43"/>
              </a:xfrm>
              <a:custGeom>
                <a:avLst/>
                <a:gdLst>
                  <a:gd name="T0" fmla="*/ 0 w 6"/>
                  <a:gd name="T1" fmla="*/ 17 h 18"/>
                  <a:gd name="T2" fmla="*/ 1 w 6"/>
                  <a:gd name="T3" fmla="*/ 0 h 18"/>
                  <a:gd name="T4" fmla="*/ 1 w 6"/>
                  <a:gd name="T5" fmla="*/ 18 h 18"/>
                  <a:gd name="T6" fmla="*/ 0 w 6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7"/>
                    </a:moveTo>
                    <a:cubicBezTo>
                      <a:pt x="3" y="11"/>
                      <a:pt x="2" y="6"/>
                      <a:pt x="1" y="0"/>
                    </a:cubicBezTo>
                    <a:cubicBezTo>
                      <a:pt x="5" y="6"/>
                      <a:pt x="6" y="12"/>
                      <a:pt x="1" y="18"/>
                    </a:cubicBezTo>
                    <a:cubicBezTo>
                      <a:pt x="0" y="18"/>
                      <a:pt x="0" y="18"/>
                      <a:pt x="0" y="17"/>
                    </a:cubicBezTo>
                    <a:close/>
                  </a:path>
                </a:pathLst>
              </a:custGeom>
              <a:solidFill>
                <a:srgbClr val="966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2" name="Freeform 609"/>
              <p:cNvSpPr>
                <a:spLocks/>
              </p:cNvSpPr>
              <p:nvPr userDrawn="1"/>
            </p:nvSpPr>
            <p:spPr bwMode="auto">
              <a:xfrm>
                <a:off x="2165" y="-987"/>
                <a:ext cx="12" cy="31"/>
              </a:xfrm>
              <a:custGeom>
                <a:avLst/>
                <a:gdLst>
                  <a:gd name="T0" fmla="*/ 5 w 5"/>
                  <a:gd name="T1" fmla="*/ 12 h 13"/>
                  <a:gd name="T2" fmla="*/ 4 w 5"/>
                  <a:gd name="T3" fmla="*/ 13 h 13"/>
                  <a:gd name="T4" fmla="*/ 2 w 5"/>
                  <a:gd name="T5" fmla="*/ 0 h 13"/>
                  <a:gd name="T6" fmla="*/ 4 w 5"/>
                  <a:gd name="T7" fmla="*/ 0 h 13"/>
                  <a:gd name="T8" fmla="*/ 4 w 5"/>
                  <a:gd name="T9" fmla="*/ 2 h 13"/>
                  <a:gd name="T10" fmla="*/ 5 w 5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3">
                    <a:moveTo>
                      <a:pt x="5" y="12"/>
                    </a:moveTo>
                    <a:cubicBezTo>
                      <a:pt x="4" y="12"/>
                      <a:pt x="4" y="12"/>
                      <a:pt x="4" y="13"/>
                    </a:cubicBezTo>
                    <a:cubicBezTo>
                      <a:pt x="1" y="9"/>
                      <a:pt x="0" y="5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5"/>
                      <a:pt x="3" y="8"/>
                      <a:pt x="5" y="12"/>
                    </a:cubicBezTo>
                    <a:close/>
                  </a:path>
                </a:pathLst>
              </a:custGeom>
              <a:solidFill>
                <a:srgbClr val="A1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3" name="Freeform 610"/>
              <p:cNvSpPr>
                <a:spLocks/>
              </p:cNvSpPr>
              <p:nvPr userDrawn="1"/>
            </p:nvSpPr>
            <p:spPr bwMode="auto">
              <a:xfrm>
                <a:off x="2186" y="-1094"/>
                <a:ext cx="29" cy="12"/>
              </a:xfrm>
              <a:custGeom>
                <a:avLst/>
                <a:gdLst>
                  <a:gd name="T0" fmla="*/ 12 w 12"/>
                  <a:gd name="T1" fmla="*/ 0 h 5"/>
                  <a:gd name="T2" fmla="*/ 12 w 12"/>
                  <a:gd name="T3" fmla="*/ 1 h 5"/>
                  <a:gd name="T4" fmla="*/ 0 w 12"/>
                  <a:gd name="T5" fmla="*/ 3 h 5"/>
                  <a:gd name="T6" fmla="*/ 12 w 1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12" y="0"/>
                      <a:pt x="12" y="0"/>
                      <a:pt x="12" y="1"/>
                    </a:cubicBezTo>
                    <a:cubicBezTo>
                      <a:pt x="8" y="4"/>
                      <a:pt x="4" y="5"/>
                      <a:pt x="0" y="3"/>
                    </a:cubicBezTo>
                    <a:cubicBezTo>
                      <a:pt x="4" y="3"/>
                      <a:pt x="8" y="2"/>
                      <a:pt x="12" y="0"/>
                    </a:cubicBezTo>
                    <a:close/>
                  </a:path>
                </a:pathLst>
              </a:custGeom>
              <a:solidFill>
                <a:srgbClr val="9A63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4" name="Freeform 611"/>
              <p:cNvSpPr>
                <a:spLocks/>
              </p:cNvSpPr>
              <p:nvPr userDrawn="1"/>
            </p:nvSpPr>
            <p:spPr bwMode="auto">
              <a:xfrm>
                <a:off x="2153" y="-1141"/>
                <a:ext cx="12" cy="16"/>
              </a:xfrm>
              <a:custGeom>
                <a:avLst/>
                <a:gdLst>
                  <a:gd name="T0" fmla="*/ 2 w 5"/>
                  <a:gd name="T1" fmla="*/ 0 h 7"/>
                  <a:gd name="T2" fmla="*/ 2 w 5"/>
                  <a:gd name="T3" fmla="*/ 7 h 7"/>
                  <a:gd name="T4" fmla="*/ 2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5" y="3"/>
                      <a:pt x="5" y="5"/>
                      <a:pt x="2" y="7"/>
                    </a:cubicBezTo>
                    <a:cubicBezTo>
                      <a:pt x="0" y="5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835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5" name="Freeform 613"/>
            <p:cNvSpPr>
              <a:spLocks/>
            </p:cNvSpPr>
            <p:nvPr userDrawn="1"/>
          </p:nvSpPr>
          <p:spPr bwMode="auto">
            <a:xfrm>
              <a:off x="3492500" y="-1811338"/>
              <a:ext cx="15875" cy="25400"/>
            </a:xfrm>
            <a:custGeom>
              <a:avLst/>
              <a:gdLst>
                <a:gd name="T0" fmla="*/ 2 w 4"/>
                <a:gd name="T1" fmla="*/ 7 h 7"/>
                <a:gd name="T2" fmla="*/ 0 w 4"/>
                <a:gd name="T3" fmla="*/ 3 h 7"/>
                <a:gd name="T4" fmla="*/ 2 w 4"/>
                <a:gd name="T5" fmla="*/ 1 h 7"/>
                <a:gd name="T6" fmla="*/ 4 w 4"/>
                <a:gd name="T7" fmla="*/ 5 h 7"/>
                <a:gd name="T8" fmla="*/ 2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1" y="0"/>
                    <a:pt x="2" y="1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solidFill>
              <a:srgbClr val="825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14"/>
            <p:cNvSpPr>
              <a:spLocks/>
            </p:cNvSpPr>
            <p:nvPr userDrawn="1"/>
          </p:nvSpPr>
          <p:spPr bwMode="auto">
            <a:xfrm>
              <a:off x="3505200" y="-1630363"/>
              <a:ext cx="44450" cy="22225"/>
            </a:xfrm>
            <a:custGeom>
              <a:avLst/>
              <a:gdLst>
                <a:gd name="T0" fmla="*/ 9 w 12"/>
                <a:gd name="T1" fmla="*/ 3 h 6"/>
                <a:gd name="T2" fmla="*/ 0 w 12"/>
                <a:gd name="T3" fmla="*/ 5 h 6"/>
                <a:gd name="T4" fmla="*/ 9 w 12"/>
                <a:gd name="T5" fmla="*/ 1 h 6"/>
                <a:gd name="T6" fmla="*/ 9 w 12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9" y="3"/>
                  </a:moveTo>
                  <a:cubicBezTo>
                    <a:pt x="6" y="4"/>
                    <a:pt x="3" y="6"/>
                    <a:pt x="0" y="5"/>
                  </a:cubicBezTo>
                  <a:cubicBezTo>
                    <a:pt x="2" y="2"/>
                    <a:pt x="6" y="2"/>
                    <a:pt x="9" y="1"/>
                  </a:cubicBezTo>
                  <a:cubicBezTo>
                    <a:pt x="12" y="0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824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15"/>
            <p:cNvSpPr>
              <a:spLocks/>
            </p:cNvSpPr>
            <p:nvPr userDrawn="1"/>
          </p:nvSpPr>
          <p:spPr bwMode="auto">
            <a:xfrm>
              <a:off x="3429000" y="-1781175"/>
              <a:ext cx="26988" cy="30163"/>
            </a:xfrm>
            <a:custGeom>
              <a:avLst/>
              <a:gdLst>
                <a:gd name="T0" fmla="*/ 5 w 7"/>
                <a:gd name="T1" fmla="*/ 1 h 8"/>
                <a:gd name="T2" fmla="*/ 7 w 7"/>
                <a:gd name="T3" fmla="*/ 8 h 8"/>
                <a:gd name="T4" fmla="*/ 4 w 7"/>
                <a:gd name="T5" fmla="*/ 0 h 8"/>
                <a:gd name="T6" fmla="*/ 5 w 7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5" y="1"/>
                  </a:moveTo>
                  <a:cubicBezTo>
                    <a:pt x="3" y="4"/>
                    <a:pt x="2" y="6"/>
                    <a:pt x="7" y="8"/>
                  </a:cubicBezTo>
                  <a:cubicBezTo>
                    <a:pt x="0" y="7"/>
                    <a:pt x="0" y="6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83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16"/>
            <p:cNvSpPr>
              <a:spLocks/>
            </p:cNvSpPr>
            <p:nvPr userDrawn="1"/>
          </p:nvSpPr>
          <p:spPr bwMode="auto">
            <a:xfrm>
              <a:off x="3267075" y="-1589088"/>
              <a:ext cx="142875" cy="315913"/>
            </a:xfrm>
            <a:custGeom>
              <a:avLst/>
              <a:gdLst>
                <a:gd name="T0" fmla="*/ 15 w 38"/>
                <a:gd name="T1" fmla="*/ 23 h 84"/>
                <a:gd name="T2" fmla="*/ 23 w 38"/>
                <a:gd name="T3" fmla="*/ 7 h 84"/>
                <a:gd name="T4" fmla="*/ 38 w 38"/>
                <a:gd name="T5" fmla="*/ 1 h 84"/>
                <a:gd name="T6" fmla="*/ 34 w 38"/>
                <a:gd name="T7" fmla="*/ 8 h 84"/>
                <a:gd name="T8" fmla="*/ 18 w 38"/>
                <a:gd name="T9" fmla="*/ 37 h 84"/>
                <a:gd name="T10" fmla="*/ 17 w 38"/>
                <a:gd name="T11" fmla="*/ 60 h 84"/>
                <a:gd name="T12" fmla="*/ 17 w 38"/>
                <a:gd name="T13" fmla="*/ 78 h 84"/>
                <a:gd name="T14" fmla="*/ 15 w 38"/>
                <a:gd name="T15" fmla="*/ 82 h 84"/>
                <a:gd name="T16" fmla="*/ 10 w 38"/>
                <a:gd name="T17" fmla="*/ 83 h 84"/>
                <a:gd name="T18" fmla="*/ 5 w 38"/>
                <a:gd name="T19" fmla="*/ 74 h 84"/>
                <a:gd name="T20" fmla="*/ 15 w 38"/>
                <a:gd name="T21" fmla="*/ 2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84">
                  <a:moveTo>
                    <a:pt x="15" y="23"/>
                  </a:moveTo>
                  <a:cubicBezTo>
                    <a:pt x="18" y="18"/>
                    <a:pt x="20" y="12"/>
                    <a:pt x="23" y="7"/>
                  </a:cubicBezTo>
                  <a:cubicBezTo>
                    <a:pt x="27" y="2"/>
                    <a:pt x="32" y="0"/>
                    <a:pt x="38" y="1"/>
                  </a:cubicBezTo>
                  <a:cubicBezTo>
                    <a:pt x="37" y="4"/>
                    <a:pt x="36" y="6"/>
                    <a:pt x="34" y="8"/>
                  </a:cubicBezTo>
                  <a:cubicBezTo>
                    <a:pt x="28" y="17"/>
                    <a:pt x="21" y="26"/>
                    <a:pt x="18" y="37"/>
                  </a:cubicBezTo>
                  <a:cubicBezTo>
                    <a:pt x="14" y="45"/>
                    <a:pt x="16" y="52"/>
                    <a:pt x="17" y="60"/>
                  </a:cubicBezTo>
                  <a:cubicBezTo>
                    <a:pt x="18" y="66"/>
                    <a:pt x="20" y="72"/>
                    <a:pt x="17" y="78"/>
                  </a:cubicBezTo>
                  <a:cubicBezTo>
                    <a:pt x="17" y="80"/>
                    <a:pt x="16" y="81"/>
                    <a:pt x="15" y="82"/>
                  </a:cubicBezTo>
                  <a:cubicBezTo>
                    <a:pt x="13" y="83"/>
                    <a:pt x="12" y="84"/>
                    <a:pt x="10" y="83"/>
                  </a:cubicBezTo>
                  <a:cubicBezTo>
                    <a:pt x="7" y="81"/>
                    <a:pt x="6" y="77"/>
                    <a:pt x="5" y="74"/>
                  </a:cubicBezTo>
                  <a:cubicBezTo>
                    <a:pt x="0" y="56"/>
                    <a:pt x="6" y="39"/>
                    <a:pt x="15" y="23"/>
                  </a:cubicBezTo>
                  <a:close/>
                </a:path>
              </a:pathLst>
            </a:custGeom>
            <a:solidFill>
              <a:srgbClr val="F5B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17"/>
            <p:cNvSpPr>
              <a:spLocks/>
            </p:cNvSpPr>
            <p:nvPr userDrawn="1"/>
          </p:nvSpPr>
          <p:spPr bwMode="auto">
            <a:xfrm>
              <a:off x="3594100" y="-1660525"/>
              <a:ext cx="60325" cy="66675"/>
            </a:xfrm>
            <a:custGeom>
              <a:avLst/>
              <a:gdLst>
                <a:gd name="T0" fmla="*/ 16 w 16"/>
                <a:gd name="T1" fmla="*/ 1 h 18"/>
                <a:gd name="T2" fmla="*/ 10 w 16"/>
                <a:gd name="T3" fmla="*/ 14 h 18"/>
                <a:gd name="T4" fmla="*/ 3 w 16"/>
                <a:gd name="T5" fmla="*/ 17 h 18"/>
                <a:gd name="T6" fmla="*/ 2 w 16"/>
                <a:gd name="T7" fmla="*/ 11 h 18"/>
                <a:gd name="T8" fmla="*/ 16 w 16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"/>
                  </a:moveTo>
                  <a:cubicBezTo>
                    <a:pt x="13" y="6"/>
                    <a:pt x="12" y="10"/>
                    <a:pt x="10" y="14"/>
                  </a:cubicBezTo>
                  <a:cubicBezTo>
                    <a:pt x="8" y="17"/>
                    <a:pt x="6" y="18"/>
                    <a:pt x="3" y="17"/>
                  </a:cubicBezTo>
                  <a:cubicBezTo>
                    <a:pt x="0" y="16"/>
                    <a:pt x="2" y="13"/>
                    <a:pt x="2" y="11"/>
                  </a:cubicBezTo>
                  <a:cubicBezTo>
                    <a:pt x="5" y="1"/>
                    <a:pt x="6" y="0"/>
                    <a:pt x="16" y="1"/>
                  </a:cubicBezTo>
                  <a:close/>
                </a:path>
              </a:pathLst>
            </a:custGeom>
            <a:solidFill>
              <a:srgbClr val="D88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18"/>
            <p:cNvSpPr>
              <a:spLocks/>
            </p:cNvSpPr>
            <p:nvPr userDrawn="1"/>
          </p:nvSpPr>
          <p:spPr bwMode="auto">
            <a:xfrm>
              <a:off x="1416050" y="-2359025"/>
              <a:ext cx="109538" cy="90488"/>
            </a:xfrm>
            <a:custGeom>
              <a:avLst/>
              <a:gdLst>
                <a:gd name="T0" fmla="*/ 29 w 29"/>
                <a:gd name="T1" fmla="*/ 0 h 24"/>
                <a:gd name="T2" fmla="*/ 21 w 29"/>
                <a:gd name="T3" fmla="*/ 18 h 24"/>
                <a:gd name="T4" fmla="*/ 12 w 29"/>
                <a:gd name="T5" fmla="*/ 23 h 24"/>
                <a:gd name="T6" fmla="*/ 6 w 29"/>
                <a:gd name="T7" fmla="*/ 22 h 24"/>
                <a:gd name="T8" fmla="*/ 6 w 29"/>
                <a:gd name="T9" fmla="*/ 21 h 24"/>
                <a:gd name="T10" fmla="*/ 0 w 29"/>
                <a:gd name="T11" fmla="*/ 14 h 24"/>
                <a:gd name="T12" fmla="*/ 11 w 29"/>
                <a:gd name="T13" fmla="*/ 19 h 24"/>
                <a:gd name="T14" fmla="*/ 19 w 29"/>
                <a:gd name="T15" fmla="*/ 14 h 24"/>
                <a:gd name="T16" fmla="*/ 29 w 29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4">
                  <a:moveTo>
                    <a:pt x="29" y="0"/>
                  </a:moveTo>
                  <a:cubicBezTo>
                    <a:pt x="24" y="5"/>
                    <a:pt x="20" y="10"/>
                    <a:pt x="21" y="18"/>
                  </a:cubicBezTo>
                  <a:cubicBezTo>
                    <a:pt x="21" y="24"/>
                    <a:pt x="16" y="23"/>
                    <a:pt x="12" y="23"/>
                  </a:cubicBezTo>
                  <a:cubicBezTo>
                    <a:pt x="10" y="24"/>
                    <a:pt x="8" y="24"/>
                    <a:pt x="6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17"/>
                    <a:pt x="1" y="18"/>
                    <a:pt x="0" y="14"/>
                  </a:cubicBezTo>
                  <a:cubicBezTo>
                    <a:pt x="4" y="16"/>
                    <a:pt x="7" y="18"/>
                    <a:pt x="11" y="19"/>
                  </a:cubicBezTo>
                  <a:cubicBezTo>
                    <a:pt x="18" y="22"/>
                    <a:pt x="19" y="22"/>
                    <a:pt x="19" y="14"/>
                  </a:cubicBezTo>
                  <a:cubicBezTo>
                    <a:pt x="19" y="7"/>
                    <a:pt x="22" y="2"/>
                    <a:pt x="29" y="0"/>
                  </a:cubicBezTo>
                  <a:close/>
                </a:path>
              </a:pathLst>
            </a:custGeom>
            <a:solidFill>
              <a:srgbClr val="8B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19"/>
            <p:cNvSpPr>
              <a:spLocks/>
            </p:cNvSpPr>
            <p:nvPr userDrawn="1"/>
          </p:nvSpPr>
          <p:spPr bwMode="auto">
            <a:xfrm>
              <a:off x="1622425" y="-2490788"/>
              <a:ext cx="53975" cy="87313"/>
            </a:xfrm>
            <a:custGeom>
              <a:avLst/>
              <a:gdLst>
                <a:gd name="T0" fmla="*/ 14 w 14"/>
                <a:gd name="T1" fmla="*/ 23 h 23"/>
                <a:gd name="T2" fmla="*/ 10 w 14"/>
                <a:gd name="T3" fmla="*/ 21 h 23"/>
                <a:gd name="T4" fmla="*/ 0 w 14"/>
                <a:gd name="T5" fmla="*/ 19 h 23"/>
                <a:gd name="T6" fmla="*/ 5 w 14"/>
                <a:gd name="T7" fmla="*/ 0 h 23"/>
                <a:gd name="T8" fmla="*/ 9 w 14"/>
                <a:gd name="T9" fmla="*/ 7 h 23"/>
                <a:gd name="T10" fmla="*/ 14 w 14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14" y="23"/>
                  </a:moveTo>
                  <a:cubicBezTo>
                    <a:pt x="12" y="23"/>
                    <a:pt x="11" y="22"/>
                    <a:pt x="10" y="21"/>
                  </a:cubicBezTo>
                  <a:cubicBezTo>
                    <a:pt x="7" y="16"/>
                    <a:pt x="4" y="17"/>
                    <a:pt x="0" y="19"/>
                  </a:cubicBezTo>
                  <a:cubicBezTo>
                    <a:pt x="8" y="9"/>
                    <a:pt x="8" y="9"/>
                    <a:pt x="5" y="0"/>
                  </a:cubicBezTo>
                  <a:cubicBezTo>
                    <a:pt x="8" y="3"/>
                    <a:pt x="10" y="4"/>
                    <a:pt x="9" y="7"/>
                  </a:cubicBezTo>
                  <a:cubicBezTo>
                    <a:pt x="6" y="15"/>
                    <a:pt x="10" y="19"/>
                    <a:pt x="14" y="23"/>
                  </a:cubicBezTo>
                  <a:close/>
                </a:path>
              </a:pathLst>
            </a:custGeom>
            <a:solidFill>
              <a:srgbClr val="8A3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20"/>
            <p:cNvSpPr>
              <a:spLocks/>
            </p:cNvSpPr>
            <p:nvPr userDrawn="1"/>
          </p:nvSpPr>
          <p:spPr bwMode="auto">
            <a:xfrm>
              <a:off x="1423988" y="-2257425"/>
              <a:ext cx="52388" cy="42863"/>
            </a:xfrm>
            <a:custGeom>
              <a:avLst/>
              <a:gdLst>
                <a:gd name="T0" fmla="*/ 13 w 14"/>
                <a:gd name="T1" fmla="*/ 10 h 11"/>
                <a:gd name="T2" fmla="*/ 8 w 14"/>
                <a:gd name="T3" fmla="*/ 10 h 11"/>
                <a:gd name="T4" fmla="*/ 4 w 14"/>
                <a:gd name="T5" fmla="*/ 0 h 11"/>
                <a:gd name="T6" fmla="*/ 13 w 14"/>
                <a:gd name="T7" fmla="*/ 8 h 11"/>
                <a:gd name="T8" fmla="*/ 13 w 14"/>
                <a:gd name="T9" fmla="*/ 8 h 11"/>
                <a:gd name="T10" fmla="*/ 13 w 14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3" y="10"/>
                  </a:moveTo>
                  <a:cubicBezTo>
                    <a:pt x="11" y="11"/>
                    <a:pt x="9" y="11"/>
                    <a:pt x="8" y="10"/>
                  </a:cubicBezTo>
                  <a:cubicBezTo>
                    <a:pt x="4" y="7"/>
                    <a:pt x="0" y="5"/>
                    <a:pt x="4" y="0"/>
                  </a:cubicBezTo>
                  <a:cubicBezTo>
                    <a:pt x="12" y="0"/>
                    <a:pt x="12" y="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10"/>
                    <a:pt x="13" y="10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21"/>
            <p:cNvSpPr>
              <a:spLocks/>
            </p:cNvSpPr>
            <p:nvPr userDrawn="1"/>
          </p:nvSpPr>
          <p:spPr bwMode="auto">
            <a:xfrm>
              <a:off x="1423988" y="-2279650"/>
              <a:ext cx="30163" cy="60325"/>
            </a:xfrm>
            <a:custGeom>
              <a:avLst/>
              <a:gdLst>
                <a:gd name="T0" fmla="*/ 5 w 8"/>
                <a:gd name="T1" fmla="*/ 6 h 16"/>
                <a:gd name="T2" fmla="*/ 8 w 8"/>
                <a:gd name="T3" fmla="*/ 16 h 16"/>
                <a:gd name="T4" fmla="*/ 1 w 8"/>
                <a:gd name="T5" fmla="*/ 9 h 16"/>
                <a:gd name="T6" fmla="*/ 4 w 8"/>
                <a:gd name="T7" fmla="*/ 0 h 16"/>
                <a:gd name="T8" fmla="*/ 5 w 8"/>
                <a:gd name="T9" fmla="*/ 2 h 16"/>
                <a:gd name="T10" fmla="*/ 5 w 8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5" y="6"/>
                  </a:moveTo>
                  <a:cubicBezTo>
                    <a:pt x="1" y="11"/>
                    <a:pt x="6" y="12"/>
                    <a:pt x="8" y="16"/>
                  </a:cubicBezTo>
                  <a:cubicBezTo>
                    <a:pt x="3" y="16"/>
                    <a:pt x="2" y="12"/>
                    <a:pt x="1" y="9"/>
                  </a:cubicBezTo>
                  <a:cubicBezTo>
                    <a:pt x="0" y="5"/>
                    <a:pt x="1" y="2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6" y="3"/>
                    <a:pt x="6" y="4"/>
                    <a:pt x="5" y="6"/>
                  </a:cubicBezTo>
                  <a:close/>
                </a:path>
              </a:pathLst>
            </a:custGeom>
            <a:solidFill>
              <a:srgbClr val="974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22"/>
            <p:cNvSpPr>
              <a:spLocks/>
            </p:cNvSpPr>
            <p:nvPr userDrawn="1"/>
          </p:nvSpPr>
          <p:spPr bwMode="auto">
            <a:xfrm>
              <a:off x="1473200" y="-2230438"/>
              <a:ext cx="33338" cy="57150"/>
            </a:xfrm>
            <a:custGeom>
              <a:avLst/>
              <a:gdLst>
                <a:gd name="T0" fmla="*/ 0 w 9"/>
                <a:gd name="T1" fmla="*/ 3 h 15"/>
                <a:gd name="T2" fmla="*/ 0 w 9"/>
                <a:gd name="T3" fmla="*/ 1 h 15"/>
                <a:gd name="T4" fmla="*/ 4 w 9"/>
                <a:gd name="T5" fmla="*/ 3 h 15"/>
                <a:gd name="T6" fmla="*/ 8 w 9"/>
                <a:gd name="T7" fmla="*/ 15 h 15"/>
                <a:gd name="T8" fmla="*/ 0 w 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4" y="1"/>
                    <a:pt x="4" y="3"/>
                  </a:cubicBezTo>
                  <a:cubicBezTo>
                    <a:pt x="5" y="7"/>
                    <a:pt x="9" y="10"/>
                    <a:pt x="8" y="15"/>
                  </a:cubicBezTo>
                  <a:cubicBezTo>
                    <a:pt x="5" y="12"/>
                    <a:pt x="5" y="6"/>
                    <a:pt x="0" y="3"/>
                  </a:cubicBezTo>
                  <a:close/>
                </a:path>
              </a:pathLst>
            </a:custGeom>
            <a:solidFill>
              <a:srgbClr val="8D4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23"/>
            <p:cNvSpPr>
              <a:spLocks/>
            </p:cNvSpPr>
            <p:nvPr userDrawn="1"/>
          </p:nvSpPr>
          <p:spPr bwMode="auto">
            <a:xfrm>
              <a:off x="1525588" y="-2378075"/>
              <a:ext cx="44450" cy="19050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8" y="3"/>
                    <a:pt x="4" y="5"/>
                    <a:pt x="0" y="5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rgbClr val="8B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24"/>
            <p:cNvSpPr>
              <a:spLocks/>
            </p:cNvSpPr>
            <p:nvPr userDrawn="1"/>
          </p:nvSpPr>
          <p:spPr bwMode="auto">
            <a:xfrm>
              <a:off x="863600" y="-1797050"/>
              <a:ext cx="55563" cy="112713"/>
            </a:xfrm>
            <a:custGeom>
              <a:avLst/>
              <a:gdLst>
                <a:gd name="T0" fmla="*/ 2 w 15"/>
                <a:gd name="T1" fmla="*/ 4 h 30"/>
                <a:gd name="T2" fmla="*/ 1 w 15"/>
                <a:gd name="T3" fmla="*/ 1 h 30"/>
                <a:gd name="T4" fmla="*/ 8 w 15"/>
                <a:gd name="T5" fmla="*/ 2 h 30"/>
                <a:gd name="T6" fmla="*/ 8 w 15"/>
                <a:gd name="T7" fmla="*/ 3 h 30"/>
                <a:gd name="T8" fmla="*/ 15 w 15"/>
                <a:gd name="T9" fmla="*/ 14 h 30"/>
                <a:gd name="T10" fmla="*/ 15 w 15"/>
                <a:gd name="T11" fmla="*/ 24 h 30"/>
                <a:gd name="T12" fmla="*/ 8 w 15"/>
                <a:gd name="T13" fmla="*/ 30 h 30"/>
                <a:gd name="T14" fmla="*/ 6 w 15"/>
                <a:gd name="T15" fmla="*/ 24 h 30"/>
                <a:gd name="T16" fmla="*/ 7 w 15"/>
                <a:gd name="T17" fmla="*/ 15 h 30"/>
                <a:gd name="T18" fmla="*/ 2 w 15"/>
                <a:gd name="T19" fmla="*/ 5 h 30"/>
                <a:gd name="T20" fmla="*/ 2 w 15"/>
                <a:gd name="T2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2" y="4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3" y="0"/>
                    <a:pt x="5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14" y="5"/>
                    <a:pt x="15" y="9"/>
                    <a:pt x="15" y="14"/>
                  </a:cubicBezTo>
                  <a:cubicBezTo>
                    <a:pt x="15" y="17"/>
                    <a:pt x="15" y="21"/>
                    <a:pt x="15" y="24"/>
                  </a:cubicBezTo>
                  <a:cubicBezTo>
                    <a:pt x="13" y="27"/>
                    <a:pt x="11" y="29"/>
                    <a:pt x="8" y="30"/>
                  </a:cubicBezTo>
                  <a:cubicBezTo>
                    <a:pt x="5" y="29"/>
                    <a:pt x="6" y="26"/>
                    <a:pt x="6" y="24"/>
                  </a:cubicBezTo>
                  <a:cubicBezTo>
                    <a:pt x="7" y="21"/>
                    <a:pt x="8" y="18"/>
                    <a:pt x="7" y="15"/>
                  </a:cubicBezTo>
                  <a:cubicBezTo>
                    <a:pt x="6" y="11"/>
                    <a:pt x="4" y="8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6FC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25"/>
            <p:cNvSpPr>
              <a:spLocks/>
            </p:cNvSpPr>
            <p:nvPr userDrawn="1"/>
          </p:nvSpPr>
          <p:spPr bwMode="auto">
            <a:xfrm>
              <a:off x="904875" y="-1901825"/>
              <a:ext cx="149225" cy="115888"/>
            </a:xfrm>
            <a:custGeom>
              <a:avLst/>
              <a:gdLst>
                <a:gd name="T0" fmla="*/ 1 w 40"/>
                <a:gd name="T1" fmla="*/ 30 h 31"/>
                <a:gd name="T2" fmla="*/ 3 w 40"/>
                <a:gd name="T3" fmla="*/ 5 h 31"/>
                <a:gd name="T4" fmla="*/ 23 w 40"/>
                <a:gd name="T5" fmla="*/ 10 h 31"/>
                <a:gd name="T6" fmla="*/ 30 w 40"/>
                <a:gd name="T7" fmla="*/ 0 h 31"/>
                <a:gd name="T8" fmla="*/ 40 w 40"/>
                <a:gd name="T9" fmla="*/ 5 h 31"/>
                <a:gd name="T10" fmla="*/ 39 w 40"/>
                <a:gd name="T11" fmla="*/ 7 h 31"/>
                <a:gd name="T12" fmla="*/ 14 w 40"/>
                <a:gd name="T13" fmla="*/ 12 h 31"/>
                <a:gd name="T14" fmla="*/ 9 w 40"/>
                <a:gd name="T15" fmla="*/ 17 h 31"/>
                <a:gd name="T16" fmla="*/ 1 w 40"/>
                <a:gd name="T17" fmla="*/ 31 h 31"/>
                <a:gd name="T18" fmla="*/ 1 w 40"/>
                <a:gd name="T19" fmla="*/ 30 h 31"/>
                <a:gd name="T20" fmla="*/ 1 w 40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1">
                  <a:moveTo>
                    <a:pt x="1" y="30"/>
                  </a:moveTo>
                  <a:cubicBezTo>
                    <a:pt x="4" y="22"/>
                    <a:pt x="8" y="14"/>
                    <a:pt x="3" y="5"/>
                  </a:cubicBezTo>
                  <a:cubicBezTo>
                    <a:pt x="10" y="7"/>
                    <a:pt x="16" y="10"/>
                    <a:pt x="23" y="10"/>
                  </a:cubicBezTo>
                  <a:cubicBezTo>
                    <a:pt x="33" y="10"/>
                    <a:pt x="33" y="10"/>
                    <a:pt x="30" y="0"/>
                  </a:cubicBezTo>
                  <a:cubicBezTo>
                    <a:pt x="34" y="1"/>
                    <a:pt x="37" y="3"/>
                    <a:pt x="40" y="5"/>
                  </a:cubicBezTo>
                  <a:cubicBezTo>
                    <a:pt x="40" y="6"/>
                    <a:pt x="39" y="7"/>
                    <a:pt x="39" y="7"/>
                  </a:cubicBezTo>
                  <a:cubicBezTo>
                    <a:pt x="32" y="15"/>
                    <a:pt x="23" y="15"/>
                    <a:pt x="14" y="12"/>
                  </a:cubicBezTo>
                  <a:cubicBezTo>
                    <a:pt x="10" y="11"/>
                    <a:pt x="9" y="13"/>
                    <a:pt x="9" y="17"/>
                  </a:cubicBezTo>
                  <a:cubicBezTo>
                    <a:pt x="8" y="22"/>
                    <a:pt x="7" y="28"/>
                    <a:pt x="1" y="31"/>
                  </a:cubicBezTo>
                  <a:cubicBezTo>
                    <a:pt x="1" y="31"/>
                    <a:pt x="0" y="31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815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26"/>
            <p:cNvSpPr>
              <a:spLocks/>
            </p:cNvSpPr>
            <p:nvPr userDrawn="1"/>
          </p:nvSpPr>
          <p:spPr bwMode="auto">
            <a:xfrm>
              <a:off x="1050925" y="-1884363"/>
              <a:ext cx="120650" cy="87313"/>
            </a:xfrm>
            <a:custGeom>
              <a:avLst/>
              <a:gdLst>
                <a:gd name="T0" fmla="*/ 31 w 32"/>
                <a:gd name="T1" fmla="*/ 14 h 23"/>
                <a:gd name="T2" fmla="*/ 26 w 32"/>
                <a:gd name="T3" fmla="*/ 22 h 23"/>
                <a:gd name="T4" fmla="*/ 25 w 32"/>
                <a:gd name="T5" fmla="*/ 23 h 23"/>
                <a:gd name="T6" fmla="*/ 15 w 32"/>
                <a:gd name="T7" fmla="*/ 9 h 23"/>
                <a:gd name="T8" fmla="*/ 18 w 32"/>
                <a:gd name="T9" fmla="*/ 7 h 23"/>
                <a:gd name="T10" fmla="*/ 0 w 32"/>
                <a:gd name="T11" fmla="*/ 1 h 23"/>
                <a:gd name="T12" fmla="*/ 1 w 32"/>
                <a:gd name="T13" fmla="*/ 0 h 23"/>
                <a:gd name="T14" fmla="*/ 27 w 32"/>
                <a:gd name="T15" fmla="*/ 3 h 23"/>
                <a:gd name="T16" fmla="*/ 25 w 32"/>
                <a:gd name="T17" fmla="*/ 15 h 23"/>
                <a:gd name="T18" fmla="*/ 31 w 32"/>
                <a:gd name="T1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3">
                  <a:moveTo>
                    <a:pt x="31" y="14"/>
                  </a:moveTo>
                  <a:cubicBezTo>
                    <a:pt x="32" y="18"/>
                    <a:pt x="25" y="17"/>
                    <a:pt x="26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1" y="19"/>
                    <a:pt x="21" y="13"/>
                    <a:pt x="15" y="9"/>
                  </a:cubicBezTo>
                  <a:cubicBezTo>
                    <a:pt x="13" y="8"/>
                    <a:pt x="16" y="7"/>
                    <a:pt x="18" y="7"/>
                  </a:cubicBezTo>
                  <a:cubicBezTo>
                    <a:pt x="12" y="6"/>
                    <a:pt x="5" y="8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9" y="3"/>
                    <a:pt x="18" y="5"/>
                    <a:pt x="27" y="3"/>
                  </a:cubicBezTo>
                  <a:cubicBezTo>
                    <a:pt x="21" y="6"/>
                    <a:pt x="23" y="11"/>
                    <a:pt x="25" y="15"/>
                  </a:cubicBezTo>
                  <a:cubicBezTo>
                    <a:pt x="27" y="19"/>
                    <a:pt x="29" y="14"/>
                    <a:pt x="31" y="14"/>
                  </a:cubicBezTo>
                  <a:close/>
                </a:path>
              </a:pathLst>
            </a:custGeom>
            <a:solidFill>
              <a:srgbClr val="7D4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27"/>
            <p:cNvSpPr>
              <a:spLocks/>
            </p:cNvSpPr>
            <p:nvPr userDrawn="1"/>
          </p:nvSpPr>
          <p:spPr bwMode="auto">
            <a:xfrm>
              <a:off x="893763" y="-1789113"/>
              <a:ext cx="36513" cy="93663"/>
            </a:xfrm>
            <a:custGeom>
              <a:avLst/>
              <a:gdLst>
                <a:gd name="T0" fmla="*/ 4 w 10"/>
                <a:gd name="T1" fmla="*/ 0 h 25"/>
                <a:gd name="T2" fmla="*/ 4 w 10"/>
                <a:gd name="T3" fmla="*/ 2 h 25"/>
                <a:gd name="T4" fmla="*/ 9 w 10"/>
                <a:gd name="T5" fmla="*/ 19 h 25"/>
                <a:gd name="T6" fmla="*/ 5 w 10"/>
                <a:gd name="T7" fmla="*/ 25 h 25"/>
                <a:gd name="T8" fmla="*/ 5 w 10"/>
                <a:gd name="T9" fmla="*/ 22 h 25"/>
                <a:gd name="T10" fmla="*/ 0 w 10"/>
                <a:gd name="T11" fmla="*/ 1 h 25"/>
                <a:gd name="T12" fmla="*/ 4 w 1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5">
                  <a:moveTo>
                    <a:pt x="4" y="0"/>
                  </a:moveTo>
                  <a:cubicBezTo>
                    <a:pt x="4" y="0"/>
                    <a:pt x="4" y="1"/>
                    <a:pt x="4" y="2"/>
                  </a:cubicBezTo>
                  <a:cubicBezTo>
                    <a:pt x="9" y="6"/>
                    <a:pt x="10" y="12"/>
                    <a:pt x="9" y="19"/>
                  </a:cubicBezTo>
                  <a:cubicBezTo>
                    <a:pt x="9" y="21"/>
                    <a:pt x="9" y="24"/>
                    <a:pt x="5" y="25"/>
                  </a:cubicBezTo>
                  <a:cubicBezTo>
                    <a:pt x="5" y="24"/>
                    <a:pt x="5" y="23"/>
                    <a:pt x="5" y="22"/>
                  </a:cubicBezTo>
                  <a:cubicBezTo>
                    <a:pt x="6" y="15"/>
                    <a:pt x="6" y="7"/>
                    <a:pt x="0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69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28"/>
            <p:cNvSpPr>
              <a:spLocks/>
            </p:cNvSpPr>
            <p:nvPr userDrawn="1"/>
          </p:nvSpPr>
          <p:spPr bwMode="auto">
            <a:xfrm>
              <a:off x="1352550" y="-1800225"/>
              <a:ext cx="323850" cy="331788"/>
            </a:xfrm>
            <a:custGeom>
              <a:avLst/>
              <a:gdLst>
                <a:gd name="T0" fmla="*/ 32 w 86"/>
                <a:gd name="T1" fmla="*/ 84 h 88"/>
                <a:gd name="T2" fmla="*/ 31 w 86"/>
                <a:gd name="T3" fmla="*/ 85 h 88"/>
                <a:gd name="T4" fmla="*/ 27 w 86"/>
                <a:gd name="T5" fmla="*/ 85 h 88"/>
                <a:gd name="T6" fmla="*/ 28 w 86"/>
                <a:gd name="T7" fmla="*/ 80 h 88"/>
                <a:gd name="T8" fmla="*/ 31 w 86"/>
                <a:gd name="T9" fmla="*/ 72 h 88"/>
                <a:gd name="T10" fmla="*/ 30 w 86"/>
                <a:gd name="T11" fmla="*/ 68 h 88"/>
                <a:gd name="T12" fmla="*/ 18 w 86"/>
                <a:gd name="T13" fmla="*/ 53 h 88"/>
                <a:gd name="T14" fmla="*/ 9 w 86"/>
                <a:gd name="T15" fmla="*/ 48 h 88"/>
                <a:gd name="T16" fmla="*/ 5 w 86"/>
                <a:gd name="T17" fmla="*/ 47 h 88"/>
                <a:gd name="T18" fmla="*/ 0 w 86"/>
                <a:gd name="T19" fmla="*/ 36 h 88"/>
                <a:gd name="T20" fmla="*/ 10 w 86"/>
                <a:gd name="T21" fmla="*/ 33 h 88"/>
                <a:gd name="T22" fmla="*/ 6 w 86"/>
                <a:gd name="T23" fmla="*/ 36 h 88"/>
                <a:gd name="T24" fmla="*/ 12 w 86"/>
                <a:gd name="T25" fmla="*/ 42 h 88"/>
                <a:gd name="T26" fmla="*/ 10 w 86"/>
                <a:gd name="T27" fmla="*/ 33 h 88"/>
                <a:gd name="T28" fmla="*/ 26 w 86"/>
                <a:gd name="T29" fmla="*/ 25 h 88"/>
                <a:gd name="T30" fmla="*/ 34 w 86"/>
                <a:gd name="T31" fmla="*/ 8 h 88"/>
                <a:gd name="T32" fmla="*/ 40 w 86"/>
                <a:gd name="T33" fmla="*/ 4 h 88"/>
                <a:gd name="T34" fmla="*/ 64 w 86"/>
                <a:gd name="T35" fmla="*/ 3 h 88"/>
                <a:gd name="T36" fmla="*/ 79 w 86"/>
                <a:gd name="T37" fmla="*/ 12 h 88"/>
                <a:gd name="T38" fmla="*/ 82 w 86"/>
                <a:gd name="T39" fmla="*/ 25 h 88"/>
                <a:gd name="T40" fmla="*/ 81 w 86"/>
                <a:gd name="T41" fmla="*/ 26 h 88"/>
                <a:gd name="T42" fmla="*/ 85 w 86"/>
                <a:gd name="T43" fmla="*/ 42 h 88"/>
                <a:gd name="T44" fmla="*/ 80 w 86"/>
                <a:gd name="T45" fmla="*/ 62 h 88"/>
                <a:gd name="T46" fmla="*/ 74 w 86"/>
                <a:gd name="T47" fmla="*/ 67 h 88"/>
                <a:gd name="T48" fmla="*/ 54 w 86"/>
                <a:gd name="T49" fmla="*/ 74 h 88"/>
                <a:gd name="T50" fmla="*/ 51 w 86"/>
                <a:gd name="T51" fmla="*/ 73 h 88"/>
                <a:gd name="T52" fmla="*/ 41 w 86"/>
                <a:gd name="T53" fmla="*/ 72 h 88"/>
                <a:gd name="T54" fmla="*/ 39 w 86"/>
                <a:gd name="T55" fmla="*/ 73 h 88"/>
                <a:gd name="T56" fmla="*/ 32 w 86"/>
                <a:gd name="T5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8">
                  <a:moveTo>
                    <a:pt x="32" y="84"/>
                  </a:moveTo>
                  <a:cubicBezTo>
                    <a:pt x="32" y="84"/>
                    <a:pt x="31" y="85"/>
                    <a:pt x="31" y="85"/>
                  </a:cubicBezTo>
                  <a:cubicBezTo>
                    <a:pt x="29" y="88"/>
                    <a:pt x="28" y="88"/>
                    <a:pt x="27" y="85"/>
                  </a:cubicBezTo>
                  <a:cubicBezTo>
                    <a:pt x="27" y="84"/>
                    <a:pt x="27" y="82"/>
                    <a:pt x="28" y="80"/>
                  </a:cubicBezTo>
                  <a:cubicBezTo>
                    <a:pt x="30" y="78"/>
                    <a:pt x="31" y="75"/>
                    <a:pt x="31" y="72"/>
                  </a:cubicBezTo>
                  <a:cubicBezTo>
                    <a:pt x="31" y="70"/>
                    <a:pt x="31" y="68"/>
                    <a:pt x="30" y="68"/>
                  </a:cubicBezTo>
                  <a:cubicBezTo>
                    <a:pt x="20" y="68"/>
                    <a:pt x="22" y="58"/>
                    <a:pt x="18" y="53"/>
                  </a:cubicBezTo>
                  <a:cubicBezTo>
                    <a:pt x="15" y="51"/>
                    <a:pt x="15" y="45"/>
                    <a:pt x="9" y="48"/>
                  </a:cubicBezTo>
                  <a:cubicBezTo>
                    <a:pt x="8" y="48"/>
                    <a:pt x="6" y="47"/>
                    <a:pt x="5" y="47"/>
                  </a:cubicBezTo>
                  <a:cubicBezTo>
                    <a:pt x="2" y="44"/>
                    <a:pt x="0" y="40"/>
                    <a:pt x="0" y="36"/>
                  </a:cubicBezTo>
                  <a:cubicBezTo>
                    <a:pt x="2" y="32"/>
                    <a:pt x="5" y="30"/>
                    <a:pt x="10" y="33"/>
                  </a:cubicBezTo>
                  <a:cubicBezTo>
                    <a:pt x="9" y="34"/>
                    <a:pt x="7" y="35"/>
                    <a:pt x="6" y="36"/>
                  </a:cubicBezTo>
                  <a:cubicBezTo>
                    <a:pt x="7" y="38"/>
                    <a:pt x="11" y="38"/>
                    <a:pt x="12" y="42"/>
                  </a:cubicBezTo>
                  <a:cubicBezTo>
                    <a:pt x="12" y="38"/>
                    <a:pt x="9" y="36"/>
                    <a:pt x="10" y="33"/>
                  </a:cubicBezTo>
                  <a:cubicBezTo>
                    <a:pt x="17" y="34"/>
                    <a:pt x="23" y="31"/>
                    <a:pt x="26" y="25"/>
                  </a:cubicBezTo>
                  <a:cubicBezTo>
                    <a:pt x="30" y="20"/>
                    <a:pt x="33" y="14"/>
                    <a:pt x="34" y="8"/>
                  </a:cubicBezTo>
                  <a:cubicBezTo>
                    <a:pt x="35" y="5"/>
                    <a:pt x="36" y="3"/>
                    <a:pt x="40" y="4"/>
                  </a:cubicBezTo>
                  <a:cubicBezTo>
                    <a:pt x="48" y="4"/>
                    <a:pt x="56" y="5"/>
                    <a:pt x="64" y="3"/>
                  </a:cubicBezTo>
                  <a:cubicBezTo>
                    <a:pt x="77" y="0"/>
                    <a:pt x="77" y="0"/>
                    <a:pt x="79" y="12"/>
                  </a:cubicBezTo>
                  <a:cubicBezTo>
                    <a:pt x="79" y="16"/>
                    <a:pt x="81" y="21"/>
                    <a:pt x="82" y="25"/>
                  </a:cubicBezTo>
                  <a:cubicBezTo>
                    <a:pt x="82" y="25"/>
                    <a:pt x="82" y="26"/>
                    <a:pt x="81" y="26"/>
                  </a:cubicBezTo>
                  <a:cubicBezTo>
                    <a:pt x="74" y="36"/>
                    <a:pt x="74" y="36"/>
                    <a:pt x="85" y="42"/>
                  </a:cubicBezTo>
                  <a:cubicBezTo>
                    <a:pt x="86" y="49"/>
                    <a:pt x="82" y="55"/>
                    <a:pt x="80" y="62"/>
                  </a:cubicBezTo>
                  <a:cubicBezTo>
                    <a:pt x="78" y="64"/>
                    <a:pt x="76" y="65"/>
                    <a:pt x="74" y="67"/>
                  </a:cubicBezTo>
                  <a:cubicBezTo>
                    <a:pt x="68" y="72"/>
                    <a:pt x="62" y="74"/>
                    <a:pt x="54" y="74"/>
                  </a:cubicBezTo>
                  <a:cubicBezTo>
                    <a:pt x="53" y="74"/>
                    <a:pt x="52" y="74"/>
                    <a:pt x="51" y="73"/>
                  </a:cubicBezTo>
                  <a:cubicBezTo>
                    <a:pt x="48" y="73"/>
                    <a:pt x="45" y="70"/>
                    <a:pt x="41" y="72"/>
                  </a:cubicBezTo>
                  <a:cubicBezTo>
                    <a:pt x="41" y="72"/>
                    <a:pt x="40" y="73"/>
                    <a:pt x="39" y="73"/>
                  </a:cubicBezTo>
                  <a:cubicBezTo>
                    <a:pt x="35" y="76"/>
                    <a:pt x="34" y="80"/>
                    <a:pt x="32" y="84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29"/>
            <p:cNvSpPr>
              <a:spLocks/>
            </p:cNvSpPr>
            <p:nvPr userDrawn="1"/>
          </p:nvSpPr>
          <p:spPr bwMode="auto">
            <a:xfrm>
              <a:off x="1355725" y="-1517650"/>
              <a:ext cx="357188" cy="365125"/>
            </a:xfrm>
            <a:custGeom>
              <a:avLst/>
              <a:gdLst>
                <a:gd name="T0" fmla="*/ 91 w 95"/>
                <a:gd name="T1" fmla="*/ 18 h 97"/>
                <a:gd name="T2" fmla="*/ 80 w 95"/>
                <a:gd name="T3" fmla="*/ 11 h 97"/>
                <a:gd name="T4" fmla="*/ 76 w 95"/>
                <a:gd name="T5" fmla="*/ 14 h 97"/>
                <a:gd name="T6" fmla="*/ 72 w 95"/>
                <a:gd name="T7" fmla="*/ 12 h 97"/>
                <a:gd name="T8" fmla="*/ 67 w 95"/>
                <a:gd name="T9" fmla="*/ 10 h 97"/>
                <a:gd name="T10" fmla="*/ 66 w 95"/>
                <a:gd name="T11" fmla="*/ 15 h 97"/>
                <a:gd name="T12" fmla="*/ 43 w 95"/>
                <a:gd name="T13" fmla="*/ 31 h 97"/>
                <a:gd name="T14" fmla="*/ 30 w 95"/>
                <a:gd name="T15" fmla="*/ 36 h 97"/>
                <a:gd name="T16" fmla="*/ 21 w 95"/>
                <a:gd name="T17" fmla="*/ 48 h 97"/>
                <a:gd name="T18" fmla="*/ 18 w 95"/>
                <a:gd name="T19" fmla="*/ 54 h 97"/>
                <a:gd name="T20" fmla="*/ 2 w 95"/>
                <a:gd name="T21" fmla="*/ 97 h 97"/>
                <a:gd name="T22" fmla="*/ 0 w 95"/>
                <a:gd name="T23" fmla="*/ 97 h 97"/>
                <a:gd name="T24" fmla="*/ 16 w 95"/>
                <a:gd name="T25" fmla="*/ 48 h 97"/>
                <a:gd name="T26" fmla="*/ 18 w 95"/>
                <a:gd name="T27" fmla="*/ 46 h 97"/>
                <a:gd name="T28" fmla="*/ 28 w 95"/>
                <a:gd name="T29" fmla="*/ 36 h 97"/>
                <a:gd name="T30" fmla="*/ 40 w 95"/>
                <a:gd name="T31" fmla="*/ 25 h 97"/>
                <a:gd name="T32" fmla="*/ 43 w 95"/>
                <a:gd name="T33" fmla="*/ 27 h 97"/>
                <a:gd name="T34" fmla="*/ 58 w 95"/>
                <a:gd name="T35" fmla="*/ 27 h 97"/>
                <a:gd name="T36" fmla="*/ 61 w 95"/>
                <a:gd name="T37" fmla="*/ 13 h 97"/>
                <a:gd name="T38" fmla="*/ 60 w 95"/>
                <a:gd name="T39" fmla="*/ 9 h 97"/>
                <a:gd name="T40" fmla="*/ 62 w 95"/>
                <a:gd name="T41" fmla="*/ 5 h 97"/>
                <a:gd name="T42" fmla="*/ 83 w 95"/>
                <a:gd name="T43" fmla="*/ 4 h 97"/>
                <a:gd name="T44" fmla="*/ 95 w 95"/>
                <a:gd name="T45" fmla="*/ 0 h 97"/>
                <a:gd name="T46" fmla="*/ 91 w 95"/>
                <a:gd name="T47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7">
                  <a:moveTo>
                    <a:pt x="91" y="18"/>
                  </a:moveTo>
                  <a:cubicBezTo>
                    <a:pt x="87" y="16"/>
                    <a:pt x="84" y="12"/>
                    <a:pt x="80" y="11"/>
                  </a:cubicBezTo>
                  <a:cubicBezTo>
                    <a:pt x="78" y="11"/>
                    <a:pt x="75" y="10"/>
                    <a:pt x="76" y="14"/>
                  </a:cubicBezTo>
                  <a:cubicBezTo>
                    <a:pt x="74" y="14"/>
                    <a:pt x="73" y="13"/>
                    <a:pt x="72" y="12"/>
                  </a:cubicBezTo>
                  <a:cubicBezTo>
                    <a:pt x="71" y="10"/>
                    <a:pt x="69" y="9"/>
                    <a:pt x="67" y="10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7" y="31"/>
                    <a:pt x="58" y="37"/>
                    <a:pt x="43" y="31"/>
                  </a:cubicBezTo>
                  <a:cubicBezTo>
                    <a:pt x="35" y="28"/>
                    <a:pt x="34" y="29"/>
                    <a:pt x="30" y="36"/>
                  </a:cubicBezTo>
                  <a:cubicBezTo>
                    <a:pt x="28" y="41"/>
                    <a:pt x="26" y="46"/>
                    <a:pt x="21" y="48"/>
                  </a:cubicBezTo>
                  <a:cubicBezTo>
                    <a:pt x="18" y="49"/>
                    <a:pt x="18" y="52"/>
                    <a:pt x="18" y="54"/>
                  </a:cubicBezTo>
                  <a:cubicBezTo>
                    <a:pt x="13" y="69"/>
                    <a:pt x="9" y="84"/>
                    <a:pt x="2" y="97"/>
                  </a:cubicBezTo>
                  <a:cubicBezTo>
                    <a:pt x="1" y="97"/>
                    <a:pt x="0" y="97"/>
                    <a:pt x="0" y="97"/>
                  </a:cubicBezTo>
                  <a:cubicBezTo>
                    <a:pt x="7" y="81"/>
                    <a:pt x="13" y="65"/>
                    <a:pt x="16" y="48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25" y="46"/>
                    <a:pt x="26" y="41"/>
                    <a:pt x="28" y="36"/>
                  </a:cubicBezTo>
                  <a:cubicBezTo>
                    <a:pt x="30" y="30"/>
                    <a:pt x="34" y="27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8" y="29"/>
                    <a:pt x="53" y="31"/>
                    <a:pt x="58" y="27"/>
                  </a:cubicBezTo>
                  <a:cubicBezTo>
                    <a:pt x="63" y="23"/>
                    <a:pt x="63" y="18"/>
                    <a:pt x="61" y="13"/>
                  </a:cubicBezTo>
                  <a:cubicBezTo>
                    <a:pt x="61" y="11"/>
                    <a:pt x="61" y="10"/>
                    <a:pt x="60" y="9"/>
                  </a:cubicBezTo>
                  <a:cubicBezTo>
                    <a:pt x="60" y="7"/>
                    <a:pt x="61" y="6"/>
                    <a:pt x="62" y="5"/>
                  </a:cubicBezTo>
                  <a:cubicBezTo>
                    <a:pt x="69" y="4"/>
                    <a:pt x="76" y="6"/>
                    <a:pt x="83" y="4"/>
                  </a:cubicBezTo>
                  <a:cubicBezTo>
                    <a:pt x="87" y="3"/>
                    <a:pt x="92" y="4"/>
                    <a:pt x="95" y="0"/>
                  </a:cubicBezTo>
                  <a:cubicBezTo>
                    <a:pt x="95" y="6"/>
                    <a:pt x="89" y="11"/>
                    <a:pt x="91" y="18"/>
                  </a:cubicBezTo>
                  <a:close/>
                </a:path>
              </a:pathLst>
            </a:custGeom>
            <a:solidFill>
              <a:srgbClr val="4D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630"/>
            <p:cNvSpPr>
              <a:spLocks/>
            </p:cNvSpPr>
            <p:nvPr userDrawn="1"/>
          </p:nvSpPr>
          <p:spPr bwMode="auto">
            <a:xfrm>
              <a:off x="1487488" y="-1920875"/>
              <a:ext cx="188913" cy="255588"/>
            </a:xfrm>
            <a:custGeom>
              <a:avLst/>
              <a:gdLst>
                <a:gd name="T0" fmla="*/ 45 w 50"/>
                <a:gd name="T1" fmla="*/ 58 h 68"/>
                <a:gd name="T2" fmla="*/ 40 w 50"/>
                <a:gd name="T3" fmla="*/ 35 h 68"/>
                <a:gd name="T4" fmla="*/ 38 w 50"/>
                <a:gd name="T5" fmla="*/ 34 h 68"/>
                <a:gd name="T6" fmla="*/ 28 w 50"/>
                <a:gd name="T7" fmla="*/ 35 h 68"/>
                <a:gd name="T8" fmla="*/ 28 w 50"/>
                <a:gd name="T9" fmla="*/ 33 h 68"/>
                <a:gd name="T10" fmla="*/ 19 w 50"/>
                <a:gd name="T11" fmla="*/ 20 h 68"/>
                <a:gd name="T12" fmla="*/ 27 w 50"/>
                <a:gd name="T13" fmla="*/ 27 h 68"/>
                <a:gd name="T14" fmla="*/ 33 w 50"/>
                <a:gd name="T15" fmla="*/ 33 h 68"/>
                <a:gd name="T16" fmla="*/ 34 w 50"/>
                <a:gd name="T17" fmla="*/ 24 h 68"/>
                <a:gd name="T18" fmla="*/ 36 w 50"/>
                <a:gd name="T19" fmla="*/ 26 h 68"/>
                <a:gd name="T20" fmla="*/ 39 w 50"/>
                <a:gd name="T21" fmla="*/ 31 h 68"/>
                <a:gd name="T22" fmla="*/ 42 w 50"/>
                <a:gd name="T23" fmla="*/ 25 h 68"/>
                <a:gd name="T24" fmla="*/ 45 w 50"/>
                <a:gd name="T25" fmla="*/ 29 h 68"/>
                <a:gd name="T26" fmla="*/ 32 w 50"/>
                <a:gd name="T27" fmla="*/ 12 h 68"/>
                <a:gd name="T28" fmla="*/ 0 w 50"/>
                <a:gd name="T29" fmla="*/ 17 h 68"/>
                <a:gd name="T30" fmla="*/ 17 w 50"/>
                <a:gd name="T31" fmla="*/ 11 h 68"/>
                <a:gd name="T32" fmla="*/ 28 w 50"/>
                <a:gd name="T33" fmla="*/ 10 h 68"/>
                <a:gd name="T34" fmla="*/ 33 w 50"/>
                <a:gd name="T35" fmla="*/ 9 h 68"/>
                <a:gd name="T36" fmla="*/ 31 w 50"/>
                <a:gd name="T37" fmla="*/ 4 h 68"/>
                <a:gd name="T38" fmla="*/ 28 w 50"/>
                <a:gd name="T39" fmla="*/ 0 h 68"/>
                <a:gd name="T40" fmla="*/ 47 w 50"/>
                <a:gd name="T41" fmla="*/ 23 h 68"/>
                <a:gd name="T42" fmla="*/ 44 w 50"/>
                <a:gd name="T43" fmla="*/ 33 h 68"/>
                <a:gd name="T44" fmla="*/ 43 w 50"/>
                <a:gd name="T45" fmla="*/ 38 h 68"/>
                <a:gd name="T46" fmla="*/ 49 w 50"/>
                <a:gd name="T47" fmla="*/ 66 h 68"/>
                <a:gd name="T48" fmla="*/ 48 w 50"/>
                <a:gd name="T49" fmla="*/ 68 h 68"/>
                <a:gd name="T50" fmla="*/ 45 w 50"/>
                <a:gd name="T51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68">
                  <a:moveTo>
                    <a:pt x="45" y="58"/>
                  </a:moveTo>
                  <a:cubicBezTo>
                    <a:pt x="44" y="51"/>
                    <a:pt x="40" y="43"/>
                    <a:pt x="40" y="35"/>
                  </a:cubicBezTo>
                  <a:cubicBezTo>
                    <a:pt x="40" y="33"/>
                    <a:pt x="39" y="33"/>
                    <a:pt x="38" y="34"/>
                  </a:cubicBezTo>
                  <a:cubicBezTo>
                    <a:pt x="34" y="34"/>
                    <a:pt x="31" y="34"/>
                    <a:pt x="28" y="35"/>
                  </a:cubicBezTo>
                  <a:cubicBezTo>
                    <a:pt x="28" y="34"/>
                    <a:pt x="28" y="33"/>
                    <a:pt x="28" y="33"/>
                  </a:cubicBezTo>
                  <a:cubicBezTo>
                    <a:pt x="26" y="28"/>
                    <a:pt x="23" y="24"/>
                    <a:pt x="19" y="20"/>
                  </a:cubicBezTo>
                  <a:cubicBezTo>
                    <a:pt x="23" y="21"/>
                    <a:pt x="25" y="24"/>
                    <a:pt x="27" y="27"/>
                  </a:cubicBezTo>
                  <a:cubicBezTo>
                    <a:pt x="29" y="29"/>
                    <a:pt x="28" y="34"/>
                    <a:pt x="33" y="33"/>
                  </a:cubicBezTo>
                  <a:cubicBezTo>
                    <a:pt x="37" y="31"/>
                    <a:pt x="34" y="27"/>
                    <a:pt x="34" y="24"/>
                  </a:cubicBezTo>
                  <a:cubicBezTo>
                    <a:pt x="35" y="24"/>
                    <a:pt x="35" y="25"/>
                    <a:pt x="36" y="26"/>
                  </a:cubicBezTo>
                  <a:cubicBezTo>
                    <a:pt x="37" y="28"/>
                    <a:pt x="36" y="32"/>
                    <a:pt x="39" y="31"/>
                  </a:cubicBezTo>
                  <a:cubicBezTo>
                    <a:pt x="44" y="31"/>
                    <a:pt x="41" y="27"/>
                    <a:pt x="42" y="25"/>
                  </a:cubicBezTo>
                  <a:cubicBezTo>
                    <a:pt x="45" y="25"/>
                    <a:pt x="42" y="29"/>
                    <a:pt x="45" y="29"/>
                  </a:cubicBezTo>
                  <a:cubicBezTo>
                    <a:pt x="46" y="20"/>
                    <a:pt x="41" y="13"/>
                    <a:pt x="32" y="12"/>
                  </a:cubicBezTo>
                  <a:cubicBezTo>
                    <a:pt x="21" y="12"/>
                    <a:pt x="10" y="13"/>
                    <a:pt x="0" y="17"/>
                  </a:cubicBezTo>
                  <a:cubicBezTo>
                    <a:pt x="4" y="11"/>
                    <a:pt x="11" y="13"/>
                    <a:pt x="17" y="11"/>
                  </a:cubicBezTo>
                  <a:cubicBezTo>
                    <a:pt x="21" y="10"/>
                    <a:pt x="24" y="10"/>
                    <a:pt x="28" y="10"/>
                  </a:cubicBezTo>
                  <a:cubicBezTo>
                    <a:pt x="30" y="10"/>
                    <a:pt x="32" y="11"/>
                    <a:pt x="33" y="9"/>
                  </a:cubicBezTo>
                  <a:cubicBezTo>
                    <a:pt x="34" y="7"/>
                    <a:pt x="32" y="5"/>
                    <a:pt x="31" y="4"/>
                  </a:cubicBezTo>
                  <a:cubicBezTo>
                    <a:pt x="30" y="2"/>
                    <a:pt x="29" y="1"/>
                    <a:pt x="28" y="0"/>
                  </a:cubicBezTo>
                  <a:cubicBezTo>
                    <a:pt x="35" y="7"/>
                    <a:pt x="43" y="14"/>
                    <a:pt x="47" y="23"/>
                  </a:cubicBezTo>
                  <a:cubicBezTo>
                    <a:pt x="49" y="26"/>
                    <a:pt x="50" y="31"/>
                    <a:pt x="44" y="33"/>
                  </a:cubicBezTo>
                  <a:cubicBezTo>
                    <a:pt x="41" y="33"/>
                    <a:pt x="42" y="36"/>
                    <a:pt x="43" y="38"/>
                  </a:cubicBezTo>
                  <a:cubicBezTo>
                    <a:pt x="45" y="47"/>
                    <a:pt x="47" y="57"/>
                    <a:pt x="49" y="66"/>
                  </a:cubicBezTo>
                  <a:cubicBezTo>
                    <a:pt x="50" y="68"/>
                    <a:pt x="49" y="68"/>
                    <a:pt x="48" y="68"/>
                  </a:cubicBezTo>
                  <a:cubicBezTo>
                    <a:pt x="45" y="65"/>
                    <a:pt x="44" y="62"/>
                    <a:pt x="45" y="58"/>
                  </a:cubicBezTo>
                  <a:close/>
                </a:path>
              </a:pathLst>
            </a:custGeom>
            <a:solidFill>
              <a:srgbClr val="8C3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631"/>
            <p:cNvSpPr>
              <a:spLocks/>
            </p:cNvSpPr>
            <p:nvPr userDrawn="1"/>
          </p:nvSpPr>
          <p:spPr bwMode="auto">
            <a:xfrm>
              <a:off x="1550988" y="-1547813"/>
              <a:ext cx="117475" cy="55563"/>
            </a:xfrm>
            <a:custGeom>
              <a:avLst/>
              <a:gdLst>
                <a:gd name="T0" fmla="*/ 31 w 31"/>
                <a:gd name="T1" fmla="*/ 12 h 15"/>
                <a:gd name="T2" fmla="*/ 10 w 31"/>
                <a:gd name="T3" fmla="*/ 14 h 15"/>
                <a:gd name="T4" fmla="*/ 0 w 31"/>
                <a:gd name="T5" fmla="*/ 5 h 15"/>
                <a:gd name="T6" fmla="*/ 21 w 31"/>
                <a:gd name="T7" fmla="*/ 0 h 15"/>
                <a:gd name="T8" fmla="*/ 12 w 31"/>
                <a:gd name="T9" fmla="*/ 7 h 15"/>
                <a:gd name="T10" fmla="*/ 11 w 31"/>
                <a:gd name="T11" fmla="*/ 9 h 15"/>
                <a:gd name="T12" fmla="*/ 15 w 31"/>
                <a:gd name="T13" fmla="*/ 12 h 15"/>
                <a:gd name="T14" fmla="*/ 31 w 31"/>
                <a:gd name="T1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5">
                  <a:moveTo>
                    <a:pt x="31" y="12"/>
                  </a:moveTo>
                  <a:cubicBezTo>
                    <a:pt x="24" y="15"/>
                    <a:pt x="17" y="13"/>
                    <a:pt x="10" y="14"/>
                  </a:cubicBezTo>
                  <a:cubicBezTo>
                    <a:pt x="7" y="10"/>
                    <a:pt x="3" y="9"/>
                    <a:pt x="0" y="5"/>
                  </a:cubicBezTo>
                  <a:cubicBezTo>
                    <a:pt x="8" y="6"/>
                    <a:pt x="14" y="2"/>
                    <a:pt x="21" y="0"/>
                  </a:cubicBezTo>
                  <a:cubicBezTo>
                    <a:pt x="19" y="3"/>
                    <a:pt x="18" y="8"/>
                    <a:pt x="12" y="7"/>
                  </a:cubicBezTo>
                  <a:cubicBezTo>
                    <a:pt x="10" y="6"/>
                    <a:pt x="11" y="8"/>
                    <a:pt x="11" y="9"/>
                  </a:cubicBezTo>
                  <a:cubicBezTo>
                    <a:pt x="11" y="12"/>
                    <a:pt x="13" y="12"/>
                    <a:pt x="15" y="12"/>
                  </a:cubicBezTo>
                  <a:cubicBezTo>
                    <a:pt x="20" y="12"/>
                    <a:pt x="25" y="12"/>
                    <a:pt x="31" y="12"/>
                  </a:cubicBezTo>
                  <a:close/>
                </a:path>
              </a:pathLst>
            </a:custGeom>
            <a:solidFill>
              <a:srgbClr val="8B4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632"/>
            <p:cNvSpPr>
              <a:spLocks/>
            </p:cNvSpPr>
            <p:nvPr userDrawn="1"/>
          </p:nvSpPr>
          <p:spPr bwMode="auto">
            <a:xfrm>
              <a:off x="1652588" y="-1673225"/>
              <a:ext cx="30163" cy="106363"/>
            </a:xfrm>
            <a:custGeom>
              <a:avLst/>
              <a:gdLst>
                <a:gd name="T0" fmla="*/ 4 w 8"/>
                <a:gd name="T1" fmla="*/ 2 h 28"/>
                <a:gd name="T2" fmla="*/ 5 w 8"/>
                <a:gd name="T3" fmla="*/ 0 h 28"/>
                <a:gd name="T4" fmla="*/ 0 w 8"/>
                <a:gd name="T5" fmla="*/ 28 h 28"/>
                <a:gd name="T6" fmla="*/ 4 w 8"/>
                <a:gd name="T7" fmla="*/ 8 h 28"/>
                <a:gd name="T8" fmla="*/ 4 w 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2"/>
                  </a:moveTo>
                  <a:cubicBezTo>
                    <a:pt x="4" y="1"/>
                    <a:pt x="5" y="1"/>
                    <a:pt x="5" y="0"/>
                  </a:cubicBezTo>
                  <a:cubicBezTo>
                    <a:pt x="8" y="11"/>
                    <a:pt x="6" y="20"/>
                    <a:pt x="0" y="28"/>
                  </a:cubicBezTo>
                  <a:cubicBezTo>
                    <a:pt x="1" y="21"/>
                    <a:pt x="5" y="15"/>
                    <a:pt x="4" y="8"/>
                  </a:cubicBezTo>
                  <a:cubicBezTo>
                    <a:pt x="4" y="6"/>
                    <a:pt x="2" y="4"/>
                    <a:pt x="4" y="2"/>
                  </a:cubicBezTo>
                  <a:close/>
                </a:path>
              </a:pathLst>
            </a:custGeom>
            <a:solidFill>
              <a:srgbClr val="8C4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633"/>
            <p:cNvSpPr>
              <a:spLocks/>
            </p:cNvSpPr>
            <p:nvPr userDrawn="1"/>
          </p:nvSpPr>
          <p:spPr bwMode="auto">
            <a:xfrm>
              <a:off x="1577975" y="-2136775"/>
              <a:ext cx="82550" cy="60325"/>
            </a:xfrm>
            <a:custGeom>
              <a:avLst/>
              <a:gdLst>
                <a:gd name="T0" fmla="*/ 22 w 22"/>
                <a:gd name="T1" fmla="*/ 16 h 16"/>
                <a:gd name="T2" fmla="*/ 4 w 22"/>
                <a:gd name="T3" fmla="*/ 7 h 16"/>
                <a:gd name="T4" fmla="*/ 0 w 22"/>
                <a:gd name="T5" fmla="*/ 0 h 16"/>
                <a:gd name="T6" fmla="*/ 14 w 22"/>
                <a:gd name="T7" fmla="*/ 3 h 16"/>
                <a:gd name="T8" fmla="*/ 22 w 2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cubicBezTo>
                    <a:pt x="15" y="15"/>
                    <a:pt x="9" y="13"/>
                    <a:pt x="4" y="7"/>
                  </a:cubicBezTo>
                  <a:cubicBezTo>
                    <a:pt x="2" y="6"/>
                    <a:pt x="1" y="4"/>
                    <a:pt x="0" y="0"/>
                  </a:cubicBezTo>
                  <a:cubicBezTo>
                    <a:pt x="5" y="1"/>
                    <a:pt x="9" y="2"/>
                    <a:pt x="14" y="3"/>
                  </a:cubicBezTo>
                  <a:cubicBezTo>
                    <a:pt x="22" y="4"/>
                    <a:pt x="21" y="11"/>
                    <a:pt x="22" y="16"/>
                  </a:cubicBezTo>
                  <a:close/>
                </a:path>
              </a:pathLst>
            </a:custGeom>
            <a:solidFill>
              <a:srgbClr val="E99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634"/>
            <p:cNvSpPr>
              <a:spLocks/>
            </p:cNvSpPr>
            <p:nvPr userDrawn="1"/>
          </p:nvSpPr>
          <p:spPr bwMode="auto">
            <a:xfrm>
              <a:off x="1525588" y="-1827213"/>
              <a:ext cx="36513" cy="41275"/>
            </a:xfrm>
            <a:custGeom>
              <a:avLst/>
              <a:gdLst>
                <a:gd name="T0" fmla="*/ 3 w 10"/>
                <a:gd name="T1" fmla="*/ 0 h 11"/>
                <a:gd name="T2" fmla="*/ 6 w 10"/>
                <a:gd name="T3" fmla="*/ 3 h 11"/>
                <a:gd name="T4" fmla="*/ 8 w 10"/>
                <a:gd name="T5" fmla="*/ 9 h 11"/>
                <a:gd name="T6" fmla="*/ 1 w 10"/>
                <a:gd name="T7" fmla="*/ 6 h 11"/>
                <a:gd name="T8" fmla="*/ 0 w 10"/>
                <a:gd name="T9" fmla="*/ 4 h 11"/>
                <a:gd name="T10" fmla="*/ 3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3" y="0"/>
                  </a:moveTo>
                  <a:cubicBezTo>
                    <a:pt x="4" y="1"/>
                    <a:pt x="6" y="2"/>
                    <a:pt x="6" y="3"/>
                  </a:cubicBezTo>
                  <a:cubicBezTo>
                    <a:pt x="7" y="5"/>
                    <a:pt x="10" y="7"/>
                    <a:pt x="8" y="9"/>
                  </a:cubicBezTo>
                  <a:cubicBezTo>
                    <a:pt x="5" y="11"/>
                    <a:pt x="2" y="9"/>
                    <a:pt x="1" y="6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1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EA5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635"/>
            <p:cNvSpPr>
              <a:spLocks/>
            </p:cNvSpPr>
            <p:nvPr userDrawn="1"/>
          </p:nvSpPr>
          <p:spPr bwMode="auto">
            <a:xfrm>
              <a:off x="1273175" y="-1558925"/>
              <a:ext cx="22225" cy="41275"/>
            </a:xfrm>
            <a:custGeom>
              <a:avLst/>
              <a:gdLst>
                <a:gd name="T0" fmla="*/ 6 w 6"/>
                <a:gd name="T1" fmla="*/ 11 h 11"/>
                <a:gd name="T2" fmla="*/ 0 w 6"/>
                <a:gd name="T3" fmla="*/ 0 h 11"/>
                <a:gd name="T4" fmla="*/ 6 w 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2" y="8"/>
                    <a:pt x="0" y="5"/>
                    <a:pt x="0" y="0"/>
                  </a:cubicBezTo>
                  <a:cubicBezTo>
                    <a:pt x="3" y="3"/>
                    <a:pt x="5" y="7"/>
                    <a:pt x="6" y="11"/>
                  </a:cubicBezTo>
                  <a:close/>
                </a:path>
              </a:pathLst>
            </a:custGeom>
            <a:solidFill>
              <a:srgbClr val="75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636"/>
            <p:cNvSpPr>
              <a:spLocks/>
            </p:cNvSpPr>
            <p:nvPr userDrawn="1"/>
          </p:nvSpPr>
          <p:spPr bwMode="auto">
            <a:xfrm>
              <a:off x="1322388" y="-1473200"/>
              <a:ext cx="60325" cy="49213"/>
            </a:xfrm>
            <a:custGeom>
              <a:avLst/>
              <a:gdLst>
                <a:gd name="T0" fmla="*/ 9 w 16"/>
                <a:gd name="T1" fmla="*/ 11 h 13"/>
                <a:gd name="T2" fmla="*/ 6 w 16"/>
                <a:gd name="T3" fmla="*/ 9 h 13"/>
                <a:gd name="T4" fmla="*/ 4 w 16"/>
                <a:gd name="T5" fmla="*/ 3 h 13"/>
                <a:gd name="T6" fmla="*/ 4 w 16"/>
                <a:gd name="T7" fmla="*/ 3 h 13"/>
                <a:gd name="T8" fmla="*/ 8 w 16"/>
                <a:gd name="T9" fmla="*/ 3 h 13"/>
                <a:gd name="T10" fmla="*/ 15 w 16"/>
                <a:gd name="T11" fmla="*/ 2 h 13"/>
                <a:gd name="T12" fmla="*/ 15 w 16"/>
                <a:gd name="T13" fmla="*/ 9 h 13"/>
                <a:gd name="T14" fmla="*/ 9 w 16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9" y="11"/>
                  </a:moveTo>
                  <a:cubicBezTo>
                    <a:pt x="8" y="10"/>
                    <a:pt x="7" y="10"/>
                    <a:pt x="6" y="9"/>
                  </a:cubicBezTo>
                  <a:cubicBezTo>
                    <a:pt x="4" y="7"/>
                    <a:pt x="0" y="7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11" y="2"/>
                    <a:pt x="13" y="0"/>
                    <a:pt x="15" y="2"/>
                  </a:cubicBezTo>
                  <a:cubicBezTo>
                    <a:pt x="16" y="4"/>
                    <a:pt x="16" y="7"/>
                    <a:pt x="15" y="9"/>
                  </a:cubicBezTo>
                  <a:cubicBezTo>
                    <a:pt x="14" y="13"/>
                    <a:pt x="11" y="11"/>
                    <a:pt x="9" y="11"/>
                  </a:cubicBezTo>
                  <a:close/>
                </a:path>
              </a:pathLst>
            </a:custGeom>
            <a:solidFill>
              <a:srgbClr val="F2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637"/>
            <p:cNvSpPr>
              <a:spLocks/>
            </p:cNvSpPr>
            <p:nvPr userDrawn="1"/>
          </p:nvSpPr>
          <p:spPr bwMode="auto">
            <a:xfrm>
              <a:off x="1427163" y="-1498600"/>
              <a:ext cx="41275" cy="60325"/>
            </a:xfrm>
            <a:custGeom>
              <a:avLst/>
              <a:gdLst>
                <a:gd name="T0" fmla="*/ 8 w 11"/>
                <a:gd name="T1" fmla="*/ 0 h 16"/>
                <a:gd name="T2" fmla="*/ 11 w 11"/>
                <a:gd name="T3" fmla="*/ 5 h 16"/>
                <a:gd name="T4" fmla="*/ 4 w 11"/>
                <a:gd name="T5" fmla="*/ 15 h 16"/>
                <a:gd name="T6" fmla="*/ 5 w 11"/>
                <a:gd name="T7" fmla="*/ 5 h 16"/>
                <a:gd name="T8" fmla="*/ 7 w 11"/>
                <a:gd name="T9" fmla="*/ 1 h 16"/>
                <a:gd name="T10" fmla="*/ 8 w 1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">
                  <a:moveTo>
                    <a:pt x="8" y="0"/>
                  </a:moveTo>
                  <a:cubicBezTo>
                    <a:pt x="9" y="2"/>
                    <a:pt x="5" y="6"/>
                    <a:pt x="11" y="5"/>
                  </a:cubicBezTo>
                  <a:cubicBezTo>
                    <a:pt x="10" y="10"/>
                    <a:pt x="9" y="16"/>
                    <a:pt x="4" y="15"/>
                  </a:cubicBezTo>
                  <a:cubicBezTo>
                    <a:pt x="0" y="14"/>
                    <a:pt x="5" y="8"/>
                    <a:pt x="5" y="5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7" y="0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5E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638"/>
            <p:cNvSpPr>
              <a:spLocks/>
            </p:cNvSpPr>
            <p:nvPr userDrawn="1"/>
          </p:nvSpPr>
          <p:spPr bwMode="auto">
            <a:xfrm>
              <a:off x="3343275" y="-1533525"/>
              <a:ext cx="346075" cy="512763"/>
            </a:xfrm>
            <a:custGeom>
              <a:avLst/>
              <a:gdLst>
                <a:gd name="T0" fmla="*/ 56 w 92"/>
                <a:gd name="T1" fmla="*/ 136 h 136"/>
                <a:gd name="T2" fmla="*/ 54 w 92"/>
                <a:gd name="T3" fmla="*/ 136 h 136"/>
                <a:gd name="T4" fmla="*/ 30 w 92"/>
                <a:gd name="T5" fmla="*/ 133 h 136"/>
                <a:gd name="T6" fmla="*/ 17 w 92"/>
                <a:gd name="T7" fmla="*/ 127 h 136"/>
                <a:gd name="T8" fmla="*/ 15 w 92"/>
                <a:gd name="T9" fmla="*/ 125 h 136"/>
                <a:gd name="T10" fmla="*/ 6 w 92"/>
                <a:gd name="T11" fmla="*/ 98 h 136"/>
                <a:gd name="T12" fmla="*/ 6 w 92"/>
                <a:gd name="T13" fmla="*/ 68 h 136"/>
                <a:gd name="T14" fmla="*/ 6 w 92"/>
                <a:gd name="T15" fmla="*/ 46 h 136"/>
                <a:gd name="T16" fmla="*/ 6 w 92"/>
                <a:gd name="T17" fmla="*/ 21 h 136"/>
                <a:gd name="T18" fmla="*/ 10 w 92"/>
                <a:gd name="T19" fmla="*/ 14 h 136"/>
                <a:gd name="T20" fmla="*/ 18 w 92"/>
                <a:gd name="T21" fmla="*/ 6 h 136"/>
                <a:gd name="T22" fmla="*/ 21 w 92"/>
                <a:gd name="T23" fmla="*/ 3 h 136"/>
                <a:gd name="T24" fmla="*/ 24 w 92"/>
                <a:gd name="T25" fmla="*/ 6 h 136"/>
                <a:gd name="T26" fmla="*/ 36 w 92"/>
                <a:gd name="T27" fmla="*/ 14 h 136"/>
                <a:gd name="T28" fmla="*/ 52 w 92"/>
                <a:gd name="T29" fmla="*/ 14 h 136"/>
                <a:gd name="T30" fmla="*/ 60 w 92"/>
                <a:gd name="T31" fmla="*/ 9 h 136"/>
                <a:gd name="T32" fmla="*/ 64 w 92"/>
                <a:gd name="T33" fmla="*/ 3 h 136"/>
                <a:gd name="T34" fmla="*/ 70 w 92"/>
                <a:gd name="T35" fmla="*/ 6 h 136"/>
                <a:gd name="T36" fmla="*/ 70 w 92"/>
                <a:gd name="T37" fmla="*/ 29 h 136"/>
                <a:gd name="T38" fmla="*/ 74 w 92"/>
                <a:gd name="T39" fmla="*/ 36 h 136"/>
                <a:gd name="T40" fmla="*/ 86 w 92"/>
                <a:gd name="T41" fmla="*/ 52 h 136"/>
                <a:gd name="T42" fmla="*/ 90 w 92"/>
                <a:gd name="T43" fmla="*/ 85 h 136"/>
                <a:gd name="T44" fmla="*/ 88 w 92"/>
                <a:gd name="T45" fmla="*/ 90 h 136"/>
                <a:gd name="T46" fmla="*/ 84 w 92"/>
                <a:gd name="T47" fmla="*/ 101 h 136"/>
                <a:gd name="T48" fmla="*/ 81 w 92"/>
                <a:gd name="T49" fmla="*/ 119 h 136"/>
                <a:gd name="T50" fmla="*/ 77 w 92"/>
                <a:gd name="T51" fmla="*/ 121 h 136"/>
                <a:gd name="T52" fmla="*/ 56 w 92"/>
                <a:gd name="T5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136">
                  <a:moveTo>
                    <a:pt x="56" y="136"/>
                  </a:moveTo>
                  <a:cubicBezTo>
                    <a:pt x="56" y="136"/>
                    <a:pt x="55" y="136"/>
                    <a:pt x="54" y="136"/>
                  </a:cubicBezTo>
                  <a:cubicBezTo>
                    <a:pt x="46" y="132"/>
                    <a:pt x="38" y="132"/>
                    <a:pt x="30" y="133"/>
                  </a:cubicBezTo>
                  <a:cubicBezTo>
                    <a:pt x="24" y="133"/>
                    <a:pt x="20" y="133"/>
                    <a:pt x="17" y="127"/>
                  </a:cubicBezTo>
                  <a:cubicBezTo>
                    <a:pt x="17" y="126"/>
                    <a:pt x="16" y="125"/>
                    <a:pt x="15" y="125"/>
                  </a:cubicBezTo>
                  <a:cubicBezTo>
                    <a:pt x="0" y="120"/>
                    <a:pt x="7" y="108"/>
                    <a:pt x="6" y="98"/>
                  </a:cubicBezTo>
                  <a:cubicBezTo>
                    <a:pt x="4" y="88"/>
                    <a:pt x="6" y="78"/>
                    <a:pt x="6" y="68"/>
                  </a:cubicBezTo>
                  <a:cubicBezTo>
                    <a:pt x="6" y="60"/>
                    <a:pt x="6" y="53"/>
                    <a:pt x="6" y="46"/>
                  </a:cubicBezTo>
                  <a:cubicBezTo>
                    <a:pt x="6" y="38"/>
                    <a:pt x="5" y="29"/>
                    <a:pt x="6" y="21"/>
                  </a:cubicBezTo>
                  <a:cubicBezTo>
                    <a:pt x="7" y="18"/>
                    <a:pt x="7" y="15"/>
                    <a:pt x="10" y="14"/>
                  </a:cubicBezTo>
                  <a:cubicBezTo>
                    <a:pt x="14" y="12"/>
                    <a:pt x="17" y="10"/>
                    <a:pt x="18" y="6"/>
                  </a:cubicBezTo>
                  <a:cubicBezTo>
                    <a:pt x="18" y="4"/>
                    <a:pt x="19" y="3"/>
                    <a:pt x="21" y="3"/>
                  </a:cubicBezTo>
                  <a:cubicBezTo>
                    <a:pt x="23" y="3"/>
                    <a:pt x="24" y="4"/>
                    <a:pt x="24" y="6"/>
                  </a:cubicBezTo>
                  <a:cubicBezTo>
                    <a:pt x="26" y="12"/>
                    <a:pt x="30" y="14"/>
                    <a:pt x="36" y="14"/>
                  </a:cubicBezTo>
                  <a:cubicBezTo>
                    <a:pt x="41" y="14"/>
                    <a:pt x="46" y="13"/>
                    <a:pt x="52" y="14"/>
                  </a:cubicBezTo>
                  <a:cubicBezTo>
                    <a:pt x="55" y="15"/>
                    <a:pt x="58" y="12"/>
                    <a:pt x="60" y="9"/>
                  </a:cubicBezTo>
                  <a:cubicBezTo>
                    <a:pt x="60" y="7"/>
                    <a:pt x="62" y="5"/>
                    <a:pt x="64" y="3"/>
                  </a:cubicBezTo>
                  <a:cubicBezTo>
                    <a:pt x="68" y="0"/>
                    <a:pt x="70" y="1"/>
                    <a:pt x="70" y="6"/>
                  </a:cubicBezTo>
                  <a:cubicBezTo>
                    <a:pt x="71" y="14"/>
                    <a:pt x="70" y="22"/>
                    <a:pt x="70" y="29"/>
                  </a:cubicBezTo>
                  <a:cubicBezTo>
                    <a:pt x="70" y="32"/>
                    <a:pt x="71" y="34"/>
                    <a:pt x="74" y="36"/>
                  </a:cubicBezTo>
                  <a:cubicBezTo>
                    <a:pt x="79" y="40"/>
                    <a:pt x="83" y="46"/>
                    <a:pt x="86" y="52"/>
                  </a:cubicBezTo>
                  <a:cubicBezTo>
                    <a:pt x="92" y="63"/>
                    <a:pt x="88" y="74"/>
                    <a:pt x="90" y="85"/>
                  </a:cubicBezTo>
                  <a:cubicBezTo>
                    <a:pt x="90" y="87"/>
                    <a:pt x="90" y="89"/>
                    <a:pt x="88" y="90"/>
                  </a:cubicBezTo>
                  <a:cubicBezTo>
                    <a:pt x="82" y="92"/>
                    <a:pt x="82" y="96"/>
                    <a:pt x="84" y="101"/>
                  </a:cubicBezTo>
                  <a:cubicBezTo>
                    <a:pt x="87" y="108"/>
                    <a:pt x="82" y="113"/>
                    <a:pt x="81" y="119"/>
                  </a:cubicBezTo>
                  <a:cubicBezTo>
                    <a:pt x="81" y="121"/>
                    <a:pt x="78" y="120"/>
                    <a:pt x="77" y="121"/>
                  </a:cubicBezTo>
                  <a:cubicBezTo>
                    <a:pt x="68" y="123"/>
                    <a:pt x="60" y="126"/>
                    <a:pt x="56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639"/>
            <p:cNvSpPr>
              <a:spLocks/>
            </p:cNvSpPr>
            <p:nvPr userDrawn="1"/>
          </p:nvSpPr>
          <p:spPr bwMode="auto">
            <a:xfrm>
              <a:off x="3289300" y="-1273175"/>
              <a:ext cx="46038" cy="147638"/>
            </a:xfrm>
            <a:custGeom>
              <a:avLst/>
              <a:gdLst>
                <a:gd name="T0" fmla="*/ 10 w 12"/>
                <a:gd name="T1" fmla="*/ 31 h 39"/>
                <a:gd name="T2" fmla="*/ 5 w 12"/>
                <a:gd name="T3" fmla="*/ 39 h 39"/>
                <a:gd name="T4" fmla="*/ 4 w 12"/>
                <a:gd name="T5" fmla="*/ 31 h 39"/>
                <a:gd name="T6" fmla="*/ 3 w 12"/>
                <a:gd name="T7" fmla="*/ 20 h 39"/>
                <a:gd name="T8" fmla="*/ 1 w 12"/>
                <a:gd name="T9" fmla="*/ 10 h 39"/>
                <a:gd name="T10" fmla="*/ 0 w 12"/>
                <a:gd name="T11" fmla="*/ 7 h 39"/>
                <a:gd name="T12" fmla="*/ 5 w 12"/>
                <a:gd name="T13" fmla="*/ 1 h 39"/>
                <a:gd name="T14" fmla="*/ 8 w 12"/>
                <a:gd name="T15" fmla="*/ 8 h 39"/>
                <a:gd name="T16" fmla="*/ 8 w 12"/>
                <a:gd name="T17" fmla="*/ 8 h 39"/>
                <a:gd name="T18" fmla="*/ 8 w 12"/>
                <a:gd name="T19" fmla="*/ 8 h 39"/>
                <a:gd name="T20" fmla="*/ 9 w 12"/>
                <a:gd name="T21" fmla="*/ 4 h 39"/>
                <a:gd name="T22" fmla="*/ 11 w 12"/>
                <a:gd name="T23" fmla="*/ 11 h 39"/>
                <a:gd name="T24" fmla="*/ 10 w 12"/>
                <a:gd name="T25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9">
                  <a:moveTo>
                    <a:pt x="10" y="31"/>
                  </a:moveTo>
                  <a:cubicBezTo>
                    <a:pt x="7" y="33"/>
                    <a:pt x="8" y="37"/>
                    <a:pt x="5" y="39"/>
                  </a:cubicBezTo>
                  <a:cubicBezTo>
                    <a:pt x="3" y="37"/>
                    <a:pt x="4" y="34"/>
                    <a:pt x="4" y="31"/>
                  </a:cubicBezTo>
                  <a:cubicBezTo>
                    <a:pt x="4" y="27"/>
                    <a:pt x="5" y="23"/>
                    <a:pt x="3" y="20"/>
                  </a:cubicBezTo>
                  <a:cubicBezTo>
                    <a:pt x="1" y="17"/>
                    <a:pt x="3" y="13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4"/>
                    <a:pt x="1" y="0"/>
                    <a:pt x="5" y="1"/>
                  </a:cubicBezTo>
                  <a:cubicBezTo>
                    <a:pt x="7" y="3"/>
                    <a:pt x="7" y="6"/>
                    <a:pt x="8" y="8"/>
                  </a:cubicBezTo>
                  <a:cubicBezTo>
                    <a:pt x="8" y="9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6"/>
                    <a:pt x="6" y="4"/>
                    <a:pt x="9" y="4"/>
                  </a:cubicBezTo>
                  <a:cubicBezTo>
                    <a:pt x="11" y="6"/>
                    <a:pt x="12" y="9"/>
                    <a:pt x="11" y="11"/>
                  </a:cubicBezTo>
                  <a:cubicBezTo>
                    <a:pt x="10" y="18"/>
                    <a:pt x="11" y="24"/>
                    <a:pt x="10" y="31"/>
                  </a:cubicBezTo>
                  <a:close/>
                </a:path>
              </a:pathLst>
            </a:custGeom>
            <a:solidFill>
              <a:srgbClr val="4A4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640"/>
            <p:cNvSpPr>
              <a:spLocks/>
            </p:cNvSpPr>
            <p:nvPr userDrawn="1"/>
          </p:nvSpPr>
          <p:spPr bwMode="auto">
            <a:xfrm>
              <a:off x="3313113" y="-1450975"/>
              <a:ext cx="25400" cy="188913"/>
            </a:xfrm>
            <a:custGeom>
              <a:avLst/>
              <a:gdLst>
                <a:gd name="T0" fmla="*/ 3 w 7"/>
                <a:gd name="T1" fmla="*/ 42 h 50"/>
                <a:gd name="T2" fmla="*/ 4 w 7"/>
                <a:gd name="T3" fmla="*/ 23 h 50"/>
                <a:gd name="T4" fmla="*/ 6 w 7"/>
                <a:gd name="T5" fmla="*/ 0 h 50"/>
                <a:gd name="T6" fmla="*/ 5 w 7"/>
                <a:gd name="T7" fmla="*/ 19 h 50"/>
                <a:gd name="T8" fmla="*/ 6 w 7"/>
                <a:gd name="T9" fmla="*/ 50 h 50"/>
                <a:gd name="T10" fmla="*/ 3 w 7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0">
                  <a:moveTo>
                    <a:pt x="3" y="42"/>
                  </a:moveTo>
                  <a:cubicBezTo>
                    <a:pt x="7" y="36"/>
                    <a:pt x="5" y="29"/>
                    <a:pt x="4" y="23"/>
                  </a:cubicBezTo>
                  <a:cubicBezTo>
                    <a:pt x="3" y="15"/>
                    <a:pt x="1" y="7"/>
                    <a:pt x="6" y="0"/>
                  </a:cubicBezTo>
                  <a:cubicBezTo>
                    <a:pt x="4" y="6"/>
                    <a:pt x="4" y="13"/>
                    <a:pt x="5" y="19"/>
                  </a:cubicBezTo>
                  <a:cubicBezTo>
                    <a:pt x="7" y="29"/>
                    <a:pt x="7" y="39"/>
                    <a:pt x="6" y="50"/>
                  </a:cubicBezTo>
                  <a:cubicBezTo>
                    <a:pt x="0" y="49"/>
                    <a:pt x="6" y="44"/>
                    <a:pt x="3" y="42"/>
                  </a:cubicBezTo>
                  <a:close/>
                </a:path>
              </a:pathLst>
            </a:custGeom>
            <a:solidFill>
              <a:srgbClr val="6E5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641"/>
            <p:cNvSpPr>
              <a:spLocks/>
            </p:cNvSpPr>
            <p:nvPr userDrawn="1"/>
          </p:nvSpPr>
          <p:spPr bwMode="auto">
            <a:xfrm>
              <a:off x="3316288" y="-1292225"/>
              <a:ext cx="22225" cy="60325"/>
            </a:xfrm>
            <a:custGeom>
              <a:avLst/>
              <a:gdLst>
                <a:gd name="T0" fmla="*/ 2 w 6"/>
                <a:gd name="T1" fmla="*/ 0 h 16"/>
                <a:gd name="T2" fmla="*/ 5 w 6"/>
                <a:gd name="T3" fmla="*/ 8 h 16"/>
                <a:gd name="T4" fmla="*/ 4 w 6"/>
                <a:gd name="T5" fmla="*/ 16 h 16"/>
                <a:gd name="T6" fmla="*/ 2 w 6"/>
                <a:gd name="T7" fmla="*/ 9 h 16"/>
                <a:gd name="T8" fmla="*/ 1 w 6"/>
                <a:gd name="T9" fmla="*/ 2 h 16"/>
                <a:gd name="T10" fmla="*/ 2 w 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5" y="2"/>
                    <a:pt x="2" y="6"/>
                    <a:pt x="5" y="8"/>
                  </a:cubicBezTo>
                  <a:cubicBezTo>
                    <a:pt x="5" y="11"/>
                    <a:pt x="6" y="14"/>
                    <a:pt x="4" y="16"/>
                  </a:cubicBezTo>
                  <a:cubicBezTo>
                    <a:pt x="3" y="14"/>
                    <a:pt x="3" y="12"/>
                    <a:pt x="2" y="9"/>
                  </a:cubicBezTo>
                  <a:cubicBezTo>
                    <a:pt x="0" y="7"/>
                    <a:pt x="0" y="5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C2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642"/>
            <p:cNvSpPr>
              <a:spLocks/>
            </p:cNvSpPr>
            <p:nvPr userDrawn="1"/>
          </p:nvSpPr>
          <p:spPr bwMode="auto">
            <a:xfrm>
              <a:off x="2613025" y="-1254125"/>
              <a:ext cx="90488" cy="279400"/>
            </a:xfrm>
            <a:custGeom>
              <a:avLst/>
              <a:gdLst>
                <a:gd name="T0" fmla="*/ 1 w 24"/>
                <a:gd name="T1" fmla="*/ 22 h 74"/>
                <a:gd name="T2" fmla="*/ 2 w 24"/>
                <a:gd name="T3" fmla="*/ 0 h 74"/>
                <a:gd name="T4" fmla="*/ 24 w 24"/>
                <a:gd name="T5" fmla="*/ 55 h 74"/>
                <a:gd name="T6" fmla="*/ 23 w 24"/>
                <a:gd name="T7" fmla="*/ 74 h 74"/>
                <a:gd name="T8" fmla="*/ 18 w 24"/>
                <a:gd name="T9" fmla="*/ 49 h 74"/>
                <a:gd name="T10" fmla="*/ 12 w 24"/>
                <a:gd name="T11" fmla="*/ 38 h 74"/>
                <a:gd name="T12" fmla="*/ 3 w 24"/>
                <a:gd name="T13" fmla="*/ 26 h 74"/>
                <a:gd name="T14" fmla="*/ 1 w 24"/>
                <a:gd name="T15" fmla="*/ 30 h 74"/>
                <a:gd name="T16" fmla="*/ 1 w 24"/>
                <a:gd name="T17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4">
                  <a:moveTo>
                    <a:pt x="1" y="22"/>
                  </a:moveTo>
                  <a:cubicBezTo>
                    <a:pt x="3" y="15"/>
                    <a:pt x="0" y="8"/>
                    <a:pt x="2" y="0"/>
                  </a:cubicBezTo>
                  <a:cubicBezTo>
                    <a:pt x="16" y="16"/>
                    <a:pt x="23" y="35"/>
                    <a:pt x="24" y="55"/>
                  </a:cubicBezTo>
                  <a:cubicBezTo>
                    <a:pt x="24" y="62"/>
                    <a:pt x="24" y="68"/>
                    <a:pt x="23" y="74"/>
                  </a:cubicBezTo>
                  <a:cubicBezTo>
                    <a:pt x="22" y="66"/>
                    <a:pt x="18" y="58"/>
                    <a:pt x="18" y="49"/>
                  </a:cubicBezTo>
                  <a:cubicBezTo>
                    <a:pt x="19" y="44"/>
                    <a:pt x="17" y="39"/>
                    <a:pt x="12" y="38"/>
                  </a:cubicBezTo>
                  <a:cubicBezTo>
                    <a:pt x="4" y="37"/>
                    <a:pt x="2" y="33"/>
                    <a:pt x="3" y="26"/>
                  </a:cubicBezTo>
                  <a:cubicBezTo>
                    <a:pt x="1" y="27"/>
                    <a:pt x="2" y="29"/>
                    <a:pt x="1" y="30"/>
                  </a:cubicBezTo>
                  <a:cubicBezTo>
                    <a:pt x="0" y="27"/>
                    <a:pt x="0" y="25"/>
                    <a:pt x="1" y="22"/>
                  </a:cubicBezTo>
                  <a:close/>
                </a:path>
              </a:pathLst>
            </a:custGeom>
            <a:solidFill>
              <a:srgbClr val="3D5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643"/>
            <p:cNvSpPr>
              <a:spLocks/>
            </p:cNvSpPr>
            <p:nvPr userDrawn="1"/>
          </p:nvSpPr>
          <p:spPr bwMode="auto">
            <a:xfrm>
              <a:off x="2522538" y="-1582738"/>
              <a:ext cx="101600" cy="309563"/>
            </a:xfrm>
            <a:custGeom>
              <a:avLst/>
              <a:gdLst>
                <a:gd name="T0" fmla="*/ 11 w 27"/>
                <a:gd name="T1" fmla="*/ 2 h 82"/>
                <a:gd name="T2" fmla="*/ 11 w 27"/>
                <a:gd name="T3" fmla="*/ 31 h 82"/>
                <a:gd name="T4" fmla="*/ 7 w 27"/>
                <a:gd name="T5" fmla="*/ 36 h 82"/>
                <a:gd name="T6" fmla="*/ 12 w 27"/>
                <a:gd name="T7" fmla="*/ 31 h 82"/>
                <a:gd name="T8" fmla="*/ 17 w 27"/>
                <a:gd name="T9" fmla="*/ 26 h 82"/>
                <a:gd name="T10" fmla="*/ 18 w 27"/>
                <a:gd name="T11" fmla="*/ 16 h 82"/>
                <a:gd name="T12" fmla="*/ 20 w 27"/>
                <a:gd name="T13" fmla="*/ 18 h 82"/>
                <a:gd name="T14" fmla="*/ 17 w 27"/>
                <a:gd name="T15" fmla="*/ 38 h 82"/>
                <a:gd name="T16" fmla="*/ 7 w 27"/>
                <a:gd name="T17" fmla="*/ 42 h 82"/>
                <a:gd name="T18" fmla="*/ 16 w 27"/>
                <a:gd name="T19" fmla="*/ 39 h 82"/>
                <a:gd name="T20" fmla="*/ 19 w 27"/>
                <a:gd name="T21" fmla="*/ 46 h 82"/>
                <a:gd name="T22" fmla="*/ 19 w 27"/>
                <a:gd name="T23" fmla="*/ 48 h 82"/>
                <a:gd name="T24" fmla="*/ 17 w 27"/>
                <a:gd name="T25" fmla="*/ 52 h 82"/>
                <a:gd name="T26" fmla="*/ 8 w 27"/>
                <a:gd name="T27" fmla="*/ 56 h 82"/>
                <a:gd name="T28" fmla="*/ 17 w 27"/>
                <a:gd name="T29" fmla="*/ 52 h 82"/>
                <a:gd name="T30" fmla="*/ 25 w 27"/>
                <a:gd name="T31" fmla="*/ 50 h 82"/>
                <a:gd name="T32" fmla="*/ 26 w 27"/>
                <a:gd name="T33" fmla="*/ 50 h 82"/>
                <a:gd name="T34" fmla="*/ 25 w 27"/>
                <a:gd name="T35" fmla="*/ 54 h 82"/>
                <a:gd name="T36" fmla="*/ 23 w 27"/>
                <a:gd name="T37" fmla="*/ 71 h 82"/>
                <a:gd name="T38" fmla="*/ 27 w 27"/>
                <a:gd name="T39" fmla="*/ 81 h 82"/>
                <a:gd name="T40" fmla="*/ 24 w 27"/>
                <a:gd name="T41" fmla="*/ 82 h 82"/>
                <a:gd name="T42" fmla="*/ 18 w 27"/>
                <a:gd name="T43" fmla="*/ 62 h 82"/>
                <a:gd name="T44" fmla="*/ 13 w 27"/>
                <a:gd name="T45" fmla="*/ 60 h 82"/>
                <a:gd name="T46" fmla="*/ 4 w 27"/>
                <a:gd name="T47" fmla="*/ 53 h 82"/>
                <a:gd name="T48" fmla="*/ 2 w 27"/>
                <a:gd name="T49" fmla="*/ 41 h 82"/>
                <a:gd name="T50" fmla="*/ 7 w 27"/>
                <a:gd name="T51" fmla="*/ 32 h 82"/>
                <a:gd name="T52" fmla="*/ 9 w 27"/>
                <a:gd name="T53" fmla="*/ 27 h 82"/>
                <a:gd name="T54" fmla="*/ 9 w 27"/>
                <a:gd name="T55" fmla="*/ 0 h 82"/>
                <a:gd name="T56" fmla="*/ 10 w 27"/>
                <a:gd name="T57" fmla="*/ 0 h 82"/>
                <a:gd name="T58" fmla="*/ 11 w 27"/>
                <a:gd name="T59" fmla="*/ 1 h 82"/>
                <a:gd name="T60" fmla="*/ 11 w 27"/>
                <a:gd name="T61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" h="82">
                  <a:moveTo>
                    <a:pt x="11" y="2"/>
                  </a:moveTo>
                  <a:cubicBezTo>
                    <a:pt x="10" y="12"/>
                    <a:pt x="9" y="21"/>
                    <a:pt x="11" y="31"/>
                  </a:cubicBezTo>
                  <a:cubicBezTo>
                    <a:pt x="12" y="34"/>
                    <a:pt x="8" y="34"/>
                    <a:pt x="7" y="36"/>
                  </a:cubicBezTo>
                  <a:cubicBezTo>
                    <a:pt x="11" y="37"/>
                    <a:pt x="12" y="34"/>
                    <a:pt x="12" y="31"/>
                  </a:cubicBezTo>
                  <a:cubicBezTo>
                    <a:pt x="16" y="32"/>
                    <a:pt x="17" y="31"/>
                    <a:pt x="17" y="26"/>
                  </a:cubicBezTo>
                  <a:cubicBezTo>
                    <a:pt x="17" y="23"/>
                    <a:pt x="16" y="20"/>
                    <a:pt x="18" y="16"/>
                  </a:cubicBezTo>
                  <a:cubicBezTo>
                    <a:pt x="19" y="17"/>
                    <a:pt x="19" y="17"/>
                    <a:pt x="20" y="18"/>
                  </a:cubicBezTo>
                  <a:cubicBezTo>
                    <a:pt x="21" y="25"/>
                    <a:pt x="21" y="32"/>
                    <a:pt x="17" y="38"/>
                  </a:cubicBezTo>
                  <a:cubicBezTo>
                    <a:pt x="14" y="41"/>
                    <a:pt x="11" y="40"/>
                    <a:pt x="7" y="42"/>
                  </a:cubicBezTo>
                  <a:cubicBezTo>
                    <a:pt x="11" y="43"/>
                    <a:pt x="14" y="42"/>
                    <a:pt x="16" y="39"/>
                  </a:cubicBezTo>
                  <a:cubicBezTo>
                    <a:pt x="20" y="40"/>
                    <a:pt x="18" y="44"/>
                    <a:pt x="19" y="46"/>
                  </a:cubicBezTo>
                  <a:cubicBezTo>
                    <a:pt x="19" y="47"/>
                    <a:pt x="19" y="47"/>
                    <a:pt x="19" y="48"/>
                  </a:cubicBezTo>
                  <a:cubicBezTo>
                    <a:pt x="19" y="50"/>
                    <a:pt x="18" y="51"/>
                    <a:pt x="17" y="52"/>
                  </a:cubicBezTo>
                  <a:cubicBezTo>
                    <a:pt x="15" y="55"/>
                    <a:pt x="11" y="54"/>
                    <a:pt x="8" y="56"/>
                  </a:cubicBezTo>
                  <a:cubicBezTo>
                    <a:pt x="13" y="57"/>
                    <a:pt x="15" y="55"/>
                    <a:pt x="17" y="52"/>
                  </a:cubicBezTo>
                  <a:cubicBezTo>
                    <a:pt x="19" y="52"/>
                    <a:pt x="23" y="52"/>
                    <a:pt x="25" y="50"/>
                  </a:cubicBezTo>
                  <a:cubicBezTo>
                    <a:pt x="25" y="50"/>
                    <a:pt x="25" y="50"/>
                    <a:pt x="26" y="50"/>
                  </a:cubicBezTo>
                  <a:cubicBezTo>
                    <a:pt x="25" y="51"/>
                    <a:pt x="26" y="53"/>
                    <a:pt x="25" y="54"/>
                  </a:cubicBezTo>
                  <a:cubicBezTo>
                    <a:pt x="16" y="59"/>
                    <a:pt x="21" y="65"/>
                    <a:pt x="23" y="71"/>
                  </a:cubicBezTo>
                  <a:cubicBezTo>
                    <a:pt x="24" y="75"/>
                    <a:pt x="25" y="78"/>
                    <a:pt x="27" y="81"/>
                  </a:cubicBezTo>
                  <a:cubicBezTo>
                    <a:pt x="26" y="81"/>
                    <a:pt x="25" y="82"/>
                    <a:pt x="24" y="82"/>
                  </a:cubicBezTo>
                  <a:cubicBezTo>
                    <a:pt x="22" y="75"/>
                    <a:pt x="20" y="69"/>
                    <a:pt x="18" y="62"/>
                  </a:cubicBezTo>
                  <a:cubicBezTo>
                    <a:pt x="17" y="59"/>
                    <a:pt x="15" y="59"/>
                    <a:pt x="13" y="60"/>
                  </a:cubicBezTo>
                  <a:cubicBezTo>
                    <a:pt x="8" y="61"/>
                    <a:pt x="3" y="61"/>
                    <a:pt x="4" y="53"/>
                  </a:cubicBezTo>
                  <a:cubicBezTo>
                    <a:pt x="4" y="49"/>
                    <a:pt x="3" y="45"/>
                    <a:pt x="2" y="41"/>
                  </a:cubicBezTo>
                  <a:cubicBezTo>
                    <a:pt x="0" y="36"/>
                    <a:pt x="1" y="33"/>
                    <a:pt x="7" y="32"/>
                  </a:cubicBezTo>
                  <a:cubicBezTo>
                    <a:pt x="9" y="31"/>
                    <a:pt x="9" y="29"/>
                    <a:pt x="9" y="27"/>
                  </a:cubicBezTo>
                  <a:cubicBezTo>
                    <a:pt x="7" y="18"/>
                    <a:pt x="9" y="9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704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644"/>
            <p:cNvSpPr>
              <a:spLocks/>
            </p:cNvSpPr>
            <p:nvPr userDrawn="1"/>
          </p:nvSpPr>
          <p:spPr bwMode="auto">
            <a:xfrm>
              <a:off x="2247900" y="-1446213"/>
              <a:ext cx="25400" cy="184150"/>
            </a:xfrm>
            <a:custGeom>
              <a:avLst/>
              <a:gdLst>
                <a:gd name="T0" fmla="*/ 4 w 7"/>
                <a:gd name="T1" fmla="*/ 49 h 49"/>
                <a:gd name="T2" fmla="*/ 3 w 7"/>
                <a:gd name="T3" fmla="*/ 49 h 49"/>
                <a:gd name="T4" fmla="*/ 3 w 7"/>
                <a:gd name="T5" fmla="*/ 49 h 49"/>
                <a:gd name="T6" fmla="*/ 2 w 7"/>
                <a:gd name="T7" fmla="*/ 15 h 49"/>
                <a:gd name="T8" fmla="*/ 5 w 7"/>
                <a:gd name="T9" fmla="*/ 0 h 49"/>
                <a:gd name="T10" fmla="*/ 5 w 7"/>
                <a:gd name="T11" fmla="*/ 29 h 49"/>
                <a:gd name="T12" fmla="*/ 4 w 7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9">
                  <a:moveTo>
                    <a:pt x="4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38"/>
                    <a:pt x="3" y="26"/>
                    <a:pt x="2" y="15"/>
                  </a:cubicBezTo>
                  <a:cubicBezTo>
                    <a:pt x="1" y="10"/>
                    <a:pt x="0" y="4"/>
                    <a:pt x="5" y="0"/>
                  </a:cubicBezTo>
                  <a:cubicBezTo>
                    <a:pt x="4" y="10"/>
                    <a:pt x="4" y="19"/>
                    <a:pt x="5" y="29"/>
                  </a:cubicBezTo>
                  <a:cubicBezTo>
                    <a:pt x="7" y="36"/>
                    <a:pt x="6" y="42"/>
                    <a:pt x="4" y="49"/>
                  </a:cubicBezTo>
                  <a:close/>
                </a:path>
              </a:pathLst>
            </a:custGeom>
            <a:solidFill>
              <a:srgbClr val="7D6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645"/>
            <p:cNvSpPr>
              <a:spLocks/>
            </p:cNvSpPr>
            <p:nvPr userDrawn="1"/>
          </p:nvSpPr>
          <p:spPr bwMode="auto">
            <a:xfrm>
              <a:off x="2387600" y="-1533525"/>
              <a:ext cx="115888" cy="46038"/>
            </a:xfrm>
            <a:custGeom>
              <a:avLst/>
              <a:gdLst>
                <a:gd name="T0" fmla="*/ 0 w 31"/>
                <a:gd name="T1" fmla="*/ 7 h 12"/>
                <a:gd name="T2" fmla="*/ 28 w 31"/>
                <a:gd name="T3" fmla="*/ 0 h 12"/>
                <a:gd name="T4" fmla="*/ 31 w 31"/>
                <a:gd name="T5" fmla="*/ 0 h 12"/>
                <a:gd name="T6" fmla="*/ 6 w 31"/>
                <a:gd name="T7" fmla="*/ 10 h 12"/>
                <a:gd name="T8" fmla="*/ 0 w 3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">
                  <a:moveTo>
                    <a:pt x="0" y="7"/>
                  </a:moveTo>
                  <a:cubicBezTo>
                    <a:pt x="11" y="11"/>
                    <a:pt x="20" y="9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24" y="8"/>
                    <a:pt x="16" y="12"/>
                    <a:pt x="6" y="10"/>
                  </a:cubicBezTo>
                  <a:cubicBezTo>
                    <a:pt x="3" y="10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885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646"/>
            <p:cNvSpPr>
              <a:spLocks/>
            </p:cNvSpPr>
            <p:nvPr userDrawn="1"/>
          </p:nvSpPr>
          <p:spPr bwMode="auto">
            <a:xfrm>
              <a:off x="2514600" y="-1624013"/>
              <a:ext cx="41275" cy="65088"/>
            </a:xfrm>
            <a:custGeom>
              <a:avLst/>
              <a:gdLst>
                <a:gd name="T0" fmla="*/ 0 w 11"/>
                <a:gd name="T1" fmla="*/ 17 h 17"/>
                <a:gd name="T2" fmla="*/ 4 w 11"/>
                <a:gd name="T3" fmla="*/ 0 h 17"/>
                <a:gd name="T4" fmla="*/ 4 w 11"/>
                <a:gd name="T5" fmla="*/ 0 h 17"/>
                <a:gd name="T6" fmla="*/ 11 w 11"/>
                <a:gd name="T7" fmla="*/ 11 h 17"/>
                <a:gd name="T8" fmla="*/ 11 w 11"/>
                <a:gd name="T9" fmla="*/ 11 h 17"/>
                <a:gd name="T10" fmla="*/ 0 w 11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1" y="12"/>
                    <a:pt x="1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10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4" y="7"/>
                    <a:pt x="2" y="13"/>
                    <a:pt x="0" y="17"/>
                  </a:cubicBezTo>
                  <a:close/>
                </a:path>
              </a:pathLst>
            </a:custGeom>
            <a:solidFill>
              <a:srgbClr val="6F4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647"/>
            <p:cNvSpPr>
              <a:spLocks/>
            </p:cNvSpPr>
            <p:nvPr userDrawn="1"/>
          </p:nvSpPr>
          <p:spPr bwMode="auto">
            <a:xfrm>
              <a:off x="2601913" y="-1106488"/>
              <a:ext cx="41275" cy="47625"/>
            </a:xfrm>
            <a:custGeom>
              <a:avLst/>
              <a:gdLst>
                <a:gd name="T0" fmla="*/ 6 w 11"/>
                <a:gd name="T1" fmla="*/ 1 h 13"/>
                <a:gd name="T2" fmla="*/ 9 w 11"/>
                <a:gd name="T3" fmla="*/ 0 h 13"/>
                <a:gd name="T4" fmla="*/ 0 w 11"/>
                <a:gd name="T5" fmla="*/ 13 h 13"/>
                <a:gd name="T6" fmla="*/ 2 w 11"/>
                <a:gd name="T7" fmla="*/ 12 h 13"/>
                <a:gd name="T8" fmla="*/ 6 w 11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6" y="1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11" y="10"/>
                    <a:pt x="10" y="11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8" y="9"/>
                    <a:pt x="9" y="6"/>
                    <a:pt x="6" y="1"/>
                  </a:cubicBezTo>
                  <a:close/>
                </a:path>
              </a:pathLst>
            </a:custGeom>
            <a:solidFill>
              <a:srgbClr val="7F3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648"/>
            <p:cNvSpPr>
              <a:spLocks/>
            </p:cNvSpPr>
            <p:nvPr userDrawn="1"/>
          </p:nvSpPr>
          <p:spPr bwMode="auto">
            <a:xfrm>
              <a:off x="2405063" y="-1322388"/>
              <a:ext cx="76200" cy="15875"/>
            </a:xfrm>
            <a:custGeom>
              <a:avLst/>
              <a:gdLst>
                <a:gd name="T0" fmla="*/ 20 w 20"/>
                <a:gd name="T1" fmla="*/ 1 h 4"/>
                <a:gd name="T2" fmla="*/ 0 w 20"/>
                <a:gd name="T3" fmla="*/ 0 h 4"/>
                <a:gd name="T4" fmla="*/ 20 w 20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13" y="2"/>
                    <a:pt x="6" y="4"/>
                    <a:pt x="0" y="0"/>
                  </a:cubicBezTo>
                  <a:cubicBezTo>
                    <a:pt x="7" y="2"/>
                    <a:pt x="13" y="0"/>
                    <a:pt x="20" y="1"/>
                  </a:cubicBezTo>
                  <a:close/>
                </a:path>
              </a:pathLst>
            </a:custGeom>
            <a:solidFill>
              <a:srgbClr val="673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649"/>
            <p:cNvSpPr>
              <a:spLocks/>
            </p:cNvSpPr>
            <p:nvPr userDrawn="1"/>
          </p:nvSpPr>
          <p:spPr bwMode="auto">
            <a:xfrm>
              <a:off x="2382838" y="-1619250"/>
              <a:ext cx="82550" cy="60325"/>
            </a:xfrm>
            <a:custGeom>
              <a:avLst/>
              <a:gdLst>
                <a:gd name="T0" fmla="*/ 9 w 22"/>
                <a:gd name="T1" fmla="*/ 3 h 16"/>
                <a:gd name="T2" fmla="*/ 13 w 22"/>
                <a:gd name="T3" fmla="*/ 2 h 16"/>
                <a:gd name="T4" fmla="*/ 22 w 22"/>
                <a:gd name="T5" fmla="*/ 1 h 16"/>
                <a:gd name="T6" fmla="*/ 0 w 22"/>
                <a:gd name="T7" fmla="*/ 16 h 16"/>
                <a:gd name="T8" fmla="*/ 9 w 2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9" y="3"/>
                  </a:moveTo>
                  <a:cubicBezTo>
                    <a:pt x="11" y="3"/>
                    <a:pt x="12" y="2"/>
                    <a:pt x="13" y="2"/>
                  </a:cubicBezTo>
                  <a:cubicBezTo>
                    <a:pt x="16" y="2"/>
                    <a:pt x="19" y="0"/>
                    <a:pt x="22" y="1"/>
                  </a:cubicBezTo>
                  <a:cubicBezTo>
                    <a:pt x="18" y="11"/>
                    <a:pt x="10" y="15"/>
                    <a:pt x="0" y="16"/>
                  </a:cubicBezTo>
                  <a:cubicBezTo>
                    <a:pt x="0" y="9"/>
                    <a:pt x="1" y="3"/>
                    <a:pt x="9" y="3"/>
                  </a:cubicBezTo>
                  <a:close/>
                </a:path>
              </a:pathLst>
            </a:custGeom>
            <a:solidFill>
              <a:srgbClr val="EA9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650"/>
            <p:cNvSpPr>
              <a:spLocks/>
            </p:cNvSpPr>
            <p:nvPr userDrawn="1"/>
          </p:nvSpPr>
          <p:spPr bwMode="auto">
            <a:xfrm>
              <a:off x="2428875" y="-1865313"/>
              <a:ext cx="33338" cy="26988"/>
            </a:xfrm>
            <a:custGeom>
              <a:avLst/>
              <a:gdLst>
                <a:gd name="T0" fmla="*/ 9 w 9"/>
                <a:gd name="T1" fmla="*/ 7 h 7"/>
                <a:gd name="T2" fmla="*/ 7 w 9"/>
                <a:gd name="T3" fmla="*/ 7 h 7"/>
                <a:gd name="T4" fmla="*/ 0 w 9"/>
                <a:gd name="T5" fmla="*/ 4 h 7"/>
                <a:gd name="T6" fmla="*/ 9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6" y="3"/>
                    <a:pt x="2" y="5"/>
                    <a:pt x="0" y="4"/>
                  </a:cubicBezTo>
                  <a:cubicBezTo>
                    <a:pt x="5" y="0"/>
                    <a:pt x="7" y="1"/>
                    <a:pt x="9" y="7"/>
                  </a:cubicBezTo>
                  <a:close/>
                </a:path>
              </a:pathLst>
            </a:custGeom>
            <a:solidFill>
              <a:srgbClr val="A26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651"/>
            <p:cNvSpPr>
              <a:spLocks/>
            </p:cNvSpPr>
            <p:nvPr userDrawn="1"/>
          </p:nvSpPr>
          <p:spPr bwMode="auto">
            <a:xfrm>
              <a:off x="2405063" y="-1835150"/>
              <a:ext cx="84138" cy="79375"/>
            </a:xfrm>
            <a:custGeom>
              <a:avLst/>
              <a:gdLst>
                <a:gd name="T0" fmla="*/ 11 w 22"/>
                <a:gd name="T1" fmla="*/ 21 h 21"/>
                <a:gd name="T2" fmla="*/ 1 w 22"/>
                <a:gd name="T3" fmla="*/ 9 h 21"/>
                <a:gd name="T4" fmla="*/ 13 w 22"/>
                <a:gd name="T5" fmla="*/ 1 h 21"/>
                <a:gd name="T6" fmla="*/ 19 w 22"/>
                <a:gd name="T7" fmla="*/ 16 h 21"/>
                <a:gd name="T8" fmla="*/ 11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21"/>
                  </a:moveTo>
                  <a:cubicBezTo>
                    <a:pt x="3" y="20"/>
                    <a:pt x="0" y="16"/>
                    <a:pt x="1" y="9"/>
                  </a:cubicBezTo>
                  <a:cubicBezTo>
                    <a:pt x="2" y="4"/>
                    <a:pt x="8" y="0"/>
                    <a:pt x="13" y="1"/>
                  </a:cubicBezTo>
                  <a:cubicBezTo>
                    <a:pt x="20" y="3"/>
                    <a:pt x="22" y="8"/>
                    <a:pt x="19" y="16"/>
                  </a:cubicBezTo>
                  <a:cubicBezTo>
                    <a:pt x="16" y="18"/>
                    <a:pt x="13" y="19"/>
                    <a:pt x="11" y="21"/>
                  </a:cubicBezTo>
                  <a:close/>
                </a:path>
              </a:pathLst>
            </a:custGeom>
            <a:solidFill>
              <a:srgbClr val="F4B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652"/>
            <p:cNvSpPr>
              <a:spLocks/>
            </p:cNvSpPr>
            <p:nvPr userDrawn="1"/>
          </p:nvSpPr>
          <p:spPr bwMode="auto">
            <a:xfrm>
              <a:off x="2446338" y="-1778000"/>
              <a:ext cx="65088" cy="60325"/>
            </a:xfrm>
            <a:custGeom>
              <a:avLst/>
              <a:gdLst>
                <a:gd name="T0" fmla="*/ 12 w 17"/>
                <a:gd name="T1" fmla="*/ 0 h 16"/>
                <a:gd name="T2" fmla="*/ 13 w 17"/>
                <a:gd name="T3" fmla="*/ 3 h 16"/>
                <a:gd name="T4" fmla="*/ 10 w 17"/>
                <a:gd name="T5" fmla="*/ 14 h 16"/>
                <a:gd name="T6" fmla="*/ 0 w 17"/>
                <a:gd name="T7" fmla="*/ 9 h 16"/>
                <a:gd name="T8" fmla="*/ 12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2" y="0"/>
                  </a:moveTo>
                  <a:cubicBezTo>
                    <a:pt x="12" y="1"/>
                    <a:pt x="12" y="2"/>
                    <a:pt x="13" y="3"/>
                  </a:cubicBezTo>
                  <a:cubicBezTo>
                    <a:pt x="17" y="8"/>
                    <a:pt x="14" y="12"/>
                    <a:pt x="10" y="14"/>
                  </a:cubicBezTo>
                  <a:cubicBezTo>
                    <a:pt x="6" y="16"/>
                    <a:pt x="1" y="15"/>
                    <a:pt x="0" y="9"/>
                  </a:cubicBezTo>
                  <a:cubicBezTo>
                    <a:pt x="5" y="8"/>
                    <a:pt x="10" y="5"/>
                    <a:pt x="12" y="0"/>
                  </a:cubicBezTo>
                  <a:close/>
                </a:path>
              </a:pathLst>
            </a:custGeom>
            <a:solidFill>
              <a:srgbClr val="E5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653"/>
            <p:cNvSpPr>
              <a:spLocks/>
            </p:cNvSpPr>
            <p:nvPr userDrawn="1"/>
          </p:nvSpPr>
          <p:spPr bwMode="auto">
            <a:xfrm>
              <a:off x="2446338" y="-1778000"/>
              <a:ext cx="30163" cy="22225"/>
            </a:xfrm>
            <a:custGeom>
              <a:avLst/>
              <a:gdLst>
                <a:gd name="T0" fmla="*/ 0 w 8"/>
                <a:gd name="T1" fmla="*/ 6 h 6"/>
                <a:gd name="T2" fmla="*/ 8 w 8"/>
                <a:gd name="T3" fmla="*/ 1 h 6"/>
                <a:gd name="T4" fmla="*/ 0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1" y="1"/>
                    <a:pt x="4" y="0"/>
                    <a:pt x="8" y="1"/>
                  </a:cubicBezTo>
                  <a:cubicBezTo>
                    <a:pt x="7" y="5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DD7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654"/>
            <p:cNvSpPr>
              <a:spLocks/>
            </p:cNvSpPr>
            <p:nvPr userDrawn="1"/>
          </p:nvSpPr>
          <p:spPr bwMode="auto">
            <a:xfrm>
              <a:off x="746125" y="-1709738"/>
              <a:ext cx="180975" cy="142875"/>
            </a:xfrm>
            <a:custGeom>
              <a:avLst/>
              <a:gdLst>
                <a:gd name="T0" fmla="*/ 23 w 48"/>
                <a:gd name="T1" fmla="*/ 32 h 38"/>
                <a:gd name="T2" fmla="*/ 21 w 48"/>
                <a:gd name="T3" fmla="*/ 34 h 38"/>
                <a:gd name="T4" fmla="*/ 11 w 48"/>
                <a:gd name="T5" fmla="*/ 33 h 38"/>
                <a:gd name="T6" fmla="*/ 11 w 48"/>
                <a:gd name="T7" fmla="*/ 33 h 38"/>
                <a:gd name="T8" fmla="*/ 1 w 48"/>
                <a:gd name="T9" fmla="*/ 26 h 38"/>
                <a:gd name="T10" fmla="*/ 5 w 48"/>
                <a:gd name="T11" fmla="*/ 12 h 38"/>
                <a:gd name="T12" fmla="*/ 13 w 48"/>
                <a:gd name="T13" fmla="*/ 0 h 38"/>
                <a:gd name="T14" fmla="*/ 21 w 48"/>
                <a:gd name="T15" fmla="*/ 6 h 38"/>
                <a:gd name="T16" fmla="*/ 22 w 48"/>
                <a:gd name="T17" fmla="*/ 6 h 38"/>
                <a:gd name="T18" fmla="*/ 35 w 48"/>
                <a:gd name="T19" fmla="*/ 8 h 38"/>
                <a:gd name="T20" fmla="*/ 43 w 48"/>
                <a:gd name="T21" fmla="*/ 15 h 38"/>
                <a:gd name="T22" fmla="*/ 43 w 48"/>
                <a:gd name="T23" fmla="*/ 16 h 38"/>
                <a:gd name="T24" fmla="*/ 47 w 48"/>
                <a:gd name="T25" fmla="*/ 26 h 38"/>
                <a:gd name="T26" fmla="*/ 44 w 48"/>
                <a:gd name="T27" fmla="*/ 35 h 38"/>
                <a:gd name="T28" fmla="*/ 34 w 48"/>
                <a:gd name="T29" fmla="*/ 34 h 38"/>
                <a:gd name="T30" fmla="*/ 23 w 48"/>
                <a:gd name="T31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38">
                  <a:moveTo>
                    <a:pt x="23" y="32"/>
                  </a:moveTo>
                  <a:cubicBezTo>
                    <a:pt x="22" y="33"/>
                    <a:pt x="22" y="33"/>
                    <a:pt x="21" y="34"/>
                  </a:cubicBezTo>
                  <a:cubicBezTo>
                    <a:pt x="17" y="35"/>
                    <a:pt x="14" y="3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25"/>
                    <a:pt x="4" y="28"/>
                    <a:pt x="1" y="26"/>
                  </a:cubicBezTo>
                  <a:cubicBezTo>
                    <a:pt x="0" y="20"/>
                    <a:pt x="3" y="16"/>
                    <a:pt x="5" y="12"/>
                  </a:cubicBezTo>
                  <a:cubicBezTo>
                    <a:pt x="8" y="8"/>
                    <a:pt x="11" y="4"/>
                    <a:pt x="13" y="0"/>
                  </a:cubicBezTo>
                  <a:cubicBezTo>
                    <a:pt x="16" y="2"/>
                    <a:pt x="16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6" y="8"/>
                    <a:pt x="30" y="9"/>
                    <a:pt x="35" y="8"/>
                  </a:cubicBezTo>
                  <a:cubicBezTo>
                    <a:pt x="40" y="7"/>
                    <a:pt x="41" y="12"/>
                    <a:pt x="43" y="15"/>
                  </a:cubicBezTo>
                  <a:cubicBezTo>
                    <a:pt x="43" y="15"/>
                    <a:pt x="43" y="16"/>
                    <a:pt x="43" y="16"/>
                  </a:cubicBezTo>
                  <a:cubicBezTo>
                    <a:pt x="43" y="20"/>
                    <a:pt x="45" y="22"/>
                    <a:pt x="47" y="26"/>
                  </a:cubicBezTo>
                  <a:cubicBezTo>
                    <a:pt x="48" y="29"/>
                    <a:pt x="48" y="33"/>
                    <a:pt x="44" y="35"/>
                  </a:cubicBezTo>
                  <a:cubicBezTo>
                    <a:pt x="40" y="38"/>
                    <a:pt x="37" y="36"/>
                    <a:pt x="34" y="34"/>
                  </a:cubicBezTo>
                  <a:cubicBezTo>
                    <a:pt x="31" y="31"/>
                    <a:pt x="28" y="25"/>
                    <a:pt x="23" y="32"/>
                  </a:cubicBezTo>
                  <a:close/>
                </a:path>
              </a:pathLst>
            </a:custGeom>
            <a:solidFill>
              <a:srgbClr val="FCD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655"/>
            <p:cNvSpPr>
              <a:spLocks/>
            </p:cNvSpPr>
            <p:nvPr userDrawn="1"/>
          </p:nvSpPr>
          <p:spPr bwMode="auto">
            <a:xfrm>
              <a:off x="765175" y="-1585913"/>
              <a:ext cx="33338" cy="71438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19 h 19"/>
                <a:gd name="T4" fmla="*/ 6 w 9"/>
                <a:gd name="T5" fmla="*/ 0 h 19"/>
                <a:gd name="T6" fmla="*/ 6 w 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cubicBezTo>
                    <a:pt x="9" y="8"/>
                    <a:pt x="8" y="13"/>
                    <a:pt x="0" y="19"/>
                  </a:cubicBezTo>
                  <a:cubicBezTo>
                    <a:pt x="2" y="12"/>
                    <a:pt x="2" y="5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9F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656"/>
            <p:cNvSpPr>
              <a:spLocks/>
            </p:cNvSpPr>
            <p:nvPr userDrawn="1"/>
          </p:nvSpPr>
          <p:spPr bwMode="auto">
            <a:xfrm>
              <a:off x="2662238" y="-1552575"/>
              <a:ext cx="85725" cy="158750"/>
            </a:xfrm>
            <a:custGeom>
              <a:avLst/>
              <a:gdLst>
                <a:gd name="T0" fmla="*/ 10 w 23"/>
                <a:gd name="T1" fmla="*/ 39 h 42"/>
                <a:gd name="T2" fmla="*/ 8 w 23"/>
                <a:gd name="T3" fmla="*/ 42 h 42"/>
                <a:gd name="T4" fmla="*/ 8 w 23"/>
                <a:gd name="T5" fmla="*/ 34 h 42"/>
                <a:gd name="T6" fmla="*/ 1 w 23"/>
                <a:gd name="T7" fmla="*/ 3 h 42"/>
                <a:gd name="T8" fmla="*/ 1 w 23"/>
                <a:gd name="T9" fmla="*/ 2 h 42"/>
                <a:gd name="T10" fmla="*/ 13 w 23"/>
                <a:gd name="T11" fmla="*/ 3 h 42"/>
                <a:gd name="T12" fmla="*/ 22 w 23"/>
                <a:gd name="T13" fmla="*/ 0 h 42"/>
                <a:gd name="T14" fmla="*/ 22 w 23"/>
                <a:gd name="T15" fmla="*/ 2 h 42"/>
                <a:gd name="T16" fmla="*/ 10 w 23"/>
                <a:gd name="T1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2">
                  <a:moveTo>
                    <a:pt x="10" y="39"/>
                  </a:moveTo>
                  <a:cubicBezTo>
                    <a:pt x="7" y="39"/>
                    <a:pt x="9" y="41"/>
                    <a:pt x="8" y="42"/>
                  </a:cubicBezTo>
                  <a:cubicBezTo>
                    <a:pt x="5" y="40"/>
                    <a:pt x="7" y="37"/>
                    <a:pt x="8" y="34"/>
                  </a:cubicBezTo>
                  <a:cubicBezTo>
                    <a:pt x="11" y="22"/>
                    <a:pt x="9" y="12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5" y="2"/>
                    <a:pt x="9" y="3"/>
                    <a:pt x="13" y="3"/>
                  </a:cubicBezTo>
                  <a:cubicBezTo>
                    <a:pt x="17" y="4"/>
                    <a:pt x="20" y="3"/>
                    <a:pt x="22" y="0"/>
                  </a:cubicBezTo>
                  <a:cubicBezTo>
                    <a:pt x="23" y="1"/>
                    <a:pt x="23" y="1"/>
                    <a:pt x="22" y="2"/>
                  </a:cubicBezTo>
                  <a:cubicBezTo>
                    <a:pt x="16" y="14"/>
                    <a:pt x="10" y="25"/>
                    <a:pt x="10" y="39"/>
                  </a:cubicBezTo>
                  <a:close/>
                </a:path>
              </a:pathLst>
            </a:custGeom>
            <a:solidFill>
              <a:srgbClr val="3C4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657"/>
            <p:cNvSpPr>
              <a:spLocks/>
            </p:cNvSpPr>
            <p:nvPr userDrawn="1"/>
          </p:nvSpPr>
          <p:spPr bwMode="auto">
            <a:xfrm>
              <a:off x="2744788" y="-1665288"/>
              <a:ext cx="255588" cy="120650"/>
            </a:xfrm>
            <a:custGeom>
              <a:avLst/>
              <a:gdLst>
                <a:gd name="T0" fmla="*/ 0 w 68"/>
                <a:gd name="T1" fmla="*/ 32 h 32"/>
                <a:gd name="T2" fmla="*/ 0 w 68"/>
                <a:gd name="T3" fmla="*/ 30 h 32"/>
                <a:gd name="T4" fmla="*/ 35 w 68"/>
                <a:gd name="T5" fmla="*/ 7 h 32"/>
                <a:gd name="T6" fmla="*/ 43 w 68"/>
                <a:gd name="T7" fmla="*/ 6 h 32"/>
                <a:gd name="T8" fmla="*/ 46 w 68"/>
                <a:gd name="T9" fmla="*/ 0 h 32"/>
                <a:gd name="T10" fmla="*/ 57 w 68"/>
                <a:gd name="T11" fmla="*/ 0 h 32"/>
                <a:gd name="T12" fmla="*/ 57 w 68"/>
                <a:gd name="T13" fmla="*/ 1 h 32"/>
                <a:gd name="T14" fmla="*/ 50 w 68"/>
                <a:gd name="T15" fmla="*/ 15 h 32"/>
                <a:gd name="T16" fmla="*/ 68 w 68"/>
                <a:gd name="T17" fmla="*/ 25 h 32"/>
                <a:gd name="T18" fmla="*/ 52 w 68"/>
                <a:gd name="T19" fmla="*/ 26 h 32"/>
                <a:gd name="T20" fmla="*/ 44 w 68"/>
                <a:gd name="T21" fmla="*/ 10 h 32"/>
                <a:gd name="T22" fmla="*/ 43 w 68"/>
                <a:gd name="T23" fmla="*/ 10 h 32"/>
                <a:gd name="T24" fmla="*/ 14 w 68"/>
                <a:gd name="T25" fmla="*/ 18 h 32"/>
                <a:gd name="T26" fmla="*/ 11 w 68"/>
                <a:gd name="T27" fmla="*/ 21 h 32"/>
                <a:gd name="T28" fmla="*/ 0 w 68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32">
                  <a:moveTo>
                    <a:pt x="0" y="32"/>
                  </a:moveTo>
                  <a:cubicBezTo>
                    <a:pt x="0" y="31"/>
                    <a:pt x="0" y="31"/>
                    <a:pt x="0" y="30"/>
                  </a:cubicBezTo>
                  <a:cubicBezTo>
                    <a:pt x="7" y="16"/>
                    <a:pt x="19" y="9"/>
                    <a:pt x="35" y="7"/>
                  </a:cubicBezTo>
                  <a:cubicBezTo>
                    <a:pt x="38" y="6"/>
                    <a:pt x="40" y="6"/>
                    <a:pt x="43" y="6"/>
                  </a:cubicBezTo>
                  <a:cubicBezTo>
                    <a:pt x="47" y="5"/>
                    <a:pt x="47" y="3"/>
                    <a:pt x="46" y="0"/>
                  </a:cubicBezTo>
                  <a:cubicBezTo>
                    <a:pt x="49" y="0"/>
                    <a:pt x="53" y="0"/>
                    <a:pt x="57" y="0"/>
                  </a:cubicBezTo>
                  <a:cubicBezTo>
                    <a:pt x="57" y="0"/>
                    <a:pt x="57" y="1"/>
                    <a:pt x="57" y="1"/>
                  </a:cubicBezTo>
                  <a:cubicBezTo>
                    <a:pt x="50" y="4"/>
                    <a:pt x="50" y="9"/>
                    <a:pt x="50" y="15"/>
                  </a:cubicBezTo>
                  <a:cubicBezTo>
                    <a:pt x="53" y="25"/>
                    <a:pt x="55" y="26"/>
                    <a:pt x="68" y="25"/>
                  </a:cubicBezTo>
                  <a:cubicBezTo>
                    <a:pt x="64" y="30"/>
                    <a:pt x="58" y="31"/>
                    <a:pt x="52" y="26"/>
                  </a:cubicBezTo>
                  <a:cubicBezTo>
                    <a:pt x="47" y="22"/>
                    <a:pt x="46" y="16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32" y="7"/>
                    <a:pt x="22" y="10"/>
                    <a:pt x="14" y="18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5" y="22"/>
                    <a:pt x="4" y="28"/>
                    <a:pt x="0" y="32"/>
                  </a:cubicBezTo>
                  <a:close/>
                </a:path>
              </a:pathLst>
            </a:custGeom>
            <a:solidFill>
              <a:srgbClr val="485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658"/>
            <p:cNvSpPr>
              <a:spLocks/>
            </p:cNvSpPr>
            <p:nvPr userDrawn="1"/>
          </p:nvSpPr>
          <p:spPr bwMode="auto">
            <a:xfrm>
              <a:off x="2560638" y="-1585913"/>
              <a:ext cx="104775" cy="46038"/>
            </a:xfrm>
            <a:custGeom>
              <a:avLst/>
              <a:gdLst>
                <a:gd name="T0" fmla="*/ 28 w 28"/>
                <a:gd name="T1" fmla="*/ 11 h 12"/>
                <a:gd name="T2" fmla="*/ 28 w 28"/>
                <a:gd name="T3" fmla="*/ 12 h 12"/>
                <a:gd name="T4" fmla="*/ 1 w 28"/>
                <a:gd name="T5" fmla="*/ 3 h 12"/>
                <a:gd name="T6" fmla="*/ 0 w 28"/>
                <a:gd name="T7" fmla="*/ 1 h 12"/>
                <a:gd name="T8" fmla="*/ 2 w 28"/>
                <a:gd name="T9" fmla="*/ 0 h 12"/>
                <a:gd name="T10" fmla="*/ 28 w 28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28" y="11"/>
                  </a:moveTo>
                  <a:cubicBezTo>
                    <a:pt x="28" y="11"/>
                    <a:pt x="28" y="12"/>
                    <a:pt x="28" y="12"/>
                  </a:cubicBezTo>
                  <a:cubicBezTo>
                    <a:pt x="20" y="7"/>
                    <a:pt x="10" y="4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1" y="4"/>
                    <a:pt x="21" y="4"/>
                    <a:pt x="28" y="11"/>
                  </a:cubicBezTo>
                  <a:close/>
                </a:path>
              </a:pathLst>
            </a:custGeom>
            <a:solidFill>
              <a:srgbClr val="674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659"/>
            <p:cNvSpPr>
              <a:spLocks/>
            </p:cNvSpPr>
            <p:nvPr userDrawn="1"/>
          </p:nvSpPr>
          <p:spPr bwMode="auto">
            <a:xfrm>
              <a:off x="3041650" y="-1895475"/>
              <a:ext cx="52388" cy="79375"/>
            </a:xfrm>
            <a:custGeom>
              <a:avLst/>
              <a:gdLst>
                <a:gd name="T0" fmla="*/ 14 w 14"/>
                <a:gd name="T1" fmla="*/ 21 h 21"/>
                <a:gd name="T2" fmla="*/ 12 w 14"/>
                <a:gd name="T3" fmla="*/ 21 h 21"/>
                <a:gd name="T4" fmla="*/ 9 w 14"/>
                <a:gd name="T5" fmla="*/ 16 h 21"/>
                <a:gd name="T6" fmla="*/ 0 w 14"/>
                <a:gd name="T7" fmla="*/ 0 h 21"/>
                <a:gd name="T8" fmla="*/ 2 w 14"/>
                <a:gd name="T9" fmla="*/ 0 h 21"/>
                <a:gd name="T10" fmla="*/ 10 w 14"/>
                <a:gd name="T11" fmla="*/ 14 h 21"/>
                <a:gd name="T12" fmla="*/ 14 w 1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4" y="21"/>
                  </a:moveTo>
                  <a:cubicBezTo>
                    <a:pt x="13" y="21"/>
                    <a:pt x="13" y="21"/>
                    <a:pt x="12" y="21"/>
                  </a:cubicBezTo>
                  <a:cubicBezTo>
                    <a:pt x="10" y="20"/>
                    <a:pt x="9" y="18"/>
                    <a:pt x="9" y="16"/>
                  </a:cubicBezTo>
                  <a:cubicBezTo>
                    <a:pt x="9" y="9"/>
                    <a:pt x="4" y="5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3"/>
                    <a:pt x="11" y="7"/>
                    <a:pt x="10" y="14"/>
                  </a:cubicBezTo>
                  <a:cubicBezTo>
                    <a:pt x="10" y="17"/>
                    <a:pt x="13" y="18"/>
                    <a:pt x="14" y="21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660"/>
            <p:cNvSpPr>
              <a:spLocks/>
            </p:cNvSpPr>
            <p:nvPr userDrawn="1"/>
          </p:nvSpPr>
          <p:spPr bwMode="auto">
            <a:xfrm>
              <a:off x="2901950" y="-1638300"/>
              <a:ext cx="184150" cy="101600"/>
            </a:xfrm>
            <a:custGeom>
              <a:avLst/>
              <a:gdLst>
                <a:gd name="T0" fmla="*/ 2 w 49"/>
                <a:gd name="T1" fmla="*/ 2 h 27"/>
                <a:gd name="T2" fmla="*/ 5 w 49"/>
                <a:gd name="T3" fmla="*/ 4 h 27"/>
                <a:gd name="T4" fmla="*/ 8 w 49"/>
                <a:gd name="T5" fmla="*/ 13 h 27"/>
                <a:gd name="T6" fmla="*/ 26 w 49"/>
                <a:gd name="T7" fmla="*/ 18 h 27"/>
                <a:gd name="T8" fmla="*/ 26 w 49"/>
                <a:gd name="T9" fmla="*/ 18 h 27"/>
                <a:gd name="T10" fmla="*/ 40 w 49"/>
                <a:gd name="T11" fmla="*/ 6 h 27"/>
                <a:gd name="T12" fmla="*/ 41 w 49"/>
                <a:gd name="T13" fmla="*/ 4 h 27"/>
                <a:gd name="T14" fmla="*/ 44 w 49"/>
                <a:gd name="T15" fmla="*/ 1 h 27"/>
                <a:gd name="T16" fmla="*/ 48 w 49"/>
                <a:gd name="T17" fmla="*/ 3 h 27"/>
                <a:gd name="T18" fmla="*/ 36 w 49"/>
                <a:gd name="T19" fmla="*/ 18 h 27"/>
                <a:gd name="T20" fmla="*/ 10 w 49"/>
                <a:gd name="T21" fmla="*/ 22 h 27"/>
                <a:gd name="T22" fmla="*/ 5 w 49"/>
                <a:gd name="T23" fmla="*/ 17 h 27"/>
                <a:gd name="T24" fmla="*/ 2 w 49"/>
                <a:gd name="T2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7">
                  <a:moveTo>
                    <a:pt x="2" y="2"/>
                  </a:moveTo>
                  <a:cubicBezTo>
                    <a:pt x="5" y="3"/>
                    <a:pt x="5" y="3"/>
                    <a:pt x="5" y="4"/>
                  </a:cubicBezTo>
                  <a:cubicBezTo>
                    <a:pt x="5" y="7"/>
                    <a:pt x="6" y="10"/>
                    <a:pt x="8" y="13"/>
                  </a:cubicBezTo>
                  <a:cubicBezTo>
                    <a:pt x="12" y="21"/>
                    <a:pt x="18" y="22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6"/>
                    <a:pt x="37" y="12"/>
                    <a:pt x="40" y="6"/>
                  </a:cubicBezTo>
                  <a:cubicBezTo>
                    <a:pt x="40" y="6"/>
                    <a:pt x="40" y="5"/>
                    <a:pt x="41" y="4"/>
                  </a:cubicBezTo>
                  <a:cubicBezTo>
                    <a:pt x="42" y="3"/>
                    <a:pt x="43" y="1"/>
                    <a:pt x="44" y="1"/>
                  </a:cubicBezTo>
                  <a:cubicBezTo>
                    <a:pt x="47" y="0"/>
                    <a:pt x="49" y="0"/>
                    <a:pt x="48" y="3"/>
                  </a:cubicBezTo>
                  <a:cubicBezTo>
                    <a:pt x="46" y="10"/>
                    <a:pt x="41" y="14"/>
                    <a:pt x="36" y="18"/>
                  </a:cubicBezTo>
                  <a:cubicBezTo>
                    <a:pt x="28" y="24"/>
                    <a:pt x="20" y="27"/>
                    <a:pt x="10" y="22"/>
                  </a:cubicBezTo>
                  <a:cubicBezTo>
                    <a:pt x="9" y="20"/>
                    <a:pt x="7" y="19"/>
                    <a:pt x="5" y="17"/>
                  </a:cubicBezTo>
                  <a:cubicBezTo>
                    <a:pt x="4" y="12"/>
                    <a:pt x="0" y="8"/>
                    <a:pt x="2" y="2"/>
                  </a:cubicBezTo>
                  <a:close/>
                </a:path>
              </a:pathLst>
            </a:custGeom>
            <a:solidFill>
              <a:srgbClr val="789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661"/>
            <p:cNvSpPr>
              <a:spLocks/>
            </p:cNvSpPr>
            <p:nvPr userDrawn="1"/>
          </p:nvSpPr>
          <p:spPr bwMode="auto">
            <a:xfrm>
              <a:off x="3063875" y="-1758950"/>
              <a:ext cx="63500" cy="131763"/>
            </a:xfrm>
            <a:custGeom>
              <a:avLst/>
              <a:gdLst>
                <a:gd name="T0" fmla="*/ 7 w 17"/>
                <a:gd name="T1" fmla="*/ 10 h 35"/>
                <a:gd name="T2" fmla="*/ 11 w 17"/>
                <a:gd name="T3" fmla="*/ 4 h 35"/>
                <a:gd name="T4" fmla="*/ 15 w 17"/>
                <a:gd name="T5" fmla="*/ 1 h 35"/>
                <a:gd name="T6" fmla="*/ 15 w 17"/>
                <a:gd name="T7" fmla="*/ 6 h 35"/>
                <a:gd name="T8" fmla="*/ 15 w 17"/>
                <a:gd name="T9" fmla="*/ 25 h 35"/>
                <a:gd name="T10" fmla="*/ 14 w 17"/>
                <a:gd name="T11" fmla="*/ 27 h 35"/>
                <a:gd name="T12" fmla="*/ 13 w 17"/>
                <a:gd name="T13" fmla="*/ 33 h 35"/>
                <a:gd name="T14" fmla="*/ 2 w 17"/>
                <a:gd name="T15" fmla="*/ 32 h 35"/>
                <a:gd name="T16" fmla="*/ 1 w 17"/>
                <a:gd name="T17" fmla="*/ 27 h 35"/>
                <a:gd name="T18" fmla="*/ 7 w 17"/>
                <a:gd name="T1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5">
                  <a:moveTo>
                    <a:pt x="7" y="10"/>
                  </a:moveTo>
                  <a:cubicBezTo>
                    <a:pt x="8" y="8"/>
                    <a:pt x="9" y="6"/>
                    <a:pt x="11" y="4"/>
                  </a:cubicBezTo>
                  <a:cubicBezTo>
                    <a:pt x="12" y="4"/>
                    <a:pt x="13" y="0"/>
                    <a:pt x="15" y="1"/>
                  </a:cubicBezTo>
                  <a:cubicBezTo>
                    <a:pt x="17" y="3"/>
                    <a:pt x="15" y="5"/>
                    <a:pt x="15" y="6"/>
                  </a:cubicBezTo>
                  <a:cubicBezTo>
                    <a:pt x="13" y="12"/>
                    <a:pt x="12" y="19"/>
                    <a:pt x="15" y="25"/>
                  </a:cubicBezTo>
                  <a:cubicBezTo>
                    <a:pt x="15" y="25"/>
                    <a:pt x="15" y="26"/>
                    <a:pt x="14" y="27"/>
                  </a:cubicBezTo>
                  <a:cubicBezTo>
                    <a:pt x="13" y="29"/>
                    <a:pt x="16" y="32"/>
                    <a:pt x="13" y="33"/>
                  </a:cubicBezTo>
                  <a:cubicBezTo>
                    <a:pt x="10" y="35"/>
                    <a:pt x="6" y="33"/>
                    <a:pt x="2" y="32"/>
                  </a:cubicBezTo>
                  <a:cubicBezTo>
                    <a:pt x="0" y="31"/>
                    <a:pt x="1" y="29"/>
                    <a:pt x="1" y="27"/>
                  </a:cubicBezTo>
                  <a:cubicBezTo>
                    <a:pt x="2" y="21"/>
                    <a:pt x="5" y="16"/>
                    <a:pt x="7" y="10"/>
                  </a:cubicBezTo>
                  <a:close/>
                </a:path>
              </a:pathLst>
            </a:custGeom>
            <a:solidFill>
              <a:srgbClr val="A85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662"/>
            <p:cNvSpPr>
              <a:spLocks/>
            </p:cNvSpPr>
            <p:nvPr userDrawn="1"/>
          </p:nvSpPr>
          <p:spPr bwMode="auto">
            <a:xfrm>
              <a:off x="2921000" y="-1679575"/>
              <a:ext cx="90488" cy="71438"/>
            </a:xfrm>
            <a:custGeom>
              <a:avLst/>
              <a:gdLst>
                <a:gd name="T0" fmla="*/ 3 w 24"/>
                <a:gd name="T1" fmla="*/ 19 h 19"/>
                <a:gd name="T2" fmla="*/ 10 w 24"/>
                <a:gd name="T3" fmla="*/ 4 h 19"/>
                <a:gd name="T4" fmla="*/ 14 w 24"/>
                <a:gd name="T5" fmla="*/ 3 h 19"/>
                <a:gd name="T6" fmla="*/ 24 w 24"/>
                <a:gd name="T7" fmla="*/ 2 h 19"/>
                <a:gd name="T8" fmla="*/ 9 w 24"/>
                <a:gd name="T9" fmla="*/ 16 h 19"/>
                <a:gd name="T10" fmla="*/ 3 w 24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3" y="19"/>
                  </a:moveTo>
                  <a:cubicBezTo>
                    <a:pt x="0" y="9"/>
                    <a:pt x="0" y="8"/>
                    <a:pt x="10" y="4"/>
                  </a:cubicBezTo>
                  <a:cubicBezTo>
                    <a:pt x="11" y="4"/>
                    <a:pt x="13" y="3"/>
                    <a:pt x="14" y="3"/>
                  </a:cubicBezTo>
                  <a:cubicBezTo>
                    <a:pt x="17" y="5"/>
                    <a:pt x="20" y="0"/>
                    <a:pt x="24" y="2"/>
                  </a:cubicBezTo>
                  <a:cubicBezTo>
                    <a:pt x="21" y="10"/>
                    <a:pt x="15" y="13"/>
                    <a:pt x="9" y="16"/>
                  </a:cubicBezTo>
                  <a:cubicBezTo>
                    <a:pt x="7" y="17"/>
                    <a:pt x="4" y="17"/>
                    <a:pt x="3" y="19"/>
                  </a:cubicBezTo>
                  <a:close/>
                </a:path>
              </a:pathLst>
            </a:custGeom>
            <a:solidFill>
              <a:srgbClr val="E99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663"/>
            <p:cNvSpPr>
              <a:spLocks/>
            </p:cNvSpPr>
            <p:nvPr userDrawn="1"/>
          </p:nvSpPr>
          <p:spPr bwMode="auto">
            <a:xfrm>
              <a:off x="2984500" y="-1838325"/>
              <a:ext cx="57150" cy="57150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4"/>
                    <a:pt x="12" y="15"/>
                    <a:pt x="7" y="15"/>
                  </a:cubicBezTo>
                  <a:cubicBezTo>
                    <a:pt x="2" y="15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5" y="4"/>
                    <a:pt x="15" y="7"/>
                  </a:cubicBezTo>
                  <a:close/>
                </a:path>
              </a:pathLst>
            </a:custGeom>
            <a:solidFill>
              <a:srgbClr val="ED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664"/>
            <p:cNvSpPr>
              <a:spLocks/>
            </p:cNvSpPr>
            <p:nvPr userDrawn="1"/>
          </p:nvSpPr>
          <p:spPr bwMode="auto">
            <a:xfrm>
              <a:off x="2838450" y="-1838325"/>
              <a:ext cx="44450" cy="60325"/>
            </a:xfrm>
            <a:custGeom>
              <a:avLst/>
              <a:gdLst>
                <a:gd name="T0" fmla="*/ 0 w 12"/>
                <a:gd name="T1" fmla="*/ 15 h 16"/>
                <a:gd name="T2" fmla="*/ 3 w 12"/>
                <a:gd name="T3" fmla="*/ 0 h 16"/>
                <a:gd name="T4" fmla="*/ 11 w 12"/>
                <a:gd name="T5" fmla="*/ 8 h 16"/>
                <a:gd name="T6" fmla="*/ 0 w 1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15"/>
                  </a:moveTo>
                  <a:cubicBezTo>
                    <a:pt x="0" y="10"/>
                    <a:pt x="1" y="5"/>
                    <a:pt x="3" y="0"/>
                  </a:cubicBezTo>
                  <a:cubicBezTo>
                    <a:pt x="8" y="0"/>
                    <a:pt x="12" y="2"/>
                    <a:pt x="11" y="8"/>
                  </a:cubicBezTo>
                  <a:cubicBezTo>
                    <a:pt x="10" y="14"/>
                    <a:pt x="6" y="16"/>
                    <a:pt x="0" y="15"/>
                  </a:cubicBezTo>
                  <a:close/>
                </a:path>
              </a:pathLst>
            </a:custGeom>
            <a:solidFill>
              <a:srgbClr val="EA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665"/>
            <p:cNvSpPr>
              <a:spLocks/>
            </p:cNvSpPr>
            <p:nvPr userDrawn="1"/>
          </p:nvSpPr>
          <p:spPr bwMode="auto">
            <a:xfrm>
              <a:off x="3055938" y="-1720850"/>
              <a:ext cx="120650" cy="101600"/>
            </a:xfrm>
            <a:custGeom>
              <a:avLst/>
              <a:gdLst>
                <a:gd name="T0" fmla="*/ 9 w 32"/>
                <a:gd name="T1" fmla="*/ 0 h 27"/>
                <a:gd name="T2" fmla="*/ 6 w 32"/>
                <a:gd name="T3" fmla="*/ 10 h 27"/>
                <a:gd name="T4" fmla="*/ 15 w 32"/>
                <a:gd name="T5" fmla="*/ 23 h 27"/>
                <a:gd name="T6" fmla="*/ 16 w 32"/>
                <a:gd name="T7" fmla="*/ 15 h 27"/>
                <a:gd name="T8" fmla="*/ 17 w 32"/>
                <a:gd name="T9" fmla="*/ 12 h 27"/>
                <a:gd name="T10" fmla="*/ 25 w 32"/>
                <a:gd name="T11" fmla="*/ 15 h 27"/>
                <a:gd name="T12" fmla="*/ 32 w 32"/>
                <a:gd name="T13" fmla="*/ 18 h 27"/>
                <a:gd name="T14" fmla="*/ 32 w 32"/>
                <a:gd name="T15" fmla="*/ 18 h 27"/>
                <a:gd name="T16" fmla="*/ 24 w 32"/>
                <a:gd name="T17" fmla="*/ 19 h 27"/>
                <a:gd name="T18" fmla="*/ 19 w 32"/>
                <a:gd name="T19" fmla="*/ 23 h 27"/>
                <a:gd name="T20" fmla="*/ 18 w 32"/>
                <a:gd name="T21" fmla="*/ 25 h 27"/>
                <a:gd name="T22" fmla="*/ 14 w 32"/>
                <a:gd name="T23" fmla="*/ 25 h 27"/>
                <a:gd name="T24" fmla="*/ 7 w 32"/>
                <a:gd name="T25" fmla="*/ 25 h 27"/>
                <a:gd name="T26" fmla="*/ 0 w 32"/>
                <a:gd name="T27" fmla="*/ 26 h 27"/>
                <a:gd name="T28" fmla="*/ 9 w 3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7">
                  <a:moveTo>
                    <a:pt x="9" y="0"/>
                  </a:moveTo>
                  <a:cubicBezTo>
                    <a:pt x="10" y="4"/>
                    <a:pt x="7" y="7"/>
                    <a:pt x="6" y="10"/>
                  </a:cubicBezTo>
                  <a:cubicBezTo>
                    <a:pt x="3" y="21"/>
                    <a:pt x="3" y="22"/>
                    <a:pt x="15" y="23"/>
                  </a:cubicBezTo>
                  <a:cubicBezTo>
                    <a:pt x="16" y="20"/>
                    <a:pt x="11" y="17"/>
                    <a:pt x="16" y="15"/>
                  </a:cubicBezTo>
                  <a:cubicBezTo>
                    <a:pt x="17" y="14"/>
                    <a:pt x="16" y="13"/>
                    <a:pt x="17" y="12"/>
                  </a:cubicBezTo>
                  <a:cubicBezTo>
                    <a:pt x="18" y="16"/>
                    <a:pt x="23" y="14"/>
                    <a:pt x="25" y="15"/>
                  </a:cubicBezTo>
                  <a:cubicBezTo>
                    <a:pt x="27" y="17"/>
                    <a:pt x="31" y="15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27" y="19"/>
                    <a:pt x="24" y="19"/>
                  </a:cubicBezTo>
                  <a:cubicBezTo>
                    <a:pt x="21" y="18"/>
                    <a:pt x="19" y="19"/>
                    <a:pt x="19" y="23"/>
                  </a:cubicBezTo>
                  <a:cubicBezTo>
                    <a:pt x="19" y="24"/>
                    <a:pt x="18" y="25"/>
                    <a:pt x="18" y="25"/>
                  </a:cubicBezTo>
                  <a:cubicBezTo>
                    <a:pt x="16" y="27"/>
                    <a:pt x="15" y="26"/>
                    <a:pt x="14" y="25"/>
                  </a:cubicBezTo>
                  <a:cubicBezTo>
                    <a:pt x="12" y="25"/>
                    <a:pt x="10" y="24"/>
                    <a:pt x="7" y="25"/>
                  </a:cubicBezTo>
                  <a:cubicBezTo>
                    <a:pt x="4" y="20"/>
                    <a:pt x="2" y="26"/>
                    <a:pt x="0" y="26"/>
                  </a:cubicBezTo>
                  <a:cubicBezTo>
                    <a:pt x="3" y="17"/>
                    <a:pt x="3" y="8"/>
                    <a:pt x="9" y="0"/>
                  </a:cubicBezTo>
                  <a:close/>
                </a:path>
              </a:pathLst>
            </a:custGeom>
            <a:solidFill>
              <a:srgbClr val="614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666"/>
            <p:cNvSpPr>
              <a:spLocks/>
            </p:cNvSpPr>
            <p:nvPr userDrawn="1"/>
          </p:nvSpPr>
          <p:spPr bwMode="auto">
            <a:xfrm>
              <a:off x="2909888" y="-1800225"/>
              <a:ext cx="63500" cy="41275"/>
            </a:xfrm>
            <a:custGeom>
              <a:avLst/>
              <a:gdLst>
                <a:gd name="T0" fmla="*/ 8 w 17"/>
                <a:gd name="T1" fmla="*/ 3 h 11"/>
                <a:gd name="T2" fmla="*/ 15 w 17"/>
                <a:gd name="T3" fmla="*/ 3 h 11"/>
                <a:gd name="T4" fmla="*/ 12 w 17"/>
                <a:gd name="T5" fmla="*/ 9 h 11"/>
                <a:gd name="T6" fmla="*/ 7 w 17"/>
                <a:gd name="T7" fmla="*/ 10 h 11"/>
                <a:gd name="T8" fmla="*/ 0 w 17"/>
                <a:gd name="T9" fmla="*/ 6 h 11"/>
                <a:gd name="T10" fmla="*/ 7 w 17"/>
                <a:gd name="T11" fmla="*/ 3 h 11"/>
                <a:gd name="T12" fmla="*/ 8 w 17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8" y="3"/>
                  </a:moveTo>
                  <a:cubicBezTo>
                    <a:pt x="11" y="1"/>
                    <a:pt x="13" y="0"/>
                    <a:pt x="15" y="3"/>
                  </a:cubicBezTo>
                  <a:cubicBezTo>
                    <a:pt x="17" y="7"/>
                    <a:pt x="12" y="6"/>
                    <a:pt x="12" y="9"/>
                  </a:cubicBezTo>
                  <a:cubicBezTo>
                    <a:pt x="11" y="11"/>
                    <a:pt x="9" y="10"/>
                    <a:pt x="7" y="10"/>
                  </a:cubicBezTo>
                  <a:cubicBezTo>
                    <a:pt x="4" y="10"/>
                    <a:pt x="0" y="11"/>
                    <a:pt x="0" y="6"/>
                  </a:cubicBezTo>
                  <a:cubicBezTo>
                    <a:pt x="0" y="1"/>
                    <a:pt x="4" y="4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lose/>
                </a:path>
              </a:pathLst>
            </a:custGeom>
            <a:solidFill>
              <a:srgbClr val="FD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667"/>
            <p:cNvSpPr>
              <a:spLocks/>
            </p:cNvSpPr>
            <p:nvPr userDrawn="1"/>
          </p:nvSpPr>
          <p:spPr bwMode="auto">
            <a:xfrm>
              <a:off x="3105150" y="-1766888"/>
              <a:ext cx="46038" cy="101600"/>
            </a:xfrm>
            <a:custGeom>
              <a:avLst/>
              <a:gdLst>
                <a:gd name="T0" fmla="*/ 4 w 12"/>
                <a:gd name="T1" fmla="*/ 24 h 27"/>
                <a:gd name="T2" fmla="*/ 3 w 12"/>
                <a:gd name="T3" fmla="*/ 27 h 27"/>
                <a:gd name="T4" fmla="*/ 4 w 12"/>
                <a:gd name="T5" fmla="*/ 5 h 27"/>
                <a:gd name="T6" fmla="*/ 0 w 12"/>
                <a:gd name="T7" fmla="*/ 6 h 27"/>
                <a:gd name="T8" fmla="*/ 5 w 12"/>
                <a:gd name="T9" fmla="*/ 2 h 27"/>
                <a:gd name="T10" fmla="*/ 12 w 12"/>
                <a:gd name="T11" fmla="*/ 2 h 27"/>
                <a:gd name="T12" fmla="*/ 4 w 12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4" y="24"/>
                  </a:moveTo>
                  <a:cubicBezTo>
                    <a:pt x="4" y="25"/>
                    <a:pt x="4" y="26"/>
                    <a:pt x="3" y="27"/>
                  </a:cubicBezTo>
                  <a:cubicBezTo>
                    <a:pt x="0" y="19"/>
                    <a:pt x="1" y="12"/>
                    <a:pt x="4" y="5"/>
                  </a:cubicBezTo>
                  <a:cubicBezTo>
                    <a:pt x="2" y="3"/>
                    <a:pt x="2" y="8"/>
                    <a:pt x="0" y="6"/>
                  </a:cubicBezTo>
                  <a:cubicBezTo>
                    <a:pt x="0" y="3"/>
                    <a:pt x="1" y="0"/>
                    <a:pt x="5" y="2"/>
                  </a:cubicBezTo>
                  <a:cubicBezTo>
                    <a:pt x="7" y="3"/>
                    <a:pt x="9" y="2"/>
                    <a:pt x="12" y="2"/>
                  </a:cubicBezTo>
                  <a:cubicBezTo>
                    <a:pt x="4" y="6"/>
                    <a:pt x="2" y="13"/>
                    <a:pt x="4" y="24"/>
                  </a:cubicBezTo>
                  <a:close/>
                </a:path>
              </a:pathLst>
            </a:custGeom>
            <a:solidFill>
              <a:srgbClr val="694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668"/>
            <p:cNvSpPr>
              <a:spLocks/>
            </p:cNvSpPr>
            <p:nvPr userDrawn="1"/>
          </p:nvSpPr>
          <p:spPr bwMode="auto">
            <a:xfrm>
              <a:off x="3098800" y="-1819275"/>
              <a:ext cx="55563" cy="52388"/>
            </a:xfrm>
            <a:custGeom>
              <a:avLst/>
              <a:gdLst>
                <a:gd name="T0" fmla="*/ 8 w 15"/>
                <a:gd name="T1" fmla="*/ 14 h 14"/>
                <a:gd name="T2" fmla="*/ 9 w 15"/>
                <a:gd name="T3" fmla="*/ 1 h 14"/>
                <a:gd name="T4" fmla="*/ 14 w 15"/>
                <a:gd name="T5" fmla="*/ 3 h 14"/>
                <a:gd name="T6" fmla="*/ 12 w 15"/>
                <a:gd name="T7" fmla="*/ 4 h 14"/>
                <a:gd name="T8" fmla="*/ 8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4" y="8"/>
                    <a:pt x="5" y="3"/>
                    <a:pt x="9" y="1"/>
                  </a:cubicBezTo>
                  <a:cubicBezTo>
                    <a:pt x="11" y="0"/>
                    <a:pt x="13" y="1"/>
                    <a:pt x="14" y="3"/>
                  </a:cubicBezTo>
                  <a:cubicBezTo>
                    <a:pt x="15" y="6"/>
                    <a:pt x="14" y="6"/>
                    <a:pt x="12" y="4"/>
                  </a:cubicBezTo>
                  <a:cubicBezTo>
                    <a:pt x="15" y="10"/>
                    <a:pt x="0" y="5"/>
                    <a:pt x="8" y="14"/>
                  </a:cubicBezTo>
                  <a:close/>
                </a:path>
              </a:pathLst>
            </a:custGeom>
            <a:solidFill>
              <a:srgbClr val="7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669"/>
            <p:cNvSpPr>
              <a:spLocks/>
            </p:cNvSpPr>
            <p:nvPr userDrawn="1"/>
          </p:nvSpPr>
          <p:spPr bwMode="auto">
            <a:xfrm>
              <a:off x="2901950" y="-1793875"/>
              <a:ext cx="52388" cy="42863"/>
            </a:xfrm>
            <a:custGeom>
              <a:avLst/>
              <a:gdLst>
                <a:gd name="T0" fmla="*/ 10 w 14"/>
                <a:gd name="T1" fmla="*/ 1 h 11"/>
                <a:gd name="T2" fmla="*/ 9 w 14"/>
                <a:gd name="T3" fmla="*/ 1 h 11"/>
                <a:gd name="T4" fmla="*/ 3 w 14"/>
                <a:gd name="T5" fmla="*/ 5 h 11"/>
                <a:gd name="T6" fmla="*/ 12 w 14"/>
                <a:gd name="T7" fmla="*/ 7 h 11"/>
                <a:gd name="T8" fmla="*/ 14 w 14"/>
                <a:gd name="T9" fmla="*/ 7 h 11"/>
                <a:gd name="T10" fmla="*/ 2 w 14"/>
                <a:gd name="T11" fmla="*/ 8 h 11"/>
                <a:gd name="T12" fmla="*/ 0 w 14"/>
                <a:gd name="T13" fmla="*/ 3 h 11"/>
                <a:gd name="T14" fmla="*/ 4 w 14"/>
                <a:gd name="T15" fmla="*/ 0 h 11"/>
                <a:gd name="T16" fmla="*/ 10 w 14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10" y="1"/>
                  </a:moveTo>
                  <a:cubicBezTo>
                    <a:pt x="10" y="1"/>
                    <a:pt x="10" y="1"/>
                    <a:pt x="9" y="1"/>
                  </a:cubicBezTo>
                  <a:cubicBezTo>
                    <a:pt x="8" y="3"/>
                    <a:pt x="1" y="0"/>
                    <a:pt x="3" y="5"/>
                  </a:cubicBezTo>
                  <a:cubicBezTo>
                    <a:pt x="4" y="9"/>
                    <a:pt x="8" y="7"/>
                    <a:pt x="12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0" y="11"/>
                    <a:pt x="6" y="9"/>
                    <a:pt x="2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lose/>
                </a:path>
              </a:pathLst>
            </a:custGeom>
            <a:solidFill>
              <a:srgbClr val="A58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670"/>
            <p:cNvSpPr>
              <a:spLocks/>
            </p:cNvSpPr>
            <p:nvPr userDrawn="1"/>
          </p:nvSpPr>
          <p:spPr bwMode="auto">
            <a:xfrm>
              <a:off x="2906713" y="-1901825"/>
              <a:ext cx="25400" cy="74613"/>
            </a:xfrm>
            <a:custGeom>
              <a:avLst/>
              <a:gdLst>
                <a:gd name="T0" fmla="*/ 0 w 7"/>
                <a:gd name="T1" fmla="*/ 20 h 20"/>
                <a:gd name="T2" fmla="*/ 1 w 7"/>
                <a:gd name="T3" fmla="*/ 0 h 20"/>
                <a:gd name="T4" fmla="*/ 1 w 7"/>
                <a:gd name="T5" fmla="*/ 2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cubicBezTo>
                    <a:pt x="3" y="13"/>
                    <a:pt x="6" y="7"/>
                    <a:pt x="1" y="0"/>
                  </a:cubicBezTo>
                  <a:cubicBezTo>
                    <a:pt x="7" y="6"/>
                    <a:pt x="7" y="1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F5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671"/>
            <p:cNvSpPr>
              <a:spLocks/>
            </p:cNvSpPr>
            <p:nvPr userDrawn="1"/>
          </p:nvSpPr>
          <p:spPr bwMode="auto">
            <a:xfrm>
              <a:off x="3000375" y="-1616075"/>
              <a:ext cx="52388" cy="4603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12 h 12"/>
                <a:gd name="T4" fmla="*/ 14 w 1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12" y="7"/>
                    <a:pt x="7" y="11"/>
                    <a:pt x="0" y="12"/>
                  </a:cubicBezTo>
                  <a:cubicBezTo>
                    <a:pt x="5" y="9"/>
                    <a:pt x="10" y="5"/>
                    <a:pt x="14" y="0"/>
                  </a:cubicBezTo>
                  <a:close/>
                </a:path>
              </a:pathLst>
            </a:custGeom>
            <a:solidFill>
              <a:srgbClr val="5B5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672"/>
            <p:cNvSpPr>
              <a:spLocks/>
            </p:cNvSpPr>
            <p:nvPr userDrawn="1"/>
          </p:nvSpPr>
          <p:spPr bwMode="auto">
            <a:xfrm>
              <a:off x="2887663" y="-1868488"/>
              <a:ext cx="14288" cy="26988"/>
            </a:xfrm>
            <a:custGeom>
              <a:avLst/>
              <a:gdLst>
                <a:gd name="T0" fmla="*/ 4 w 4"/>
                <a:gd name="T1" fmla="*/ 4 h 7"/>
                <a:gd name="T2" fmla="*/ 1 w 4"/>
                <a:gd name="T3" fmla="*/ 7 h 7"/>
                <a:gd name="T4" fmla="*/ 0 w 4"/>
                <a:gd name="T5" fmla="*/ 4 h 7"/>
                <a:gd name="T6" fmla="*/ 2 w 4"/>
                <a:gd name="T7" fmla="*/ 0 h 7"/>
                <a:gd name="T8" fmla="*/ 4 w 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4"/>
                  </a:moveTo>
                  <a:cubicBezTo>
                    <a:pt x="3" y="5"/>
                    <a:pt x="3" y="7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3" y="1"/>
                    <a:pt x="4" y="2"/>
                    <a:pt x="4" y="4"/>
                  </a:cubicBezTo>
                  <a:close/>
                </a:path>
              </a:pathLst>
            </a:custGeom>
            <a:solidFill>
              <a:srgbClr val="7F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673"/>
            <p:cNvSpPr>
              <a:spLocks/>
            </p:cNvSpPr>
            <p:nvPr userDrawn="1"/>
          </p:nvSpPr>
          <p:spPr bwMode="auto">
            <a:xfrm>
              <a:off x="2973388" y="-1687513"/>
              <a:ext cx="46038" cy="30163"/>
            </a:xfrm>
            <a:custGeom>
              <a:avLst/>
              <a:gdLst>
                <a:gd name="T0" fmla="*/ 10 w 12"/>
                <a:gd name="T1" fmla="*/ 4 h 8"/>
                <a:gd name="T2" fmla="*/ 0 w 12"/>
                <a:gd name="T3" fmla="*/ 5 h 8"/>
                <a:gd name="T4" fmla="*/ 12 w 12"/>
                <a:gd name="T5" fmla="*/ 0 h 8"/>
                <a:gd name="T6" fmla="*/ 10 w 12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0" y="4"/>
                  </a:moveTo>
                  <a:cubicBezTo>
                    <a:pt x="6" y="4"/>
                    <a:pt x="3" y="8"/>
                    <a:pt x="0" y="5"/>
                  </a:cubicBezTo>
                  <a:cubicBezTo>
                    <a:pt x="5" y="5"/>
                    <a:pt x="8" y="2"/>
                    <a:pt x="12" y="0"/>
                  </a:cubicBezTo>
                  <a:cubicBezTo>
                    <a:pt x="12" y="3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88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674"/>
            <p:cNvSpPr>
              <a:spLocks/>
            </p:cNvSpPr>
            <p:nvPr userDrawn="1"/>
          </p:nvSpPr>
          <p:spPr bwMode="auto">
            <a:xfrm>
              <a:off x="2895600" y="-1827213"/>
              <a:ext cx="25400" cy="26988"/>
            </a:xfrm>
            <a:custGeom>
              <a:avLst/>
              <a:gdLst>
                <a:gd name="T0" fmla="*/ 3 w 7"/>
                <a:gd name="T1" fmla="*/ 0 h 7"/>
                <a:gd name="T2" fmla="*/ 4 w 7"/>
                <a:gd name="T3" fmla="*/ 0 h 7"/>
                <a:gd name="T4" fmla="*/ 7 w 7"/>
                <a:gd name="T5" fmla="*/ 7 h 7"/>
                <a:gd name="T6" fmla="*/ 3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2" y="3"/>
                    <a:pt x="6" y="4"/>
                    <a:pt x="7" y="7"/>
                  </a:cubicBezTo>
                  <a:cubicBezTo>
                    <a:pt x="3" y="5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8F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675"/>
            <p:cNvSpPr>
              <a:spLocks/>
            </p:cNvSpPr>
            <p:nvPr userDrawn="1"/>
          </p:nvSpPr>
          <p:spPr bwMode="auto">
            <a:xfrm>
              <a:off x="2959100" y="-1871663"/>
              <a:ext cx="30163" cy="22225"/>
            </a:xfrm>
            <a:custGeom>
              <a:avLst/>
              <a:gdLst>
                <a:gd name="T0" fmla="*/ 8 w 8"/>
                <a:gd name="T1" fmla="*/ 5 h 6"/>
                <a:gd name="T2" fmla="*/ 0 w 8"/>
                <a:gd name="T3" fmla="*/ 6 h 6"/>
                <a:gd name="T4" fmla="*/ 8 w 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cubicBezTo>
                    <a:pt x="5" y="3"/>
                    <a:pt x="3" y="3"/>
                    <a:pt x="0" y="6"/>
                  </a:cubicBezTo>
                  <a:cubicBezTo>
                    <a:pt x="3" y="1"/>
                    <a:pt x="4" y="0"/>
                    <a:pt x="8" y="5"/>
                  </a:cubicBezTo>
                  <a:close/>
                </a:path>
              </a:pathLst>
            </a:custGeom>
            <a:solidFill>
              <a:srgbClr val="8A5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676"/>
            <p:cNvSpPr>
              <a:spLocks/>
            </p:cNvSpPr>
            <p:nvPr userDrawn="1"/>
          </p:nvSpPr>
          <p:spPr bwMode="auto">
            <a:xfrm>
              <a:off x="1138238" y="-1800225"/>
              <a:ext cx="44450" cy="150813"/>
            </a:xfrm>
            <a:custGeom>
              <a:avLst/>
              <a:gdLst>
                <a:gd name="T0" fmla="*/ 2 w 12"/>
                <a:gd name="T1" fmla="*/ 1 h 40"/>
                <a:gd name="T2" fmla="*/ 3 w 12"/>
                <a:gd name="T3" fmla="*/ 0 h 40"/>
                <a:gd name="T4" fmla="*/ 6 w 12"/>
                <a:gd name="T5" fmla="*/ 38 h 40"/>
                <a:gd name="T6" fmla="*/ 4 w 12"/>
                <a:gd name="T7" fmla="*/ 40 h 40"/>
                <a:gd name="T8" fmla="*/ 4 w 12"/>
                <a:gd name="T9" fmla="*/ 38 h 40"/>
                <a:gd name="T10" fmla="*/ 4 w 12"/>
                <a:gd name="T11" fmla="*/ 29 h 40"/>
                <a:gd name="T12" fmla="*/ 2 w 12"/>
                <a:gd name="T13" fmla="*/ 8 h 40"/>
                <a:gd name="T14" fmla="*/ 2 w 12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0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7" y="12"/>
                    <a:pt x="12" y="25"/>
                    <a:pt x="6" y="38"/>
                  </a:cubicBezTo>
                  <a:cubicBezTo>
                    <a:pt x="5" y="39"/>
                    <a:pt x="5" y="39"/>
                    <a:pt x="4" y="40"/>
                  </a:cubicBezTo>
                  <a:cubicBezTo>
                    <a:pt x="4" y="39"/>
                    <a:pt x="4" y="39"/>
                    <a:pt x="4" y="38"/>
                  </a:cubicBezTo>
                  <a:cubicBezTo>
                    <a:pt x="2" y="35"/>
                    <a:pt x="4" y="32"/>
                    <a:pt x="4" y="29"/>
                  </a:cubicBezTo>
                  <a:cubicBezTo>
                    <a:pt x="6" y="22"/>
                    <a:pt x="3" y="15"/>
                    <a:pt x="2" y="8"/>
                  </a:cubicBezTo>
                  <a:cubicBezTo>
                    <a:pt x="1" y="6"/>
                    <a:pt x="0" y="4"/>
                    <a:pt x="2" y="1"/>
                  </a:cubicBezTo>
                  <a:close/>
                </a:path>
              </a:pathLst>
            </a:custGeom>
            <a:solidFill>
              <a:srgbClr val="A23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677"/>
            <p:cNvSpPr>
              <a:spLocks/>
            </p:cNvSpPr>
            <p:nvPr userDrawn="1"/>
          </p:nvSpPr>
          <p:spPr bwMode="auto">
            <a:xfrm>
              <a:off x="1204913" y="-1522413"/>
              <a:ext cx="117475" cy="249238"/>
            </a:xfrm>
            <a:custGeom>
              <a:avLst/>
              <a:gdLst>
                <a:gd name="T0" fmla="*/ 17 w 31"/>
                <a:gd name="T1" fmla="*/ 61 h 66"/>
                <a:gd name="T2" fmla="*/ 4 w 31"/>
                <a:gd name="T3" fmla="*/ 64 h 66"/>
                <a:gd name="T4" fmla="*/ 12 w 31"/>
                <a:gd name="T5" fmla="*/ 58 h 66"/>
                <a:gd name="T6" fmla="*/ 7 w 31"/>
                <a:gd name="T7" fmla="*/ 59 h 66"/>
                <a:gd name="T8" fmla="*/ 3 w 31"/>
                <a:gd name="T9" fmla="*/ 56 h 66"/>
                <a:gd name="T10" fmla="*/ 0 w 31"/>
                <a:gd name="T11" fmla="*/ 28 h 66"/>
                <a:gd name="T12" fmla="*/ 2 w 31"/>
                <a:gd name="T13" fmla="*/ 0 h 66"/>
                <a:gd name="T14" fmla="*/ 8 w 31"/>
                <a:gd name="T15" fmla="*/ 4 h 66"/>
                <a:gd name="T16" fmla="*/ 20 w 31"/>
                <a:gd name="T17" fmla="*/ 23 h 66"/>
                <a:gd name="T18" fmla="*/ 20 w 31"/>
                <a:gd name="T19" fmla="*/ 23 h 66"/>
                <a:gd name="T20" fmla="*/ 26 w 31"/>
                <a:gd name="T21" fmla="*/ 37 h 66"/>
                <a:gd name="T22" fmla="*/ 26 w 31"/>
                <a:gd name="T23" fmla="*/ 39 h 66"/>
                <a:gd name="T24" fmla="*/ 24 w 31"/>
                <a:gd name="T25" fmla="*/ 57 h 66"/>
                <a:gd name="T26" fmla="*/ 17 w 31"/>
                <a:gd name="T27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6">
                  <a:moveTo>
                    <a:pt x="17" y="61"/>
                  </a:moveTo>
                  <a:cubicBezTo>
                    <a:pt x="13" y="62"/>
                    <a:pt x="9" y="66"/>
                    <a:pt x="4" y="64"/>
                  </a:cubicBezTo>
                  <a:cubicBezTo>
                    <a:pt x="5" y="60"/>
                    <a:pt x="10" y="61"/>
                    <a:pt x="12" y="58"/>
                  </a:cubicBezTo>
                  <a:cubicBezTo>
                    <a:pt x="10" y="57"/>
                    <a:pt x="9" y="59"/>
                    <a:pt x="7" y="59"/>
                  </a:cubicBezTo>
                  <a:cubicBezTo>
                    <a:pt x="4" y="60"/>
                    <a:pt x="3" y="59"/>
                    <a:pt x="3" y="56"/>
                  </a:cubicBezTo>
                  <a:cubicBezTo>
                    <a:pt x="2" y="47"/>
                    <a:pt x="0" y="37"/>
                    <a:pt x="0" y="28"/>
                  </a:cubicBezTo>
                  <a:cubicBezTo>
                    <a:pt x="0" y="19"/>
                    <a:pt x="2" y="10"/>
                    <a:pt x="2" y="0"/>
                  </a:cubicBezTo>
                  <a:cubicBezTo>
                    <a:pt x="5" y="0"/>
                    <a:pt x="6" y="3"/>
                    <a:pt x="8" y="4"/>
                  </a:cubicBezTo>
                  <a:cubicBezTo>
                    <a:pt x="12" y="10"/>
                    <a:pt x="16" y="17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8"/>
                    <a:pt x="25" y="32"/>
                    <a:pt x="26" y="37"/>
                  </a:cubicBezTo>
                  <a:cubicBezTo>
                    <a:pt x="26" y="38"/>
                    <a:pt x="26" y="38"/>
                    <a:pt x="26" y="39"/>
                  </a:cubicBezTo>
                  <a:cubicBezTo>
                    <a:pt x="27" y="45"/>
                    <a:pt x="31" y="52"/>
                    <a:pt x="24" y="57"/>
                  </a:cubicBezTo>
                  <a:cubicBezTo>
                    <a:pt x="22" y="59"/>
                    <a:pt x="19" y="60"/>
                    <a:pt x="17" y="61"/>
                  </a:cubicBezTo>
                  <a:close/>
                </a:path>
              </a:pathLst>
            </a:custGeom>
            <a:solidFill>
              <a:srgbClr val="F19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678"/>
            <p:cNvSpPr>
              <a:spLocks/>
            </p:cNvSpPr>
            <p:nvPr userDrawn="1"/>
          </p:nvSpPr>
          <p:spPr bwMode="auto">
            <a:xfrm>
              <a:off x="798513" y="-1778000"/>
              <a:ext cx="76200" cy="98425"/>
            </a:xfrm>
            <a:custGeom>
              <a:avLst/>
              <a:gdLst>
                <a:gd name="T0" fmla="*/ 7 w 20"/>
                <a:gd name="T1" fmla="*/ 24 h 26"/>
                <a:gd name="T2" fmla="*/ 1 w 20"/>
                <a:gd name="T3" fmla="*/ 10 h 26"/>
                <a:gd name="T4" fmla="*/ 7 w 20"/>
                <a:gd name="T5" fmla="*/ 2 h 26"/>
                <a:gd name="T6" fmla="*/ 15 w 20"/>
                <a:gd name="T7" fmla="*/ 6 h 26"/>
                <a:gd name="T8" fmla="*/ 14 w 20"/>
                <a:gd name="T9" fmla="*/ 24 h 26"/>
                <a:gd name="T10" fmla="*/ 13 w 20"/>
                <a:gd name="T11" fmla="*/ 25 h 26"/>
                <a:gd name="T12" fmla="*/ 7 w 20"/>
                <a:gd name="T1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">
                  <a:moveTo>
                    <a:pt x="7" y="24"/>
                  </a:moveTo>
                  <a:cubicBezTo>
                    <a:pt x="4" y="20"/>
                    <a:pt x="0" y="16"/>
                    <a:pt x="1" y="10"/>
                  </a:cubicBezTo>
                  <a:cubicBezTo>
                    <a:pt x="2" y="6"/>
                    <a:pt x="3" y="3"/>
                    <a:pt x="7" y="2"/>
                  </a:cubicBezTo>
                  <a:cubicBezTo>
                    <a:pt x="11" y="0"/>
                    <a:pt x="13" y="3"/>
                    <a:pt x="15" y="6"/>
                  </a:cubicBezTo>
                  <a:cubicBezTo>
                    <a:pt x="20" y="12"/>
                    <a:pt x="17" y="19"/>
                    <a:pt x="14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6"/>
                    <a:pt x="9" y="25"/>
                    <a:pt x="7" y="24"/>
                  </a:cubicBezTo>
                  <a:close/>
                </a:path>
              </a:pathLst>
            </a:custGeom>
            <a:solidFill>
              <a:srgbClr val="318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679"/>
            <p:cNvSpPr>
              <a:spLocks/>
            </p:cNvSpPr>
            <p:nvPr userDrawn="1"/>
          </p:nvSpPr>
          <p:spPr bwMode="auto">
            <a:xfrm>
              <a:off x="836613" y="-1793875"/>
              <a:ext cx="71438" cy="120650"/>
            </a:xfrm>
            <a:custGeom>
              <a:avLst/>
              <a:gdLst>
                <a:gd name="T0" fmla="*/ 15 w 19"/>
                <a:gd name="T1" fmla="*/ 13 h 32"/>
                <a:gd name="T2" fmla="*/ 15 w 19"/>
                <a:gd name="T3" fmla="*/ 28 h 32"/>
                <a:gd name="T4" fmla="*/ 4 w 19"/>
                <a:gd name="T5" fmla="*/ 31 h 32"/>
                <a:gd name="T6" fmla="*/ 4 w 19"/>
                <a:gd name="T7" fmla="*/ 28 h 32"/>
                <a:gd name="T8" fmla="*/ 4 w 19"/>
                <a:gd name="T9" fmla="*/ 28 h 32"/>
                <a:gd name="T10" fmla="*/ 11 w 19"/>
                <a:gd name="T11" fmla="*/ 18 h 32"/>
                <a:gd name="T12" fmla="*/ 2 w 19"/>
                <a:gd name="T13" fmla="*/ 3 h 32"/>
                <a:gd name="T14" fmla="*/ 0 w 19"/>
                <a:gd name="T15" fmla="*/ 3 h 32"/>
                <a:gd name="T16" fmla="*/ 9 w 19"/>
                <a:gd name="T17" fmla="*/ 3 h 32"/>
                <a:gd name="T18" fmla="*/ 9 w 19"/>
                <a:gd name="T19" fmla="*/ 3 h 32"/>
                <a:gd name="T20" fmla="*/ 15 w 19"/>
                <a:gd name="T2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2">
                  <a:moveTo>
                    <a:pt x="15" y="13"/>
                  </a:moveTo>
                  <a:cubicBezTo>
                    <a:pt x="19" y="18"/>
                    <a:pt x="14" y="23"/>
                    <a:pt x="15" y="28"/>
                  </a:cubicBezTo>
                  <a:cubicBezTo>
                    <a:pt x="12" y="31"/>
                    <a:pt x="8" y="31"/>
                    <a:pt x="4" y="31"/>
                  </a:cubicBezTo>
                  <a:cubicBezTo>
                    <a:pt x="3" y="32"/>
                    <a:pt x="3" y="30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0" y="28"/>
                    <a:pt x="11" y="23"/>
                    <a:pt x="11" y="18"/>
                  </a:cubicBezTo>
                  <a:cubicBezTo>
                    <a:pt x="12" y="12"/>
                    <a:pt x="8" y="5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3" y="0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6"/>
                    <a:pt x="13" y="10"/>
                    <a:pt x="15" y="13"/>
                  </a:cubicBezTo>
                  <a:close/>
                </a:path>
              </a:pathLst>
            </a:custGeom>
            <a:solidFill>
              <a:srgbClr val="449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680"/>
            <p:cNvSpPr>
              <a:spLocks/>
            </p:cNvSpPr>
            <p:nvPr userDrawn="1"/>
          </p:nvSpPr>
          <p:spPr bwMode="auto">
            <a:xfrm>
              <a:off x="2571750" y="-1758950"/>
              <a:ext cx="41275" cy="41275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7 h 11"/>
                <a:gd name="T4" fmla="*/ 5 w 11"/>
                <a:gd name="T5" fmla="*/ 1 h 11"/>
                <a:gd name="T6" fmla="*/ 9 w 11"/>
                <a:gd name="T7" fmla="*/ 5 h 11"/>
                <a:gd name="T8" fmla="*/ 7 w 11"/>
                <a:gd name="T9" fmla="*/ 8 h 11"/>
                <a:gd name="T10" fmla="*/ 0 w 11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10"/>
                    <a:pt x="0" y="8"/>
                    <a:pt x="0" y="7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7" y="0"/>
                    <a:pt x="11" y="4"/>
                    <a:pt x="9" y="5"/>
                  </a:cubicBezTo>
                  <a:cubicBezTo>
                    <a:pt x="7" y="6"/>
                    <a:pt x="8" y="7"/>
                    <a:pt x="7" y="8"/>
                  </a:cubicBezTo>
                  <a:cubicBezTo>
                    <a:pt x="4" y="8"/>
                    <a:pt x="3" y="11"/>
                    <a:pt x="0" y="11"/>
                  </a:cubicBezTo>
                  <a:close/>
                </a:path>
              </a:pathLst>
            </a:custGeom>
            <a:solidFill>
              <a:srgbClr val="8A5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681"/>
            <p:cNvSpPr>
              <a:spLocks/>
            </p:cNvSpPr>
            <p:nvPr userDrawn="1"/>
          </p:nvSpPr>
          <p:spPr bwMode="auto">
            <a:xfrm>
              <a:off x="2363788" y="-1739900"/>
              <a:ext cx="57150" cy="41275"/>
            </a:xfrm>
            <a:custGeom>
              <a:avLst/>
              <a:gdLst>
                <a:gd name="T0" fmla="*/ 15 w 15"/>
                <a:gd name="T1" fmla="*/ 8 h 11"/>
                <a:gd name="T2" fmla="*/ 6 w 15"/>
                <a:gd name="T3" fmla="*/ 10 h 11"/>
                <a:gd name="T4" fmla="*/ 0 w 15"/>
                <a:gd name="T5" fmla="*/ 5 h 11"/>
                <a:gd name="T6" fmla="*/ 5 w 15"/>
                <a:gd name="T7" fmla="*/ 2 h 11"/>
                <a:gd name="T8" fmla="*/ 12 w 15"/>
                <a:gd name="T9" fmla="*/ 1 h 11"/>
                <a:gd name="T10" fmla="*/ 12 w 15"/>
                <a:gd name="T11" fmla="*/ 2 h 11"/>
                <a:gd name="T12" fmla="*/ 5 w 15"/>
                <a:gd name="T13" fmla="*/ 6 h 11"/>
                <a:gd name="T14" fmla="*/ 14 w 15"/>
                <a:gd name="T15" fmla="*/ 7 h 11"/>
                <a:gd name="T16" fmla="*/ 15 w 15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5" y="8"/>
                  </a:moveTo>
                  <a:cubicBezTo>
                    <a:pt x="13" y="11"/>
                    <a:pt x="9" y="10"/>
                    <a:pt x="6" y="10"/>
                  </a:cubicBezTo>
                  <a:cubicBezTo>
                    <a:pt x="2" y="10"/>
                    <a:pt x="0" y="9"/>
                    <a:pt x="0" y="5"/>
                  </a:cubicBezTo>
                  <a:cubicBezTo>
                    <a:pt x="0" y="2"/>
                    <a:pt x="3" y="2"/>
                    <a:pt x="5" y="2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1" y="4"/>
                    <a:pt x="7" y="4"/>
                    <a:pt x="5" y="6"/>
                  </a:cubicBezTo>
                  <a:cubicBezTo>
                    <a:pt x="8" y="8"/>
                    <a:pt x="11" y="6"/>
                    <a:pt x="14" y="7"/>
                  </a:cubicBezTo>
                  <a:cubicBezTo>
                    <a:pt x="14" y="7"/>
                    <a:pt x="15" y="7"/>
                    <a:pt x="15" y="8"/>
                  </a:cubicBezTo>
                  <a:close/>
                </a:path>
              </a:pathLst>
            </a:custGeom>
            <a:solidFill>
              <a:srgbClr val="A37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682"/>
            <p:cNvSpPr>
              <a:spLocks/>
            </p:cNvSpPr>
            <p:nvPr userDrawn="1"/>
          </p:nvSpPr>
          <p:spPr bwMode="auto">
            <a:xfrm>
              <a:off x="2571750" y="-1751013"/>
              <a:ext cx="25400" cy="47625"/>
            </a:xfrm>
            <a:custGeom>
              <a:avLst/>
              <a:gdLst>
                <a:gd name="T0" fmla="*/ 0 w 7"/>
                <a:gd name="T1" fmla="*/ 9 h 13"/>
                <a:gd name="T2" fmla="*/ 7 w 7"/>
                <a:gd name="T3" fmla="*/ 6 h 13"/>
                <a:gd name="T4" fmla="*/ 0 w 7"/>
                <a:gd name="T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0" y="9"/>
                  </a:moveTo>
                  <a:cubicBezTo>
                    <a:pt x="2" y="8"/>
                    <a:pt x="2" y="0"/>
                    <a:pt x="7" y="6"/>
                  </a:cubicBezTo>
                  <a:cubicBezTo>
                    <a:pt x="5" y="8"/>
                    <a:pt x="4" y="13"/>
                    <a:pt x="0" y="9"/>
                  </a:cubicBezTo>
                  <a:close/>
                </a:path>
              </a:pathLst>
            </a:custGeom>
            <a:solidFill>
              <a:srgbClr val="CE8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683"/>
            <p:cNvSpPr>
              <a:spLocks/>
            </p:cNvSpPr>
            <p:nvPr userDrawn="1"/>
          </p:nvSpPr>
          <p:spPr bwMode="auto">
            <a:xfrm>
              <a:off x="2311400" y="-1660525"/>
              <a:ext cx="41275" cy="41275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0 h 11"/>
                <a:gd name="T4" fmla="*/ 11 w 11"/>
                <a:gd name="T5" fmla="*/ 11 h 11"/>
                <a:gd name="T6" fmla="*/ 0 w 1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4" y="5"/>
                    <a:pt x="9" y="6"/>
                    <a:pt x="11" y="11"/>
                  </a:cubicBezTo>
                  <a:cubicBezTo>
                    <a:pt x="6" y="9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80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684"/>
            <p:cNvSpPr>
              <a:spLocks/>
            </p:cNvSpPr>
            <p:nvPr userDrawn="1"/>
          </p:nvSpPr>
          <p:spPr bwMode="auto">
            <a:xfrm>
              <a:off x="2432050" y="-1630363"/>
              <a:ext cx="44450" cy="25400"/>
            </a:xfrm>
            <a:custGeom>
              <a:avLst/>
              <a:gdLst>
                <a:gd name="T0" fmla="*/ 9 w 12"/>
                <a:gd name="T1" fmla="*/ 4 h 7"/>
                <a:gd name="T2" fmla="*/ 0 w 12"/>
                <a:gd name="T3" fmla="*/ 5 h 7"/>
                <a:gd name="T4" fmla="*/ 11 w 12"/>
                <a:gd name="T5" fmla="*/ 0 h 7"/>
                <a:gd name="T6" fmla="*/ 9 w 1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6" y="4"/>
                    <a:pt x="3" y="7"/>
                    <a:pt x="0" y="5"/>
                  </a:cubicBezTo>
                  <a:cubicBezTo>
                    <a:pt x="3" y="3"/>
                    <a:pt x="8" y="3"/>
                    <a:pt x="11" y="0"/>
                  </a:cubicBezTo>
                  <a:cubicBezTo>
                    <a:pt x="12" y="3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915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685"/>
            <p:cNvSpPr>
              <a:spLocks/>
            </p:cNvSpPr>
            <p:nvPr userDrawn="1"/>
          </p:nvSpPr>
          <p:spPr bwMode="auto">
            <a:xfrm>
              <a:off x="2409825" y="-1751013"/>
              <a:ext cx="25400" cy="41275"/>
            </a:xfrm>
            <a:custGeom>
              <a:avLst/>
              <a:gdLst>
                <a:gd name="T0" fmla="*/ 0 w 7"/>
                <a:gd name="T1" fmla="*/ 4 h 11"/>
                <a:gd name="T2" fmla="*/ 5 w 7"/>
                <a:gd name="T3" fmla="*/ 4 h 11"/>
                <a:gd name="T4" fmla="*/ 3 w 7"/>
                <a:gd name="T5" fmla="*/ 11 h 11"/>
                <a:gd name="T6" fmla="*/ 2 w 7"/>
                <a:gd name="T7" fmla="*/ 10 h 11"/>
                <a:gd name="T8" fmla="*/ 0 w 7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cubicBezTo>
                    <a:pt x="2" y="0"/>
                    <a:pt x="3" y="2"/>
                    <a:pt x="5" y="4"/>
                  </a:cubicBezTo>
                  <a:cubicBezTo>
                    <a:pt x="7" y="6"/>
                    <a:pt x="5" y="9"/>
                    <a:pt x="3" y="11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1" y="8"/>
                    <a:pt x="2" y="5"/>
                    <a:pt x="0" y="4"/>
                  </a:cubicBezTo>
                  <a:close/>
                </a:path>
              </a:pathLst>
            </a:custGeom>
            <a:solidFill>
              <a:srgbClr val="A37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686"/>
            <p:cNvSpPr>
              <a:spLocks/>
            </p:cNvSpPr>
            <p:nvPr userDrawn="1"/>
          </p:nvSpPr>
          <p:spPr bwMode="auto">
            <a:xfrm>
              <a:off x="2344738" y="-1808163"/>
              <a:ext cx="19050" cy="26988"/>
            </a:xfrm>
            <a:custGeom>
              <a:avLst/>
              <a:gdLst>
                <a:gd name="T0" fmla="*/ 2 w 5"/>
                <a:gd name="T1" fmla="*/ 0 h 7"/>
                <a:gd name="T2" fmla="*/ 3 w 5"/>
                <a:gd name="T3" fmla="*/ 7 h 7"/>
                <a:gd name="T4" fmla="*/ 2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5" y="3"/>
                    <a:pt x="5" y="5"/>
                    <a:pt x="3" y="7"/>
                  </a:cubicBezTo>
                  <a:cubicBezTo>
                    <a:pt x="0" y="5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67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687"/>
            <p:cNvSpPr>
              <a:spLocks/>
            </p:cNvSpPr>
            <p:nvPr userDrawn="1"/>
          </p:nvSpPr>
          <p:spPr bwMode="auto">
            <a:xfrm>
              <a:off x="2435225" y="-1793875"/>
              <a:ext cx="19050" cy="26988"/>
            </a:xfrm>
            <a:custGeom>
              <a:avLst/>
              <a:gdLst>
                <a:gd name="T0" fmla="*/ 2 w 5"/>
                <a:gd name="T1" fmla="*/ 0 h 7"/>
                <a:gd name="T2" fmla="*/ 3 w 5"/>
                <a:gd name="T3" fmla="*/ 7 h 7"/>
                <a:gd name="T4" fmla="*/ 2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5" y="2"/>
                    <a:pt x="5" y="5"/>
                    <a:pt x="3" y="7"/>
                  </a:cubicBezTo>
                  <a:cubicBezTo>
                    <a:pt x="0" y="5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673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688"/>
            <p:cNvSpPr>
              <a:spLocks/>
            </p:cNvSpPr>
            <p:nvPr userDrawn="1"/>
          </p:nvSpPr>
          <p:spPr bwMode="auto">
            <a:xfrm>
              <a:off x="1544638" y="-2293938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7 w 16"/>
                <a:gd name="T3" fmla="*/ 0 h 16"/>
                <a:gd name="T4" fmla="*/ 16 w 16"/>
                <a:gd name="T5" fmla="*/ 8 h 16"/>
                <a:gd name="T6" fmla="*/ 8 w 16"/>
                <a:gd name="T7" fmla="*/ 15 h 16"/>
                <a:gd name="T8" fmla="*/ 0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1" y="4"/>
                    <a:pt x="3" y="1"/>
                    <a:pt x="7" y="0"/>
                  </a:cubicBezTo>
                  <a:cubicBezTo>
                    <a:pt x="12" y="0"/>
                    <a:pt x="15" y="3"/>
                    <a:pt x="16" y="8"/>
                  </a:cubicBezTo>
                  <a:cubicBezTo>
                    <a:pt x="16" y="13"/>
                    <a:pt x="12" y="15"/>
                    <a:pt x="8" y="15"/>
                  </a:cubicBezTo>
                  <a:cubicBezTo>
                    <a:pt x="3" y="16"/>
                    <a:pt x="1" y="13"/>
                    <a:pt x="0" y="8"/>
                  </a:cubicBezTo>
                  <a:close/>
                </a:path>
              </a:pathLst>
            </a:custGeom>
            <a:solidFill>
              <a:srgbClr val="EE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689"/>
            <p:cNvSpPr>
              <a:spLocks/>
            </p:cNvSpPr>
            <p:nvPr userDrawn="1"/>
          </p:nvSpPr>
          <p:spPr bwMode="auto">
            <a:xfrm>
              <a:off x="1616075" y="-2257425"/>
              <a:ext cx="66675" cy="38100"/>
            </a:xfrm>
            <a:custGeom>
              <a:avLst/>
              <a:gdLst>
                <a:gd name="T0" fmla="*/ 1 w 18"/>
                <a:gd name="T1" fmla="*/ 7 h 10"/>
                <a:gd name="T2" fmla="*/ 6 w 18"/>
                <a:gd name="T3" fmla="*/ 1 h 10"/>
                <a:gd name="T4" fmla="*/ 10 w 18"/>
                <a:gd name="T5" fmla="*/ 1 h 10"/>
                <a:gd name="T6" fmla="*/ 17 w 18"/>
                <a:gd name="T7" fmla="*/ 4 h 10"/>
                <a:gd name="T8" fmla="*/ 12 w 18"/>
                <a:gd name="T9" fmla="*/ 10 h 10"/>
                <a:gd name="T10" fmla="*/ 1 w 18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" y="7"/>
                  </a:moveTo>
                  <a:cubicBezTo>
                    <a:pt x="0" y="3"/>
                    <a:pt x="1" y="0"/>
                    <a:pt x="6" y="1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3" y="1"/>
                    <a:pt x="16" y="0"/>
                    <a:pt x="17" y="4"/>
                  </a:cubicBezTo>
                  <a:cubicBezTo>
                    <a:pt x="18" y="7"/>
                    <a:pt x="15" y="9"/>
                    <a:pt x="12" y="10"/>
                  </a:cubicBezTo>
                  <a:cubicBezTo>
                    <a:pt x="8" y="9"/>
                    <a:pt x="5" y="7"/>
                    <a:pt x="1" y="7"/>
                  </a:cubicBezTo>
                  <a:close/>
                </a:path>
              </a:pathLst>
            </a:custGeom>
            <a:solidFill>
              <a:srgbClr val="77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690"/>
            <p:cNvSpPr>
              <a:spLocks/>
            </p:cNvSpPr>
            <p:nvPr userDrawn="1"/>
          </p:nvSpPr>
          <p:spPr bwMode="auto">
            <a:xfrm>
              <a:off x="1443038" y="-2279650"/>
              <a:ext cx="36513" cy="52388"/>
            </a:xfrm>
            <a:custGeom>
              <a:avLst/>
              <a:gdLst>
                <a:gd name="T0" fmla="*/ 0 w 10"/>
                <a:gd name="T1" fmla="*/ 6 h 14"/>
                <a:gd name="T2" fmla="*/ 0 w 10"/>
                <a:gd name="T3" fmla="*/ 2 h 14"/>
                <a:gd name="T4" fmla="*/ 5 w 10"/>
                <a:gd name="T5" fmla="*/ 2 h 14"/>
                <a:gd name="T6" fmla="*/ 8 w 10"/>
                <a:gd name="T7" fmla="*/ 14 h 14"/>
                <a:gd name="T8" fmla="*/ 7 w 10"/>
                <a:gd name="T9" fmla="*/ 14 h 14"/>
                <a:gd name="T10" fmla="*/ 0 w 10"/>
                <a:gd name="T1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0" y="6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2" y="2"/>
                    <a:pt x="3" y="0"/>
                    <a:pt x="5" y="2"/>
                  </a:cubicBezTo>
                  <a:cubicBezTo>
                    <a:pt x="9" y="5"/>
                    <a:pt x="10" y="9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9"/>
                    <a:pt x="3" y="8"/>
                    <a:pt x="0" y="6"/>
                  </a:cubicBezTo>
                  <a:close/>
                </a:path>
              </a:pathLst>
            </a:custGeom>
            <a:solidFill>
              <a:srgbClr val="8D5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691"/>
            <p:cNvSpPr>
              <a:spLocks/>
            </p:cNvSpPr>
            <p:nvPr userDrawn="1"/>
          </p:nvSpPr>
          <p:spPr bwMode="auto">
            <a:xfrm>
              <a:off x="1619250" y="-2241550"/>
              <a:ext cx="41275" cy="30163"/>
            </a:xfrm>
            <a:custGeom>
              <a:avLst/>
              <a:gdLst>
                <a:gd name="T0" fmla="*/ 0 w 11"/>
                <a:gd name="T1" fmla="*/ 3 h 8"/>
                <a:gd name="T2" fmla="*/ 11 w 11"/>
                <a:gd name="T3" fmla="*/ 6 h 8"/>
                <a:gd name="T4" fmla="*/ 0 w 11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cubicBezTo>
                    <a:pt x="5" y="0"/>
                    <a:pt x="8" y="2"/>
                    <a:pt x="11" y="6"/>
                  </a:cubicBezTo>
                  <a:cubicBezTo>
                    <a:pt x="7" y="8"/>
                    <a:pt x="3" y="7"/>
                    <a:pt x="0" y="3"/>
                  </a:cubicBezTo>
                  <a:close/>
                </a:path>
              </a:pathLst>
            </a:custGeom>
            <a:solidFill>
              <a:srgbClr val="BC5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692"/>
            <p:cNvSpPr>
              <a:spLocks/>
            </p:cNvSpPr>
            <p:nvPr userDrawn="1"/>
          </p:nvSpPr>
          <p:spPr bwMode="auto">
            <a:xfrm>
              <a:off x="1657350" y="-2343150"/>
              <a:ext cx="22225" cy="71438"/>
            </a:xfrm>
            <a:custGeom>
              <a:avLst/>
              <a:gdLst>
                <a:gd name="T0" fmla="*/ 6 w 6"/>
                <a:gd name="T1" fmla="*/ 19 h 19"/>
                <a:gd name="T2" fmla="*/ 1 w 6"/>
                <a:gd name="T3" fmla="*/ 5 h 19"/>
                <a:gd name="T4" fmla="*/ 2 w 6"/>
                <a:gd name="T5" fmla="*/ 0 h 19"/>
                <a:gd name="T6" fmla="*/ 6 w 6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9">
                  <a:moveTo>
                    <a:pt x="6" y="19"/>
                  </a:moveTo>
                  <a:cubicBezTo>
                    <a:pt x="5" y="14"/>
                    <a:pt x="0" y="11"/>
                    <a:pt x="1" y="5"/>
                  </a:cubicBezTo>
                  <a:cubicBezTo>
                    <a:pt x="1" y="3"/>
                    <a:pt x="1" y="1"/>
                    <a:pt x="2" y="0"/>
                  </a:cubicBezTo>
                  <a:cubicBezTo>
                    <a:pt x="0" y="7"/>
                    <a:pt x="6" y="13"/>
                    <a:pt x="6" y="19"/>
                  </a:cubicBezTo>
                  <a:close/>
                </a:path>
              </a:pathLst>
            </a:custGeom>
            <a:solidFill>
              <a:srgbClr val="84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693"/>
            <p:cNvSpPr>
              <a:spLocks/>
            </p:cNvSpPr>
            <p:nvPr userDrawn="1"/>
          </p:nvSpPr>
          <p:spPr bwMode="auto">
            <a:xfrm>
              <a:off x="2967038" y="-1371600"/>
              <a:ext cx="258763" cy="114300"/>
            </a:xfrm>
            <a:custGeom>
              <a:avLst/>
              <a:gdLst>
                <a:gd name="T0" fmla="*/ 0 w 69"/>
                <a:gd name="T1" fmla="*/ 5 h 30"/>
                <a:gd name="T2" fmla="*/ 7 w 69"/>
                <a:gd name="T3" fmla="*/ 5 h 30"/>
                <a:gd name="T4" fmla="*/ 11 w 69"/>
                <a:gd name="T5" fmla="*/ 5 h 30"/>
                <a:gd name="T6" fmla="*/ 19 w 69"/>
                <a:gd name="T7" fmla="*/ 3 h 30"/>
                <a:gd name="T8" fmla="*/ 24 w 69"/>
                <a:gd name="T9" fmla="*/ 1 h 30"/>
                <a:gd name="T10" fmla="*/ 32 w 69"/>
                <a:gd name="T11" fmla="*/ 13 h 30"/>
                <a:gd name="T12" fmla="*/ 41 w 69"/>
                <a:gd name="T13" fmla="*/ 20 h 30"/>
                <a:gd name="T14" fmla="*/ 50 w 69"/>
                <a:gd name="T15" fmla="*/ 21 h 30"/>
                <a:gd name="T16" fmla="*/ 56 w 69"/>
                <a:gd name="T17" fmla="*/ 20 h 30"/>
                <a:gd name="T18" fmla="*/ 54 w 69"/>
                <a:gd name="T19" fmla="*/ 12 h 30"/>
                <a:gd name="T20" fmla="*/ 50 w 69"/>
                <a:gd name="T21" fmla="*/ 1 h 30"/>
                <a:gd name="T22" fmla="*/ 52 w 69"/>
                <a:gd name="T23" fmla="*/ 1 h 30"/>
                <a:gd name="T24" fmla="*/ 68 w 69"/>
                <a:gd name="T25" fmla="*/ 2 h 30"/>
                <a:gd name="T26" fmla="*/ 59 w 69"/>
                <a:gd name="T27" fmla="*/ 7 h 30"/>
                <a:gd name="T28" fmla="*/ 68 w 69"/>
                <a:gd name="T29" fmla="*/ 8 h 30"/>
                <a:gd name="T30" fmla="*/ 68 w 69"/>
                <a:gd name="T31" fmla="*/ 10 h 30"/>
                <a:gd name="T32" fmla="*/ 68 w 69"/>
                <a:gd name="T33" fmla="*/ 24 h 30"/>
                <a:gd name="T34" fmla="*/ 69 w 69"/>
                <a:gd name="T35" fmla="*/ 26 h 30"/>
                <a:gd name="T36" fmla="*/ 69 w 69"/>
                <a:gd name="T37" fmla="*/ 28 h 30"/>
                <a:gd name="T38" fmla="*/ 54 w 69"/>
                <a:gd name="T39" fmla="*/ 27 h 30"/>
                <a:gd name="T40" fmla="*/ 38 w 69"/>
                <a:gd name="T41" fmla="*/ 25 h 30"/>
                <a:gd name="T42" fmla="*/ 28 w 69"/>
                <a:gd name="T43" fmla="*/ 16 h 30"/>
                <a:gd name="T44" fmla="*/ 25 w 69"/>
                <a:gd name="T45" fmla="*/ 11 h 30"/>
                <a:gd name="T46" fmla="*/ 2 w 69"/>
                <a:gd name="T47" fmla="*/ 7 h 30"/>
                <a:gd name="T48" fmla="*/ 0 w 69"/>
                <a:gd name="T4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30">
                  <a:moveTo>
                    <a:pt x="0" y="5"/>
                  </a:moveTo>
                  <a:cubicBezTo>
                    <a:pt x="3" y="2"/>
                    <a:pt x="5" y="5"/>
                    <a:pt x="7" y="5"/>
                  </a:cubicBezTo>
                  <a:cubicBezTo>
                    <a:pt x="9" y="4"/>
                    <a:pt x="10" y="5"/>
                    <a:pt x="11" y="5"/>
                  </a:cubicBezTo>
                  <a:cubicBezTo>
                    <a:pt x="15" y="7"/>
                    <a:pt x="18" y="8"/>
                    <a:pt x="19" y="3"/>
                  </a:cubicBezTo>
                  <a:cubicBezTo>
                    <a:pt x="20" y="1"/>
                    <a:pt x="22" y="0"/>
                    <a:pt x="24" y="1"/>
                  </a:cubicBezTo>
                  <a:cubicBezTo>
                    <a:pt x="28" y="4"/>
                    <a:pt x="30" y="9"/>
                    <a:pt x="32" y="13"/>
                  </a:cubicBezTo>
                  <a:cubicBezTo>
                    <a:pt x="34" y="18"/>
                    <a:pt x="36" y="20"/>
                    <a:pt x="41" y="20"/>
                  </a:cubicBezTo>
                  <a:cubicBezTo>
                    <a:pt x="44" y="20"/>
                    <a:pt x="47" y="21"/>
                    <a:pt x="50" y="21"/>
                  </a:cubicBezTo>
                  <a:cubicBezTo>
                    <a:pt x="52" y="21"/>
                    <a:pt x="55" y="24"/>
                    <a:pt x="56" y="20"/>
                  </a:cubicBezTo>
                  <a:cubicBezTo>
                    <a:pt x="56" y="17"/>
                    <a:pt x="58" y="14"/>
                    <a:pt x="54" y="12"/>
                  </a:cubicBezTo>
                  <a:cubicBezTo>
                    <a:pt x="50" y="10"/>
                    <a:pt x="49" y="6"/>
                    <a:pt x="50" y="1"/>
                  </a:cubicBezTo>
                  <a:cubicBezTo>
                    <a:pt x="51" y="1"/>
                    <a:pt x="51" y="1"/>
                    <a:pt x="52" y="1"/>
                  </a:cubicBezTo>
                  <a:cubicBezTo>
                    <a:pt x="57" y="4"/>
                    <a:pt x="63" y="0"/>
                    <a:pt x="68" y="2"/>
                  </a:cubicBezTo>
                  <a:cubicBezTo>
                    <a:pt x="67" y="6"/>
                    <a:pt x="67" y="6"/>
                    <a:pt x="59" y="7"/>
                  </a:cubicBezTo>
                  <a:cubicBezTo>
                    <a:pt x="62" y="8"/>
                    <a:pt x="65" y="6"/>
                    <a:pt x="68" y="8"/>
                  </a:cubicBezTo>
                  <a:cubicBezTo>
                    <a:pt x="69" y="8"/>
                    <a:pt x="69" y="9"/>
                    <a:pt x="68" y="10"/>
                  </a:cubicBezTo>
                  <a:cubicBezTo>
                    <a:pt x="63" y="15"/>
                    <a:pt x="63" y="18"/>
                    <a:pt x="68" y="24"/>
                  </a:cubicBezTo>
                  <a:cubicBezTo>
                    <a:pt x="68" y="25"/>
                    <a:pt x="69" y="25"/>
                    <a:pt x="69" y="26"/>
                  </a:cubicBezTo>
                  <a:cubicBezTo>
                    <a:pt x="69" y="27"/>
                    <a:pt x="69" y="28"/>
                    <a:pt x="69" y="28"/>
                  </a:cubicBezTo>
                  <a:cubicBezTo>
                    <a:pt x="64" y="30"/>
                    <a:pt x="59" y="28"/>
                    <a:pt x="54" y="27"/>
                  </a:cubicBezTo>
                  <a:cubicBezTo>
                    <a:pt x="48" y="27"/>
                    <a:pt x="43" y="26"/>
                    <a:pt x="38" y="25"/>
                  </a:cubicBezTo>
                  <a:cubicBezTo>
                    <a:pt x="32" y="25"/>
                    <a:pt x="28" y="23"/>
                    <a:pt x="28" y="16"/>
                  </a:cubicBezTo>
                  <a:cubicBezTo>
                    <a:pt x="27" y="14"/>
                    <a:pt x="26" y="13"/>
                    <a:pt x="25" y="11"/>
                  </a:cubicBezTo>
                  <a:cubicBezTo>
                    <a:pt x="16" y="18"/>
                    <a:pt x="9" y="9"/>
                    <a:pt x="2" y="7"/>
                  </a:cubicBezTo>
                  <a:cubicBezTo>
                    <a:pt x="1" y="6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514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694"/>
            <p:cNvSpPr>
              <a:spLocks/>
            </p:cNvSpPr>
            <p:nvPr userDrawn="1"/>
          </p:nvSpPr>
          <p:spPr bwMode="auto">
            <a:xfrm>
              <a:off x="2973388" y="-1270000"/>
              <a:ext cx="334963" cy="114300"/>
            </a:xfrm>
            <a:custGeom>
              <a:avLst/>
              <a:gdLst>
                <a:gd name="T0" fmla="*/ 86 w 89"/>
                <a:gd name="T1" fmla="*/ 8 h 30"/>
                <a:gd name="T2" fmla="*/ 88 w 89"/>
                <a:gd name="T3" fmla="*/ 19 h 30"/>
                <a:gd name="T4" fmla="*/ 79 w 89"/>
                <a:gd name="T5" fmla="*/ 30 h 30"/>
                <a:gd name="T6" fmla="*/ 76 w 89"/>
                <a:gd name="T7" fmla="*/ 30 h 30"/>
                <a:gd name="T8" fmla="*/ 64 w 89"/>
                <a:gd name="T9" fmla="*/ 24 h 30"/>
                <a:gd name="T10" fmla="*/ 60 w 89"/>
                <a:gd name="T11" fmla="*/ 26 h 30"/>
                <a:gd name="T12" fmla="*/ 53 w 89"/>
                <a:gd name="T13" fmla="*/ 23 h 30"/>
                <a:gd name="T14" fmla="*/ 56 w 89"/>
                <a:gd name="T15" fmla="*/ 22 h 30"/>
                <a:gd name="T16" fmla="*/ 40 w 89"/>
                <a:gd name="T17" fmla="*/ 15 h 30"/>
                <a:gd name="T18" fmla="*/ 38 w 89"/>
                <a:gd name="T19" fmla="*/ 16 h 30"/>
                <a:gd name="T20" fmla="*/ 36 w 89"/>
                <a:gd name="T21" fmla="*/ 17 h 30"/>
                <a:gd name="T22" fmla="*/ 21 w 89"/>
                <a:gd name="T23" fmla="*/ 6 h 30"/>
                <a:gd name="T24" fmla="*/ 9 w 89"/>
                <a:gd name="T25" fmla="*/ 6 h 30"/>
                <a:gd name="T26" fmla="*/ 0 w 89"/>
                <a:gd name="T27" fmla="*/ 1 h 30"/>
                <a:gd name="T28" fmla="*/ 1 w 89"/>
                <a:gd name="T29" fmla="*/ 0 h 30"/>
                <a:gd name="T30" fmla="*/ 46 w 89"/>
                <a:gd name="T31" fmla="*/ 12 h 30"/>
                <a:gd name="T32" fmla="*/ 72 w 89"/>
                <a:gd name="T33" fmla="*/ 22 h 30"/>
                <a:gd name="T34" fmla="*/ 84 w 89"/>
                <a:gd name="T35" fmla="*/ 14 h 30"/>
                <a:gd name="T36" fmla="*/ 86 w 89"/>
                <a:gd name="T37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30">
                  <a:moveTo>
                    <a:pt x="86" y="8"/>
                  </a:moveTo>
                  <a:cubicBezTo>
                    <a:pt x="89" y="11"/>
                    <a:pt x="87" y="15"/>
                    <a:pt x="88" y="19"/>
                  </a:cubicBezTo>
                  <a:cubicBezTo>
                    <a:pt x="89" y="26"/>
                    <a:pt x="87" y="28"/>
                    <a:pt x="79" y="30"/>
                  </a:cubicBezTo>
                  <a:cubicBezTo>
                    <a:pt x="78" y="30"/>
                    <a:pt x="77" y="30"/>
                    <a:pt x="76" y="30"/>
                  </a:cubicBezTo>
                  <a:cubicBezTo>
                    <a:pt x="72" y="28"/>
                    <a:pt x="67" y="28"/>
                    <a:pt x="64" y="24"/>
                  </a:cubicBezTo>
                  <a:cubicBezTo>
                    <a:pt x="61" y="21"/>
                    <a:pt x="61" y="25"/>
                    <a:pt x="60" y="26"/>
                  </a:cubicBezTo>
                  <a:cubicBezTo>
                    <a:pt x="57" y="27"/>
                    <a:pt x="54" y="26"/>
                    <a:pt x="53" y="23"/>
                  </a:cubicBezTo>
                  <a:cubicBezTo>
                    <a:pt x="53" y="22"/>
                    <a:pt x="54" y="22"/>
                    <a:pt x="56" y="22"/>
                  </a:cubicBezTo>
                  <a:cubicBezTo>
                    <a:pt x="50" y="20"/>
                    <a:pt x="45" y="18"/>
                    <a:pt x="40" y="15"/>
                  </a:cubicBezTo>
                  <a:cubicBezTo>
                    <a:pt x="38" y="14"/>
                    <a:pt x="38" y="15"/>
                    <a:pt x="38" y="16"/>
                  </a:cubicBezTo>
                  <a:cubicBezTo>
                    <a:pt x="37" y="16"/>
                    <a:pt x="37" y="17"/>
                    <a:pt x="36" y="17"/>
                  </a:cubicBezTo>
                  <a:cubicBezTo>
                    <a:pt x="30" y="15"/>
                    <a:pt x="26" y="10"/>
                    <a:pt x="21" y="6"/>
                  </a:cubicBezTo>
                  <a:cubicBezTo>
                    <a:pt x="17" y="6"/>
                    <a:pt x="13" y="6"/>
                    <a:pt x="9" y="6"/>
                  </a:cubicBezTo>
                  <a:cubicBezTo>
                    <a:pt x="6" y="5"/>
                    <a:pt x="3" y="3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7" y="2"/>
                    <a:pt x="32" y="4"/>
                    <a:pt x="46" y="12"/>
                  </a:cubicBezTo>
                  <a:cubicBezTo>
                    <a:pt x="54" y="17"/>
                    <a:pt x="63" y="20"/>
                    <a:pt x="72" y="22"/>
                  </a:cubicBezTo>
                  <a:cubicBezTo>
                    <a:pt x="81" y="25"/>
                    <a:pt x="84" y="23"/>
                    <a:pt x="84" y="14"/>
                  </a:cubicBezTo>
                  <a:cubicBezTo>
                    <a:pt x="85" y="12"/>
                    <a:pt x="84" y="10"/>
                    <a:pt x="86" y="8"/>
                  </a:cubicBezTo>
                  <a:close/>
                </a:path>
              </a:pathLst>
            </a:custGeom>
            <a:solidFill>
              <a:srgbClr val="4D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695"/>
            <p:cNvSpPr>
              <a:spLocks/>
            </p:cNvSpPr>
            <p:nvPr userDrawn="1"/>
          </p:nvSpPr>
          <p:spPr bwMode="auto">
            <a:xfrm>
              <a:off x="2992438" y="-1487488"/>
              <a:ext cx="60325" cy="142875"/>
            </a:xfrm>
            <a:custGeom>
              <a:avLst/>
              <a:gdLst>
                <a:gd name="T0" fmla="*/ 4 w 16"/>
                <a:gd name="T1" fmla="*/ 38 h 38"/>
                <a:gd name="T2" fmla="*/ 0 w 16"/>
                <a:gd name="T3" fmla="*/ 36 h 38"/>
                <a:gd name="T4" fmla="*/ 14 w 16"/>
                <a:gd name="T5" fmla="*/ 0 h 38"/>
                <a:gd name="T6" fmla="*/ 16 w 16"/>
                <a:gd name="T7" fmla="*/ 2 h 38"/>
                <a:gd name="T8" fmla="*/ 11 w 16"/>
                <a:gd name="T9" fmla="*/ 19 h 38"/>
                <a:gd name="T10" fmla="*/ 4 w 16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8">
                  <a:moveTo>
                    <a:pt x="4" y="38"/>
                  </a:moveTo>
                  <a:cubicBezTo>
                    <a:pt x="3" y="37"/>
                    <a:pt x="2" y="36"/>
                    <a:pt x="0" y="36"/>
                  </a:cubicBezTo>
                  <a:cubicBezTo>
                    <a:pt x="5" y="24"/>
                    <a:pt x="8" y="11"/>
                    <a:pt x="14" y="0"/>
                  </a:cubicBezTo>
                  <a:cubicBezTo>
                    <a:pt x="15" y="0"/>
                    <a:pt x="15" y="1"/>
                    <a:pt x="16" y="2"/>
                  </a:cubicBezTo>
                  <a:cubicBezTo>
                    <a:pt x="16" y="8"/>
                    <a:pt x="13" y="13"/>
                    <a:pt x="11" y="19"/>
                  </a:cubicBezTo>
                  <a:cubicBezTo>
                    <a:pt x="8" y="25"/>
                    <a:pt x="6" y="31"/>
                    <a:pt x="4" y="38"/>
                  </a:cubicBezTo>
                  <a:close/>
                </a:path>
              </a:pathLst>
            </a:custGeom>
            <a:solidFill>
              <a:srgbClr val="2C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696"/>
            <p:cNvSpPr>
              <a:spLocks/>
            </p:cNvSpPr>
            <p:nvPr userDrawn="1"/>
          </p:nvSpPr>
          <p:spPr bwMode="auto">
            <a:xfrm>
              <a:off x="2973388" y="-1065213"/>
              <a:ext cx="139700" cy="30163"/>
            </a:xfrm>
            <a:custGeom>
              <a:avLst/>
              <a:gdLst>
                <a:gd name="T0" fmla="*/ 37 w 37"/>
                <a:gd name="T1" fmla="*/ 0 h 8"/>
                <a:gd name="T2" fmla="*/ 0 w 37"/>
                <a:gd name="T3" fmla="*/ 7 h 8"/>
                <a:gd name="T4" fmla="*/ 37 w 3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">
                  <a:moveTo>
                    <a:pt x="37" y="0"/>
                  </a:moveTo>
                  <a:cubicBezTo>
                    <a:pt x="25" y="5"/>
                    <a:pt x="13" y="8"/>
                    <a:pt x="0" y="7"/>
                  </a:cubicBezTo>
                  <a:cubicBezTo>
                    <a:pt x="12" y="5"/>
                    <a:pt x="24" y="3"/>
                    <a:pt x="37" y="0"/>
                  </a:cubicBezTo>
                  <a:close/>
                </a:path>
              </a:pathLst>
            </a:custGeom>
            <a:solidFill>
              <a:srgbClr val="3E5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697"/>
            <p:cNvSpPr>
              <a:spLocks/>
            </p:cNvSpPr>
            <p:nvPr userDrawn="1"/>
          </p:nvSpPr>
          <p:spPr bwMode="auto">
            <a:xfrm>
              <a:off x="2962275" y="-1352550"/>
              <a:ext cx="57150" cy="76200"/>
            </a:xfrm>
            <a:custGeom>
              <a:avLst/>
              <a:gdLst>
                <a:gd name="T0" fmla="*/ 0 w 15"/>
                <a:gd name="T1" fmla="*/ 11 h 20"/>
                <a:gd name="T2" fmla="*/ 1 w 15"/>
                <a:gd name="T3" fmla="*/ 0 h 20"/>
                <a:gd name="T4" fmla="*/ 2 w 15"/>
                <a:gd name="T5" fmla="*/ 1 h 20"/>
                <a:gd name="T6" fmla="*/ 8 w 15"/>
                <a:gd name="T7" fmla="*/ 7 h 20"/>
                <a:gd name="T8" fmla="*/ 6 w 15"/>
                <a:gd name="T9" fmla="*/ 11 h 20"/>
                <a:gd name="T10" fmla="*/ 12 w 15"/>
                <a:gd name="T11" fmla="*/ 15 h 20"/>
                <a:gd name="T12" fmla="*/ 14 w 15"/>
                <a:gd name="T13" fmla="*/ 18 h 20"/>
                <a:gd name="T14" fmla="*/ 10 w 15"/>
                <a:gd name="T15" fmla="*/ 19 h 20"/>
                <a:gd name="T16" fmla="*/ 0 w 15"/>
                <a:gd name="T17" fmla="*/ 13 h 20"/>
                <a:gd name="T18" fmla="*/ 0 w 15"/>
                <a:gd name="T1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0" y="11"/>
                  </a:moveTo>
                  <a:cubicBezTo>
                    <a:pt x="0" y="7"/>
                    <a:pt x="0" y="4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4" y="2"/>
                    <a:pt x="6" y="4"/>
                    <a:pt x="8" y="7"/>
                  </a:cubicBezTo>
                  <a:cubicBezTo>
                    <a:pt x="10" y="9"/>
                    <a:pt x="9" y="11"/>
                    <a:pt x="6" y="11"/>
                  </a:cubicBezTo>
                  <a:cubicBezTo>
                    <a:pt x="8" y="13"/>
                    <a:pt x="10" y="14"/>
                    <a:pt x="12" y="15"/>
                  </a:cubicBezTo>
                  <a:cubicBezTo>
                    <a:pt x="13" y="16"/>
                    <a:pt x="15" y="17"/>
                    <a:pt x="14" y="18"/>
                  </a:cubicBezTo>
                  <a:cubicBezTo>
                    <a:pt x="13" y="20"/>
                    <a:pt x="11" y="20"/>
                    <a:pt x="10" y="19"/>
                  </a:cubicBezTo>
                  <a:cubicBezTo>
                    <a:pt x="6" y="18"/>
                    <a:pt x="2" y="16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75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698"/>
            <p:cNvSpPr>
              <a:spLocks/>
            </p:cNvSpPr>
            <p:nvPr userDrawn="1"/>
          </p:nvSpPr>
          <p:spPr bwMode="auto">
            <a:xfrm>
              <a:off x="3044825" y="-1577975"/>
              <a:ext cx="49213" cy="96838"/>
            </a:xfrm>
            <a:custGeom>
              <a:avLst/>
              <a:gdLst>
                <a:gd name="T0" fmla="*/ 1 w 13"/>
                <a:gd name="T1" fmla="*/ 26 h 26"/>
                <a:gd name="T2" fmla="*/ 0 w 13"/>
                <a:gd name="T3" fmla="*/ 24 h 26"/>
                <a:gd name="T4" fmla="*/ 11 w 13"/>
                <a:gd name="T5" fmla="*/ 0 h 26"/>
                <a:gd name="T6" fmla="*/ 13 w 13"/>
                <a:gd name="T7" fmla="*/ 2 h 26"/>
                <a:gd name="T8" fmla="*/ 1 w 1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1" y="26"/>
                  </a:moveTo>
                  <a:cubicBezTo>
                    <a:pt x="1" y="25"/>
                    <a:pt x="0" y="24"/>
                    <a:pt x="0" y="24"/>
                  </a:cubicBezTo>
                  <a:cubicBezTo>
                    <a:pt x="3" y="15"/>
                    <a:pt x="6" y="7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0" y="10"/>
                    <a:pt x="8" y="19"/>
                    <a:pt x="1" y="26"/>
                  </a:cubicBezTo>
                  <a:close/>
                </a:path>
              </a:pathLst>
            </a:custGeom>
            <a:solidFill>
              <a:srgbClr val="2D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699"/>
            <p:cNvSpPr>
              <a:spLocks/>
            </p:cNvSpPr>
            <p:nvPr userDrawn="1"/>
          </p:nvSpPr>
          <p:spPr bwMode="auto">
            <a:xfrm>
              <a:off x="2940050" y="-1570038"/>
              <a:ext cx="98425" cy="36513"/>
            </a:xfrm>
            <a:custGeom>
              <a:avLst/>
              <a:gdLst>
                <a:gd name="T0" fmla="*/ 0 w 26"/>
                <a:gd name="T1" fmla="*/ 4 h 10"/>
                <a:gd name="T2" fmla="*/ 26 w 26"/>
                <a:gd name="T3" fmla="*/ 0 h 10"/>
                <a:gd name="T4" fmla="*/ 0 w 26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0">
                  <a:moveTo>
                    <a:pt x="0" y="4"/>
                  </a:moveTo>
                  <a:cubicBezTo>
                    <a:pt x="10" y="8"/>
                    <a:pt x="18" y="4"/>
                    <a:pt x="26" y="0"/>
                  </a:cubicBezTo>
                  <a:cubicBezTo>
                    <a:pt x="19" y="8"/>
                    <a:pt x="8" y="10"/>
                    <a:pt x="0" y="4"/>
                  </a:cubicBezTo>
                  <a:close/>
                </a:path>
              </a:pathLst>
            </a:custGeom>
            <a:solidFill>
              <a:srgbClr val="2E4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700"/>
            <p:cNvSpPr>
              <a:spLocks/>
            </p:cNvSpPr>
            <p:nvPr userDrawn="1"/>
          </p:nvSpPr>
          <p:spPr bwMode="auto">
            <a:xfrm>
              <a:off x="3086100" y="-1627188"/>
              <a:ext cx="34925" cy="57150"/>
            </a:xfrm>
            <a:custGeom>
              <a:avLst/>
              <a:gdLst>
                <a:gd name="T0" fmla="*/ 1 w 9"/>
                <a:gd name="T1" fmla="*/ 15 h 15"/>
                <a:gd name="T2" fmla="*/ 0 w 9"/>
                <a:gd name="T3" fmla="*/ 13 h 15"/>
                <a:gd name="T4" fmla="*/ 6 w 9"/>
                <a:gd name="T5" fmla="*/ 0 h 15"/>
                <a:gd name="T6" fmla="*/ 9 w 9"/>
                <a:gd name="T7" fmla="*/ 1 h 15"/>
                <a:gd name="T8" fmla="*/ 9 w 9"/>
                <a:gd name="T9" fmla="*/ 2 h 15"/>
                <a:gd name="T10" fmla="*/ 1 w 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5">
                  <a:moveTo>
                    <a:pt x="1" y="15"/>
                  </a:moveTo>
                  <a:cubicBezTo>
                    <a:pt x="1" y="14"/>
                    <a:pt x="1" y="14"/>
                    <a:pt x="0" y="13"/>
                  </a:cubicBezTo>
                  <a:cubicBezTo>
                    <a:pt x="2" y="9"/>
                    <a:pt x="4" y="4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7" y="6"/>
                    <a:pt x="7" y="13"/>
                    <a:pt x="1" y="15"/>
                  </a:cubicBezTo>
                  <a:close/>
                </a:path>
              </a:pathLst>
            </a:custGeom>
            <a:solidFill>
              <a:srgbClr val="33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701"/>
            <p:cNvSpPr>
              <a:spLocks/>
            </p:cNvSpPr>
            <p:nvPr userDrawn="1"/>
          </p:nvSpPr>
          <p:spPr bwMode="auto">
            <a:xfrm>
              <a:off x="2943225" y="-1311275"/>
              <a:ext cx="30163" cy="46038"/>
            </a:xfrm>
            <a:custGeom>
              <a:avLst/>
              <a:gdLst>
                <a:gd name="T0" fmla="*/ 5 w 8"/>
                <a:gd name="T1" fmla="*/ 0 h 12"/>
                <a:gd name="T2" fmla="*/ 5 w 8"/>
                <a:gd name="T3" fmla="*/ 2 h 12"/>
                <a:gd name="T4" fmla="*/ 8 w 8"/>
                <a:gd name="T5" fmla="*/ 11 h 12"/>
                <a:gd name="T6" fmla="*/ 8 w 8"/>
                <a:gd name="T7" fmla="*/ 12 h 12"/>
                <a:gd name="T8" fmla="*/ 5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5" y="0"/>
                  </a:moveTo>
                  <a:cubicBezTo>
                    <a:pt x="5" y="0"/>
                    <a:pt x="5" y="1"/>
                    <a:pt x="5" y="2"/>
                  </a:cubicBezTo>
                  <a:cubicBezTo>
                    <a:pt x="6" y="5"/>
                    <a:pt x="8" y="8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8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4D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702"/>
            <p:cNvSpPr>
              <a:spLocks/>
            </p:cNvSpPr>
            <p:nvPr userDrawn="1"/>
          </p:nvSpPr>
          <p:spPr bwMode="auto">
            <a:xfrm>
              <a:off x="2906713" y="-1630363"/>
              <a:ext cx="14288" cy="55563"/>
            </a:xfrm>
            <a:custGeom>
              <a:avLst/>
              <a:gdLst>
                <a:gd name="T0" fmla="*/ 1 w 4"/>
                <a:gd name="T1" fmla="*/ 0 h 15"/>
                <a:gd name="T2" fmla="*/ 4 w 4"/>
                <a:gd name="T3" fmla="*/ 15 h 15"/>
                <a:gd name="T4" fmla="*/ 0 w 4"/>
                <a:gd name="T5" fmla="*/ 1 h 15"/>
                <a:gd name="T6" fmla="*/ 1 w 4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5">
                  <a:moveTo>
                    <a:pt x="1" y="0"/>
                  </a:moveTo>
                  <a:cubicBezTo>
                    <a:pt x="1" y="6"/>
                    <a:pt x="4" y="10"/>
                    <a:pt x="4" y="15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04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703"/>
            <p:cNvSpPr>
              <a:spLocks/>
            </p:cNvSpPr>
            <p:nvPr userDrawn="1"/>
          </p:nvSpPr>
          <p:spPr bwMode="auto">
            <a:xfrm>
              <a:off x="3244850" y="-1160463"/>
              <a:ext cx="60325" cy="84138"/>
            </a:xfrm>
            <a:custGeom>
              <a:avLst/>
              <a:gdLst>
                <a:gd name="T0" fmla="*/ 4 w 16"/>
                <a:gd name="T1" fmla="*/ 0 h 22"/>
                <a:gd name="T2" fmla="*/ 6 w 16"/>
                <a:gd name="T3" fmla="*/ 0 h 22"/>
                <a:gd name="T4" fmla="*/ 10 w 16"/>
                <a:gd name="T5" fmla="*/ 12 h 22"/>
                <a:gd name="T6" fmla="*/ 16 w 16"/>
                <a:gd name="T7" fmla="*/ 11 h 22"/>
                <a:gd name="T8" fmla="*/ 16 w 16"/>
                <a:gd name="T9" fmla="*/ 12 h 22"/>
                <a:gd name="T10" fmla="*/ 0 w 16"/>
                <a:gd name="T11" fmla="*/ 22 h 22"/>
                <a:gd name="T12" fmla="*/ 0 w 16"/>
                <a:gd name="T13" fmla="*/ 20 h 22"/>
                <a:gd name="T14" fmla="*/ 4 w 1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2">
                  <a:moveTo>
                    <a:pt x="4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11" y="3"/>
                    <a:pt x="10" y="7"/>
                    <a:pt x="10" y="12"/>
                  </a:cubicBezTo>
                  <a:cubicBezTo>
                    <a:pt x="12" y="12"/>
                    <a:pt x="14" y="9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2" y="17"/>
                    <a:pt x="7" y="21"/>
                    <a:pt x="0" y="22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4" y="14"/>
                    <a:pt x="4" y="7"/>
                    <a:pt x="4" y="0"/>
                  </a:cubicBezTo>
                  <a:close/>
                </a:path>
              </a:pathLst>
            </a:custGeom>
            <a:solidFill>
              <a:srgbClr val="4A4B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704"/>
            <p:cNvSpPr>
              <a:spLocks/>
            </p:cNvSpPr>
            <p:nvPr userDrawn="1"/>
          </p:nvSpPr>
          <p:spPr bwMode="auto">
            <a:xfrm>
              <a:off x="3267075" y="-1196975"/>
              <a:ext cx="57150" cy="93663"/>
            </a:xfrm>
            <a:custGeom>
              <a:avLst/>
              <a:gdLst>
                <a:gd name="T0" fmla="*/ 10 w 15"/>
                <a:gd name="T1" fmla="*/ 21 h 25"/>
                <a:gd name="T2" fmla="*/ 2 w 15"/>
                <a:gd name="T3" fmla="*/ 25 h 25"/>
                <a:gd name="T4" fmla="*/ 0 w 15"/>
                <a:gd name="T5" fmla="*/ 10 h 25"/>
                <a:gd name="T6" fmla="*/ 10 w 15"/>
                <a:gd name="T7" fmla="*/ 0 h 25"/>
                <a:gd name="T8" fmla="*/ 12 w 15"/>
                <a:gd name="T9" fmla="*/ 10 h 25"/>
                <a:gd name="T10" fmla="*/ 11 w 15"/>
                <a:gd name="T11" fmla="*/ 19 h 25"/>
                <a:gd name="T12" fmla="*/ 10 w 15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10" y="21"/>
                  </a:moveTo>
                  <a:cubicBezTo>
                    <a:pt x="7" y="21"/>
                    <a:pt x="6" y="25"/>
                    <a:pt x="2" y="25"/>
                  </a:cubicBezTo>
                  <a:cubicBezTo>
                    <a:pt x="3" y="20"/>
                    <a:pt x="3" y="15"/>
                    <a:pt x="0" y="10"/>
                  </a:cubicBezTo>
                  <a:cubicBezTo>
                    <a:pt x="6" y="9"/>
                    <a:pt x="9" y="6"/>
                    <a:pt x="10" y="0"/>
                  </a:cubicBezTo>
                  <a:cubicBezTo>
                    <a:pt x="15" y="2"/>
                    <a:pt x="12" y="6"/>
                    <a:pt x="12" y="10"/>
                  </a:cubicBezTo>
                  <a:cubicBezTo>
                    <a:pt x="12" y="13"/>
                    <a:pt x="11" y="16"/>
                    <a:pt x="11" y="19"/>
                  </a:cubicBezTo>
                  <a:cubicBezTo>
                    <a:pt x="11" y="20"/>
                    <a:pt x="10" y="20"/>
                    <a:pt x="10" y="21"/>
                  </a:cubicBezTo>
                  <a:close/>
                </a:path>
              </a:pathLst>
            </a:custGeom>
            <a:solidFill>
              <a:srgbClr val="406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705"/>
            <p:cNvSpPr>
              <a:spLocks/>
            </p:cNvSpPr>
            <p:nvPr userDrawn="1"/>
          </p:nvSpPr>
          <p:spPr bwMode="auto">
            <a:xfrm>
              <a:off x="3022600" y="-1246188"/>
              <a:ext cx="188913" cy="96838"/>
            </a:xfrm>
            <a:custGeom>
              <a:avLst/>
              <a:gdLst>
                <a:gd name="T0" fmla="*/ 40 w 50"/>
                <a:gd name="T1" fmla="*/ 17 h 26"/>
                <a:gd name="T2" fmla="*/ 47 w 50"/>
                <a:gd name="T3" fmla="*/ 20 h 26"/>
                <a:gd name="T4" fmla="*/ 43 w 50"/>
                <a:gd name="T5" fmla="*/ 25 h 26"/>
                <a:gd name="T6" fmla="*/ 0 w 50"/>
                <a:gd name="T7" fmla="*/ 2 h 26"/>
                <a:gd name="T8" fmla="*/ 8 w 50"/>
                <a:gd name="T9" fmla="*/ 0 h 26"/>
                <a:gd name="T10" fmla="*/ 23 w 50"/>
                <a:gd name="T11" fmla="*/ 10 h 26"/>
                <a:gd name="T12" fmla="*/ 39 w 50"/>
                <a:gd name="T13" fmla="*/ 16 h 26"/>
                <a:gd name="T14" fmla="*/ 40 w 50"/>
                <a:gd name="T1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40" y="17"/>
                  </a:moveTo>
                  <a:cubicBezTo>
                    <a:pt x="42" y="19"/>
                    <a:pt x="44" y="19"/>
                    <a:pt x="47" y="20"/>
                  </a:cubicBezTo>
                  <a:cubicBezTo>
                    <a:pt x="50" y="24"/>
                    <a:pt x="47" y="26"/>
                    <a:pt x="43" y="25"/>
                  </a:cubicBezTo>
                  <a:cubicBezTo>
                    <a:pt x="26" y="23"/>
                    <a:pt x="11" y="17"/>
                    <a:pt x="0" y="2"/>
                  </a:cubicBezTo>
                  <a:cubicBezTo>
                    <a:pt x="3" y="1"/>
                    <a:pt x="6" y="2"/>
                    <a:pt x="8" y="0"/>
                  </a:cubicBezTo>
                  <a:cubicBezTo>
                    <a:pt x="15" y="1"/>
                    <a:pt x="17" y="8"/>
                    <a:pt x="23" y="10"/>
                  </a:cubicBezTo>
                  <a:cubicBezTo>
                    <a:pt x="29" y="11"/>
                    <a:pt x="34" y="14"/>
                    <a:pt x="39" y="16"/>
                  </a:cubicBezTo>
                  <a:cubicBezTo>
                    <a:pt x="40" y="16"/>
                    <a:pt x="40" y="16"/>
                    <a:pt x="40" y="17"/>
                  </a:cubicBezTo>
                  <a:close/>
                </a:path>
              </a:pathLst>
            </a:custGeom>
            <a:solidFill>
              <a:srgbClr val="3E6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706"/>
            <p:cNvSpPr>
              <a:spLocks/>
            </p:cNvSpPr>
            <p:nvPr userDrawn="1"/>
          </p:nvSpPr>
          <p:spPr bwMode="auto">
            <a:xfrm>
              <a:off x="3203575" y="-1179513"/>
              <a:ext cx="71438" cy="106363"/>
            </a:xfrm>
            <a:custGeom>
              <a:avLst/>
              <a:gdLst>
                <a:gd name="T0" fmla="*/ 15 w 19"/>
                <a:gd name="T1" fmla="*/ 5 h 28"/>
                <a:gd name="T2" fmla="*/ 11 w 19"/>
                <a:gd name="T3" fmla="*/ 25 h 28"/>
                <a:gd name="T4" fmla="*/ 0 w 19"/>
                <a:gd name="T5" fmla="*/ 18 h 28"/>
                <a:gd name="T6" fmla="*/ 3 w 19"/>
                <a:gd name="T7" fmla="*/ 0 h 28"/>
                <a:gd name="T8" fmla="*/ 15 w 19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8">
                  <a:moveTo>
                    <a:pt x="15" y="5"/>
                  </a:moveTo>
                  <a:cubicBezTo>
                    <a:pt x="19" y="14"/>
                    <a:pt x="18" y="19"/>
                    <a:pt x="11" y="25"/>
                  </a:cubicBezTo>
                  <a:cubicBezTo>
                    <a:pt x="4" y="28"/>
                    <a:pt x="1" y="26"/>
                    <a:pt x="0" y="18"/>
                  </a:cubicBezTo>
                  <a:cubicBezTo>
                    <a:pt x="0" y="12"/>
                    <a:pt x="1" y="6"/>
                    <a:pt x="3" y="0"/>
                  </a:cubicBezTo>
                  <a:cubicBezTo>
                    <a:pt x="7" y="2"/>
                    <a:pt x="12" y="2"/>
                    <a:pt x="15" y="5"/>
                  </a:cubicBezTo>
                  <a:close/>
                </a:path>
              </a:pathLst>
            </a:custGeom>
            <a:solidFill>
              <a:srgbClr val="3D6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707"/>
            <p:cNvSpPr>
              <a:spLocks/>
            </p:cNvSpPr>
            <p:nvPr userDrawn="1"/>
          </p:nvSpPr>
          <p:spPr bwMode="auto">
            <a:xfrm>
              <a:off x="1762125" y="-968375"/>
              <a:ext cx="7938" cy="53975"/>
            </a:xfrm>
            <a:custGeom>
              <a:avLst/>
              <a:gdLst>
                <a:gd name="T0" fmla="*/ 0 w 2"/>
                <a:gd name="T1" fmla="*/ 14 h 14"/>
                <a:gd name="T2" fmla="*/ 0 w 2"/>
                <a:gd name="T3" fmla="*/ 0 h 14"/>
                <a:gd name="T4" fmla="*/ 0 w 2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4">
                  <a:moveTo>
                    <a:pt x="0" y="14"/>
                  </a:moveTo>
                  <a:cubicBezTo>
                    <a:pt x="0" y="9"/>
                    <a:pt x="0" y="5"/>
                    <a:pt x="0" y="0"/>
                  </a:cubicBezTo>
                  <a:cubicBezTo>
                    <a:pt x="2" y="5"/>
                    <a:pt x="2" y="9"/>
                    <a:pt x="0" y="14"/>
                  </a:cubicBezTo>
                  <a:close/>
                </a:path>
              </a:pathLst>
            </a:custGeom>
            <a:solidFill>
              <a:srgbClr val="EC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708"/>
            <p:cNvSpPr>
              <a:spLocks/>
            </p:cNvSpPr>
            <p:nvPr userDrawn="1"/>
          </p:nvSpPr>
          <p:spPr bwMode="auto">
            <a:xfrm>
              <a:off x="1352550" y="-960438"/>
              <a:ext cx="195263" cy="60325"/>
            </a:xfrm>
            <a:custGeom>
              <a:avLst/>
              <a:gdLst>
                <a:gd name="T0" fmla="*/ 0 w 52"/>
                <a:gd name="T1" fmla="*/ 2 h 16"/>
                <a:gd name="T2" fmla="*/ 0 w 52"/>
                <a:gd name="T3" fmla="*/ 1 h 16"/>
                <a:gd name="T4" fmla="*/ 12 w 52"/>
                <a:gd name="T5" fmla="*/ 5 h 16"/>
                <a:gd name="T6" fmla="*/ 48 w 52"/>
                <a:gd name="T7" fmla="*/ 13 h 16"/>
                <a:gd name="T8" fmla="*/ 52 w 52"/>
                <a:gd name="T9" fmla="*/ 16 h 16"/>
                <a:gd name="T10" fmla="*/ 0 w 52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6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5" y="0"/>
                    <a:pt x="8" y="3"/>
                    <a:pt x="12" y="5"/>
                  </a:cubicBezTo>
                  <a:cubicBezTo>
                    <a:pt x="24" y="9"/>
                    <a:pt x="36" y="13"/>
                    <a:pt x="48" y="13"/>
                  </a:cubicBezTo>
                  <a:cubicBezTo>
                    <a:pt x="50" y="13"/>
                    <a:pt x="51" y="13"/>
                    <a:pt x="52" y="16"/>
                  </a:cubicBezTo>
                  <a:cubicBezTo>
                    <a:pt x="34" y="15"/>
                    <a:pt x="16" y="10"/>
                    <a:pt x="0" y="2"/>
                  </a:cubicBezTo>
                  <a:close/>
                </a:path>
              </a:pathLst>
            </a:custGeom>
            <a:solidFill>
              <a:srgbClr val="2F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709"/>
            <p:cNvSpPr>
              <a:spLocks/>
            </p:cNvSpPr>
            <p:nvPr userDrawn="1"/>
          </p:nvSpPr>
          <p:spPr bwMode="auto">
            <a:xfrm>
              <a:off x="1476375" y="-1231900"/>
              <a:ext cx="98425" cy="22225"/>
            </a:xfrm>
            <a:custGeom>
              <a:avLst/>
              <a:gdLst>
                <a:gd name="T0" fmla="*/ 1 w 26"/>
                <a:gd name="T1" fmla="*/ 1 h 6"/>
                <a:gd name="T2" fmla="*/ 26 w 26"/>
                <a:gd name="T3" fmla="*/ 0 h 6"/>
                <a:gd name="T4" fmla="*/ 0 w 26"/>
                <a:gd name="T5" fmla="*/ 2 h 6"/>
                <a:gd name="T6" fmla="*/ 1 w 26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6">
                  <a:moveTo>
                    <a:pt x="1" y="1"/>
                  </a:moveTo>
                  <a:cubicBezTo>
                    <a:pt x="9" y="2"/>
                    <a:pt x="16" y="5"/>
                    <a:pt x="26" y="0"/>
                  </a:cubicBezTo>
                  <a:cubicBezTo>
                    <a:pt x="20" y="6"/>
                    <a:pt x="8" y="6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93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710"/>
            <p:cNvSpPr>
              <a:spLocks/>
            </p:cNvSpPr>
            <p:nvPr userDrawn="1"/>
          </p:nvSpPr>
          <p:spPr bwMode="auto">
            <a:xfrm>
              <a:off x="1438275" y="-1250950"/>
              <a:ext cx="41275" cy="26988"/>
            </a:xfrm>
            <a:custGeom>
              <a:avLst/>
              <a:gdLst>
                <a:gd name="T0" fmla="*/ 10 w 11"/>
                <a:gd name="T1" fmla="*/ 7 h 7"/>
                <a:gd name="T2" fmla="*/ 0 w 11"/>
                <a:gd name="T3" fmla="*/ 0 h 7"/>
                <a:gd name="T4" fmla="*/ 11 w 11"/>
                <a:gd name="T5" fmla="*/ 6 h 7"/>
                <a:gd name="T6" fmla="*/ 10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cubicBezTo>
                    <a:pt x="5" y="6"/>
                    <a:pt x="4" y="5"/>
                    <a:pt x="0" y="0"/>
                  </a:cubicBezTo>
                  <a:cubicBezTo>
                    <a:pt x="5" y="1"/>
                    <a:pt x="8" y="4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lose/>
                </a:path>
              </a:pathLst>
            </a:custGeom>
            <a:solidFill>
              <a:srgbClr val="2B4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711"/>
            <p:cNvSpPr>
              <a:spLocks/>
            </p:cNvSpPr>
            <p:nvPr userDrawn="1"/>
          </p:nvSpPr>
          <p:spPr bwMode="auto">
            <a:xfrm>
              <a:off x="1468438" y="-1522413"/>
              <a:ext cx="131763" cy="125413"/>
            </a:xfrm>
            <a:custGeom>
              <a:avLst/>
              <a:gdLst>
                <a:gd name="T0" fmla="*/ 32 w 35"/>
                <a:gd name="T1" fmla="*/ 11 h 33"/>
                <a:gd name="T2" fmla="*/ 34 w 35"/>
                <a:gd name="T3" fmla="*/ 18 h 33"/>
                <a:gd name="T4" fmla="*/ 27 w 35"/>
                <a:gd name="T5" fmla="*/ 31 h 33"/>
                <a:gd name="T6" fmla="*/ 9 w 35"/>
                <a:gd name="T7" fmla="*/ 28 h 33"/>
                <a:gd name="T8" fmla="*/ 10 w 35"/>
                <a:gd name="T9" fmla="*/ 26 h 33"/>
                <a:gd name="T10" fmla="*/ 13 w 35"/>
                <a:gd name="T11" fmla="*/ 23 h 33"/>
                <a:gd name="T12" fmla="*/ 15 w 35"/>
                <a:gd name="T13" fmla="*/ 18 h 33"/>
                <a:gd name="T14" fmla="*/ 10 w 35"/>
                <a:gd name="T15" fmla="*/ 19 h 33"/>
                <a:gd name="T16" fmla="*/ 3 w 35"/>
                <a:gd name="T17" fmla="*/ 23 h 33"/>
                <a:gd name="T18" fmla="*/ 5 w 35"/>
                <a:gd name="T19" fmla="*/ 14 h 33"/>
                <a:gd name="T20" fmla="*/ 7 w 35"/>
                <a:gd name="T21" fmla="*/ 8 h 33"/>
                <a:gd name="T22" fmla="*/ 11 w 35"/>
                <a:gd name="T23" fmla="*/ 1 h 33"/>
                <a:gd name="T24" fmla="*/ 13 w 35"/>
                <a:gd name="T25" fmla="*/ 1 h 33"/>
                <a:gd name="T26" fmla="*/ 32 w 35"/>
                <a:gd name="T2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3">
                  <a:moveTo>
                    <a:pt x="32" y="11"/>
                  </a:moveTo>
                  <a:cubicBezTo>
                    <a:pt x="33" y="13"/>
                    <a:pt x="34" y="15"/>
                    <a:pt x="34" y="18"/>
                  </a:cubicBezTo>
                  <a:cubicBezTo>
                    <a:pt x="35" y="23"/>
                    <a:pt x="33" y="29"/>
                    <a:pt x="27" y="31"/>
                  </a:cubicBezTo>
                  <a:cubicBezTo>
                    <a:pt x="22" y="33"/>
                    <a:pt x="12" y="31"/>
                    <a:pt x="9" y="28"/>
                  </a:cubicBezTo>
                  <a:cubicBezTo>
                    <a:pt x="9" y="27"/>
                    <a:pt x="10" y="26"/>
                    <a:pt x="10" y="26"/>
                  </a:cubicBezTo>
                  <a:cubicBezTo>
                    <a:pt x="11" y="25"/>
                    <a:pt x="12" y="24"/>
                    <a:pt x="13" y="23"/>
                  </a:cubicBezTo>
                  <a:cubicBezTo>
                    <a:pt x="14" y="21"/>
                    <a:pt x="17" y="20"/>
                    <a:pt x="15" y="18"/>
                  </a:cubicBezTo>
                  <a:cubicBezTo>
                    <a:pt x="13" y="16"/>
                    <a:pt x="11" y="18"/>
                    <a:pt x="10" y="19"/>
                  </a:cubicBezTo>
                  <a:cubicBezTo>
                    <a:pt x="7" y="20"/>
                    <a:pt x="5" y="25"/>
                    <a:pt x="3" y="23"/>
                  </a:cubicBezTo>
                  <a:cubicBezTo>
                    <a:pt x="0" y="20"/>
                    <a:pt x="4" y="17"/>
                    <a:pt x="5" y="14"/>
                  </a:cubicBezTo>
                  <a:cubicBezTo>
                    <a:pt x="5" y="12"/>
                    <a:pt x="7" y="10"/>
                    <a:pt x="7" y="8"/>
                  </a:cubicBezTo>
                  <a:cubicBezTo>
                    <a:pt x="10" y="6"/>
                    <a:pt x="9" y="3"/>
                    <a:pt x="11" y="1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8" y="6"/>
                    <a:pt x="25" y="8"/>
                    <a:pt x="32" y="11"/>
                  </a:cubicBezTo>
                  <a:close/>
                </a:path>
              </a:pathLst>
            </a:custGeom>
            <a:solidFill>
              <a:srgbClr val="F5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712"/>
            <p:cNvSpPr>
              <a:spLocks/>
            </p:cNvSpPr>
            <p:nvPr userDrawn="1"/>
          </p:nvSpPr>
          <p:spPr bwMode="auto">
            <a:xfrm>
              <a:off x="1284288" y="-1443038"/>
              <a:ext cx="90488" cy="207963"/>
            </a:xfrm>
            <a:custGeom>
              <a:avLst/>
              <a:gdLst>
                <a:gd name="T0" fmla="*/ 3 w 24"/>
                <a:gd name="T1" fmla="*/ 4 h 55"/>
                <a:gd name="T2" fmla="*/ 6 w 24"/>
                <a:gd name="T3" fmla="*/ 1 h 55"/>
                <a:gd name="T4" fmla="*/ 12 w 24"/>
                <a:gd name="T5" fmla="*/ 5 h 55"/>
                <a:gd name="T6" fmla="*/ 15 w 24"/>
                <a:gd name="T7" fmla="*/ 10 h 55"/>
                <a:gd name="T8" fmla="*/ 22 w 24"/>
                <a:gd name="T9" fmla="*/ 23 h 55"/>
                <a:gd name="T10" fmla="*/ 22 w 24"/>
                <a:gd name="T11" fmla="*/ 28 h 55"/>
                <a:gd name="T12" fmla="*/ 15 w 24"/>
                <a:gd name="T13" fmla="*/ 42 h 55"/>
                <a:gd name="T14" fmla="*/ 13 w 24"/>
                <a:gd name="T15" fmla="*/ 46 h 55"/>
                <a:gd name="T16" fmla="*/ 10 w 24"/>
                <a:gd name="T17" fmla="*/ 51 h 55"/>
                <a:gd name="T18" fmla="*/ 6 w 24"/>
                <a:gd name="T19" fmla="*/ 49 h 55"/>
                <a:gd name="T20" fmla="*/ 6 w 24"/>
                <a:gd name="T21" fmla="*/ 49 h 55"/>
                <a:gd name="T22" fmla="*/ 3 w 24"/>
                <a:gd name="T23" fmla="*/ 44 h 55"/>
                <a:gd name="T24" fmla="*/ 4 w 24"/>
                <a:gd name="T25" fmla="*/ 33 h 55"/>
                <a:gd name="T26" fmla="*/ 6 w 24"/>
                <a:gd name="T27" fmla="*/ 25 h 55"/>
                <a:gd name="T28" fmla="*/ 4 w 24"/>
                <a:gd name="T29" fmla="*/ 17 h 55"/>
                <a:gd name="T30" fmla="*/ 4 w 24"/>
                <a:gd name="T31" fmla="*/ 17 h 55"/>
                <a:gd name="T32" fmla="*/ 3 w 24"/>
                <a:gd name="T33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5">
                  <a:moveTo>
                    <a:pt x="3" y="4"/>
                  </a:moveTo>
                  <a:cubicBezTo>
                    <a:pt x="4" y="3"/>
                    <a:pt x="5" y="2"/>
                    <a:pt x="6" y="1"/>
                  </a:cubicBezTo>
                  <a:cubicBezTo>
                    <a:pt x="9" y="0"/>
                    <a:pt x="9" y="4"/>
                    <a:pt x="12" y="5"/>
                  </a:cubicBezTo>
                  <a:cubicBezTo>
                    <a:pt x="13" y="7"/>
                    <a:pt x="14" y="8"/>
                    <a:pt x="15" y="10"/>
                  </a:cubicBezTo>
                  <a:cubicBezTo>
                    <a:pt x="18" y="14"/>
                    <a:pt x="18" y="19"/>
                    <a:pt x="22" y="23"/>
                  </a:cubicBezTo>
                  <a:cubicBezTo>
                    <a:pt x="24" y="24"/>
                    <a:pt x="23" y="26"/>
                    <a:pt x="22" y="28"/>
                  </a:cubicBezTo>
                  <a:cubicBezTo>
                    <a:pt x="20" y="33"/>
                    <a:pt x="17" y="37"/>
                    <a:pt x="15" y="42"/>
                  </a:cubicBezTo>
                  <a:cubicBezTo>
                    <a:pt x="14" y="43"/>
                    <a:pt x="13" y="44"/>
                    <a:pt x="13" y="46"/>
                  </a:cubicBezTo>
                  <a:cubicBezTo>
                    <a:pt x="12" y="48"/>
                    <a:pt x="11" y="49"/>
                    <a:pt x="10" y="51"/>
                  </a:cubicBezTo>
                  <a:cubicBezTo>
                    <a:pt x="7" y="55"/>
                    <a:pt x="7" y="51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48"/>
                    <a:pt x="4" y="45"/>
                    <a:pt x="3" y="44"/>
                  </a:cubicBezTo>
                  <a:cubicBezTo>
                    <a:pt x="0" y="40"/>
                    <a:pt x="0" y="36"/>
                    <a:pt x="4" y="33"/>
                  </a:cubicBezTo>
                  <a:cubicBezTo>
                    <a:pt x="7" y="31"/>
                    <a:pt x="8" y="28"/>
                    <a:pt x="6" y="25"/>
                  </a:cubicBezTo>
                  <a:cubicBezTo>
                    <a:pt x="5" y="22"/>
                    <a:pt x="5" y="20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3"/>
                    <a:pt x="0" y="9"/>
                    <a:pt x="3" y="4"/>
                  </a:cubicBezTo>
                  <a:close/>
                </a:path>
              </a:pathLst>
            </a:custGeom>
            <a:solidFill>
              <a:srgbClr val="F5B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713"/>
            <p:cNvSpPr>
              <a:spLocks/>
            </p:cNvSpPr>
            <p:nvPr userDrawn="1"/>
          </p:nvSpPr>
          <p:spPr bwMode="auto">
            <a:xfrm>
              <a:off x="1216025" y="-1300163"/>
              <a:ext cx="76200" cy="84138"/>
            </a:xfrm>
            <a:custGeom>
              <a:avLst/>
              <a:gdLst>
                <a:gd name="T0" fmla="*/ 5 w 20"/>
                <a:gd name="T1" fmla="*/ 22 h 22"/>
                <a:gd name="T2" fmla="*/ 2 w 20"/>
                <a:gd name="T3" fmla="*/ 16 h 22"/>
                <a:gd name="T4" fmla="*/ 7 w 20"/>
                <a:gd name="T5" fmla="*/ 7 h 22"/>
                <a:gd name="T6" fmla="*/ 16 w 20"/>
                <a:gd name="T7" fmla="*/ 2 h 22"/>
                <a:gd name="T8" fmla="*/ 20 w 20"/>
                <a:gd name="T9" fmla="*/ 6 h 22"/>
                <a:gd name="T10" fmla="*/ 5 w 2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2">
                  <a:moveTo>
                    <a:pt x="5" y="22"/>
                  </a:moveTo>
                  <a:cubicBezTo>
                    <a:pt x="4" y="20"/>
                    <a:pt x="3" y="19"/>
                    <a:pt x="2" y="16"/>
                  </a:cubicBezTo>
                  <a:cubicBezTo>
                    <a:pt x="1" y="12"/>
                    <a:pt x="0" y="8"/>
                    <a:pt x="7" y="7"/>
                  </a:cubicBezTo>
                  <a:cubicBezTo>
                    <a:pt x="10" y="6"/>
                    <a:pt x="13" y="5"/>
                    <a:pt x="16" y="2"/>
                  </a:cubicBezTo>
                  <a:cubicBezTo>
                    <a:pt x="20" y="0"/>
                    <a:pt x="20" y="3"/>
                    <a:pt x="20" y="6"/>
                  </a:cubicBezTo>
                  <a:cubicBezTo>
                    <a:pt x="15" y="11"/>
                    <a:pt x="10" y="17"/>
                    <a:pt x="5" y="22"/>
                  </a:cubicBezTo>
                  <a:close/>
                </a:path>
              </a:pathLst>
            </a:custGeom>
            <a:solidFill>
              <a:srgbClr val="DE9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714"/>
            <p:cNvSpPr>
              <a:spLocks/>
            </p:cNvSpPr>
            <p:nvPr userDrawn="1"/>
          </p:nvSpPr>
          <p:spPr bwMode="auto">
            <a:xfrm>
              <a:off x="1270000" y="-1377950"/>
              <a:ext cx="52388" cy="120650"/>
            </a:xfrm>
            <a:custGeom>
              <a:avLst/>
              <a:gdLst>
                <a:gd name="T0" fmla="*/ 6 w 14"/>
                <a:gd name="T1" fmla="*/ 27 h 32"/>
                <a:gd name="T2" fmla="*/ 2 w 14"/>
                <a:gd name="T3" fmla="*/ 23 h 32"/>
                <a:gd name="T4" fmla="*/ 0 w 14"/>
                <a:gd name="T5" fmla="*/ 23 h 32"/>
                <a:gd name="T6" fmla="*/ 8 w 14"/>
                <a:gd name="T7" fmla="*/ 0 h 32"/>
                <a:gd name="T8" fmla="*/ 8 w 14"/>
                <a:gd name="T9" fmla="*/ 18 h 32"/>
                <a:gd name="T10" fmla="*/ 7 w 14"/>
                <a:gd name="T11" fmla="*/ 24 h 32"/>
                <a:gd name="T12" fmla="*/ 10 w 14"/>
                <a:gd name="T13" fmla="*/ 32 h 32"/>
                <a:gd name="T14" fmla="*/ 6 w 14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2">
                  <a:moveTo>
                    <a:pt x="6" y="27"/>
                  </a:moveTo>
                  <a:cubicBezTo>
                    <a:pt x="6" y="25"/>
                    <a:pt x="5" y="22"/>
                    <a:pt x="2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9" y="18"/>
                    <a:pt x="9" y="9"/>
                    <a:pt x="8" y="0"/>
                  </a:cubicBezTo>
                  <a:cubicBezTo>
                    <a:pt x="12" y="6"/>
                    <a:pt x="14" y="13"/>
                    <a:pt x="8" y="18"/>
                  </a:cubicBezTo>
                  <a:cubicBezTo>
                    <a:pt x="6" y="20"/>
                    <a:pt x="7" y="22"/>
                    <a:pt x="7" y="24"/>
                  </a:cubicBezTo>
                  <a:cubicBezTo>
                    <a:pt x="8" y="27"/>
                    <a:pt x="10" y="29"/>
                    <a:pt x="10" y="32"/>
                  </a:cubicBezTo>
                  <a:cubicBezTo>
                    <a:pt x="7" y="31"/>
                    <a:pt x="7" y="29"/>
                    <a:pt x="6" y="27"/>
                  </a:cubicBezTo>
                  <a:close/>
                </a:path>
              </a:pathLst>
            </a:custGeom>
            <a:solidFill>
              <a:srgbClr val="854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715"/>
            <p:cNvSpPr>
              <a:spLocks/>
            </p:cNvSpPr>
            <p:nvPr userDrawn="1"/>
          </p:nvSpPr>
          <p:spPr bwMode="auto">
            <a:xfrm>
              <a:off x="1341438" y="-1404938"/>
              <a:ext cx="55563" cy="120650"/>
            </a:xfrm>
            <a:custGeom>
              <a:avLst/>
              <a:gdLst>
                <a:gd name="T0" fmla="*/ 0 w 15"/>
                <a:gd name="T1" fmla="*/ 32 h 32"/>
                <a:gd name="T2" fmla="*/ 5 w 15"/>
                <a:gd name="T3" fmla="*/ 20 h 32"/>
                <a:gd name="T4" fmla="*/ 5 w 15"/>
                <a:gd name="T5" fmla="*/ 11 h 32"/>
                <a:gd name="T6" fmla="*/ 0 w 15"/>
                <a:gd name="T7" fmla="*/ 0 h 32"/>
                <a:gd name="T8" fmla="*/ 3 w 15"/>
                <a:gd name="T9" fmla="*/ 4 h 32"/>
                <a:gd name="T10" fmla="*/ 15 w 15"/>
                <a:gd name="T11" fmla="*/ 15 h 32"/>
                <a:gd name="T12" fmla="*/ 7 w 15"/>
                <a:gd name="T13" fmla="*/ 21 h 32"/>
                <a:gd name="T14" fmla="*/ 0 w 15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2">
                  <a:moveTo>
                    <a:pt x="0" y="32"/>
                  </a:moveTo>
                  <a:cubicBezTo>
                    <a:pt x="0" y="27"/>
                    <a:pt x="3" y="24"/>
                    <a:pt x="5" y="20"/>
                  </a:cubicBezTo>
                  <a:cubicBezTo>
                    <a:pt x="7" y="17"/>
                    <a:pt x="8" y="14"/>
                    <a:pt x="5" y="11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5" y="10"/>
                    <a:pt x="9" y="13"/>
                    <a:pt x="15" y="15"/>
                  </a:cubicBezTo>
                  <a:cubicBezTo>
                    <a:pt x="10" y="14"/>
                    <a:pt x="8" y="18"/>
                    <a:pt x="7" y="21"/>
                  </a:cubicBezTo>
                  <a:cubicBezTo>
                    <a:pt x="5" y="25"/>
                    <a:pt x="4" y="29"/>
                    <a:pt x="0" y="32"/>
                  </a:cubicBezTo>
                  <a:close/>
                </a:path>
              </a:pathLst>
            </a:custGeom>
            <a:solidFill>
              <a:srgbClr val="8A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716"/>
            <p:cNvSpPr>
              <a:spLocks/>
            </p:cNvSpPr>
            <p:nvPr userDrawn="1"/>
          </p:nvSpPr>
          <p:spPr bwMode="auto">
            <a:xfrm>
              <a:off x="1457325" y="-1498600"/>
              <a:ext cx="49213" cy="77788"/>
            </a:xfrm>
            <a:custGeom>
              <a:avLst/>
              <a:gdLst>
                <a:gd name="T0" fmla="*/ 11 w 13"/>
                <a:gd name="T1" fmla="*/ 2 h 21"/>
                <a:gd name="T2" fmla="*/ 5 w 13"/>
                <a:gd name="T3" fmla="*/ 16 h 21"/>
                <a:gd name="T4" fmla="*/ 13 w 13"/>
                <a:gd name="T5" fmla="*/ 13 h 21"/>
                <a:gd name="T6" fmla="*/ 3 w 13"/>
                <a:gd name="T7" fmla="*/ 19 h 21"/>
                <a:gd name="T8" fmla="*/ 6 w 13"/>
                <a:gd name="T9" fmla="*/ 10 h 21"/>
                <a:gd name="T10" fmla="*/ 11 w 13"/>
                <a:gd name="T11" fmla="*/ 0 h 21"/>
                <a:gd name="T12" fmla="*/ 11 w 13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11" y="2"/>
                  </a:moveTo>
                  <a:cubicBezTo>
                    <a:pt x="10" y="7"/>
                    <a:pt x="6" y="11"/>
                    <a:pt x="5" y="16"/>
                  </a:cubicBezTo>
                  <a:cubicBezTo>
                    <a:pt x="9" y="16"/>
                    <a:pt x="10" y="12"/>
                    <a:pt x="13" y="13"/>
                  </a:cubicBezTo>
                  <a:cubicBezTo>
                    <a:pt x="10" y="16"/>
                    <a:pt x="6" y="21"/>
                    <a:pt x="3" y="19"/>
                  </a:cubicBezTo>
                  <a:cubicBezTo>
                    <a:pt x="0" y="18"/>
                    <a:pt x="5" y="13"/>
                    <a:pt x="6" y="10"/>
                  </a:cubicBezTo>
                  <a:cubicBezTo>
                    <a:pt x="7" y="6"/>
                    <a:pt x="9" y="3"/>
                    <a:pt x="11" y="0"/>
                  </a:cubicBezTo>
                  <a:cubicBezTo>
                    <a:pt x="12" y="1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C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717"/>
            <p:cNvSpPr>
              <a:spLocks/>
            </p:cNvSpPr>
            <p:nvPr userDrawn="1"/>
          </p:nvSpPr>
          <p:spPr bwMode="auto">
            <a:xfrm>
              <a:off x="1473200" y="-1528763"/>
              <a:ext cx="36513" cy="44450"/>
            </a:xfrm>
            <a:custGeom>
              <a:avLst/>
              <a:gdLst>
                <a:gd name="T0" fmla="*/ 7 w 10"/>
                <a:gd name="T1" fmla="*/ 10 h 12"/>
                <a:gd name="T2" fmla="*/ 7 w 10"/>
                <a:gd name="T3" fmla="*/ 8 h 12"/>
                <a:gd name="T4" fmla="*/ 6 w 10"/>
                <a:gd name="T5" fmla="*/ 3 h 12"/>
                <a:gd name="T6" fmla="*/ 0 w 10"/>
                <a:gd name="T7" fmla="*/ 12 h 12"/>
                <a:gd name="T8" fmla="*/ 7 w 10"/>
                <a:gd name="T9" fmla="*/ 0 h 12"/>
                <a:gd name="T10" fmla="*/ 10 w 10"/>
                <a:gd name="T11" fmla="*/ 3 h 12"/>
                <a:gd name="T12" fmla="*/ 7 w 10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7" y="10"/>
                  </a:moveTo>
                  <a:cubicBezTo>
                    <a:pt x="7" y="9"/>
                    <a:pt x="7" y="9"/>
                    <a:pt x="7" y="8"/>
                  </a:cubicBezTo>
                  <a:cubicBezTo>
                    <a:pt x="7" y="6"/>
                    <a:pt x="8" y="5"/>
                    <a:pt x="6" y="3"/>
                  </a:cubicBezTo>
                  <a:cubicBezTo>
                    <a:pt x="3" y="5"/>
                    <a:pt x="3" y="10"/>
                    <a:pt x="0" y="12"/>
                  </a:cubicBezTo>
                  <a:cubicBezTo>
                    <a:pt x="0" y="7"/>
                    <a:pt x="2" y="3"/>
                    <a:pt x="7" y="0"/>
                  </a:cubicBezTo>
                  <a:cubicBezTo>
                    <a:pt x="8" y="1"/>
                    <a:pt x="9" y="1"/>
                    <a:pt x="10" y="3"/>
                  </a:cubicBezTo>
                  <a:cubicBezTo>
                    <a:pt x="10" y="6"/>
                    <a:pt x="9" y="8"/>
                    <a:pt x="7" y="10"/>
                  </a:cubicBezTo>
                  <a:close/>
                </a:path>
              </a:pathLst>
            </a:custGeom>
            <a:solidFill>
              <a:srgbClr val="8C5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718"/>
            <p:cNvSpPr>
              <a:spLocks/>
            </p:cNvSpPr>
            <p:nvPr userDrawn="1"/>
          </p:nvSpPr>
          <p:spPr bwMode="auto">
            <a:xfrm>
              <a:off x="1306513" y="-1462088"/>
              <a:ext cx="38100" cy="38100"/>
            </a:xfrm>
            <a:custGeom>
              <a:avLst/>
              <a:gdLst>
                <a:gd name="T0" fmla="*/ 6 w 10"/>
                <a:gd name="T1" fmla="*/ 10 h 10"/>
                <a:gd name="T2" fmla="*/ 0 w 10"/>
                <a:gd name="T3" fmla="*/ 6 h 10"/>
                <a:gd name="T4" fmla="*/ 8 w 10"/>
                <a:gd name="T5" fmla="*/ 0 h 10"/>
                <a:gd name="T6" fmla="*/ 10 w 10"/>
                <a:gd name="T7" fmla="*/ 6 h 10"/>
                <a:gd name="T8" fmla="*/ 3 w 10"/>
                <a:gd name="T9" fmla="*/ 5 h 10"/>
                <a:gd name="T10" fmla="*/ 6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cubicBezTo>
                    <a:pt x="3" y="10"/>
                    <a:pt x="2" y="7"/>
                    <a:pt x="0" y="6"/>
                  </a:cubicBezTo>
                  <a:cubicBezTo>
                    <a:pt x="1" y="2"/>
                    <a:pt x="4" y="1"/>
                    <a:pt x="8" y="0"/>
                  </a:cubicBezTo>
                  <a:cubicBezTo>
                    <a:pt x="6" y="3"/>
                    <a:pt x="9" y="4"/>
                    <a:pt x="10" y="6"/>
                  </a:cubicBezTo>
                  <a:cubicBezTo>
                    <a:pt x="7" y="6"/>
                    <a:pt x="6" y="3"/>
                    <a:pt x="3" y="5"/>
                  </a:cubicBezTo>
                  <a:cubicBezTo>
                    <a:pt x="3" y="7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81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719"/>
            <p:cNvSpPr>
              <a:spLocks/>
            </p:cNvSpPr>
            <p:nvPr userDrawn="1"/>
          </p:nvSpPr>
          <p:spPr bwMode="auto">
            <a:xfrm>
              <a:off x="1306513" y="-1270000"/>
              <a:ext cx="26988" cy="53975"/>
            </a:xfrm>
            <a:custGeom>
              <a:avLst/>
              <a:gdLst>
                <a:gd name="T0" fmla="*/ 0 w 7"/>
                <a:gd name="T1" fmla="*/ 3 h 14"/>
                <a:gd name="T2" fmla="*/ 7 w 7"/>
                <a:gd name="T3" fmla="*/ 0 h 14"/>
                <a:gd name="T4" fmla="*/ 0 w 7"/>
                <a:gd name="T5" fmla="*/ 14 h 14"/>
                <a:gd name="T6" fmla="*/ 0 w 7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4">
                  <a:moveTo>
                    <a:pt x="0" y="3"/>
                  </a:moveTo>
                  <a:cubicBezTo>
                    <a:pt x="5" y="8"/>
                    <a:pt x="4" y="0"/>
                    <a:pt x="7" y="0"/>
                  </a:cubicBezTo>
                  <a:cubicBezTo>
                    <a:pt x="6" y="5"/>
                    <a:pt x="2" y="9"/>
                    <a:pt x="0" y="14"/>
                  </a:cubicBezTo>
                  <a:cubicBezTo>
                    <a:pt x="1" y="10"/>
                    <a:pt x="0" y="7"/>
                    <a:pt x="0" y="3"/>
                  </a:cubicBezTo>
                  <a:close/>
                </a:path>
              </a:pathLst>
            </a:custGeom>
            <a:solidFill>
              <a:srgbClr val="7D4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720"/>
            <p:cNvSpPr>
              <a:spLocks/>
            </p:cNvSpPr>
            <p:nvPr userDrawn="1"/>
          </p:nvSpPr>
          <p:spPr bwMode="auto">
            <a:xfrm>
              <a:off x="1408113" y="-1397000"/>
              <a:ext cx="19050" cy="44450"/>
            </a:xfrm>
            <a:custGeom>
              <a:avLst/>
              <a:gdLst>
                <a:gd name="T0" fmla="*/ 3 w 5"/>
                <a:gd name="T1" fmla="*/ 0 h 12"/>
                <a:gd name="T2" fmla="*/ 0 w 5"/>
                <a:gd name="T3" fmla="*/ 12 h 12"/>
                <a:gd name="T4" fmla="*/ 3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cubicBezTo>
                    <a:pt x="5" y="5"/>
                    <a:pt x="4" y="8"/>
                    <a:pt x="0" y="12"/>
                  </a:cubicBezTo>
                  <a:cubicBezTo>
                    <a:pt x="1" y="7"/>
                    <a:pt x="3" y="4"/>
                    <a:pt x="3" y="0"/>
                  </a:cubicBezTo>
                  <a:close/>
                </a:path>
              </a:pathLst>
            </a:custGeom>
            <a:solidFill>
              <a:srgbClr val="8F5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721"/>
            <p:cNvSpPr>
              <a:spLocks/>
            </p:cNvSpPr>
            <p:nvPr userDrawn="1"/>
          </p:nvSpPr>
          <p:spPr bwMode="auto">
            <a:xfrm>
              <a:off x="889000" y="-1895475"/>
              <a:ext cx="274638" cy="400050"/>
            </a:xfrm>
            <a:custGeom>
              <a:avLst/>
              <a:gdLst>
                <a:gd name="T0" fmla="*/ 72 w 73"/>
                <a:gd name="T1" fmla="*/ 54 h 106"/>
                <a:gd name="T2" fmla="*/ 70 w 73"/>
                <a:gd name="T3" fmla="*/ 63 h 106"/>
                <a:gd name="T4" fmla="*/ 41 w 73"/>
                <a:gd name="T5" fmla="*/ 79 h 106"/>
                <a:gd name="T6" fmla="*/ 36 w 73"/>
                <a:gd name="T7" fmla="*/ 80 h 106"/>
                <a:gd name="T8" fmla="*/ 28 w 73"/>
                <a:gd name="T9" fmla="*/ 77 h 106"/>
                <a:gd name="T10" fmla="*/ 27 w 73"/>
                <a:gd name="T11" fmla="*/ 77 h 106"/>
                <a:gd name="T12" fmla="*/ 28 w 73"/>
                <a:gd name="T13" fmla="*/ 78 h 106"/>
                <a:gd name="T14" fmla="*/ 42 w 73"/>
                <a:gd name="T15" fmla="*/ 90 h 106"/>
                <a:gd name="T16" fmla="*/ 47 w 73"/>
                <a:gd name="T17" fmla="*/ 94 h 106"/>
                <a:gd name="T18" fmla="*/ 41 w 73"/>
                <a:gd name="T19" fmla="*/ 105 h 106"/>
                <a:gd name="T20" fmla="*/ 29 w 73"/>
                <a:gd name="T21" fmla="*/ 104 h 106"/>
                <a:gd name="T22" fmla="*/ 24 w 73"/>
                <a:gd name="T23" fmla="*/ 101 h 106"/>
                <a:gd name="T24" fmla="*/ 13 w 73"/>
                <a:gd name="T25" fmla="*/ 90 h 106"/>
                <a:gd name="T26" fmla="*/ 13 w 73"/>
                <a:gd name="T27" fmla="*/ 89 h 106"/>
                <a:gd name="T28" fmla="*/ 5 w 73"/>
                <a:gd name="T29" fmla="*/ 65 h 106"/>
                <a:gd name="T30" fmla="*/ 5 w 73"/>
                <a:gd name="T31" fmla="*/ 65 h 106"/>
                <a:gd name="T32" fmla="*/ 6 w 73"/>
                <a:gd name="T33" fmla="*/ 53 h 106"/>
                <a:gd name="T34" fmla="*/ 5 w 73"/>
                <a:gd name="T35" fmla="*/ 30 h 106"/>
                <a:gd name="T36" fmla="*/ 10 w 73"/>
                <a:gd name="T37" fmla="*/ 7 h 106"/>
                <a:gd name="T38" fmla="*/ 32 w 73"/>
                <a:gd name="T39" fmla="*/ 10 h 106"/>
                <a:gd name="T40" fmla="*/ 39 w 73"/>
                <a:gd name="T41" fmla="*/ 5 h 106"/>
                <a:gd name="T42" fmla="*/ 43 w 73"/>
                <a:gd name="T43" fmla="*/ 4 h 106"/>
                <a:gd name="T44" fmla="*/ 60 w 73"/>
                <a:gd name="T45" fmla="*/ 8 h 106"/>
                <a:gd name="T46" fmla="*/ 64 w 73"/>
                <a:gd name="T47" fmla="*/ 10 h 106"/>
                <a:gd name="T48" fmla="*/ 60 w 73"/>
                <a:gd name="T49" fmla="*/ 11 h 106"/>
                <a:gd name="T50" fmla="*/ 56 w 73"/>
                <a:gd name="T51" fmla="*/ 12 h 106"/>
                <a:gd name="T52" fmla="*/ 68 w 73"/>
                <a:gd name="T53" fmla="*/ 26 h 106"/>
                <a:gd name="T54" fmla="*/ 69 w 73"/>
                <a:gd name="T55" fmla="*/ 33 h 106"/>
                <a:gd name="T56" fmla="*/ 66 w 73"/>
                <a:gd name="T57" fmla="*/ 36 h 106"/>
                <a:gd name="T58" fmla="*/ 68 w 73"/>
                <a:gd name="T59" fmla="*/ 46 h 106"/>
                <a:gd name="T60" fmla="*/ 72 w 73"/>
                <a:gd name="T61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06">
                  <a:moveTo>
                    <a:pt x="72" y="54"/>
                  </a:moveTo>
                  <a:cubicBezTo>
                    <a:pt x="71" y="57"/>
                    <a:pt x="71" y="60"/>
                    <a:pt x="70" y="63"/>
                  </a:cubicBezTo>
                  <a:cubicBezTo>
                    <a:pt x="63" y="73"/>
                    <a:pt x="55" y="81"/>
                    <a:pt x="41" y="79"/>
                  </a:cubicBezTo>
                  <a:cubicBezTo>
                    <a:pt x="40" y="81"/>
                    <a:pt x="38" y="81"/>
                    <a:pt x="36" y="80"/>
                  </a:cubicBezTo>
                  <a:cubicBezTo>
                    <a:pt x="33" y="79"/>
                    <a:pt x="30" y="79"/>
                    <a:pt x="28" y="77"/>
                  </a:cubicBezTo>
                  <a:cubicBezTo>
                    <a:pt x="27" y="77"/>
                    <a:pt x="28" y="77"/>
                    <a:pt x="27" y="77"/>
                  </a:cubicBezTo>
                  <a:cubicBezTo>
                    <a:pt x="27" y="77"/>
                    <a:pt x="28" y="77"/>
                    <a:pt x="28" y="78"/>
                  </a:cubicBezTo>
                  <a:cubicBezTo>
                    <a:pt x="31" y="84"/>
                    <a:pt x="36" y="88"/>
                    <a:pt x="42" y="90"/>
                  </a:cubicBezTo>
                  <a:cubicBezTo>
                    <a:pt x="44" y="91"/>
                    <a:pt x="46" y="92"/>
                    <a:pt x="47" y="94"/>
                  </a:cubicBezTo>
                  <a:cubicBezTo>
                    <a:pt x="48" y="100"/>
                    <a:pt x="46" y="104"/>
                    <a:pt x="41" y="105"/>
                  </a:cubicBezTo>
                  <a:cubicBezTo>
                    <a:pt x="37" y="106"/>
                    <a:pt x="33" y="106"/>
                    <a:pt x="29" y="104"/>
                  </a:cubicBezTo>
                  <a:cubicBezTo>
                    <a:pt x="27" y="103"/>
                    <a:pt x="26" y="102"/>
                    <a:pt x="24" y="101"/>
                  </a:cubicBezTo>
                  <a:cubicBezTo>
                    <a:pt x="19" y="98"/>
                    <a:pt x="16" y="95"/>
                    <a:pt x="13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80"/>
                    <a:pt x="11" y="72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0" y="57"/>
                    <a:pt x="0" y="57"/>
                    <a:pt x="6" y="53"/>
                  </a:cubicBezTo>
                  <a:cubicBezTo>
                    <a:pt x="12" y="45"/>
                    <a:pt x="8" y="37"/>
                    <a:pt x="5" y="30"/>
                  </a:cubicBezTo>
                  <a:cubicBezTo>
                    <a:pt x="9" y="23"/>
                    <a:pt x="13" y="16"/>
                    <a:pt x="10" y="7"/>
                  </a:cubicBezTo>
                  <a:cubicBezTo>
                    <a:pt x="18" y="9"/>
                    <a:pt x="25" y="11"/>
                    <a:pt x="32" y="10"/>
                  </a:cubicBezTo>
                  <a:cubicBezTo>
                    <a:pt x="35" y="10"/>
                    <a:pt x="38" y="9"/>
                    <a:pt x="39" y="5"/>
                  </a:cubicBezTo>
                  <a:cubicBezTo>
                    <a:pt x="39" y="0"/>
                    <a:pt x="42" y="6"/>
                    <a:pt x="43" y="4"/>
                  </a:cubicBezTo>
                  <a:cubicBezTo>
                    <a:pt x="49" y="8"/>
                    <a:pt x="54" y="8"/>
                    <a:pt x="60" y="8"/>
                  </a:cubicBezTo>
                  <a:cubicBezTo>
                    <a:pt x="62" y="8"/>
                    <a:pt x="64" y="7"/>
                    <a:pt x="64" y="10"/>
                  </a:cubicBezTo>
                  <a:cubicBezTo>
                    <a:pt x="64" y="14"/>
                    <a:pt x="62" y="10"/>
                    <a:pt x="60" y="11"/>
                  </a:cubicBezTo>
                  <a:cubicBezTo>
                    <a:pt x="60" y="11"/>
                    <a:pt x="59" y="11"/>
                    <a:pt x="56" y="12"/>
                  </a:cubicBezTo>
                  <a:cubicBezTo>
                    <a:pt x="67" y="13"/>
                    <a:pt x="66" y="20"/>
                    <a:pt x="68" y="26"/>
                  </a:cubicBezTo>
                  <a:cubicBezTo>
                    <a:pt x="68" y="28"/>
                    <a:pt x="69" y="31"/>
                    <a:pt x="69" y="33"/>
                  </a:cubicBezTo>
                  <a:cubicBezTo>
                    <a:pt x="68" y="34"/>
                    <a:pt x="67" y="35"/>
                    <a:pt x="66" y="36"/>
                  </a:cubicBezTo>
                  <a:cubicBezTo>
                    <a:pt x="61" y="40"/>
                    <a:pt x="62" y="44"/>
                    <a:pt x="68" y="46"/>
                  </a:cubicBezTo>
                  <a:cubicBezTo>
                    <a:pt x="71" y="48"/>
                    <a:pt x="73" y="49"/>
                    <a:pt x="72" y="54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722"/>
            <p:cNvSpPr>
              <a:spLocks/>
            </p:cNvSpPr>
            <p:nvPr userDrawn="1"/>
          </p:nvSpPr>
          <p:spPr bwMode="auto">
            <a:xfrm>
              <a:off x="915988" y="-1574800"/>
              <a:ext cx="173038" cy="101600"/>
            </a:xfrm>
            <a:custGeom>
              <a:avLst/>
              <a:gdLst>
                <a:gd name="T0" fmla="*/ 34 w 46"/>
                <a:gd name="T1" fmla="*/ 19 h 27"/>
                <a:gd name="T2" fmla="*/ 40 w 46"/>
                <a:gd name="T3" fmla="*/ 9 h 27"/>
                <a:gd name="T4" fmla="*/ 41 w 46"/>
                <a:gd name="T5" fmla="*/ 9 h 27"/>
                <a:gd name="T6" fmla="*/ 45 w 46"/>
                <a:gd name="T7" fmla="*/ 1 h 27"/>
                <a:gd name="T8" fmla="*/ 33 w 46"/>
                <a:gd name="T9" fmla="*/ 24 h 27"/>
                <a:gd name="T10" fmla="*/ 13 w 46"/>
                <a:gd name="T11" fmla="*/ 19 h 27"/>
                <a:gd name="T12" fmla="*/ 13 w 46"/>
                <a:gd name="T13" fmla="*/ 19 h 27"/>
                <a:gd name="T14" fmla="*/ 5 w 46"/>
                <a:gd name="T15" fmla="*/ 11 h 27"/>
                <a:gd name="T16" fmla="*/ 5 w 46"/>
                <a:gd name="T17" fmla="*/ 11 h 27"/>
                <a:gd name="T18" fmla="*/ 3 w 46"/>
                <a:gd name="T19" fmla="*/ 6 h 27"/>
                <a:gd name="T20" fmla="*/ 2 w 46"/>
                <a:gd name="T21" fmla="*/ 2 h 27"/>
                <a:gd name="T22" fmla="*/ 6 w 46"/>
                <a:gd name="T23" fmla="*/ 4 h 27"/>
                <a:gd name="T24" fmla="*/ 6 w 46"/>
                <a:gd name="T25" fmla="*/ 4 h 27"/>
                <a:gd name="T26" fmla="*/ 17 w 46"/>
                <a:gd name="T27" fmla="*/ 15 h 27"/>
                <a:gd name="T28" fmla="*/ 21 w 46"/>
                <a:gd name="T29" fmla="*/ 17 h 27"/>
                <a:gd name="T30" fmla="*/ 34 w 46"/>
                <a:gd name="T3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27">
                  <a:moveTo>
                    <a:pt x="34" y="19"/>
                  </a:moveTo>
                  <a:cubicBezTo>
                    <a:pt x="38" y="17"/>
                    <a:pt x="39" y="13"/>
                    <a:pt x="40" y="9"/>
                  </a:cubicBezTo>
                  <a:cubicBezTo>
                    <a:pt x="40" y="9"/>
                    <a:pt x="40" y="9"/>
                    <a:pt x="41" y="9"/>
                  </a:cubicBezTo>
                  <a:cubicBezTo>
                    <a:pt x="45" y="8"/>
                    <a:pt x="43" y="4"/>
                    <a:pt x="45" y="1"/>
                  </a:cubicBezTo>
                  <a:cubicBezTo>
                    <a:pt x="46" y="13"/>
                    <a:pt x="43" y="19"/>
                    <a:pt x="33" y="24"/>
                  </a:cubicBezTo>
                  <a:cubicBezTo>
                    <a:pt x="25" y="27"/>
                    <a:pt x="19" y="23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0" y="17"/>
                    <a:pt x="7" y="14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9"/>
                    <a:pt x="4" y="8"/>
                    <a:pt x="3" y="6"/>
                  </a:cubicBezTo>
                  <a:cubicBezTo>
                    <a:pt x="2" y="5"/>
                    <a:pt x="0" y="3"/>
                    <a:pt x="2" y="2"/>
                  </a:cubicBezTo>
                  <a:cubicBezTo>
                    <a:pt x="4" y="0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9" y="8"/>
                    <a:pt x="11" y="13"/>
                    <a:pt x="17" y="15"/>
                  </a:cubicBezTo>
                  <a:cubicBezTo>
                    <a:pt x="19" y="16"/>
                    <a:pt x="20" y="17"/>
                    <a:pt x="21" y="17"/>
                  </a:cubicBezTo>
                  <a:cubicBezTo>
                    <a:pt x="25" y="21"/>
                    <a:pt x="30" y="20"/>
                    <a:pt x="34" y="19"/>
                  </a:cubicBezTo>
                  <a:close/>
                </a:path>
              </a:pathLst>
            </a:custGeom>
            <a:solidFill>
              <a:srgbClr val="DE8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723"/>
            <p:cNvSpPr>
              <a:spLocks/>
            </p:cNvSpPr>
            <p:nvPr userDrawn="1"/>
          </p:nvSpPr>
          <p:spPr bwMode="auto">
            <a:xfrm>
              <a:off x="990600" y="-1604963"/>
              <a:ext cx="93663" cy="65088"/>
            </a:xfrm>
            <a:custGeom>
              <a:avLst/>
              <a:gdLst>
                <a:gd name="T0" fmla="*/ 21 w 25"/>
                <a:gd name="T1" fmla="*/ 17 h 17"/>
                <a:gd name="T2" fmla="*/ 20 w 25"/>
                <a:gd name="T3" fmla="*/ 17 h 17"/>
                <a:gd name="T4" fmla="*/ 0 w 25"/>
                <a:gd name="T5" fmla="*/ 1 h 17"/>
                <a:gd name="T6" fmla="*/ 10 w 25"/>
                <a:gd name="T7" fmla="*/ 2 h 17"/>
                <a:gd name="T8" fmla="*/ 14 w 25"/>
                <a:gd name="T9" fmla="*/ 2 h 17"/>
                <a:gd name="T10" fmla="*/ 15 w 25"/>
                <a:gd name="T11" fmla="*/ 3 h 17"/>
                <a:gd name="T12" fmla="*/ 21 w 2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7">
                  <a:moveTo>
                    <a:pt x="21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12" y="14"/>
                    <a:pt x="3" y="11"/>
                    <a:pt x="0" y="1"/>
                  </a:cubicBezTo>
                  <a:cubicBezTo>
                    <a:pt x="4" y="0"/>
                    <a:pt x="6" y="3"/>
                    <a:pt x="10" y="2"/>
                  </a:cubicBezTo>
                  <a:cubicBezTo>
                    <a:pt x="11" y="3"/>
                    <a:pt x="13" y="3"/>
                    <a:pt x="14" y="2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25" y="4"/>
                    <a:pt x="22" y="11"/>
                    <a:pt x="21" y="17"/>
                  </a:cubicBezTo>
                  <a:close/>
                </a:path>
              </a:pathLst>
            </a:custGeom>
            <a:solidFill>
              <a:srgbClr val="EA9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724"/>
            <p:cNvSpPr>
              <a:spLocks/>
            </p:cNvSpPr>
            <p:nvPr userDrawn="1"/>
          </p:nvSpPr>
          <p:spPr bwMode="auto">
            <a:xfrm>
              <a:off x="965200" y="-1503363"/>
              <a:ext cx="74613" cy="30163"/>
            </a:xfrm>
            <a:custGeom>
              <a:avLst/>
              <a:gdLst>
                <a:gd name="T0" fmla="*/ 0 w 20"/>
                <a:gd name="T1" fmla="*/ 0 h 8"/>
                <a:gd name="T2" fmla="*/ 20 w 20"/>
                <a:gd name="T3" fmla="*/ 5 h 8"/>
                <a:gd name="T4" fmla="*/ 20 w 20"/>
                <a:gd name="T5" fmla="*/ 6 h 8"/>
                <a:gd name="T6" fmla="*/ 0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cubicBezTo>
                    <a:pt x="6" y="3"/>
                    <a:pt x="12" y="6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2" y="8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88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725"/>
            <p:cNvSpPr>
              <a:spLocks/>
            </p:cNvSpPr>
            <p:nvPr userDrawn="1"/>
          </p:nvSpPr>
          <p:spPr bwMode="auto">
            <a:xfrm>
              <a:off x="839788" y="-1212850"/>
              <a:ext cx="150813" cy="57150"/>
            </a:xfrm>
            <a:custGeom>
              <a:avLst/>
              <a:gdLst>
                <a:gd name="T0" fmla="*/ 11 w 40"/>
                <a:gd name="T1" fmla="*/ 0 h 15"/>
                <a:gd name="T2" fmla="*/ 40 w 40"/>
                <a:gd name="T3" fmla="*/ 9 h 15"/>
                <a:gd name="T4" fmla="*/ 29 w 40"/>
                <a:gd name="T5" fmla="*/ 12 h 15"/>
                <a:gd name="T6" fmla="*/ 0 w 40"/>
                <a:gd name="T7" fmla="*/ 4 h 15"/>
                <a:gd name="T8" fmla="*/ 33 w 40"/>
                <a:gd name="T9" fmla="*/ 10 h 15"/>
                <a:gd name="T10" fmla="*/ 11 w 4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5">
                  <a:moveTo>
                    <a:pt x="11" y="0"/>
                  </a:moveTo>
                  <a:cubicBezTo>
                    <a:pt x="20" y="3"/>
                    <a:pt x="30" y="7"/>
                    <a:pt x="40" y="9"/>
                  </a:cubicBezTo>
                  <a:cubicBezTo>
                    <a:pt x="37" y="15"/>
                    <a:pt x="33" y="13"/>
                    <a:pt x="29" y="12"/>
                  </a:cubicBezTo>
                  <a:cubicBezTo>
                    <a:pt x="19" y="11"/>
                    <a:pt x="9" y="9"/>
                    <a:pt x="0" y="4"/>
                  </a:cubicBezTo>
                  <a:cubicBezTo>
                    <a:pt x="11" y="7"/>
                    <a:pt x="22" y="10"/>
                    <a:pt x="33" y="10"/>
                  </a:cubicBezTo>
                  <a:cubicBezTo>
                    <a:pt x="26" y="7"/>
                    <a:pt x="17" y="5"/>
                    <a:pt x="11" y="0"/>
                  </a:cubicBezTo>
                  <a:close/>
                </a:path>
              </a:pathLst>
            </a:custGeom>
            <a:solidFill>
              <a:srgbClr val="904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726"/>
            <p:cNvSpPr>
              <a:spLocks/>
            </p:cNvSpPr>
            <p:nvPr userDrawn="1"/>
          </p:nvSpPr>
          <p:spPr bwMode="auto">
            <a:xfrm>
              <a:off x="833438" y="-1023938"/>
              <a:ext cx="195263" cy="52388"/>
            </a:xfrm>
            <a:custGeom>
              <a:avLst/>
              <a:gdLst>
                <a:gd name="T0" fmla="*/ 0 w 52"/>
                <a:gd name="T1" fmla="*/ 0 h 14"/>
                <a:gd name="T2" fmla="*/ 52 w 52"/>
                <a:gd name="T3" fmla="*/ 14 h 14"/>
                <a:gd name="T4" fmla="*/ 0 w 5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4">
                  <a:moveTo>
                    <a:pt x="0" y="0"/>
                  </a:moveTo>
                  <a:cubicBezTo>
                    <a:pt x="16" y="8"/>
                    <a:pt x="34" y="11"/>
                    <a:pt x="52" y="14"/>
                  </a:cubicBezTo>
                  <a:cubicBezTo>
                    <a:pt x="34" y="13"/>
                    <a:pt x="16" y="10"/>
                    <a:pt x="0" y="0"/>
                  </a:cubicBezTo>
                  <a:close/>
                </a:path>
              </a:pathLst>
            </a:custGeom>
            <a:solidFill>
              <a:srgbClr val="9B4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727"/>
            <p:cNvSpPr>
              <a:spLocks/>
            </p:cNvSpPr>
            <p:nvPr userDrawn="1"/>
          </p:nvSpPr>
          <p:spPr bwMode="auto">
            <a:xfrm>
              <a:off x="935038" y="-1533525"/>
              <a:ext cx="30163" cy="30163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2"/>
                    <a:pt x="6" y="5"/>
                    <a:pt x="8" y="8"/>
                  </a:cubicBezTo>
                  <a:cubicBezTo>
                    <a:pt x="4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84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728"/>
            <p:cNvSpPr>
              <a:spLocks/>
            </p:cNvSpPr>
            <p:nvPr userDrawn="1"/>
          </p:nvSpPr>
          <p:spPr bwMode="auto">
            <a:xfrm>
              <a:off x="795338" y="-1212850"/>
              <a:ext cx="19050" cy="30163"/>
            </a:xfrm>
            <a:custGeom>
              <a:avLst/>
              <a:gdLst>
                <a:gd name="T0" fmla="*/ 4 w 5"/>
                <a:gd name="T1" fmla="*/ 8 h 8"/>
                <a:gd name="T2" fmla="*/ 1 w 5"/>
                <a:gd name="T3" fmla="*/ 7 h 8"/>
                <a:gd name="T4" fmla="*/ 1 w 5"/>
                <a:gd name="T5" fmla="*/ 2 h 8"/>
                <a:gd name="T6" fmla="*/ 4 w 5"/>
                <a:gd name="T7" fmla="*/ 5 h 8"/>
                <a:gd name="T8" fmla="*/ 4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4" y="8"/>
                  </a:moveTo>
                  <a:cubicBezTo>
                    <a:pt x="3" y="8"/>
                    <a:pt x="2" y="7"/>
                    <a:pt x="1" y="7"/>
                  </a:cubicBezTo>
                  <a:cubicBezTo>
                    <a:pt x="0" y="5"/>
                    <a:pt x="0" y="2"/>
                    <a:pt x="1" y="2"/>
                  </a:cubicBezTo>
                  <a:cubicBezTo>
                    <a:pt x="4" y="0"/>
                    <a:pt x="3" y="4"/>
                    <a:pt x="4" y="5"/>
                  </a:cubicBezTo>
                  <a:cubicBezTo>
                    <a:pt x="5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827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729"/>
            <p:cNvSpPr>
              <a:spLocks/>
            </p:cNvSpPr>
            <p:nvPr userDrawn="1"/>
          </p:nvSpPr>
          <p:spPr bwMode="auto">
            <a:xfrm>
              <a:off x="2590800" y="-1462088"/>
              <a:ext cx="44450" cy="68263"/>
            </a:xfrm>
            <a:custGeom>
              <a:avLst/>
              <a:gdLst>
                <a:gd name="T0" fmla="*/ 10 w 12"/>
                <a:gd name="T1" fmla="*/ 0 h 18"/>
                <a:gd name="T2" fmla="*/ 12 w 12"/>
                <a:gd name="T3" fmla="*/ 16 h 18"/>
                <a:gd name="T4" fmla="*/ 8 w 12"/>
                <a:gd name="T5" fmla="*/ 18 h 18"/>
                <a:gd name="T6" fmla="*/ 7 w 12"/>
                <a:gd name="T7" fmla="*/ 18 h 18"/>
                <a:gd name="T8" fmla="*/ 1 w 12"/>
                <a:gd name="T9" fmla="*/ 15 h 18"/>
                <a:gd name="T10" fmla="*/ 1 w 12"/>
                <a:gd name="T11" fmla="*/ 16 h 18"/>
                <a:gd name="T12" fmla="*/ 1 w 12"/>
                <a:gd name="T13" fmla="*/ 13 h 18"/>
                <a:gd name="T14" fmla="*/ 8 w 12"/>
                <a:gd name="T15" fmla="*/ 2 h 18"/>
                <a:gd name="T16" fmla="*/ 10 w 12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10" y="0"/>
                  </a:moveTo>
                  <a:cubicBezTo>
                    <a:pt x="11" y="5"/>
                    <a:pt x="10" y="11"/>
                    <a:pt x="12" y="16"/>
                  </a:cubicBezTo>
                  <a:cubicBezTo>
                    <a:pt x="8" y="13"/>
                    <a:pt x="10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6" y="16"/>
                    <a:pt x="2" y="18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6" y="11"/>
                    <a:pt x="7" y="7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704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730"/>
            <p:cNvSpPr>
              <a:spLocks/>
            </p:cNvSpPr>
            <p:nvPr userDrawn="1"/>
          </p:nvSpPr>
          <p:spPr bwMode="auto">
            <a:xfrm>
              <a:off x="2662238" y="-1363663"/>
              <a:ext cx="36513" cy="63500"/>
            </a:xfrm>
            <a:custGeom>
              <a:avLst/>
              <a:gdLst>
                <a:gd name="T0" fmla="*/ 0 w 10"/>
                <a:gd name="T1" fmla="*/ 0 h 17"/>
                <a:gd name="T2" fmla="*/ 5 w 10"/>
                <a:gd name="T3" fmla="*/ 7 h 17"/>
                <a:gd name="T4" fmla="*/ 9 w 10"/>
                <a:gd name="T5" fmla="*/ 7 h 17"/>
                <a:gd name="T6" fmla="*/ 9 w 10"/>
                <a:gd name="T7" fmla="*/ 17 h 17"/>
                <a:gd name="T8" fmla="*/ 0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2" y="2"/>
                    <a:pt x="3" y="5"/>
                    <a:pt x="5" y="7"/>
                  </a:cubicBezTo>
                  <a:cubicBezTo>
                    <a:pt x="7" y="11"/>
                    <a:pt x="8" y="8"/>
                    <a:pt x="9" y="7"/>
                  </a:cubicBezTo>
                  <a:cubicBezTo>
                    <a:pt x="10" y="10"/>
                    <a:pt x="7" y="13"/>
                    <a:pt x="9" y="17"/>
                  </a:cubicBezTo>
                  <a:cubicBezTo>
                    <a:pt x="6" y="11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804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731"/>
            <p:cNvSpPr>
              <a:spLocks/>
            </p:cNvSpPr>
            <p:nvPr userDrawn="1"/>
          </p:nvSpPr>
          <p:spPr bwMode="auto">
            <a:xfrm>
              <a:off x="2533650" y="-1465263"/>
              <a:ext cx="52388" cy="30163"/>
            </a:xfrm>
            <a:custGeom>
              <a:avLst/>
              <a:gdLst>
                <a:gd name="T0" fmla="*/ 9 w 14"/>
                <a:gd name="T1" fmla="*/ 0 h 8"/>
                <a:gd name="T2" fmla="*/ 10 w 14"/>
                <a:gd name="T3" fmla="*/ 6 h 8"/>
                <a:gd name="T4" fmla="*/ 1 w 14"/>
                <a:gd name="T5" fmla="*/ 8 h 8"/>
                <a:gd name="T6" fmla="*/ 0 w 14"/>
                <a:gd name="T7" fmla="*/ 6 h 8"/>
                <a:gd name="T8" fmla="*/ 2 w 14"/>
                <a:gd name="T9" fmla="*/ 3 h 8"/>
                <a:gd name="T10" fmla="*/ 8 w 14"/>
                <a:gd name="T11" fmla="*/ 0 h 8"/>
                <a:gd name="T12" fmla="*/ 9 w 1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cubicBezTo>
                    <a:pt x="9" y="2"/>
                    <a:pt x="14" y="4"/>
                    <a:pt x="10" y="6"/>
                  </a:cubicBezTo>
                  <a:cubicBezTo>
                    <a:pt x="8" y="7"/>
                    <a:pt x="4" y="7"/>
                    <a:pt x="1" y="8"/>
                  </a:cubicBezTo>
                  <a:cubicBezTo>
                    <a:pt x="0" y="8"/>
                    <a:pt x="0" y="6"/>
                    <a:pt x="0" y="6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7" y="3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C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732"/>
            <p:cNvSpPr>
              <a:spLocks/>
            </p:cNvSpPr>
            <p:nvPr userDrawn="1"/>
          </p:nvSpPr>
          <p:spPr bwMode="auto">
            <a:xfrm>
              <a:off x="2590800" y="-1536700"/>
              <a:ext cx="36513" cy="82550"/>
            </a:xfrm>
            <a:custGeom>
              <a:avLst/>
              <a:gdLst>
                <a:gd name="T0" fmla="*/ 10 w 10"/>
                <a:gd name="T1" fmla="*/ 20 h 22"/>
                <a:gd name="T2" fmla="*/ 9 w 10"/>
                <a:gd name="T3" fmla="*/ 22 h 22"/>
                <a:gd name="T4" fmla="*/ 4 w 10"/>
                <a:gd name="T5" fmla="*/ 15 h 22"/>
                <a:gd name="T6" fmla="*/ 1 w 10"/>
                <a:gd name="T7" fmla="*/ 5 h 22"/>
                <a:gd name="T8" fmla="*/ 0 w 10"/>
                <a:gd name="T9" fmla="*/ 4 h 22"/>
                <a:gd name="T10" fmla="*/ 6 w 10"/>
                <a:gd name="T11" fmla="*/ 7 h 22"/>
                <a:gd name="T12" fmla="*/ 10 w 1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10" y="20"/>
                  </a:moveTo>
                  <a:cubicBezTo>
                    <a:pt x="10" y="21"/>
                    <a:pt x="9" y="21"/>
                    <a:pt x="9" y="22"/>
                  </a:cubicBezTo>
                  <a:cubicBezTo>
                    <a:pt x="5" y="21"/>
                    <a:pt x="5" y="17"/>
                    <a:pt x="4" y="15"/>
                  </a:cubicBezTo>
                  <a:cubicBezTo>
                    <a:pt x="3" y="12"/>
                    <a:pt x="3" y="8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4" y="0"/>
                    <a:pt x="5" y="3"/>
                    <a:pt x="6" y="7"/>
                  </a:cubicBezTo>
                  <a:cubicBezTo>
                    <a:pt x="8" y="11"/>
                    <a:pt x="9" y="16"/>
                    <a:pt x="10" y="20"/>
                  </a:cubicBezTo>
                  <a:close/>
                </a:path>
              </a:pathLst>
            </a:custGeom>
            <a:solidFill>
              <a:srgbClr val="8B5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733"/>
            <p:cNvSpPr>
              <a:spLocks/>
            </p:cNvSpPr>
            <p:nvPr userDrawn="1"/>
          </p:nvSpPr>
          <p:spPr bwMode="auto">
            <a:xfrm>
              <a:off x="3233738" y="-884238"/>
              <a:ext cx="63500" cy="22225"/>
            </a:xfrm>
            <a:custGeom>
              <a:avLst/>
              <a:gdLst>
                <a:gd name="T0" fmla="*/ 17 w 17"/>
                <a:gd name="T1" fmla="*/ 2 h 6"/>
                <a:gd name="T2" fmla="*/ 0 w 17"/>
                <a:gd name="T3" fmla="*/ 1 h 6"/>
                <a:gd name="T4" fmla="*/ 17 w 17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17" y="2"/>
                  </a:moveTo>
                  <a:cubicBezTo>
                    <a:pt x="11" y="5"/>
                    <a:pt x="5" y="6"/>
                    <a:pt x="0" y="1"/>
                  </a:cubicBezTo>
                  <a:cubicBezTo>
                    <a:pt x="5" y="3"/>
                    <a:pt x="11" y="0"/>
                    <a:pt x="17" y="2"/>
                  </a:cubicBezTo>
                  <a:close/>
                </a:path>
              </a:pathLst>
            </a:custGeom>
            <a:solidFill>
              <a:srgbClr val="49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734"/>
            <p:cNvSpPr>
              <a:spLocks/>
            </p:cNvSpPr>
            <p:nvPr userDrawn="1"/>
          </p:nvSpPr>
          <p:spPr bwMode="auto">
            <a:xfrm>
              <a:off x="3203575" y="-1616075"/>
              <a:ext cx="74613" cy="123825"/>
            </a:xfrm>
            <a:custGeom>
              <a:avLst/>
              <a:gdLst>
                <a:gd name="T0" fmla="*/ 14 w 20"/>
                <a:gd name="T1" fmla="*/ 5 h 33"/>
                <a:gd name="T2" fmla="*/ 18 w 20"/>
                <a:gd name="T3" fmla="*/ 26 h 33"/>
                <a:gd name="T4" fmla="*/ 19 w 20"/>
                <a:gd name="T5" fmla="*/ 28 h 33"/>
                <a:gd name="T6" fmla="*/ 18 w 20"/>
                <a:gd name="T7" fmla="*/ 33 h 33"/>
                <a:gd name="T8" fmla="*/ 15 w 20"/>
                <a:gd name="T9" fmla="*/ 29 h 33"/>
                <a:gd name="T10" fmla="*/ 8 w 20"/>
                <a:gd name="T11" fmla="*/ 14 h 33"/>
                <a:gd name="T12" fmla="*/ 4 w 20"/>
                <a:gd name="T13" fmla="*/ 8 h 33"/>
                <a:gd name="T14" fmla="*/ 2 w 20"/>
                <a:gd name="T15" fmla="*/ 3 h 33"/>
                <a:gd name="T16" fmla="*/ 9 w 20"/>
                <a:gd name="T17" fmla="*/ 1 h 33"/>
                <a:gd name="T18" fmla="*/ 14 w 20"/>
                <a:gd name="T1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3">
                  <a:moveTo>
                    <a:pt x="14" y="5"/>
                  </a:moveTo>
                  <a:cubicBezTo>
                    <a:pt x="19" y="11"/>
                    <a:pt x="17" y="19"/>
                    <a:pt x="18" y="26"/>
                  </a:cubicBezTo>
                  <a:cubicBezTo>
                    <a:pt x="19" y="26"/>
                    <a:pt x="19" y="27"/>
                    <a:pt x="19" y="28"/>
                  </a:cubicBezTo>
                  <a:cubicBezTo>
                    <a:pt x="19" y="29"/>
                    <a:pt x="20" y="32"/>
                    <a:pt x="18" y="33"/>
                  </a:cubicBezTo>
                  <a:cubicBezTo>
                    <a:pt x="16" y="33"/>
                    <a:pt x="16" y="30"/>
                    <a:pt x="15" y="29"/>
                  </a:cubicBezTo>
                  <a:cubicBezTo>
                    <a:pt x="13" y="24"/>
                    <a:pt x="11" y="18"/>
                    <a:pt x="8" y="14"/>
                  </a:cubicBezTo>
                  <a:cubicBezTo>
                    <a:pt x="7" y="12"/>
                    <a:pt x="5" y="10"/>
                    <a:pt x="4" y="8"/>
                  </a:cubicBezTo>
                  <a:cubicBezTo>
                    <a:pt x="2" y="7"/>
                    <a:pt x="0" y="5"/>
                    <a:pt x="2" y="3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11" y="2"/>
                    <a:pt x="13" y="3"/>
                    <a:pt x="14" y="5"/>
                  </a:cubicBezTo>
                  <a:close/>
                </a:path>
              </a:pathLst>
            </a:custGeom>
            <a:solidFill>
              <a:srgbClr val="426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735"/>
            <p:cNvSpPr>
              <a:spLocks/>
            </p:cNvSpPr>
            <p:nvPr userDrawn="1"/>
          </p:nvSpPr>
          <p:spPr bwMode="auto">
            <a:xfrm>
              <a:off x="3109913" y="-1646238"/>
              <a:ext cx="146050" cy="98425"/>
            </a:xfrm>
            <a:custGeom>
              <a:avLst/>
              <a:gdLst>
                <a:gd name="T0" fmla="*/ 39 w 39"/>
                <a:gd name="T1" fmla="*/ 13 h 26"/>
                <a:gd name="T2" fmla="*/ 27 w 39"/>
                <a:gd name="T3" fmla="*/ 12 h 26"/>
                <a:gd name="T4" fmla="*/ 34 w 39"/>
                <a:gd name="T5" fmla="*/ 21 h 26"/>
                <a:gd name="T6" fmla="*/ 33 w 39"/>
                <a:gd name="T7" fmla="*/ 22 h 26"/>
                <a:gd name="T8" fmla="*/ 16 w 39"/>
                <a:gd name="T9" fmla="*/ 11 h 26"/>
                <a:gd name="T10" fmla="*/ 13 w 39"/>
                <a:gd name="T11" fmla="*/ 12 h 26"/>
                <a:gd name="T12" fmla="*/ 10 w 39"/>
                <a:gd name="T13" fmla="*/ 17 h 26"/>
                <a:gd name="T14" fmla="*/ 9 w 39"/>
                <a:gd name="T15" fmla="*/ 21 h 26"/>
                <a:gd name="T16" fmla="*/ 3 w 39"/>
                <a:gd name="T17" fmla="*/ 25 h 26"/>
                <a:gd name="T18" fmla="*/ 7 w 39"/>
                <a:gd name="T19" fmla="*/ 12 h 26"/>
                <a:gd name="T20" fmla="*/ 3 w 39"/>
                <a:gd name="T21" fmla="*/ 6 h 26"/>
                <a:gd name="T22" fmla="*/ 3 w 39"/>
                <a:gd name="T23" fmla="*/ 6 h 26"/>
                <a:gd name="T24" fmla="*/ 3 w 39"/>
                <a:gd name="T25" fmla="*/ 3 h 26"/>
                <a:gd name="T26" fmla="*/ 11 w 39"/>
                <a:gd name="T27" fmla="*/ 2 h 26"/>
                <a:gd name="T28" fmla="*/ 36 w 39"/>
                <a:gd name="T29" fmla="*/ 8 h 26"/>
                <a:gd name="T30" fmla="*/ 38 w 39"/>
                <a:gd name="T31" fmla="*/ 8 h 26"/>
                <a:gd name="T32" fmla="*/ 39 w 39"/>
                <a:gd name="T3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26">
                  <a:moveTo>
                    <a:pt x="39" y="13"/>
                  </a:moveTo>
                  <a:cubicBezTo>
                    <a:pt x="35" y="11"/>
                    <a:pt x="32" y="9"/>
                    <a:pt x="27" y="12"/>
                  </a:cubicBezTo>
                  <a:cubicBezTo>
                    <a:pt x="29" y="15"/>
                    <a:pt x="33" y="17"/>
                    <a:pt x="34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28" y="17"/>
                    <a:pt x="21" y="16"/>
                    <a:pt x="16" y="11"/>
                  </a:cubicBezTo>
                  <a:cubicBezTo>
                    <a:pt x="15" y="10"/>
                    <a:pt x="14" y="11"/>
                    <a:pt x="13" y="12"/>
                  </a:cubicBezTo>
                  <a:cubicBezTo>
                    <a:pt x="11" y="13"/>
                    <a:pt x="11" y="15"/>
                    <a:pt x="10" y="17"/>
                  </a:cubicBezTo>
                  <a:cubicBezTo>
                    <a:pt x="10" y="19"/>
                    <a:pt x="9" y="20"/>
                    <a:pt x="9" y="21"/>
                  </a:cubicBezTo>
                  <a:cubicBezTo>
                    <a:pt x="7" y="23"/>
                    <a:pt x="7" y="26"/>
                    <a:pt x="3" y="25"/>
                  </a:cubicBezTo>
                  <a:cubicBezTo>
                    <a:pt x="0" y="20"/>
                    <a:pt x="5" y="16"/>
                    <a:pt x="7" y="12"/>
                  </a:cubicBezTo>
                  <a:cubicBezTo>
                    <a:pt x="9" y="8"/>
                    <a:pt x="7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6" y="0"/>
                    <a:pt x="9" y="0"/>
                    <a:pt x="11" y="2"/>
                  </a:cubicBezTo>
                  <a:cubicBezTo>
                    <a:pt x="18" y="8"/>
                    <a:pt x="27" y="8"/>
                    <a:pt x="36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38" y="10"/>
                    <a:pt x="39" y="11"/>
                    <a:pt x="39" y="13"/>
                  </a:cubicBezTo>
                  <a:close/>
                </a:path>
              </a:pathLst>
            </a:custGeom>
            <a:solidFill>
              <a:srgbClr val="32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736"/>
            <p:cNvSpPr>
              <a:spLocks/>
            </p:cNvSpPr>
            <p:nvPr userDrawn="1"/>
          </p:nvSpPr>
          <p:spPr bwMode="auto">
            <a:xfrm>
              <a:off x="3228975" y="-1566863"/>
              <a:ext cx="65088" cy="169863"/>
            </a:xfrm>
            <a:custGeom>
              <a:avLst/>
              <a:gdLst>
                <a:gd name="T0" fmla="*/ 2 w 17"/>
                <a:gd name="T1" fmla="*/ 0 h 45"/>
                <a:gd name="T2" fmla="*/ 11 w 17"/>
                <a:gd name="T3" fmla="*/ 18 h 45"/>
                <a:gd name="T4" fmla="*/ 11 w 17"/>
                <a:gd name="T5" fmla="*/ 13 h 45"/>
                <a:gd name="T6" fmla="*/ 14 w 17"/>
                <a:gd name="T7" fmla="*/ 16 h 45"/>
                <a:gd name="T8" fmla="*/ 16 w 17"/>
                <a:gd name="T9" fmla="*/ 20 h 45"/>
                <a:gd name="T10" fmla="*/ 15 w 17"/>
                <a:gd name="T11" fmla="*/ 39 h 45"/>
                <a:gd name="T12" fmla="*/ 13 w 17"/>
                <a:gd name="T13" fmla="*/ 45 h 45"/>
                <a:gd name="T14" fmla="*/ 11 w 17"/>
                <a:gd name="T15" fmla="*/ 41 h 45"/>
                <a:gd name="T16" fmla="*/ 2 w 17"/>
                <a:gd name="T17" fmla="*/ 5 h 45"/>
                <a:gd name="T18" fmla="*/ 1 w 17"/>
                <a:gd name="T19" fmla="*/ 1 h 45"/>
                <a:gd name="T20" fmla="*/ 2 w 17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5">
                  <a:moveTo>
                    <a:pt x="2" y="0"/>
                  </a:moveTo>
                  <a:cubicBezTo>
                    <a:pt x="7" y="5"/>
                    <a:pt x="8" y="12"/>
                    <a:pt x="11" y="18"/>
                  </a:cubicBezTo>
                  <a:cubicBezTo>
                    <a:pt x="11" y="16"/>
                    <a:pt x="11" y="15"/>
                    <a:pt x="11" y="13"/>
                  </a:cubicBezTo>
                  <a:cubicBezTo>
                    <a:pt x="12" y="14"/>
                    <a:pt x="13" y="15"/>
                    <a:pt x="14" y="16"/>
                  </a:cubicBezTo>
                  <a:cubicBezTo>
                    <a:pt x="15" y="17"/>
                    <a:pt x="16" y="19"/>
                    <a:pt x="16" y="20"/>
                  </a:cubicBezTo>
                  <a:cubicBezTo>
                    <a:pt x="16" y="27"/>
                    <a:pt x="17" y="33"/>
                    <a:pt x="15" y="39"/>
                  </a:cubicBezTo>
                  <a:cubicBezTo>
                    <a:pt x="14" y="41"/>
                    <a:pt x="16" y="44"/>
                    <a:pt x="13" y="45"/>
                  </a:cubicBezTo>
                  <a:cubicBezTo>
                    <a:pt x="12" y="44"/>
                    <a:pt x="11" y="43"/>
                    <a:pt x="11" y="41"/>
                  </a:cubicBezTo>
                  <a:cubicBezTo>
                    <a:pt x="10" y="29"/>
                    <a:pt x="7" y="17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94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737"/>
            <p:cNvSpPr>
              <a:spLocks/>
            </p:cNvSpPr>
            <p:nvPr userDrawn="1"/>
          </p:nvSpPr>
          <p:spPr bwMode="auto">
            <a:xfrm>
              <a:off x="3282950" y="-1506538"/>
              <a:ext cx="41275" cy="25400"/>
            </a:xfrm>
            <a:custGeom>
              <a:avLst/>
              <a:gdLst>
                <a:gd name="T0" fmla="*/ 0 w 11"/>
                <a:gd name="T1" fmla="*/ 4 h 7"/>
                <a:gd name="T2" fmla="*/ 0 w 11"/>
                <a:gd name="T3" fmla="*/ 0 h 7"/>
                <a:gd name="T4" fmla="*/ 4 w 11"/>
                <a:gd name="T5" fmla="*/ 0 h 7"/>
                <a:gd name="T6" fmla="*/ 7 w 11"/>
                <a:gd name="T7" fmla="*/ 0 h 7"/>
                <a:gd name="T8" fmla="*/ 8 w 11"/>
                <a:gd name="T9" fmla="*/ 7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1" y="2"/>
                    <a:pt x="10" y="4"/>
                    <a:pt x="8" y="7"/>
                  </a:cubicBezTo>
                  <a:cubicBezTo>
                    <a:pt x="5" y="7"/>
                    <a:pt x="2" y="6"/>
                    <a:pt x="0" y="4"/>
                  </a:cubicBezTo>
                  <a:close/>
                </a:path>
              </a:pathLst>
            </a:custGeom>
            <a:solidFill>
              <a:srgbClr val="8CA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738"/>
            <p:cNvSpPr>
              <a:spLocks/>
            </p:cNvSpPr>
            <p:nvPr userDrawn="1"/>
          </p:nvSpPr>
          <p:spPr bwMode="auto">
            <a:xfrm>
              <a:off x="3116263" y="-1660525"/>
              <a:ext cx="128588" cy="60325"/>
            </a:xfrm>
            <a:custGeom>
              <a:avLst/>
              <a:gdLst>
                <a:gd name="T0" fmla="*/ 34 w 34"/>
                <a:gd name="T1" fmla="*/ 12 h 16"/>
                <a:gd name="T2" fmla="*/ 10 w 34"/>
                <a:gd name="T3" fmla="*/ 8 h 16"/>
                <a:gd name="T4" fmla="*/ 1 w 34"/>
                <a:gd name="T5" fmla="*/ 7 h 16"/>
                <a:gd name="T6" fmla="*/ 8 w 34"/>
                <a:gd name="T7" fmla="*/ 1 h 16"/>
                <a:gd name="T8" fmla="*/ 16 w 34"/>
                <a:gd name="T9" fmla="*/ 2 h 16"/>
                <a:gd name="T10" fmla="*/ 34 w 34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">
                  <a:moveTo>
                    <a:pt x="34" y="12"/>
                  </a:moveTo>
                  <a:cubicBezTo>
                    <a:pt x="26" y="14"/>
                    <a:pt x="18" y="16"/>
                    <a:pt x="10" y="8"/>
                  </a:cubicBezTo>
                  <a:cubicBezTo>
                    <a:pt x="8" y="6"/>
                    <a:pt x="5" y="5"/>
                    <a:pt x="1" y="7"/>
                  </a:cubicBezTo>
                  <a:cubicBezTo>
                    <a:pt x="0" y="1"/>
                    <a:pt x="2" y="0"/>
                    <a:pt x="8" y="1"/>
                  </a:cubicBezTo>
                  <a:cubicBezTo>
                    <a:pt x="10" y="1"/>
                    <a:pt x="13" y="1"/>
                    <a:pt x="16" y="2"/>
                  </a:cubicBezTo>
                  <a:cubicBezTo>
                    <a:pt x="22" y="5"/>
                    <a:pt x="30" y="6"/>
                    <a:pt x="34" y="12"/>
                  </a:cubicBezTo>
                  <a:close/>
                </a:path>
              </a:pathLst>
            </a:custGeom>
            <a:solidFill>
              <a:srgbClr val="426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739"/>
            <p:cNvSpPr>
              <a:spLocks/>
            </p:cNvSpPr>
            <p:nvPr userDrawn="1"/>
          </p:nvSpPr>
          <p:spPr bwMode="auto">
            <a:xfrm>
              <a:off x="3263900" y="-1506538"/>
              <a:ext cx="60325" cy="200025"/>
            </a:xfrm>
            <a:custGeom>
              <a:avLst/>
              <a:gdLst>
                <a:gd name="T0" fmla="*/ 12 w 16"/>
                <a:gd name="T1" fmla="*/ 7 h 53"/>
                <a:gd name="T2" fmla="*/ 12 w 16"/>
                <a:gd name="T3" fmla="*/ 0 h 53"/>
                <a:gd name="T4" fmla="*/ 16 w 16"/>
                <a:gd name="T5" fmla="*/ 1 h 53"/>
                <a:gd name="T6" fmla="*/ 10 w 16"/>
                <a:gd name="T7" fmla="*/ 18 h 53"/>
                <a:gd name="T8" fmla="*/ 8 w 16"/>
                <a:gd name="T9" fmla="*/ 53 h 53"/>
                <a:gd name="T10" fmla="*/ 6 w 16"/>
                <a:gd name="T11" fmla="*/ 53 h 53"/>
                <a:gd name="T12" fmla="*/ 1 w 16"/>
                <a:gd name="T13" fmla="*/ 39 h 53"/>
                <a:gd name="T14" fmla="*/ 3 w 16"/>
                <a:gd name="T15" fmla="*/ 31 h 53"/>
                <a:gd name="T16" fmla="*/ 4 w 16"/>
                <a:gd name="T17" fmla="*/ 29 h 53"/>
                <a:gd name="T18" fmla="*/ 5 w 16"/>
                <a:gd name="T19" fmla="*/ 23 h 53"/>
                <a:gd name="T20" fmla="*/ 12 w 16"/>
                <a:gd name="T21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3">
                  <a:moveTo>
                    <a:pt x="12" y="7"/>
                  </a:moveTo>
                  <a:cubicBezTo>
                    <a:pt x="13" y="4"/>
                    <a:pt x="13" y="2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5" y="7"/>
                    <a:pt x="12" y="13"/>
                    <a:pt x="10" y="18"/>
                  </a:cubicBezTo>
                  <a:cubicBezTo>
                    <a:pt x="6" y="30"/>
                    <a:pt x="5" y="41"/>
                    <a:pt x="8" y="53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2" y="49"/>
                    <a:pt x="3" y="44"/>
                    <a:pt x="1" y="39"/>
                  </a:cubicBezTo>
                  <a:cubicBezTo>
                    <a:pt x="0" y="36"/>
                    <a:pt x="4" y="34"/>
                    <a:pt x="3" y="31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6" y="27"/>
                    <a:pt x="5" y="25"/>
                    <a:pt x="5" y="23"/>
                  </a:cubicBezTo>
                  <a:cubicBezTo>
                    <a:pt x="7" y="17"/>
                    <a:pt x="8" y="11"/>
                    <a:pt x="12" y="7"/>
                  </a:cubicBezTo>
                  <a:close/>
                </a:path>
              </a:pathLst>
            </a:custGeom>
            <a:solidFill>
              <a:srgbClr val="6F4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740"/>
            <p:cNvSpPr>
              <a:spLocks/>
            </p:cNvSpPr>
            <p:nvPr userDrawn="1"/>
          </p:nvSpPr>
          <p:spPr bwMode="auto">
            <a:xfrm>
              <a:off x="3278188" y="-1306513"/>
              <a:ext cx="34925" cy="60325"/>
            </a:xfrm>
            <a:custGeom>
              <a:avLst/>
              <a:gdLst>
                <a:gd name="T0" fmla="*/ 2 w 9"/>
                <a:gd name="T1" fmla="*/ 0 h 16"/>
                <a:gd name="T2" fmla="*/ 4 w 9"/>
                <a:gd name="T3" fmla="*/ 0 h 16"/>
                <a:gd name="T4" fmla="*/ 7 w 9"/>
                <a:gd name="T5" fmla="*/ 8 h 16"/>
                <a:gd name="T6" fmla="*/ 8 w 9"/>
                <a:gd name="T7" fmla="*/ 11 h 16"/>
                <a:gd name="T8" fmla="*/ 5 w 9"/>
                <a:gd name="T9" fmla="*/ 16 h 16"/>
                <a:gd name="T10" fmla="*/ 2 w 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5" y="2"/>
                    <a:pt x="6" y="5"/>
                    <a:pt x="7" y="8"/>
                  </a:cubicBezTo>
                  <a:cubicBezTo>
                    <a:pt x="8" y="9"/>
                    <a:pt x="9" y="9"/>
                    <a:pt x="8" y="11"/>
                  </a:cubicBezTo>
                  <a:cubicBezTo>
                    <a:pt x="4" y="11"/>
                    <a:pt x="6" y="15"/>
                    <a:pt x="5" y="16"/>
                  </a:cubicBezTo>
                  <a:cubicBezTo>
                    <a:pt x="1" y="11"/>
                    <a:pt x="0" y="6"/>
                    <a:pt x="2" y="0"/>
                  </a:cubicBezTo>
                  <a:close/>
                </a:path>
              </a:pathLst>
            </a:custGeom>
            <a:solidFill>
              <a:srgbClr val="4D4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741"/>
            <p:cNvSpPr>
              <a:spLocks/>
            </p:cNvSpPr>
            <p:nvPr userDrawn="1"/>
          </p:nvSpPr>
          <p:spPr bwMode="auto">
            <a:xfrm>
              <a:off x="3305175" y="-1281113"/>
              <a:ext cx="19050" cy="41275"/>
            </a:xfrm>
            <a:custGeom>
              <a:avLst/>
              <a:gdLst>
                <a:gd name="T0" fmla="*/ 1 w 5"/>
                <a:gd name="T1" fmla="*/ 4 h 11"/>
                <a:gd name="T2" fmla="*/ 0 w 5"/>
                <a:gd name="T3" fmla="*/ 1 h 11"/>
                <a:gd name="T4" fmla="*/ 4 w 5"/>
                <a:gd name="T5" fmla="*/ 0 h 11"/>
                <a:gd name="T6" fmla="*/ 5 w 5"/>
                <a:gd name="T7" fmla="*/ 6 h 11"/>
                <a:gd name="T8" fmla="*/ 3 w 5"/>
                <a:gd name="T9" fmla="*/ 11 h 11"/>
                <a:gd name="T10" fmla="*/ 1 w 5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1" y="4"/>
                  </a:move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3" y="7"/>
                    <a:pt x="5" y="10"/>
                    <a:pt x="3" y="11"/>
                  </a:cubicBezTo>
                  <a:cubicBezTo>
                    <a:pt x="2" y="9"/>
                    <a:pt x="1" y="6"/>
                    <a:pt x="1" y="4"/>
                  </a:cubicBezTo>
                  <a:close/>
                </a:path>
              </a:pathLst>
            </a:custGeom>
            <a:solidFill>
              <a:srgbClr val="A6A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742"/>
            <p:cNvSpPr>
              <a:spLocks/>
            </p:cNvSpPr>
            <p:nvPr userDrawn="1"/>
          </p:nvSpPr>
          <p:spPr bwMode="auto">
            <a:xfrm>
              <a:off x="825500" y="-1706563"/>
              <a:ext cx="85725" cy="57150"/>
            </a:xfrm>
            <a:custGeom>
              <a:avLst/>
              <a:gdLst>
                <a:gd name="T0" fmla="*/ 23 w 23"/>
                <a:gd name="T1" fmla="*/ 3 h 15"/>
                <a:gd name="T2" fmla="*/ 22 w 23"/>
                <a:gd name="T3" fmla="*/ 15 h 15"/>
                <a:gd name="T4" fmla="*/ 18 w 23"/>
                <a:gd name="T5" fmla="*/ 11 h 15"/>
                <a:gd name="T6" fmla="*/ 13 w 23"/>
                <a:gd name="T7" fmla="*/ 9 h 15"/>
                <a:gd name="T8" fmla="*/ 0 w 23"/>
                <a:gd name="T9" fmla="*/ 5 h 15"/>
                <a:gd name="T10" fmla="*/ 7 w 23"/>
                <a:gd name="T11" fmla="*/ 5 h 15"/>
                <a:gd name="T12" fmla="*/ 9 w 23"/>
                <a:gd name="T13" fmla="*/ 8 h 15"/>
                <a:gd name="T14" fmla="*/ 18 w 23"/>
                <a:gd name="T15" fmla="*/ 5 h 15"/>
                <a:gd name="T16" fmla="*/ 23 w 23"/>
                <a:gd name="T17" fmla="*/ 0 h 15"/>
                <a:gd name="T18" fmla="*/ 23 w 23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23" y="3"/>
                  </a:moveTo>
                  <a:cubicBezTo>
                    <a:pt x="18" y="6"/>
                    <a:pt x="20" y="11"/>
                    <a:pt x="22" y="15"/>
                  </a:cubicBezTo>
                  <a:cubicBezTo>
                    <a:pt x="20" y="15"/>
                    <a:pt x="19" y="13"/>
                    <a:pt x="18" y="11"/>
                  </a:cubicBezTo>
                  <a:cubicBezTo>
                    <a:pt x="17" y="8"/>
                    <a:pt x="15" y="8"/>
                    <a:pt x="13" y="9"/>
                  </a:cubicBezTo>
                  <a:cubicBezTo>
                    <a:pt x="7" y="11"/>
                    <a:pt x="3" y="9"/>
                    <a:pt x="0" y="5"/>
                  </a:cubicBezTo>
                  <a:cubicBezTo>
                    <a:pt x="2" y="5"/>
                    <a:pt x="4" y="5"/>
                    <a:pt x="7" y="5"/>
                  </a:cubicBezTo>
                  <a:cubicBezTo>
                    <a:pt x="7" y="7"/>
                    <a:pt x="8" y="9"/>
                    <a:pt x="9" y="8"/>
                  </a:cubicBezTo>
                  <a:cubicBezTo>
                    <a:pt x="12" y="6"/>
                    <a:pt x="15" y="7"/>
                    <a:pt x="18" y="5"/>
                  </a:cubicBezTo>
                  <a:cubicBezTo>
                    <a:pt x="20" y="5"/>
                    <a:pt x="21" y="2"/>
                    <a:pt x="23" y="0"/>
                  </a:cubicBezTo>
                  <a:cubicBezTo>
                    <a:pt x="23" y="1"/>
                    <a:pt x="23" y="2"/>
                    <a:pt x="23" y="3"/>
                  </a:cubicBezTo>
                  <a:close/>
                </a:path>
              </a:pathLst>
            </a:custGeom>
            <a:solidFill>
              <a:srgbClr val="524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743"/>
            <p:cNvSpPr>
              <a:spLocks/>
            </p:cNvSpPr>
            <p:nvPr userDrawn="1"/>
          </p:nvSpPr>
          <p:spPr bwMode="auto">
            <a:xfrm>
              <a:off x="869950" y="-1781175"/>
              <a:ext cx="23813" cy="44450"/>
            </a:xfrm>
            <a:custGeom>
              <a:avLst/>
              <a:gdLst>
                <a:gd name="T0" fmla="*/ 6 w 6"/>
                <a:gd name="T1" fmla="*/ 10 h 12"/>
                <a:gd name="T2" fmla="*/ 5 w 6"/>
                <a:gd name="T3" fmla="*/ 11 h 12"/>
                <a:gd name="T4" fmla="*/ 0 w 6"/>
                <a:gd name="T5" fmla="*/ 0 h 12"/>
                <a:gd name="T6" fmla="*/ 6 w 6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0"/>
                  </a:moveTo>
                  <a:cubicBezTo>
                    <a:pt x="6" y="10"/>
                    <a:pt x="5" y="12"/>
                    <a:pt x="5" y="11"/>
                  </a:cubicBezTo>
                  <a:cubicBezTo>
                    <a:pt x="4" y="7"/>
                    <a:pt x="1" y="4"/>
                    <a:pt x="0" y="0"/>
                  </a:cubicBezTo>
                  <a:cubicBezTo>
                    <a:pt x="4" y="2"/>
                    <a:pt x="5" y="6"/>
                    <a:pt x="6" y="10"/>
                  </a:cubicBezTo>
                  <a:close/>
                </a:path>
              </a:pathLst>
            </a:custGeom>
            <a:solidFill>
              <a:srgbClr val="1F5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744"/>
            <p:cNvSpPr>
              <a:spLocks/>
            </p:cNvSpPr>
            <p:nvPr userDrawn="1"/>
          </p:nvSpPr>
          <p:spPr bwMode="auto">
            <a:xfrm>
              <a:off x="1498600" y="-1539875"/>
              <a:ext cx="90488" cy="63500"/>
            </a:xfrm>
            <a:custGeom>
              <a:avLst/>
              <a:gdLst>
                <a:gd name="T0" fmla="*/ 3 w 24"/>
                <a:gd name="T1" fmla="*/ 6 h 17"/>
                <a:gd name="T2" fmla="*/ 0 w 24"/>
                <a:gd name="T3" fmla="*/ 3 h 17"/>
                <a:gd name="T4" fmla="*/ 2 w 24"/>
                <a:gd name="T5" fmla="*/ 1 h 17"/>
                <a:gd name="T6" fmla="*/ 11 w 24"/>
                <a:gd name="T7" fmla="*/ 3 h 17"/>
                <a:gd name="T8" fmla="*/ 14 w 24"/>
                <a:gd name="T9" fmla="*/ 3 h 17"/>
                <a:gd name="T10" fmla="*/ 24 w 24"/>
                <a:gd name="T11" fmla="*/ 12 h 17"/>
                <a:gd name="T12" fmla="*/ 24 w 24"/>
                <a:gd name="T13" fmla="*/ 16 h 17"/>
                <a:gd name="T14" fmla="*/ 3 w 24"/>
                <a:gd name="T15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3" y="6"/>
                  </a:move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5" y="0"/>
                    <a:pt x="8" y="3"/>
                    <a:pt x="11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9" y="5"/>
                    <a:pt x="24" y="5"/>
                    <a:pt x="24" y="12"/>
                  </a:cubicBezTo>
                  <a:cubicBezTo>
                    <a:pt x="24" y="13"/>
                    <a:pt x="24" y="14"/>
                    <a:pt x="24" y="16"/>
                  </a:cubicBezTo>
                  <a:cubicBezTo>
                    <a:pt x="15" y="17"/>
                    <a:pt x="9" y="11"/>
                    <a:pt x="3" y="6"/>
                  </a:cubicBezTo>
                  <a:close/>
                </a:path>
              </a:pathLst>
            </a:custGeom>
            <a:solidFill>
              <a:srgbClr val="E99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745"/>
            <p:cNvSpPr>
              <a:spLocks/>
            </p:cNvSpPr>
            <p:nvPr userDrawn="1"/>
          </p:nvSpPr>
          <p:spPr bwMode="auto">
            <a:xfrm>
              <a:off x="1468438" y="-1698625"/>
              <a:ext cx="57150" cy="60325"/>
            </a:xfrm>
            <a:custGeom>
              <a:avLst/>
              <a:gdLst>
                <a:gd name="T0" fmla="*/ 15 w 15"/>
                <a:gd name="T1" fmla="*/ 8 h 16"/>
                <a:gd name="T2" fmla="*/ 8 w 15"/>
                <a:gd name="T3" fmla="*/ 16 h 16"/>
                <a:gd name="T4" fmla="*/ 0 w 15"/>
                <a:gd name="T5" fmla="*/ 8 h 16"/>
                <a:gd name="T6" fmla="*/ 8 w 15"/>
                <a:gd name="T7" fmla="*/ 1 h 16"/>
                <a:gd name="T8" fmla="*/ 15 w 1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cubicBezTo>
                    <a:pt x="15" y="13"/>
                    <a:pt x="12" y="16"/>
                    <a:pt x="8" y="16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4"/>
                    <a:pt x="3" y="0"/>
                    <a:pt x="8" y="1"/>
                  </a:cubicBezTo>
                  <a:cubicBezTo>
                    <a:pt x="13" y="1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EC7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746"/>
            <p:cNvSpPr>
              <a:spLocks/>
            </p:cNvSpPr>
            <p:nvPr userDrawn="1"/>
          </p:nvSpPr>
          <p:spPr bwMode="auto">
            <a:xfrm>
              <a:off x="1622425" y="-1703388"/>
              <a:ext cx="46038" cy="60325"/>
            </a:xfrm>
            <a:custGeom>
              <a:avLst/>
              <a:gdLst>
                <a:gd name="T0" fmla="*/ 12 w 12"/>
                <a:gd name="T1" fmla="*/ 10 h 16"/>
                <a:gd name="T2" fmla="*/ 12 w 12"/>
                <a:gd name="T3" fmla="*/ 16 h 16"/>
                <a:gd name="T4" fmla="*/ 2 w 12"/>
                <a:gd name="T5" fmla="*/ 11 h 16"/>
                <a:gd name="T6" fmla="*/ 9 w 12"/>
                <a:gd name="T7" fmla="*/ 0 h 16"/>
                <a:gd name="T8" fmla="*/ 12 w 12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10"/>
                  </a:moveTo>
                  <a:cubicBezTo>
                    <a:pt x="12" y="12"/>
                    <a:pt x="12" y="14"/>
                    <a:pt x="12" y="16"/>
                  </a:cubicBezTo>
                  <a:cubicBezTo>
                    <a:pt x="8" y="16"/>
                    <a:pt x="3" y="16"/>
                    <a:pt x="2" y="11"/>
                  </a:cubicBezTo>
                  <a:cubicBezTo>
                    <a:pt x="0" y="5"/>
                    <a:pt x="4" y="2"/>
                    <a:pt x="9" y="0"/>
                  </a:cubicBezTo>
                  <a:cubicBezTo>
                    <a:pt x="10" y="3"/>
                    <a:pt x="11" y="7"/>
                    <a:pt x="12" y="10"/>
                  </a:cubicBezTo>
                  <a:close/>
                </a:path>
              </a:pathLst>
            </a:custGeom>
            <a:solidFill>
              <a:srgbClr val="E87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747"/>
            <p:cNvSpPr>
              <a:spLocks/>
            </p:cNvSpPr>
            <p:nvPr userDrawn="1"/>
          </p:nvSpPr>
          <p:spPr bwMode="auto">
            <a:xfrm>
              <a:off x="1358900" y="-1676400"/>
              <a:ext cx="49213" cy="49213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13 h 13"/>
                <a:gd name="T4" fmla="*/ 4 w 13"/>
                <a:gd name="T5" fmla="*/ 7 h 13"/>
                <a:gd name="T6" fmla="*/ 1 w 13"/>
                <a:gd name="T7" fmla="*/ 3 h 13"/>
                <a:gd name="T8" fmla="*/ 8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cubicBezTo>
                    <a:pt x="11" y="4"/>
                    <a:pt x="13" y="8"/>
                    <a:pt x="8" y="13"/>
                  </a:cubicBezTo>
                  <a:cubicBezTo>
                    <a:pt x="8" y="10"/>
                    <a:pt x="9" y="5"/>
                    <a:pt x="4" y="7"/>
                  </a:cubicBezTo>
                  <a:cubicBezTo>
                    <a:pt x="4" y="5"/>
                    <a:pt x="0" y="5"/>
                    <a:pt x="1" y="3"/>
                  </a:cubicBezTo>
                  <a:cubicBezTo>
                    <a:pt x="2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A0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748"/>
            <p:cNvSpPr>
              <a:spLocks/>
            </p:cNvSpPr>
            <p:nvPr userDrawn="1"/>
          </p:nvSpPr>
          <p:spPr bwMode="auto">
            <a:xfrm>
              <a:off x="1528763" y="-1660525"/>
              <a:ext cx="49213" cy="55563"/>
            </a:xfrm>
            <a:custGeom>
              <a:avLst/>
              <a:gdLst>
                <a:gd name="T0" fmla="*/ 13 w 13"/>
                <a:gd name="T1" fmla="*/ 11 h 15"/>
                <a:gd name="T2" fmla="*/ 5 w 13"/>
                <a:gd name="T3" fmla="*/ 11 h 15"/>
                <a:gd name="T4" fmla="*/ 1 w 13"/>
                <a:gd name="T5" fmla="*/ 3 h 15"/>
                <a:gd name="T6" fmla="*/ 6 w 13"/>
                <a:gd name="T7" fmla="*/ 5 h 15"/>
                <a:gd name="T8" fmla="*/ 6 w 13"/>
                <a:gd name="T9" fmla="*/ 5 h 15"/>
                <a:gd name="T10" fmla="*/ 12 w 13"/>
                <a:gd name="T11" fmla="*/ 10 h 15"/>
                <a:gd name="T12" fmla="*/ 13 w 13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11"/>
                  </a:moveTo>
                  <a:cubicBezTo>
                    <a:pt x="10" y="15"/>
                    <a:pt x="7" y="12"/>
                    <a:pt x="5" y="11"/>
                  </a:cubicBezTo>
                  <a:cubicBezTo>
                    <a:pt x="2" y="9"/>
                    <a:pt x="0" y="6"/>
                    <a:pt x="1" y="3"/>
                  </a:cubicBezTo>
                  <a:cubicBezTo>
                    <a:pt x="2" y="0"/>
                    <a:pt x="4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10" y="9"/>
                    <a:pt x="12" y="10"/>
                  </a:cubicBezTo>
                  <a:cubicBezTo>
                    <a:pt x="12" y="11"/>
                    <a:pt x="12" y="11"/>
                    <a:pt x="13" y="11"/>
                  </a:cubicBezTo>
                  <a:close/>
                </a:path>
              </a:pathLst>
            </a:custGeom>
            <a:solidFill>
              <a:srgbClr val="A17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749"/>
            <p:cNvSpPr>
              <a:spLocks/>
            </p:cNvSpPr>
            <p:nvPr userDrawn="1"/>
          </p:nvSpPr>
          <p:spPr bwMode="auto">
            <a:xfrm>
              <a:off x="1574800" y="-1751013"/>
              <a:ext cx="30163" cy="63500"/>
            </a:xfrm>
            <a:custGeom>
              <a:avLst/>
              <a:gdLst>
                <a:gd name="T0" fmla="*/ 8 w 8"/>
                <a:gd name="T1" fmla="*/ 17 h 17"/>
                <a:gd name="T2" fmla="*/ 5 w 8"/>
                <a:gd name="T3" fmla="*/ 0 h 17"/>
                <a:gd name="T4" fmla="*/ 8 w 8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7">
                  <a:moveTo>
                    <a:pt x="8" y="17"/>
                  </a:moveTo>
                  <a:cubicBezTo>
                    <a:pt x="3" y="12"/>
                    <a:pt x="0" y="6"/>
                    <a:pt x="5" y="0"/>
                  </a:cubicBezTo>
                  <a:cubicBezTo>
                    <a:pt x="3" y="6"/>
                    <a:pt x="5" y="11"/>
                    <a:pt x="8" y="17"/>
                  </a:cubicBezTo>
                  <a:close/>
                </a:path>
              </a:pathLst>
            </a:custGeom>
            <a:solidFill>
              <a:srgbClr val="8D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750"/>
            <p:cNvSpPr>
              <a:spLocks/>
            </p:cNvSpPr>
            <p:nvPr userDrawn="1"/>
          </p:nvSpPr>
          <p:spPr bwMode="auto">
            <a:xfrm>
              <a:off x="1550988" y="-1646238"/>
              <a:ext cx="46038" cy="30163"/>
            </a:xfrm>
            <a:custGeom>
              <a:avLst/>
              <a:gdLst>
                <a:gd name="T0" fmla="*/ 0 w 12"/>
                <a:gd name="T1" fmla="*/ 1 h 8"/>
                <a:gd name="T2" fmla="*/ 7 w 12"/>
                <a:gd name="T3" fmla="*/ 2 h 8"/>
                <a:gd name="T4" fmla="*/ 12 w 12"/>
                <a:gd name="T5" fmla="*/ 3 h 8"/>
                <a:gd name="T6" fmla="*/ 7 w 12"/>
                <a:gd name="T7" fmla="*/ 7 h 8"/>
                <a:gd name="T8" fmla="*/ 7 w 12"/>
                <a:gd name="T9" fmla="*/ 7 h 8"/>
                <a:gd name="T10" fmla="*/ 5 w 12"/>
                <a:gd name="T11" fmla="*/ 5 h 8"/>
                <a:gd name="T12" fmla="*/ 0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0" y="1"/>
                  </a:moveTo>
                  <a:cubicBezTo>
                    <a:pt x="3" y="0"/>
                    <a:pt x="5" y="2"/>
                    <a:pt x="7" y="2"/>
                  </a:cubicBezTo>
                  <a:cubicBezTo>
                    <a:pt x="9" y="2"/>
                    <a:pt x="12" y="1"/>
                    <a:pt x="12" y="3"/>
                  </a:cubicBezTo>
                  <a:cubicBezTo>
                    <a:pt x="12" y="6"/>
                    <a:pt x="10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8" y="5"/>
                    <a:pt x="5" y="5"/>
                  </a:cubicBezTo>
                  <a:cubicBezTo>
                    <a:pt x="3" y="5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9B7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751"/>
            <p:cNvSpPr>
              <a:spLocks/>
            </p:cNvSpPr>
            <p:nvPr userDrawn="1"/>
          </p:nvSpPr>
          <p:spPr bwMode="auto">
            <a:xfrm>
              <a:off x="1608138" y="-1725613"/>
              <a:ext cx="19050" cy="26988"/>
            </a:xfrm>
            <a:custGeom>
              <a:avLst/>
              <a:gdLst>
                <a:gd name="T0" fmla="*/ 2 w 5"/>
                <a:gd name="T1" fmla="*/ 0 h 7"/>
                <a:gd name="T2" fmla="*/ 3 w 5"/>
                <a:gd name="T3" fmla="*/ 6 h 7"/>
                <a:gd name="T4" fmla="*/ 1 w 5"/>
                <a:gd name="T5" fmla="*/ 6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4" y="1"/>
                    <a:pt x="5" y="3"/>
                    <a:pt x="3" y="6"/>
                  </a:cubicBezTo>
                  <a:cubicBezTo>
                    <a:pt x="3" y="7"/>
                    <a:pt x="2" y="6"/>
                    <a:pt x="1" y="6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752"/>
            <p:cNvSpPr>
              <a:spLocks/>
            </p:cNvSpPr>
            <p:nvPr userDrawn="1"/>
          </p:nvSpPr>
          <p:spPr bwMode="auto">
            <a:xfrm>
              <a:off x="1517650" y="-1720850"/>
              <a:ext cx="19050" cy="25400"/>
            </a:xfrm>
            <a:custGeom>
              <a:avLst/>
              <a:gdLst>
                <a:gd name="T0" fmla="*/ 3 w 5"/>
                <a:gd name="T1" fmla="*/ 0 h 7"/>
                <a:gd name="T2" fmla="*/ 4 w 5"/>
                <a:gd name="T3" fmla="*/ 6 h 7"/>
                <a:gd name="T4" fmla="*/ 1 w 5"/>
                <a:gd name="T5" fmla="*/ 6 h 7"/>
                <a:gd name="T6" fmla="*/ 3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5" y="2"/>
                    <a:pt x="5" y="4"/>
                    <a:pt x="4" y="6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4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753"/>
            <p:cNvSpPr>
              <a:spLocks/>
            </p:cNvSpPr>
            <p:nvPr userDrawn="1"/>
          </p:nvSpPr>
          <p:spPr bwMode="auto">
            <a:xfrm>
              <a:off x="1577975" y="-2335213"/>
              <a:ext cx="14288" cy="25400"/>
            </a:xfrm>
            <a:custGeom>
              <a:avLst/>
              <a:gdLst>
                <a:gd name="T0" fmla="*/ 2 w 4"/>
                <a:gd name="T1" fmla="*/ 0 h 7"/>
                <a:gd name="T2" fmla="*/ 3 w 4"/>
                <a:gd name="T3" fmla="*/ 6 h 7"/>
                <a:gd name="T4" fmla="*/ 1 w 4"/>
                <a:gd name="T5" fmla="*/ 6 h 7"/>
                <a:gd name="T6" fmla="*/ 2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4" y="2"/>
                    <a:pt x="4" y="4"/>
                    <a:pt x="3" y="6"/>
                  </a:cubicBezTo>
                  <a:cubicBezTo>
                    <a:pt x="3" y="7"/>
                    <a:pt x="1" y="7"/>
                    <a:pt x="1" y="6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754"/>
            <p:cNvSpPr>
              <a:spLocks/>
            </p:cNvSpPr>
            <p:nvPr userDrawn="1"/>
          </p:nvSpPr>
          <p:spPr bwMode="auto">
            <a:xfrm>
              <a:off x="1690688" y="-2343150"/>
              <a:ext cx="19050" cy="2222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5 h 6"/>
                <a:gd name="T4" fmla="*/ 1 w 5"/>
                <a:gd name="T5" fmla="*/ 6 h 6"/>
                <a:gd name="T6" fmla="*/ 2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5" y="1"/>
                    <a:pt x="5" y="3"/>
                    <a:pt x="3" y="5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755"/>
            <p:cNvSpPr>
              <a:spLocks/>
            </p:cNvSpPr>
            <p:nvPr userDrawn="1"/>
          </p:nvSpPr>
          <p:spPr bwMode="auto">
            <a:xfrm>
              <a:off x="1495425" y="-1544638"/>
              <a:ext cx="44450" cy="19050"/>
            </a:xfrm>
            <a:custGeom>
              <a:avLst/>
              <a:gdLst>
                <a:gd name="T0" fmla="*/ 12 w 12"/>
                <a:gd name="T1" fmla="*/ 4 h 5"/>
                <a:gd name="T2" fmla="*/ 3 w 12"/>
                <a:gd name="T3" fmla="*/ 2 h 5"/>
                <a:gd name="T4" fmla="*/ 3 w 12"/>
                <a:gd name="T5" fmla="*/ 0 h 5"/>
                <a:gd name="T6" fmla="*/ 12 w 12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4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2" y="2"/>
                    <a:pt x="0" y="0"/>
                    <a:pt x="3" y="0"/>
                  </a:cubicBezTo>
                  <a:cubicBezTo>
                    <a:pt x="6" y="1"/>
                    <a:pt x="10" y="1"/>
                    <a:pt x="12" y="4"/>
                  </a:cubicBezTo>
                  <a:close/>
                </a:path>
              </a:pathLst>
            </a:custGeom>
            <a:solidFill>
              <a:srgbClr val="8A53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756"/>
            <p:cNvSpPr>
              <a:spLocks/>
            </p:cNvSpPr>
            <p:nvPr userDrawn="1"/>
          </p:nvSpPr>
          <p:spPr bwMode="auto">
            <a:xfrm>
              <a:off x="1281113" y="-1435100"/>
              <a:ext cx="22225" cy="57150"/>
            </a:xfrm>
            <a:custGeom>
              <a:avLst/>
              <a:gdLst>
                <a:gd name="T0" fmla="*/ 4 w 6"/>
                <a:gd name="T1" fmla="*/ 2 h 15"/>
                <a:gd name="T2" fmla="*/ 5 w 6"/>
                <a:gd name="T3" fmla="*/ 15 h 15"/>
                <a:gd name="T4" fmla="*/ 0 w 6"/>
                <a:gd name="T5" fmla="*/ 0 h 15"/>
                <a:gd name="T6" fmla="*/ 4 w 6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5">
                  <a:moveTo>
                    <a:pt x="4" y="2"/>
                  </a:moveTo>
                  <a:cubicBezTo>
                    <a:pt x="3" y="7"/>
                    <a:pt x="6" y="11"/>
                    <a:pt x="5" y="15"/>
                  </a:cubicBezTo>
                  <a:cubicBezTo>
                    <a:pt x="2" y="11"/>
                    <a:pt x="0" y="6"/>
                    <a:pt x="0" y="0"/>
                  </a:cubicBezTo>
                  <a:cubicBezTo>
                    <a:pt x="2" y="0"/>
                    <a:pt x="1" y="4"/>
                    <a:pt x="4" y="2"/>
                  </a:cubicBezTo>
                  <a:close/>
                </a:path>
              </a:pathLst>
            </a:custGeom>
            <a:solidFill>
              <a:srgbClr val="7D4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757"/>
            <p:cNvSpPr>
              <a:spLocks/>
            </p:cNvSpPr>
            <p:nvPr userDrawn="1"/>
          </p:nvSpPr>
          <p:spPr bwMode="auto">
            <a:xfrm>
              <a:off x="3475038" y="-1347788"/>
              <a:ext cx="119063" cy="41275"/>
            </a:xfrm>
            <a:custGeom>
              <a:avLst/>
              <a:gdLst>
                <a:gd name="T0" fmla="*/ 0 w 32"/>
                <a:gd name="T1" fmla="*/ 5 h 11"/>
                <a:gd name="T2" fmla="*/ 32 w 32"/>
                <a:gd name="T3" fmla="*/ 0 h 11"/>
                <a:gd name="T4" fmla="*/ 0 w 32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1">
                  <a:moveTo>
                    <a:pt x="0" y="5"/>
                  </a:moveTo>
                  <a:cubicBezTo>
                    <a:pt x="12" y="8"/>
                    <a:pt x="22" y="7"/>
                    <a:pt x="32" y="0"/>
                  </a:cubicBezTo>
                  <a:cubicBezTo>
                    <a:pt x="25" y="9"/>
                    <a:pt x="11" y="11"/>
                    <a:pt x="0" y="5"/>
                  </a:cubicBezTo>
                  <a:close/>
                </a:path>
              </a:pathLst>
            </a:custGeom>
            <a:solidFill>
              <a:srgbClr val="86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758"/>
            <p:cNvSpPr>
              <a:spLocks/>
            </p:cNvSpPr>
            <p:nvPr userDrawn="1"/>
          </p:nvSpPr>
          <p:spPr bwMode="auto">
            <a:xfrm>
              <a:off x="2959100" y="-1360488"/>
              <a:ext cx="338138" cy="193675"/>
            </a:xfrm>
            <a:custGeom>
              <a:avLst/>
              <a:gdLst>
                <a:gd name="T0" fmla="*/ 87 w 90"/>
                <a:gd name="T1" fmla="*/ 14 h 51"/>
                <a:gd name="T2" fmla="*/ 90 w 90"/>
                <a:gd name="T3" fmla="*/ 30 h 51"/>
                <a:gd name="T4" fmla="*/ 90 w 90"/>
                <a:gd name="T5" fmla="*/ 32 h 51"/>
                <a:gd name="T6" fmla="*/ 90 w 90"/>
                <a:gd name="T7" fmla="*/ 41 h 51"/>
                <a:gd name="T8" fmla="*/ 79 w 90"/>
                <a:gd name="T9" fmla="*/ 49 h 51"/>
                <a:gd name="T10" fmla="*/ 57 w 90"/>
                <a:gd name="T11" fmla="*/ 41 h 51"/>
                <a:gd name="T12" fmla="*/ 30 w 90"/>
                <a:gd name="T13" fmla="*/ 29 h 51"/>
                <a:gd name="T14" fmla="*/ 27 w 90"/>
                <a:gd name="T15" fmla="*/ 28 h 51"/>
                <a:gd name="T16" fmla="*/ 4 w 90"/>
                <a:gd name="T17" fmla="*/ 24 h 51"/>
                <a:gd name="T18" fmla="*/ 1 w 90"/>
                <a:gd name="T19" fmla="*/ 15 h 51"/>
                <a:gd name="T20" fmla="*/ 15 w 90"/>
                <a:gd name="T21" fmla="*/ 20 h 51"/>
                <a:gd name="T22" fmla="*/ 3 w 90"/>
                <a:gd name="T23" fmla="*/ 10 h 51"/>
                <a:gd name="T24" fmla="*/ 10 w 90"/>
                <a:gd name="T25" fmla="*/ 12 h 51"/>
                <a:gd name="T26" fmla="*/ 3 w 90"/>
                <a:gd name="T27" fmla="*/ 3 h 51"/>
                <a:gd name="T28" fmla="*/ 15 w 90"/>
                <a:gd name="T29" fmla="*/ 7 h 51"/>
                <a:gd name="T30" fmla="*/ 25 w 90"/>
                <a:gd name="T31" fmla="*/ 2 h 51"/>
                <a:gd name="T32" fmla="*/ 32 w 90"/>
                <a:gd name="T33" fmla="*/ 15 h 51"/>
                <a:gd name="T34" fmla="*/ 37 w 90"/>
                <a:gd name="T35" fmla="*/ 20 h 51"/>
                <a:gd name="T36" fmla="*/ 71 w 90"/>
                <a:gd name="T37" fmla="*/ 25 h 51"/>
                <a:gd name="T38" fmla="*/ 76 w 90"/>
                <a:gd name="T39" fmla="*/ 26 h 51"/>
                <a:gd name="T40" fmla="*/ 71 w 90"/>
                <a:gd name="T41" fmla="*/ 23 h 51"/>
                <a:gd name="T42" fmla="*/ 63 w 90"/>
                <a:gd name="T43" fmla="*/ 9 h 51"/>
                <a:gd name="T44" fmla="*/ 71 w 90"/>
                <a:gd name="T45" fmla="*/ 5 h 51"/>
                <a:gd name="T46" fmla="*/ 72 w 90"/>
                <a:gd name="T47" fmla="*/ 4 h 51"/>
                <a:gd name="T48" fmla="*/ 81 w 90"/>
                <a:gd name="T49" fmla="*/ 0 h 51"/>
                <a:gd name="T50" fmla="*/ 82 w 90"/>
                <a:gd name="T51" fmla="*/ 0 h 51"/>
                <a:gd name="T52" fmla="*/ 87 w 90"/>
                <a:gd name="T53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51">
                  <a:moveTo>
                    <a:pt x="87" y="14"/>
                  </a:moveTo>
                  <a:cubicBezTo>
                    <a:pt x="88" y="19"/>
                    <a:pt x="89" y="25"/>
                    <a:pt x="90" y="30"/>
                  </a:cubicBezTo>
                  <a:cubicBezTo>
                    <a:pt x="90" y="31"/>
                    <a:pt x="90" y="31"/>
                    <a:pt x="90" y="32"/>
                  </a:cubicBezTo>
                  <a:cubicBezTo>
                    <a:pt x="90" y="35"/>
                    <a:pt x="90" y="38"/>
                    <a:pt x="90" y="41"/>
                  </a:cubicBezTo>
                  <a:cubicBezTo>
                    <a:pt x="89" y="49"/>
                    <a:pt x="87" y="51"/>
                    <a:pt x="79" y="49"/>
                  </a:cubicBezTo>
                  <a:cubicBezTo>
                    <a:pt x="72" y="47"/>
                    <a:pt x="64" y="44"/>
                    <a:pt x="57" y="41"/>
                  </a:cubicBezTo>
                  <a:cubicBezTo>
                    <a:pt x="47" y="37"/>
                    <a:pt x="39" y="33"/>
                    <a:pt x="30" y="29"/>
                  </a:cubicBezTo>
                  <a:cubicBezTo>
                    <a:pt x="29" y="28"/>
                    <a:pt x="28" y="27"/>
                    <a:pt x="27" y="28"/>
                  </a:cubicBezTo>
                  <a:cubicBezTo>
                    <a:pt x="19" y="31"/>
                    <a:pt x="12" y="27"/>
                    <a:pt x="4" y="24"/>
                  </a:cubicBezTo>
                  <a:cubicBezTo>
                    <a:pt x="0" y="22"/>
                    <a:pt x="0" y="19"/>
                    <a:pt x="1" y="15"/>
                  </a:cubicBezTo>
                  <a:cubicBezTo>
                    <a:pt x="6" y="16"/>
                    <a:pt x="9" y="20"/>
                    <a:pt x="15" y="20"/>
                  </a:cubicBezTo>
                  <a:cubicBezTo>
                    <a:pt x="11" y="16"/>
                    <a:pt x="4" y="16"/>
                    <a:pt x="3" y="10"/>
                  </a:cubicBezTo>
                  <a:cubicBezTo>
                    <a:pt x="6" y="9"/>
                    <a:pt x="7" y="13"/>
                    <a:pt x="10" y="12"/>
                  </a:cubicBezTo>
                  <a:cubicBezTo>
                    <a:pt x="8" y="9"/>
                    <a:pt x="3" y="7"/>
                    <a:pt x="3" y="3"/>
                  </a:cubicBezTo>
                  <a:cubicBezTo>
                    <a:pt x="8" y="2"/>
                    <a:pt x="11" y="5"/>
                    <a:pt x="15" y="7"/>
                  </a:cubicBezTo>
                  <a:cubicBezTo>
                    <a:pt x="22" y="11"/>
                    <a:pt x="23" y="11"/>
                    <a:pt x="25" y="2"/>
                  </a:cubicBezTo>
                  <a:cubicBezTo>
                    <a:pt x="29" y="6"/>
                    <a:pt x="31" y="10"/>
                    <a:pt x="32" y="15"/>
                  </a:cubicBezTo>
                  <a:cubicBezTo>
                    <a:pt x="32" y="18"/>
                    <a:pt x="34" y="20"/>
                    <a:pt x="37" y="20"/>
                  </a:cubicBezTo>
                  <a:cubicBezTo>
                    <a:pt x="48" y="22"/>
                    <a:pt x="59" y="23"/>
                    <a:pt x="71" y="25"/>
                  </a:cubicBezTo>
                  <a:cubicBezTo>
                    <a:pt x="73" y="25"/>
                    <a:pt x="74" y="25"/>
                    <a:pt x="76" y="26"/>
                  </a:cubicBezTo>
                  <a:cubicBezTo>
                    <a:pt x="74" y="25"/>
                    <a:pt x="72" y="25"/>
                    <a:pt x="71" y="23"/>
                  </a:cubicBezTo>
                  <a:cubicBezTo>
                    <a:pt x="68" y="22"/>
                    <a:pt x="62" y="11"/>
                    <a:pt x="63" y="9"/>
                  </a:cubicBezTo>
                  <a:cubicBezTo>
                    <a:pt x="65" y="6"/>
                    <a:pt x="69" y="8"/>
                    <a:pt x="71" y="5"/>
                  </a:cubicBezTo>
                  <a:cubicBezTo>
                    <a:pt x="71" y="5"/>
                    <a:pt x="71" y="5"/>
                    <a:pt x="72" y="4"/>
                  </a:cubicBezTo>
                  <a:cubicBezTo>
                    <a:pt x="75" y="3"/>
                    <a:pt x="78" y="1"/>
                    <a:pt x="81" y="0"/>
                  </a:cubicBezTo>
                  <a:cubicBezTo>
                    <a:pt x="81" y="0"/>
                    <a:pt x="82" y="0"/>
                    <a:pt x="82" y="0"/>
                  </a:cubicBezTo>
                  <a:cubicBezTo>
                    <a:pt x="87" y="3"/>
                    <a:pt x="84" y="9"/>
                    <a:pt x="87" y="14"/>
                  </a:cubicBezTo>
                  <a:close/>
                </a:path>
              </a:pathLst>
            </a:custGeom>
            <a:solidFill>
              <a:srgbClr val="F7B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759"/>
            <p:cNvSpPr>
              <a:spLocks/>
            </p:cNvSpPr>
            <p:nvPr userDrawn="1"/>
          </p:nvSpPr>
          <p:spPr bwMode="auto">
            <a:xfrm>
              <a:off x="2578100" y="-1517650"/>
              <a:ext cx="49213" cy="115888"/>
            </a:xfrm>
            <a:custGeom>
              <a:avLst/>
              <a:gdLst>
                <a:gd name="T0" fmla="*/ 4 w 13"/>
                <a:gd name="T1" fmla="*/ 0 h 31"/>
                <a:gd name="T2" fmla="*/ 8 w 13"/>
                <a:gd name="T3" fmla="*/ 4 h 31"/>
                <a:gd name="T4" fmla="*/ 12 w 13"/>
                <a:gd name="T5" fmla="*/ 17 h 31"/>
                <a:gd name="T6" fmla="*/ 4 w 13"/>
                <a:gd name="T7" fmla="*/ 31 h 31"/>
                <a:gd name="T8" fmla="*/ 1 w 13"/>
                <a:gd name="T9" fmla="*/ 22 h 31"/>
                <a:gd name="T10" fmla="*/ 1 w 13"/>
                <a:gd name="T11" fmla="*/ 22 h 31"/>
                <a:gd name="T12" fmla="*/ 4 w 1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4" y="0"/>
                  </a:moveTo>
                  <a:cubicBezTo>
                    <a:pt x="7" y="0"/>
                    <a:pt x="7" y="2"/>
                    <a:pt x="8" y="4"/>
                  </a:cubicBezTo>
                  <a:cubicBezTo>
                    <a:pt x="8" y="8"/>
                    <a:pt x="9" y="13"/>
                    <a:pt x="12" y="17"/>
                  </a:cubicBezTo>
                  <a:cubicBezTo>
                    <a:pt x="13" y="24"/>
                    <a:pt x="10" y="28"/>
                    <a:pt x="4" y="31"/>
                  </a:cubicBezTo>
                  <a:cubicBezTo>
                    <a:pt x="0" y="28"/>
                    <a:pt x="4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4" y="15"/>
                    <a:pt x="4" y="8"/>
                    <a:pt x="4" y="0"/>
                  </a:cubicBezTo>
                  <a:close/>
                </a:path>
              </a:pathLst>
            </a:custGeom>
            <a:solidFill>
              <a:srgbClr val="F3B8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760"/>
            <p:cNvSpPr>
              <a:spLocks/>
            </p:cNvSpPr>
            <p:nvPr userDrawn="1"/>
          </p:nvSpPr>
          <p:spPr bwMode="auto">
            <a:xfrm>
              <a:off x="2541588" y="-1390650"/>
              <a:ext cx="49213" cy="30163"/>
            </a:xfrm>
            <a:custGeom>
              <a:avLst/>
              <a:gdLst>
                <a:gd name="T0" fmla="*/ 12 w 13"/>
                <a:gd name="T1" fmla="*/ 0 h 8"/>
                <a:gd name="T2" fmla="*/ 11 w 13"/>
                <a:gd name="T3" fmla="*/ 6 h 8"/>
                <a:gd name="T4" fmla="*/ 2 w 13"/>
                <a:gd name="T5" fmla="*/ 7 h 8"/>
                <a:gd name="T6" fmla="*/ 1 w 13"/>
                <a:gd name="T7" fmla="*/ 5 h 8"/>
                <a:gd name="T8" fmla="*/ 8 w 13"/>
                <a:gd name="T9" fmla="*/ 2 h 8"/>
                <a:gd name="T10" fmla="*/ 12 w 13"/>
                <a:gd name="T11" fmla="*/ 1 h 8"/>
                <a:gd name="T12" fmla="*/ 12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2" y="0"/>
                  </a:moveTo>
                  <a:cubicBezTo>
                    <a:pt x="12" y="2"/>
                    <a:pt x="13" y="5"/>
                    <a:pt x="11" y="6"/>
                  </a:cubicBezTo>
                  <a:cubicBezTo>
                    <a:pt x="8" y="7"/>
                    <a:pt x="5" y="8"/>
                    <a:pt x="2" y="7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2" y="1"/>
                    <a:pt x="5" y="3"/>
                    <a:pt x="8" y="2"/>
                  </a:cubicBezTo>
                  <a:cubicBezTo>
                    <a:pt x="9" y="2"/>
                    <a:pt x="11" y="1"/>
                    <a:pt x="12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B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Freeform 761"/>
            <p:cNvSpPr>
              <a:spLocks/>
            </p:cNvSpPr>
            <p:nvPr userDrawn="1"/>
          </p:nvSpPr>
          <p:spPr bwMode="auto">
            <a:xfrm>
              <a:off x="2530475" y="-1435100"/>
              <a:ext cx="52388" cy="30163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6 h 8"/>
                <a:gd name="T4" fmla="*/ 3 w 14"/>
                <a:gd name="T5" fmla="*/ 2 h 8"/>
                <a:gd name="T6" fmla="*/ 14 w 1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3" y="5"/>
                    <a:pt x="7" y="8"/>
                    <a:pt x="3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6" y="0"/>
                    <a:pt x="10" y="0"/>
                    <a:pt x="14" y="0"/>
                  </a:cubicBezTo>
                  <a:close/>
                </a:path>
              </a:pathLst>
            </a:custGeom>
            <a:solidFill>
              <a:srgbClr val="EFB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762"/>
            <p:cNvSpPr>
              <a:spLocks/>
            </p:cNvSpPr>
            <p:nvPr userDrawn="1"/>
          </p:nvSpPr>
          <p:spPr bwMode="auto">
            <a:xfrm>
              <a:off x="2586038" y="-1416050"/>
              <a:ext cx="30163" cy="49213"/>
            </a:xfrm>
            <a:custGeom>
              <a:avLst/>
              <a:gdLst>
                <a:gd name="T0" fmla="*/ 2 w 8"/>
                <a:gd name="T1" fmla="*/ 3 h 13"/>
                <a:gd name="T2" fmla="*/ 8 w 8"/>
                <a:gd name="T3" fmla="*/ 6 h 13"/>
                <a:gd name="T4" fmla="*/ 7 w 8"/>
                <a:gd name="T5" fmla="*/ 8 h 13"/>
                <a:gd name="T6" fmla="*/ 0 w 8"/>
                <a:gd name="T7" fmla="*/ 7 h 13"/>
                <a:gd name="T8" fmla="*/ 0 w 8"/>
                <a:gd name="T9" fmla="*/ 8 h 13"/>
                <a:gd name="T10" fmla="*/ 2 w 8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3"/>
                  </a:moveTo>
                  <a:cubicBezTo>
                    <a:pt x="4" y="5"/>
                    <a:pt x="8" y="0"/>
                    <a:pt x="8" y="6"/>
                  </a:cubicBezTo>
                  <a:cubicBezTo>
                    <a:pt x="8" y="7"/>
                    <a:pt x="7" y="7"/>
                    <a:pt x="7" y="8"/>
                  </a:cubicBezTo>
                  <a:cubicBezTo>
                    <a:pt x="5" y="13"/>
                    <a:pt x="2" y="12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6"/>
                    <a:pt x="1" y="5"/>
                    <a:pt x="2" y="3"/>
                  </a:cubicBezTo>
                  <a:close/>
                </a:path>
              </a:pathLst>
            </a:custGeom>
            <a:solidFill>
              <a:srgbClr val="EBB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763"/>
            <p:cNvSpPr>
              <a:spLocks/>
            </p:cNvSpPr>
            <p:nvPr userDrawn="1"/>
          </p:nvSpPr>
          <p:spPr bwMode="auto">
            <a:xfrm>
              <a:off x="2536825" y="-1408113"/>
              <a:ext cx="46038" cy="22225"/>
            </a:xfrm>
            <a:custGeom>
              <a:avLst/>
              <a:gdLst>
                <a:gd name="T0" fmla="*/ 5 w 12"/>
                <a:gd name="T1" fmla="*/ 6 h 6"/>
                <a:gd name="T2" fmla="*/ 1 w 12"/>
                <a:gd name="T3" fmla="*/ 4 h 6"/>
                <a:gd name="T4" fmla="*/ 9 w 12"/>
                <a:gd name="T5" fmla="*/ 0 h 6"/>
                <a:gd name="T6" fmla="*/ 12 w 12"/>
                <a:gd name="T7" fmla="*/ 2 h 6"/>
                <a:gd name="T8" fmla="*/ 5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5" y="6"/>
                  </a:moveTo>
                  <a:cubicBezTo>
                    <a:pt x="3" y="5"/>
                    <a:pt x="0" y="6"/>
                    <a:pt x="1" y="4"/>
                  </a:cubicBezTo>
                  <a:cubicBezTo>
                    <a:pt x="2" y="0"/>
                    <a:pt x="6" y="1"/>
                    <a:pt x="9" y="0"/>
                  </a:cubicBezTo>
                  <a:cubicBezTo>
                    <a:pt x="10" y="0"/>
                    <a:pt x="12" y="0"/>
                    <a:pt x="12" y="2"/>
                  </a:cubicBezTo>
                  <a:cubicBezTo>
                    <a:pt x="11" y="6"/>
                    <a:pt x="8" y="5"/>
                    <a:pt x="5" y="6"/>
                  </a:cubicBezTo>
                  <a:close/>
                </a:path>
              </a:pathLst>
            </a:custGeom>
            <a:solidFill>
              <a:srgbClr val="EB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764"/>
            <p:cNvSpPr>
              <a:spLocks/>
            </p:cNvSpPr>
            <p:nvPr userDrawn="1"/>
          </p:nvSpPr>
          <p:spPr bwMode="auto">
            <a:xfrm>
              <a:off x="1119188" y="-1770063"/>
              <a:ext cx="49213" cy="79375"/>
            </a:xfrm>
            <a:custGeom>
              <a:avLst/>
              <a:gdLst>
                <a:gd name="T0" fmla="*/ 11 w 13"/>
                <a:gd name="T1" fmla="*/ 21 h 21"/>
                <a:gd name="T2" fmla="*/ 7 w 13"/>
                <a:gd name="T3" fmla="*/ 15 h 21"/>
                <a:gd name="T4" fmla="*/ 0 w 13"/>
                <a:gd name="T5" fmla="*/ 8 h 21"/>
                <a:gd name="T6" fmla="*/ 8 w 13"/>
                <a:gd name="T7" fmla="*/ 0 h 21"/>
                <a:gd name="T8" fmla="*/ 11 w 1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21"/>
                  </a:moveTo>
                  <a:cubicBezTo>
                    <a:pt x="11" y="18"/>
                    <a:pt x="11" y="16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2" y="0"/>
                    <a:pt x="8" y="0"/>
                  </a:cubicBezTo>
                  <a:cubicBezTo>
                    <a:pt x="11" y="7"/>
                    <a:pt x="13" y="13"/>
                    <a:pt x="11" y="21"/>
                  </a:cubicBezTo>
                  <a:close/>
                </a:path>
              </a:pathLst>
            </a:custGeom>
            <a:solidFill>
              <a:srgbClr val="EB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Freeform 765"/>
            <p:cNvSpPr>
              <a:spLocks/>
            </p:cNvSpPr>
            <p:nvPr userDrawn="1"/>
          </p:nvSpPr>
          <p:spPr bwMode="auto">
            <a:xfrm>
              <a:off x="3132138" y="-1624013"/>
              <a:ext cx="146050" cy="268288"/>
            </a:xfrm>
            <a:custGeom>
              <a:avLst/>
              <a:gdLst>
                <a:gd name="T0" fmla="*/ 39 w 39"/>
                <a:gd name="T1" fmla="*/ 60 h 71"/>
                <a:gd name="T2" fmla="*/ 39 w 39"/>
                <a:gd name="T3" fmla="*/ 61 h 71"/>
                <a:gd name="T4" fmla="*/ 38 w 39"/>
                <a:gd name="T5" fmla="*/ 62 h 71"/>
                <a:gd name="T6" fmla="*/ 26 w 39"/>
                <a:gd name="T7" fmla="*/ 70 h 71"/>
                <a:gd name="T8" fmla="*/ 25 w 39"/>
                <a:gd name="T9" fmla="*/ 70 h 71"/>
                <a:gd name="T10" fmla="*/ 13 w 39"/>
                <a:gd name="T11" fmla="*/ 71 h 71"/>
                <a:gd name="T12" fmla="*/ 8 w 39"/>
                <a:gd name="T13" fmla="*/ 68 h 71"/>
                <a:gd name="T14" fmla="*/ 4 w 39"/>
                <a:gd name="T15" fmla="*/ 59 h 71"/>
                <a:gd name="T16" fmla="*/ 1 w 39"/>
                <a:gd name="T17" fmla="*/ 23 h 71"/>
                <a:gd name="T18" fmla="*/ 3 w 39"/>
                <a:gd name="T19" fmla="*/ 11 h 71"/>
                <a:gd name="T20" fmla="*/ 10 w 39"/>
                <a:gd name="T21" fmla="*/ 4 h 71"/>
                <a:gd name="T22" fmla="*/ 17 w 39"/>
                <a:gd name="T23" fmla="*/ 7 h 71"/>
                <a:gd name="T24" fmla="*/ 27 w 39"/>
                <a:gd name="T25" fmla="*/ 16 h 71"/>
                <a:gd name="T26" fmla="*/ 39 w 39"/>
                <a:gd name="T27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71">
                  <a:moveTo>
                    <a:pt x="39" y="60"/>
                  </a:moveTo>
                  <a:cubicBezTo>
                    <a:pt x="39" y="60"/>
                    <a:pt x="39" y="61"/>
                    <a:pt x="39" y="61"/>
                  </a:cubicBezTo>
                  <a:cubicBezTo>
                    <a:pt x="39" y="61"/>
                    <a:pt x="38" y="62"/>
                    <a:pt x="38" y="62"/>
                  </a:cubicBezTo>
                  <a:cubicBezTo>
                    <a:pt x="35" y="66"/>
                    <a:pt x="31" y="68"/>
                    <a:pt x="26" y="70"/>
                  </a:cubicBezTo>
                  <a:cubicBezTo>
                    <a:pt x="26" y="70"/>
                    <a:pt x="25" y="70"/>
                    <a:pt x="25" y="70"/>
                  </a:cubicBezTo>
                  <a:cubicBezTo>
                    <a:pt x="21" y="70"/>
                    <a:pt x="17" y="70"/>
                    <a:pt x="13" y="71"/>
                  </a:cubicBezTo>
                  <a:cubicBezTo>
                    <a:pt x="11" y="71"/>
                    <a:pt x="8" y="71"/>
                    <a:pt x="8" y="68"/>
                  </a:cubicBezTo>
                  <a:cubicBezTo>
                    <a:pt x="5" y="66"/>
                    <a:pt x="5" y="62"/>
                    <a:pt x="4" y="59"/>
                  </a:cubicBezTo>
                  <a:cubicBezTo>
                    <a:pt x="1" y="47"/>
                    <a:pt x="0" y="35"/>
                    <a:pt x="1" y="23"/>
                  </a:cubicBezTo>
                  <a:cubicBezTo>
                    <a:pt x="1" y="19"/>
                    <a:pt x="4" y="15"/>
                    <a:pt x="3" y="11"/>
                  </a:cubicBezTo>
                  <a:cubicBezTo>
                    <a:pt x="5" y="8"/>
                    <a:pt x="4" y="0"/>
                    <a:pt x="10" y="4"/>
                  </a:cubicBezTo>
                  <a:cubicBezTo>
                    <a:pt x="13" y="5"/>
                    <a:pt x="15" y="7"/>
                    <a:pt x="17" y="7"/>
                  </a:cubicBezTo>
                  <a:cubicBezTo>
                    <a:pt x="22" y="9"/>
                    <a:pt x="24" y="13"/>
                    <a:pt x="27" y="16"/>
                  </a:cubicBezTo>
                  <a:cubicBezTo>
                    <a:pt x="34" y="30"/>
                    <a:pt x="39" y="44"/>
                    <a:pt x="39" y="60"/>
                  </a:cubicBezTo>
                  <a:close/>
                </a:path>
              </a:pathLst>
            </a:custGeom>
            <a:solidFill>
              <a:srgbClr val="6BA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Freeform 766"/>
            <p:cNvSpPr>
              <a:spLocks/>
            </p:cNvSpPr>
            <p:nvPr userDrawn="1"/>
          </p:nvSpPr>
          <p:spPr bwMode="auto">
            <a:xfrm>
              <a:off x="3044825" y="-1570038"/>
              <a:ext cx="147638" cy="296863"/>
            </a:xfrm>
            <a:custGeom>
              <a:avLst/>
              <a:gdLst>
                <a:gd name="T0" fmla="*/ 20 w 39"/>
                <a:gd name="T1" fmla="*/ 6 h 79"/>
                <a:gd name="T2" fmla="*/ 24 w 39"/>
                <a:gd name="T3" fmla="*/ 0 h 79"/>
                <a:gd name="T4" fmla="*/ 25 w 39"/>
                <a:gd name="T5" fmla="*/ 3 h 79"/>
                <a:gd name="T6" fmla="*/ 29 w 39"/>
                <a:gd name="T7" fmla="*/ 50 h 79"/>
                <a:gd name="T8" fmla="*/ 30 w 39"/>
                <a:gd name="T9" fmla="*/ 54 h 79"/>
                <a:gd name="T10" fmla="*/ 36 w 39"/>
                <a:gd name="T11" fmla="*/ 65 h 79"/>
                <a:gd name="T12" fmla="*/ 37 w 39"/>
                <a:gd name="T13" fmla="*/ 75 h 79"/>
                <a:gd name="T14" fmla="*/ 32 w 39"/>
                <a:gd name="T15" fmla="*/ 76 h 79"/>
                <a:gd name="T16" fmla="*/ 26 w 39"/>
                <a:gd name="T17" fmla="*/ 76 h 79"/>
                <a:gd name="T18" fmla="*/ 8 w 39"/>
                <a:gd name="T19" fmla="*/ 62 h 79"/>
                <a:gd name="T20" fmla="*/ 2 w 39"/>
                <a:gd name="T21" fmla="*/ 54 h 79"/>
                <a:gd name="T22" fmla="*/ 2 w 39"/>
                <a:gd name="T23" fmla="*/ 46 h 79"/>
                <a:gd name="T24" fmla="*/ 13 w 39"/>
                <a:gd name="T25" fmla="*/ 19 h 79"/>
                <a:gd name="T26" fmla="*/ 14 w 39"/>
                <a:gd name="T27" fmla="*/ 17 h 79"/>
                <a:gd name="T28" fmla="*/ 19 w 39"/>
                <a:gd name="T29" fmla="*/ 6 h 79"/>
                <a:gd name="T30" fmla="*/ 20 w 39"/>
                <a:gd name="T31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79">
                  <a:moveTo>
                    <a:pt x="20" y="6"/>
                  </a:moveTo>
                  <a:cubicBezTo>
                    <a:pt x="23" y="5"/>
                    <a:pt x="22" y="2"/>
                    <a:pt x="24" y="0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3" y="19"/>
                    <a:pt x="26" y="35"/>
                    <a:pt x="29" y="50"/>
                  </a:cubicBezTo>
                  <a:cubicBezTo>
                    <a:pt x="29" y="51"/>
                    <a:pt x="30" y="53"/>
                    <a:pt x="30" y="54"/>
                  </a:cubicBezTo>
                  <a:cubicBezTo>
                    <a:pt x="31" y="58"/>
                    <a:pt x="29" y="63"/>
                    <a:pt x="36" y="65"/>
                  </a:cubicBezTo>
                  <a:cubicBezTo>
                    <a:pt x="39" y="65"/>
                    <a:pt x="37" y="72"/>
                    <a:pt x="37" y="75"/>
                  </a:cubicBezTo>
                  <a:cubicBezTo>
                    <a:pt x="37" y="79"/>
                    <a:pt x="33" y="76"/>
                    <a:pt x="32" y="76"/>
                  </a:cubicBezTo>
                  <a:cubicBezTo>
                    <a:pt x="30" y="76"/>
                    <a:pt x="28" y="76"/>
                    <a:pt x="26" y="76"/>
                  </a:cubicBezTo>
                  <a:cubicBezTo>
                    <a:pt x="16" y="76"/>
                    <a:pt x="9" y="73"/>
                    <a:pt x="8" y="62"/>
                  </a:cubicBezTo>
                  <a:cubicBezTo>
                    <a:pt x="7" y="59"/>
                    <a:pt x="4" y="57"/>
                    <a:pt x="2" y="54"/>
                  </a:cubicBezTo>
                  <a:cubicBezTo>
                    <a:pt x="0" y="51"/>
                    <a:pt x="1" y="48"/>
                    <a:pt x="2" y="46"/>
                  </a:cubicBezTo>
                  <a:cubicBezTo>
                    <a:pt x="7" y="37"/>
                    <a:pt x="9" y="28"/>
                    <a:pt x="13" y="19"/>
                  </a:cubicBezTo>
                  <a:cubicBezTo>
                    <a:pt x="13" y="19"/>
                    <a:pt x="13" y="18"/>
                    <a:pt x="14" y="17"/>
                  </a:cubicBezTo>
                  <a:cubicBezTo>
                    <a:pt x="16" y="14"/>
                    <a:pt x="17" y="10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solidFill>
              <a:srgbClr val="6BA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Freeform 767"/>
            <p:cNvSpPr>
              <a:spLocks/>
            </p:cNvSpPr>
            <p:nvPr userDrawn="1"/>
          </p:nvSpPr>
          <p:spPr bwMode="auto">
            <a:xfrm>
              <a:off x="3003550" y="-1635125"/>
              <a:ext cx="150813" cy="304800"/>
            </a:xfrm>
            <a:custGeom>
              <a:avLst/>
              <a:gdLst>
                <a:gd name="T0" fmla="*/ 14 w 40"/>
                <a:gd name="T1" fmla="*/ 64 h 81"/>
                <a:gd name="T2" fmla="*/ 13 w 40"/>
                <a:gd name="T3" fmla="*/ 71 h 81"/>
                <a:gd name="T4" fmla="*/ 11 w 40"/>
                <a:gd name="T5" fmla="*/ 73 h 81"/>
                <a:gd name="T6" fmla="*/ 1 w 40"/>
                <a:gd name="T7" fmla="*/ 77 h 81"/>
                <a:gd name="T8" fmla="*/ 7 w 40"/>
                <a:gd name="T9" fmla="*/ 55 h 81"/>
                <a:gd name="T10" fmla="*/ 12 w 40"/>
                <a:gd name="T11" fmla="*/ 41 h 81"/>
                <a:gd name="T12" fmla="*/ 23 w 40"/>
                <a:gd name="T13" fmla="*/ 17 h 81"/>
                <a:gd name="T14" fmla="*/ 31 w 40"/>
                <a:gd name="T15" fmla="*/ 3 h 81"/>
                <a:gd name="T16" fmla="*/ 38 w 40"/>
                <a:gd name="T17" fmla="*/ 3 h 81"/>
                <a:gd name="T18" fmla="*/ 37 w 40"/>
                <a:gd name="T19" fmla="*/ 8 h 81"/>
                <a:gd name="T20" fmla="*/ 31 w 40"/>
                <a:gd name="T21" fmla="*/ 23 h 81"/>
                <a:gd name="T22" fmla="*/ 31 w 40"/>
                <a:gd name="T23" fmla="*/ 23 h 81"/>
                <a:gd name="T24" fmla="*/ 26 w 40"/>
                <a:gd name="T25" fmla="*/ 35 h 81"/>
                <a:gd name="T26" fmla="*/ 26 w 40"/>
                <a:gd name="T27" fmla="*/ 35 h 81"/>
                <a:gd name="T28" fmla="*/ 14 w 40"/>
                <a:gd name="T29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81">
                  <a:moveTo>
                    <a:pt x="14" y="64"/>
                  </a:moveTo>
                  <a:cubicBezTo>
                    <a:pt x="14" y="67"/>
                    <a:pt x="13" y="69"/>
                    <a:pt x="13" y="71"/>
                  </a:cubicBezTo>
                  <a:cubicBezTo>
                    <a:pt x="12" y="72"/>
                    <a:pt x="11" y="72"/>
                    <a:pt x="11" y="73"/>
                  </a:cubicBezTo>
                  <a:cubicBezTo>
                    <a:pt x="10" y="81"/>
                    <a:pt x="5" y="79"/>
                    <a:pt x="1" y="77"/>
                  </a:cubicBezTo>
                  <a:cubicBezTo>
                    <a:pt x="0" y="69"/>
                    <a:pt x="4" y="62"/>
                    <a:pt x="7" y="55"/>
                  </a:cubicBezTo>
                  <a:cubicBezTo>
                    <a:pt x="8" y="50"/>
                    <a:pt x="10" y="46"/>
                    <a:pt x="12" y="41"/>
                  </a:cubicBezTo>
                  <a:cubicBezTo>
                    <a:pt x="15" y="33"/>
                    <a:pt x="19" y="25"/>
                    <a:pt x="23" y="17"/>
                  </a:cubicBezTo>
                  <a:cubicBezTo>
                    <a:pt x="26" y="13"/>
                    <a:pt x="28" y="8"/>
                    <a:pt x="31" y="3"/>
                  </a:cubicBezTo>
                  <a:cubicBezTo>
                    <a:pt x="33" y="2"/>
                    <a:pt x="36" y="0"/>
                    <a:pt x="38" y="3"/>
                  </a:cubicBezTo>
                  <a:cubicBezTo>
                    <a:pt x="40" y="5"/>
                    <a:pt x="37" y="6"/>
                    <a:pt x="37" y="8"/>
                  </a:cubicBezTo>
                  <a:cubicBezTo>
                    <a:pt x="35" y="13"/>
                    <a:pt x="31" y="17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7"/>
                    <a:pt x="27" y="31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0" y="44"/>
                    <a:pt x="18" y="55"/>
                    <a:pt x="14" y="64"/>
                  </a:cubicBezTo>
                  <a:close/>
                </a:path>
              </a:pathLst>
            </a:custGeom>
            <a:solidFill>
              <a:srgbClr val="3E6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2" name="Freeform 768"/>
            <p:cNvSpPr>
              <a:spLocks/>
            </p:cNvSpPr>
            <p:nvPr userDrawn="1"/>
          </p:nvSpPr>
          <p:spPr bwMode="auto">
            <a:xfrm>
              <a:off x="3124200" y="-1589088"/>
              <a:ext cx="38100" cy="222250"/>
            </a:xfrm>
            <a:custGeom>
              <a:avLst/>
              <a:gdLst>
                <a:gd name="T0" fmla="*/ 9 w 10"/>
                <a:gd name="T1" fmla="*/ 59 h 59"/>
                <a:gd name="T2" fmla="*/ 3 w 10"/>
                <a:gd name="T3" fmla="*/ 5 h 59"/>
                <a:gd name="T4" fmla="*/ 5 w 10"/>
                <a:gd name="T5" fmla="*/ 2 h 59"/>
                <a:gd name="T6" fmla="*/ 7 w 10"/>
                <a:gd name="T7" fmla="*/ 3 h 59"/>
                <a:gd name="T8" fmla="*/ 9 w 10"/>
                <a:gd name="T9" fmla="*/ 56 h 59"/>
                <a:gd name="T10" fmla="*/ 10 w 10"/>
                <a:gd name="T11" fmla="*/ 59 h 59"/>
                <a:gd name="T12" fmla="*/ 9 w 10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9">
                  <a:moveTo>
                    <a:pt x="9" y="59"/>
                  </a:moveTo>
                  <a:cubicBezTo>
                    <a:pt x="3" y="42"/>
                    <a:pt x="0" y="24"/>
                    <a:pt x="3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6" y="2"/>
                    <a:pt x="8" y="0"/>
                    <a:pt x="7" y="3"/>
                  </a:cubicBezTo>
                  <a:cubicBezTo>
                    <a:pt x="1" y="21"/>
                    <a:pt x="6" y="38"/>
                    <a:pt x="9" y="56"/>
                  </a:cubicBezTo>
                  <a:cubicBezTo>
                    <a:pt x="10" y="57"/>
                    <a:pt x="10" y="58"/>
                    <a:pt x="10" y="59"/>
                  </a:cubicBezTo>
                  <a:cubicBezTo>
                    <a:pt x="10" y="59"/>
                    <a:pt x="9" y="59"/>
                    <a:pt x="9" y="59"/>
                  </a:cubicBezTo>
                  <a:close/>
                </a:path>
              </a:pathLst>
            </a:custGeom>
            <a:solidFill>
              <a:srgbClr val="415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3" name="Freeform 769"/>
            <p:cNvSpPr>
              <a:spLocks/>
            </p:cNvSpPr>
            <p:nvPr userDrawn="1"/>
          </p:nvSpPr>
          <p:spPr bwMode="auto">
            <a:xfrm>
              <a:off x="3170238" y="-1393825"/>
              <a:ext cx="123825" cy="60325"/>
            </a:xfrm>
            <a:custGeom>
              <a:avLst/>
              <a:gdLst>
                <a:gd name="T0" fmla="*/ 29 w 33"/>
                <a:gd name="T1" fmla="*/ 0 h 16"/>
                <a:gd name="T2" fmla="*/ 26 w 33"/>
                <a:gd name="T3" fmla="*/ 9 h 16"/>
                <a:gd name="T4" fmla="*/ 26 w 33"/>
                <a:gd name="T5" fmla="*/ 9 h 16"/>
                <a:gd name="T6" fmla="*/ 15 w 33"/>
                <a:gd name="T7" fmla="*/ 14 h 16"/>
                <a:gd name="T8" fmla="*/ 15 w 33"/>
                <a:gd name="T9" fmla="*/ 14 h 16"/>
                <a:gd name="T10" fmla="*/ 3 w 33"/>
                <a:gd name="T11" fmla="*/ 15 h 16"/>
                <a:gd name="T12" fmla="*/ 0 w 33"/>
                <a:gd name="T13" fmla="*/ 13 h 16"/>
                <a:gd name="T14" fmla="*/ 3 w 33"/>
                <a:gd name="T15" fmla="*/ 11 h 16"/>
                <a:gd name="T16" fmla="*/ 15 w 33"/>
                <a:gd name="T17" fmla="*/ 9 h 16"/>
                <a:gd name="T18" fmla="*/ 15 w 33"/>
                <a:gd name="T19" fmla="*/ 9 h 16"/>
                <a:gd name="T20" fmla="*/ 29 w 33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6">
                  <a:moveTo>
                    <a:pt x="29" y="0"/>
                  </a:moveTo>
                  <a:cubicBezTo>
                    <a:pt x="33" y="5"/>
                    <a:pt x="26" y="5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3" y="11"/>
                    <a:pt x="19" y="12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1" y="13"/>
                    <a:pt x="7" y="16"/>
                    <a:pt x="3" y="15"/>
                  </a:cubicBezTo>
                  <a:cubicBezTo>
                    <a:pt x="1" y="15"/>
                    <a:pt x="0" y="15"/>
                    <a:pt x="0" y="13"/>
                  </a:cubicBezTo>
                  <a:cubicBezTo>
                    <a:pt x="0" y="11"/>
                    <a:pt x="1" y="11"/>
                    <a:pt x="3" y="11"/>
                  </a:cubicBezTo>
                  <a:cubicBezTo>
                    <a:pt x="7" y="11"/>
                    <a:pt x="11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7"/>
                    <a:pt x="25" y="4"/>
                    <a:pt x="29" y="0"/>
                  </a:cubicBezTo>
                  <a:close/>
                </a:path>
              </a:pathLst>
            </a:custGeom>
            <a:solidFill>
              <a:srgbClr val="799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4" name="Freeform 770"/>
            <p:cNvSpPr>
              <a:spLocks/>
            </p:cNvSpPr>
            <p:nvPr userDrawn="1"/>
          </p:nvSpPr>
          <p:spPr bwMode="auto">
            <a:xfrm>
              <a:off x="3225800" y="-1273175"/>
              <a:ext cx="38100" cy="22225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2 h 6"/>
                <a:gd name="T6" fmla="*/ 0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3" y="1"/>
                    <a:pt x="7" y="1"/>
                    <a:pt x="10" y="6"/>
                  </a:cubicBezTo>
                  <a:cubicBezTo>
                    <a:pt x="6" y="4"/>
                    <a:pt x="3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C6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Freeform 771"/>
            <p:cNvSpPr>
              <a:spLocks/>
            </p:cNvSpPr>
            <p:nvPr userDrawn="1"/>
          </p:nvSpPr>
          <p:spPr bwMode="auto">
            <a:xfrm>
              <a:off x="3105150" y="-1223963"/>
              <a:ext cx="87313" cy="41275"/>
            </a:xfrm>
            <a:custGeom>
              <a:avLst/>
              <a:gdLst>
                <a:gd name="T0" fmla="*/ 3 w 23"/>
                <a:gd name="T1" fmla="*/ 4 h 11"/>
                <a:gd name="T2" fmla="*/ 0 w 23"/>
                <a:gd name="T3" fmla="*/ 1 h 11"/>
                <a:gd name="T4" fmla="*/ 1 w 23"/>
                <a:gd name="T5" fmla="*/ 0 h 11"/>
                <a:gd name="T6" fmla="*/ 23 w 23"/>
                <a:gd name="T7" fmla="*/ 9 h 11"/>
                <a:gd name="T8" fmla="*/ 23 w 23"/>
                <a:gd name="T9" fmla="*/ 11 h 11"/>
                <a:gd name="T10" fmla="*/ 18 w 23"/>
                <a:gd name="T11" fmla="*/ 11 h 11"/>
                <a:gd name="T12" fmla="*/ 18 w 23"/>
                <a:gd name="T13" fmla="*/ 11 h 11"/>
                <a:gd name="T14" fmla="*/ 3 w 23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1">
                  <a:moveTo>
                    <a:pt x="3" y="4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3"/>
                    <a:pt x="15" y="6"/>
                    <a:pt x="23" y="9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3" y="9"/>
                    <a:pt x="7" y="8"/>
                    <a:pt x="3" y="4"/>
                  </a:cubicBezTo>
                  <a:close/>
                </a:path>
              </a:pathLst>
            </a:custGeom>
            <a:solidFill>
              <a:srgbClr val="7C9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6" name="Freeform 772"/>
            <p:cNvSpPr>
              <a:spLocks/>
            </p:cNvSpPr>
            <p:nvPr userDrawn="1"/>
          </p:nvSpPr>
          <p:spPr bwMode="auto">
            <a:xfrm>
              <a:off x="3109913" y="-1209675"/>
              <a:ext cx="63500" cy="26988"/>
            </a:xfrm>
            <a:custGeom>
              <a:avLst/>
              <a:gdLst>
                <a:gd name="T0" fmla="*/ 2 w 17"/>
                <a:gd name="T1" fmla="*/ 0 h 7"/>
                <a:gd name="T2" fmla="*/ 17 w 17"/>
                <a:gd name="T3" fmla="*/ 7 h 7"/>
                <a:gd name="T4" fmla="*/ 0 w 17"/>
                <a:gd name="T5" fmla="*/ 0 h 7"/>
                <a:gd name="T6" fmla="*/ 2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7" y="2"/>
                    <a:pt x="12" y="4"/>
                    <a:pt x="17" y="7"/>
                  </a:cubicBezTo>
                  <a:cubicBezTo>
                    <a:pt x="10" y="7"/>
                    <a:pt x="5" y="3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E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7" name="Freeform 773"/>
            <p:cNvSpPr>
              <a:spLocks/>
            </p:cNvSpPr>
            <p:nvPr userDrawn="1"/>
          </p:nvSpPr>
          <p:spPr bwMode="auto">
            <a:xfrm>
              <a:off x="957263" y="-1766888"/>
              <a:ext cx="55563" cy="60325"/>
            </a:xfrm>
            <a:custGeom>
              <a:avLst/>
              <a:gdLst>
                <a:gd name="T0" fmla="*/ 15 w 15"/>
                <a:gd name="T1" fmla="*/ 8 h 16"/>
                <a:gd name="T2" fmla="*/ 7 w 15"/>
                <a:gd name="T3" fmla="*/ 16 h 16"/>
                <a:gd name="T4" fmla="*/ 0 w 15"/>
                <a:gd name="T5" fmla="*/ 8 h 16"/>
                <a:gd name="T6" fmla="*/ 8 w 15"/>
                <a:gd name="T7" fmla="*/ 0 h 16"/>
                <a:gd name="T8" fmla="*/ 15 w 1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cubicBezTo>
                    <a:pt x="14" y="12"/>
                    <a:pt x="12" y="16"/>
                    <a:pt x="7" y="16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12" y="1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EC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8" name="Freeform 774"/>
            <p:cNvSpPr>
              <a:spLocks/>
            </p:cNvSpPr>
            <p:nvPr userDrawn="1"/>
          </p:nvSpPr>
          <p:spPr bwMode="auto">
            <a:xfrm>
              <a:off x="1020763" y="-1720850"/>
              <a:ext cx="71438" cy="33338"/>
            </a:xfrm>
            <a:custGeom>
              <a:avLst/>
              <a:gdLst>
                <a:gd name="T0" fmla="*/ 3 w 19"/>
                <a:gd name="T1" fmla="*/ 8 h 9"/>
                <a:gd name="T2" fmla="*/ 1 w 19"/>
                <a:gd name="T3" fmla="*/ 2 h 9"/>
                <a:gd name="T4" fmla="*/ 7 w 19"/>
                <a:gd name="T5" fmla="*/ 1 h 9"/>
                <a:gd name="T6" fmla="*/ 11 w 19"/>
                <a:gd name="T7" fmla="*/ 1 h 9"/>
                <a:gd name="T8" fmla="*/ 18 w 19"/>
                <a:gd name="T9" fmla="*/ 4 h 9"/>
                <a:gd name="T10" fmla="*/ 13 w 19"/>
                <a:gd name="T11" fmla="*/ 9 h 9"/>
                <a:gd name="T12" fmla="*/ 3 w 19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3" y="8"/>
                  </a:moveTo>
                  <a:cubicBezTo>
                    <a:pt x="1" y="7"/>
                    <a:pt x="0" y="5"/>
                    <a:pt x="1" y="2"/>
                  </a:cubicBezTo>
                  <a:cubicBezTo>
                    <a:pt x="2" y="0"/>
                    <a:pt x="4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4" y="0"/>
                    <a:pt x="17" y="0"/>
                    <a:pt x="18" y="4"/>
                  </a:cubicBezTo>
                  <a:cubicBezTo>
                    <a:pt x="19" y="7"/>
                    <a:pt x="16" y="9"/>
                    <a:pt x="13" y="9"/>
                  </a:cubicBezTo>
                  <a:cubicBezTo>
                    <a:pt x="10" y="9"/>
                    <a:pt x="7" y="6"/>
                    <a:pt x="3" y="8"/>
                  </a:cubicBezTo>
                  <a:close/>
                </a:path>
              </a:pathLst>
            </a:custGeom>
            <a:solidFill>
              <a:srgbClr val="773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9" name="Freeform 775"/>
            <p:cNvSpPr>
              <a:spLocks/>
            </p:cNvSpPr>
            <p:nvPr userDrawn="1"/>
          </p:nvSpPr>
          <p:spPr bwMode="auto">
            <a:xfrm>
              <a:off x="1031875" y="-1706563"/>
              <a:ext cx="38100" cy="30163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5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3" y="0"/>
                    <a:pt x="5" y="1"/>
                    <a:pt x="10" y="5"/>
                  </a:cubicBezTo>
                  <a:cubicBezTo>
                    <a:pt x="6" y="8"/>
                    <a:pt x="3" y="7"/>
                    <a:pt x="0" y="4"/>
                  </a:cubicBezTo>
                  <a:close/>
                </a:path>
              </a:pathLst>
            </a:custGeom>
            <a:solidFill>
              <a:srgbClr val="B6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0" name="Freeform 776"/>
            <p:cNvSpPr>
              <a:spLocks/>
            </p:cNvSpPr>
            <p:nvPr userDrawn="1"/>
          </p:nvSpPr>
          <p:spPr bwMode="auto">
            <a:xfrm>
              <a:off x="938213" y="-1558925"/>
              <a:ext cx="41275" cy="41275"/>
            </a:xfrm>
            <a:custGeom>
              <a:avLst/>
              <a:gdLst>
                <a:gd name="T0" fmla="*/ 11 w 11"/>
                <a:gd name="T1" fmla="*/ 11 h 11"/>
                <a:gd name="T2" fmla="*/ 0 w 11"/>
                <a:gd name="T3" fmla="*/ 0 h 11"/>
                <a:gd name="T4" fmla="*/ 11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7" y="11"/>
                    <a:pt x="2" y="7"/>
                    <a:pt x="0" y="0"/>
                  </a:cubicBezTo>
                  <a:cubicBezTo>
                    <a:pt x="4" y="3"/>
                    <a:pt x="6" y="9"/>
                    <a:pt x="11" y="11"/>
                  </a:cubicBezTo>
                  <a:close/>
                </a:path>
              </a:pathLst>
            </a:custGeom>
            <a:solidFill>
              <a:srgbClr val="864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1" name="Freeform 777"/>
            <p:cNvSpPr>
              <a:spLocks/>
            </p:cNvSpPr>
            <p:nvPr userDrawn="1"/>
          </p:nvSpPr>
          <p:spPr bwMode="auto">
            <a:xfrm>
              <a:off x="971550" y="-1624013"/>
              <a:ext cx="57150" cy="38100"/>
            </a:xfrm>
            <a:custGeom>
              <a:avLst/>
              <a:gdLst>
                <a:gd name="T0" fmla="*/ 15 w 15"/>
                <a:gd name="T1" fmla="*/ 7 h 10"/>
                <a:gd name="T2" fmla="*/ 5 w 15"/>
                <a:gd name="T3" fmla="*/ 6 h 10"/>
                <a:gd name="T4" fmla="*/ 0 w 15"/>
                <a:gd name="T5" fmla="*/ 0 h 10"/>
                <a:gd name="T6" fmla="*/ 15 w 15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">
                  <a:moveTo>
                    <a:pt x="15" y="7"/>
                  </a:moveTo>
                  <a:cubicBezTo>
                    <a:pt x="11" y="10"/>
                    <a:pt x="8" y="6"/>
                    <a:pt x="5" y="6"/>
                  </a:cubicBezTo>
                  <a:cubicBezTo>
                    <a:pt x="4" y="5"/>
                    <a:pt x="2" y="4"/>
                    <a:pt x="0" y="0"/>
                  </a:cubicBezTo>
                  <a:cubicBezTo>
                    <a:pt x="5" y="4"/>
                    <a:pt x="10" y="5"/>
                    <a:pt x="15" y="7"/>
                  </a:cubicBezTo>
                  <a:close/>
                </a:path>
              </a:pathLst>
            </a:custGeom>
            <a:solidFill>
              <a:srgbClr val="8C5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2" name="Freeform 778"/>
            <p:cNvSpPr>
              <a:spLocks/>
            </p:cNvSpPr>
            <p:nvPr userDrawn="1"/>
          </p:nvSpPr>
          <p:spPr bwMode="auto">
            <a:xfrm>
              <a:off x="1081088" y="-1770063"/>
              <a:ext cx="22225" cy="36513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0 h 10"/>
                <a:gd name="T4" fmla="*/ 1 w 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6" y="4"/>
                    <a:pt x="6" y="8"/>
                    <a:pt x="0" y="10"/>
                  </a:cubicBezTo>
                  <a:cubicBezTo>
                    <a:pt x="2" y="7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935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3" name="Freeform 779"/>
            <p:cNvSpPr>
              <a:spLocks/>
            </p:cNvSpPr>
            <p:nvPr userDrawn="1"/>
          </p:nvSpPr>
          <p:spPr bwMode="auto">
            <a:xfrm>
              <a:off x="995363" y="-1511300"/>
              <a:ext cx="47625" cy="19050"/>
            </a:xfrm>
            <a:custGeom>
              <a:avLst/>
              <a:gdLst>
                <a:gd name="T0" fmla="*/ 13 w 13"/>
                <a:gd name="T1" fmla="*/ 2 h 5"/>
                <a:gd name="T2" fmla="*/ 0 w 13"/>
                <a:gd name="T3" fmla="*/ 1 h 5"/>
                <a:gd name="T4" fmla="*/ 0 w 13"/>
                <a:gd name="T5" fmla="*/ 1 h 5"/>
                <a:gd name="T6" fmla="*/ 0 w 13"/>
                <a:gd name="T7" fmla="*/ 0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9" y="5"/>
                    <a:pt x="4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5" y="2"/>
                    <a:pt x="9" y="2"/>
                    <a:pt x="13" y="2"/>
                  </a:cubicBezTo>
                  <a:close/>
                </a:path>
              </a:pathLst>
            </a:custGeom>
            <a:solidFill>
              <a:srgbClr val="7A3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4" name="Freeform 780"/>
            <p:cNvSpPr>
              <a:spLocks/>
            </p:cNvSpPr>
            <p:nvPr userDrawn="1"/>
          </p:nvSpPr>
          <p:spPr bwMode="auto">
            <a:xfrm>
              <a:off x="1020763" y="-1797050"/>
              <a:ext cx="19050" cy="26988"/>
            </a:xfrm>
            <a:custGeom>
              <a:avLst/>
              <a:gdLst>
                <a:gd name="T0" fmla="*/ 2 w 5"/>
                <a:gd name="T1" fmla="*/ 0 h 7"/>
                <a:gd name="T2" fmla="*/ 3 w 5"/>
                <a:gd name="T3" fmla="*/ 7 h 7"/>
                <a:gd name="T4" fmla="*/ 2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5" y="2"/>
                    <a:pt x="5" y="5"/>
                    <a:pt x="3" y="7"/>
                  </a:cubicBezTo>
                  <a:cubicBezTo>
                    <a:pt x="0" y="5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764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5" name="Freeform 781"/>
            <p:cNvSpPr>
              <a:spLocks/>
            </p:cNvSpPr>
            <p:nvPr userDrawn="1"/>
          </p:nvSpPr>
          <p:spPr bwMode="auto">
            <a:xfrm>
              <a:off x="1073150" y="-1830388"/>
              <a:ext cx="11113" cy="52388"/>
            </a:xfrm>
            <a:custGeom>
              <a:avLst/>
              <a:gdLst>
                <a:gd name="T0" fmla="*/ 3 w 3"/>
                <a:gd name="T1" fmla="*/ 0 h 14"/>
                <a:gd name="T2" fmla="*/ 1 w 3"/>
                <a:gd name="T3" fmla="*/ 14 h 14"/>
                <a:gd name="T4" fmla="*/ 3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1" y="4"/>
                    <a:pt x="2" y="9"/>
                    <a:pt x="1" y="14"/>
                  </a:cubicBezTo>
                  <a:cubicBezTo>
                    <a:pt x="0" y="8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784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6" name="Freeform 782"/>
            <p:cNvSpPr>
              <a:spLocks/>
            </p:cNvSpPr>
            <p:nvPr userDrawn="1"/>
          </p:nvSpPr>
          <p:spPr bwMode="auto">
            <a:xfrm>
              <a:off x="1100138" y="-1800225"/>
              <a:ext cx="14288" cy="30163"/>
            </a:xfrm>
            <a:custGeom>
              <a:avLst/>
              <a:gdLst>
                <a:gd name="T0" fmla="*/ 1 w 4"/>
                <a:gd name="T1" fmla="*/ 8 h 8"/>
                <a:gd name="T2" fmla="*/ 2 w 4"/>
                <a:gd name="T3" fmla="*/ 0 h 8"/>
                <a:gd name="T4" fmla="*/ 1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0" y="5"/>
                    <a:pt x="0" y="3"/>
                    <a:pt x="2" y="0"/>
                  </a:cubicBezTo>
                  <a:cubicBezTo>
                    <a:pt x="3" y="3"/>
                    <a:pt x="4" y="6"/>
                    <a:pt x="1" y="8"/>
                  </a:cubicBezTo>
                  <a:close/>
                </a:path>
              </a:pathLst>
            </a:custGeom>
            <a:solidFill>
              <a:srgbClr val="553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7" name="Freeform 783"/>
            <p:cNvSpPr>
              <a:spLocks/>
            </p:cNvSpPr>
            <p:nvPr userDrawn="1"/>
          </p:nvSpPr>
          <p:spPr bwMode="auto">
            <a:xfrm>
              <a:off x="3282950" y="-1492250"/>
              <a:ext cx="25400" cy="71438"/>
            </a:xfrm>
            <a:custGeom>
              <a:avLst/>
              <a:gdLst>
                <a:gd name="T0" fmla="*/ 7 w 7"/>
                <a:gd name="T1" fmla="*/ 3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7" y="3"/>
                  </a:moveTo>
                  <a:cubicBezTo>
                    <a:pt x="6" y="9"/>
                    <a:pt x="4" y="14"/>
                    <a:pt x="0" y="19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3" y="0"/>
                    <a:pt x="5" y="1"/>
                    <a:pt x="7" y="3"/>
                  </a:cubicBezTo>
                  <a:close/>
                </a:path>
              </a:pathLst>
            </a:custGeom>
            <a:solidFill>
              <a:srgbClr val="C2D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8" name="Freeform 784"/>
            <p:cNvSpPr>
              <a:spLocks/>
            </p:cNvSpPr>
            <p:nvPr userDrawn="1"/>
          </p:nvSpPr>
          <p:spPr bwMode="auto">
            <a:xfrm>
              <a:off x="1536700" y="-1643063"/>
              <a:ext cx="52388" cy="26988"/>
            </a:xfrm>
            <a:custGeom>
              <a:avLst/>
              <a:gdLst>
                <a:gd name="T0" fmla="*/ 4 w 14"/>
                <a:gd name="T1" fmla="*/ 0 h 7"/>
                <a:gd name="T2" fmla="*/ 13 w 14"/>
                <a:gd name="T3" fmla="*/ 3 h 7"/>
                <a:gd name="T4" fmla="*/ 11 w 14"/>
                <a:gd name="T5" fmla="*/ 6 h 7"/>
                <a:gd name="T6" fmla="*/ 2 w 14"/>
                <a:gd name="T7" fmla="*/ 2 h 7"/>
                <a:gd name="T8" fmla="*/ 4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4" y="0"/>
                  </a:moveTo>
                  <a:cubicBezTo>
                    <a:pt x="6" y="2"/>
                    <a:pt x="10" y="2"/>
                    <a:pt x="13" y="3"/>
                  </a:cubicBezTo>
                  <a:cubicBezTo>
                    <a:pt x="14" y="5"/>
                    <a:pt x="11" y="5"/>
                    <a:pt x="11" y="6"/>
                  </a:cubicBezTo>
                  <a:cubicBezTo>
                    <a:pt x="7" y="7"/>
                    <a:pt x="4" y="5"/>
                    <a:pt x="2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CE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9" name="Freeform 785"/>
            <p:cNvSpPr>
              <a:spLocks/>
            </p:cNvSpPr>
            <p:nvPr userDrawn="1"/>
          </p:nvSpPr>
          <p:spPr bwMode="auto">
            <a:xfrm>
              <a:off x="3225800" y="-1360488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11 w 11"/>
                <a:gd name="T3" fmla="*/ 0 h 5"/>
                <a:gd name="T4" fmla="*/ 0 w 1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3" y="2"/>
                    <a:pt x="7" y="1"/>
                    <a:pt x="11" y="0"/>
                  </a:cubicBezTo>
                  <a:cubicBezTo>
                    <a:pt x="8" y="3"/>
                    <a:pt x="4" y="5"/>
                    <a:pt x="0" y="5"/>
                  </a:cubicBezTo>
                  <a:close/>
                </a:path>
              </a:pathLst>
            </a:custGeom>
            <a:solidFill>
              <a:srgbClr val="594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0" name="Freeform 786"/>
            <p:cNvSpPr>
              <a:spLocks/>
            </p:cNvSpPr>
            <p:nvPr userDrawn="1"/>
          </p:nvSpPr>
          <p:spPr bwMode="auto">
            <a:xfrm>
              <a:off x="3225800" y="-1393825"/>
              <a:ext cx="52388" cy="33338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14 w 1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11" y="6"/>
                    <a:pt x="6" y="8"/>
                    <a:pt x="0" y="9"/>
                  </a:cubicBezTo>
                  <a:cubicBezTo>
                    <a:pt x="4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37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1" name="Freeform 787"/>
            <p:cNvSpPr>
              <a:spLocks/>
            </p:cNvSpPr>
            <p:nvPr userDrawn="1"/>
          </p:nvSpPr>
          <p:spPr bwMode="auto">
            <a:xfrm>
              <a:off x="3055938" y="-1503363"/>
              <a:ext cx="46038" cy="109538"/>
            </a:xfrm>
            <a:custGeom>
              <a:avLst/>
              <a:gdLst>
                <a:gd name="T0" fmla="*/ 0 w 12"/>
                <a:gd name="T1" fmla="*/ 29 h 29"/>
                <a:gd name="T2" fmla="*/ 12 w 12"/>
                <a:gd name="T3" fmla="*/ 0 h 29"/>
                <a:gd name="T4" fmla="*/ 0 w 1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9">
                  <a:moveTo>
                    <a:pt x="0" y="29"/>
                  </a:moveTo>
                  <a:cubicBezTo>
                    <a:pt x="3" y="19"/>
                    <a:pt x="5" y="9"/>
                    <a:pt x="12" y="0"/>
                  </a:cubicBezTo>
                  <a:cubicBezTo>
                    <a:pt x="8" y="10"/>
                    <a:pt x="6" y="20"/>
                    <a:pt x="0" y="29"/>
                  </a:cubicBezTo>
                  <a:close/>
                </a:path>
              </a:pathLst>
            </a:custGeom>
            <a:solidFill>
              <a:srgbClr val="2E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2" name="Freeform 788"/>
            <p:cNvSpPr>
              <a:spLocks/>
            </p:cNvSpPr>
            <p:nvPr userDrawn="1"/>
          </p:nvSpPr>
          <p:spPr bwMode="auto">
            <a:xfrm>
              <a:off x="3101975" y="-1547813"/>
              <a:ext cx="19050" cy="44450"/>
            </a:xfrm>
            <a:custGeom>
              <a:avLst/>
              <a:gdLst>
                <a:gd name="T0" fmla="*/ 0 w 5"/>
                <a:gd name="T1" fmla="*/ 12 h 12"/>
                <a:gd name="T2" fmla="*/ 5 w 5"/>
                <a:gd name="T3" fmla="*/ 0 h 12"/>
                <a:gd name="T4" fmla="*/ 0 w 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cubicBezTo>
                    <a:pt x="0" y="7"/>
                    <a:pt x="1" y="3"/>
                    <a:pt x="5" y="0"/>
                  </a:cubicBezTo>
                  <a:cubicBezTo>
                    <a:pt x="4" y="4"/>
                    <a:pt x="3" y="8"/>
                    <a:pt x="0" y="12"/>
                  </a:cubicBezTo>
                  <a:close/>
                </a:path>
              </a:pathLst>
            </a:custGeom>
            <a:solidFill>
              <a:srgbClr val="2D4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3" name="Freeform 789"/>
            <p:cNvSpPr>
              <a:spLocks/>
            </p:cNvSpPr>
            <p:nvPr userDrawn="1"/>
          </p:nvSpPr>
          <p:spPr bwMode="auto">
            <a:xfrm>
              <a:off x="1736725" y="-2181225"/>
              <a:ext cx="17463" cy="26988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6 h 7"/>
                <a:gd name="T4" fmla="*/ 1 w 5"/>
                <a:gd name="T5" fmla="*/ 6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5" y="2"/>
                    <a:pt x="5" y="4"/>
                    <a:pt x="4" y="6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4" name="Freeform 790"/>
            <p:cNvSpPr>
              <a:spLocks/>
            </p:cNvSpPr>
            <p:nvPr userDrawn="1"/>
          </p:nvSpPr>
          <p:spPr bwMode="auto">
            <a:xfrm>
              <a:off x="1736725" y="-2181225"/>
              <a:ext cx="17463" cy="26988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6 h 7"/>
                <a:gd name="T4" fmla="*/ 1 w 5"/>
                <a:gd name="T5" fmla="*/ 6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5" y="2"/>
                    <a:pt x="5" y="4"/>
                    <a:pt x="4" y="6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046" name="Imagen 10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165201" y="295789"/>
            <a:ext cx="708095" cy="597455"/>
          </a:xfrm>
          <a:prstGeom prst="rect">
            <a:avLst/>
          </a:prstGeom>
        </p:spPr>
      </p:pic>
      <p:pic>
        <p:nvPicPr>
          <p:cNvPr id="1047" name="Imagen 10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7982764" y="1357805"/>
            <a:ext cx="1082387" cy="31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32733" y="248225"/>
            <a:ext cx="8678533" cy="4758807"/>
          </a:xfrm>
          <a:prstGeom prst="rect">
            <a:avLst/>
          </a:prstGeom>
          <a:solidFill>
            <a:srgbClr val="FFFA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6592888" y="-5729288"/>
            <a:ext cx="14411326" cy="81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632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0"/>
          <p:cNvSpPr>
            <a:spLocks noChangeArrowheads="1"/>
          </p:cNvSpPr>
          <p:nvPr userDrawn="1"/>
        </p:nvSpPr>
        <p:spPr bwMode="auto">
          <a:xfrm>
            <a:off x="-39734" y="6936"/>
            <a:ext cx="8678533" cy="4802038"/>
          </a:xfrm>
          <a:prstGeom prst="rect">
            <a:avLst/>
          </a:prstGeom>
          <a:solidFill>
            <a:srgbClr val="FBD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67494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37" name="Grupo 136"/>
          <p:cNvGrpSpPr/>
          <p:nvPr userDrawn="1"/>
        </p:nvGrpSpPr>
        <p:grpSpPr>
          <a:xfrm>
            <a:off x="6594630" y="3410097"/>
            <a:ext cx="2549370" cy="1733403"/>
            <a:chOff x="5319713" y="2543175"/>
            <a:chExt cx="3829050" cy="2603501"/>
          </a:xfrm>
        </p:grpSpPr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6307138" y="2565400"/>
              <a:ext cx="268288" cy="593725"/>
            </a:xfrm>
            <a:custGeom>
              <a:avLst/>
              <a:gdLst>
                <a:gd name="T0" fmla="*/ 1 w 98"/>
                <a:gd name="T1" fmla="*/ 211 h 217"/>
                <a:gd name="T2" fmla="*/ 29 w 98"/>
                <a:gd name="T3" fmla="*/ 75 h 217"/>
                <a:gd name="T4" fmla="*/ 57 w 98"/>
                <a:gd name="T5" fmla="*/ 12 h 217"/>
                <a:gd name="T6" fmla="*/ 62 w 98"/>
                <a:gd name="T7" fmla="*/ 9 h 217"/>
                <a:gd name="T8" fmla="*/ 69 w 98"/>
                <a:gd name="T9" fmla="*/ 7 h 217"/>
                <a:gd name="T10" fmla="*/ 71 w 98"/>
                <a:gd name="T11" fmla="*/ 2 h 217"/>
                <a:gd name="T12" fmla="*/ 77 w 98"/>
                <a:gd name="T13" fmla="*/ 4 h 217"/>
                <a:gd name="T14" fmla="*/ 83 w 98"/>
                <a:gd name="T15" fmla="*/ 5 h 217"/>
                <a:gd name="T16" fmla="*/ 83 w 98"/>
                <a:gd name="T17" fmla="*/ 4 h 217"/>
                <a:gd name="T18" fmla="*/ 88 w 98"/>
                <a:gd name="T19" fmla="*/ 9 h 217"/>
                <a:gd name="T20" fmla="*/ 88 w 98"/>
                <a:gd name="T21" fmla="*/ 12 h 217"/>
                <a:gd name="T22" fmla="*/ 87 w 98"/>
                <a:gd name="T23" fmla="*/ 17 h 217"/>
                <a:gd name="T24" fmla="*/ 93 w 98"/>
                <a:gd name="T25" fmla="*/ 14 h 217"/>
                <a:gd name="T26" fmla="*/ 92 w 98"/>
                <a:gd name="T27" fmla="*/ 29 h 217"/>
                <a:gd name="T28" fmla="*/ 96 w 98"/>
                <a:gd name="T29" fmla="*/ 42 h 217"/>
                <a:gd name="T30" fmla="*/ 74 w 98"/>
                <a:gd name="T31" fmla="*/ 68 h 217"/>
                <a:gd name="T32" fmla="*/ 47 w 98"/>
                <a:gd name="T33" fmla="*/ 116 h 217"/>
                <a:gd name="T34" fmla="*/ 37 w 98"/>
                <a:gd name="T35" fmla="*/ 205 h 217"/>
                <a:gd name="T36" fmla="*/ 1 w 98"/>
                <a:gd name="T37" fmla="*/ 21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217">
                  <a:moveTo>
                    <a:pt x="1" y="211"/>
                  </a:moveTo>
                  <a:cubicBezTo>
                    <a:pt x="0" y="164"/>
                    <a:pt x="5" y="117"/>
                    <a:pt x="29" y="75"/>
                  </a:cubicBezTo>
                  <a:cubicBezTo>
                    <a:pt x="41" y="55"/>
                    <a:pt x="47" y="33"/>
                    <a:pt x="57" y="12"/>
                  </a:cubicBezTo>
                  <a:cubicBezTo>
                    <a:pt x="58" y="10"/>
                    <a:pt x="61" y="7"/>
                    <a:pt x="62" y="9"/>
                  </a:cubicBezTo>
                  <a:cubicBezTo>
                    <a:pt x="67" y="17"/>
                    <a:pt x="66" y="7"/>
                    <a:pt x="69" y="7"/>
                  </a:cubicBezTo>
                  <a:cubicBezTo>
                    <a:pt x="70" y="5"/>
                    <a:pt x="70" y="4"/>
                    <a:pt x="71" y="2"/>
                  </a:cubicBezTo>
                  <a:cubicBezTo>
                    <a:pt x="74" y="0"/>
                    <a:pt x="76" y="1"/>
                    <a:pt x="77" y="4"/>
                  </a:cubicBezTo>
                  <a:cubicBezTo>
                    <a:pt x="79" y="8"/>
                    <a:pt x="81" y="6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7" y="4"/>
                    <a:pt x="89" y="5"/>
                    <a:pt x="88" y="9"/>
                  </a:cubicBezTo>
                  <a:cubicBezTo>
                    <a:pt x="88" y="10"/>
                    <a:pt x="88" y="11"/>
                    <a:pt x="88" y="12"/>
                  </a:cubicBezTo>
                  <a:cubicBezTo>
                    <a:pt x="87" y="14"/>
                    <a:pt x="88" y="16"/>
                    <a:pt x="87" y="17"/>
                  </a:cubicBezTo>
                  <a:cubicBezTo>
                    <a:pt x="90" y="17"/>
                    <a:pt x="91" y="15"/>
                    <a:pt x="93" y="14"/>
                  </a:cubicBezTo>
                  <a:cubicBezTo>
                    <a:pt x="98" y="20"/>
                    <a:pt x="94" y="24"/>
                    <a:pt x="92" y="29"/>
                  </a:cubicBezTo>
                  <a:cubicBezTo>
                    <a:pt x="85" y="43"/>
                    <a:pt x="85" y="43"/>
                    <a:pt x="96" y="42"/>
                  </a:cubicBezTo>
                  <a:cubicBezTo>
                    <a:pt x="90" y="50"/>
                    <a:pt x="83" y="61"/>
                    <a:pt x="74" y="68"/>
                  </a:cubicBezTo>
                  <a:cubicBezTo>
                    <a:pt x="57" y="81"/>
                    <a:pt x="52" y="98"/>
                    <a:pt x="47" y="116"/>
                  </a:cubicBezTo>
                  <a:cubicBezTo>
                    <a:pt x="38" y="145"/>
                    <a:pt x="36" y="175"/>
                    <a:pt x="37" y="205"/>
                  </a:cubicBezTo>
                  <a:cubicBezTo>
                    <a:pt x="26" y="214"/>
                    <a:pt x="14" y="217"/>
                    <a:pt x="1" y="211"/>
                  </a:cubicBezTo>
                  <a:close/>
                </a:path>
              </a:pathLst>
            </a:custGeom>
            <a:solidFill>
              <a:srgbClr val="FA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auto">
            <a:xfrm>
              <a:off x="6464300" y="2566988"/>
              <a:ext cx="31750" cy="49213"/>
            </a:xfrm>
            <a:custGeom>
              <a:avLst/>
              <a:gdLst>
                <a:gd name="T0" fmla="*/ 12 w 12"/>
                <a:gd name="T1" fmla="*/ 6 h 18"/>
                <a:gd name="T2" fmla="*/ 8 w 12"/>
                <a:gd name="T3" fmla="*/ 18 h 18"/>
                <a:gd name="T4" fmla="*/ 0 w 12"/>
                <a:gd name="T5" fmla="*/ 11 h 18"/>
                <a:gd name="T6" fmla="*/ 12 w 12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2" y="6"/>
                  </a:moveTo>
                  <a:cubicBezTo>
                    <a:pt x="11" y="9"/>
                    <a:pt x="10" y="13"/>
                    <a:pt x="8" y="18"/>
                  </a:cubicBezTo>
                  <a:cubicBezTo>
                    <a:pt x="7" y="12"/>
                    <a:pt x="6" y="6"/>
                    <a:pt x="0" y="11"/>
                  </a:cubicBezTo>
                  <a:cubicBezTo>
                    <a:pt x="1" y="3"/>
                    <a:pt x="5" y="0"/>
                    <a:pt x="12" y="6"/>
                  </a:cubicBezTo>
                  <a:close/>
                </a:path>
              </a:pathLst>
            </a:custGeom>
            <a:solidFill>
              <a:srgbClr val="F7E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auto">
            <a:xfrm>
              <a:off x="6502400" y="2543175"/>
              <a:ext cx="31750" cy="57150"/>
            </a:xfrm>
            <a:custGeom>
              <a:avLst/>
              <a:gdLst>
                <a:gd name="T0" fmla="*/ 12 w 12"/>
                <a:gd name="T1" fmla="*/ 13 h 21"/>
                <a:gd name="T2" fmla="*/ 8 w 12"/>
                <a:gd name="T3" fmla="*/ 21 h 21"/>
                <a:gd name="T4" fmla="*/ 0 w 12"/>
                <a:gd name="T5" fmla="*/ 10 h 21"/>
                <a:gd name="T6" fmla="*/ 12 w 12"/>
                <a:gd name="T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1">
                  <a:moveTo>
                    <a:pt x="12" y="13"/>
                  </a:moveTo>
                  <a:cubicBezTo>
                    <a:pt x="11" y="15"/>
                    <a:pt x="9" y="18"/>
                    <a:pt x="8" y="21"/>
                  </a:cubicBezTo>
                  <a:cubicBezTo>
                    <a:pt x="3" y="19"/>
                    <a:pt x="8" y="10"/>
                    <a:pt x="0" y="10"/>
                  </a:cubicBezTo>
                  <a:cubicBezTo>
                    <a:pt x="6" y="0"/>
                    <a:pt x="8" y="16"/>
                    <a:pt x="12" y="13"/>
                  </a:cubicBezTo>
                  <a:close/>
                </a:path>
              </a:pathLst>
            </a:custGeom>
            <a:solidFill>
              <a:srgbClr val="F7E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auto">
            <a:xfrm>
              <a:off x="6534150" y="2597150"/>
              <a:ext cx="28575" cy="36513"/>
            </a:xfrm>
            <a:custGeom>
              <a:avLst/>
              <a:gdLst>
                <a:gd name="T0" fmla="*/ 10 w 10"/>
                <a:gd name="T1" fmla="*/ 2 h 13"/>
                <a:gd name="T2" fmla="*/ 1 w 10"/>
                <a:gd name="T3" fmla="*/ 13 h 13"/>
                <a:gd name="T4" fmla="*/ 5 w 10"/>
                <a:gd name="T5" fmla="*/ 0 h 13"/>
                <a:gd name="T6" fmla="*/ 10 w 10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2"/>
                  </a:moveTo>
                  <a:cubicBezTo>
                    <a:pt x="7" y="6"/>
                    <a:pt x="6" y="11"/>
                    <a:pt x="1" y="13"/>
                  </a:cubicBezTo>
                  <a:cubicBezTo>
                    <a:pt x="0" y="8"/>
                    <a:pt x="2" y="4"/>
                    <a:pt x="5" y="0"/>
                  </a:cubicBezTo>
                  <a:cubicBezTo>
                    <a:pt x="6" y="2"/>
                    <a:pt x="8" y="2"/>
                    <a:pt x="10" y="2"/>
                  </a:cubicBezTo>
                  <a:close/>
                </a:path>
              </a:pathLst>
            </a:custGeom>
            <a:solidFill>
              <a:srgbClr val="F7E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auto">
            <a:xfrm>
              <a:off x="6534150" y="2557463"/>
              <a:ext cx="28575" cy="31750"/>
            </a:xfrm>
            <a:custGeom>
              <a:avLst/>
              <a:gdLst>
                <a:gd name="T0" fmla="*/ 5 w 10"/>
                <a:gd name="T1" fmla="*/ 12 h 12"/>
                <a:gd name="T2" fmla="*/ 0 w 10"/>
                <a:gd name="T3" fmla="*/ 7 h 12"/>
                <a:gd name="T4" fmla="*/ 5 w 10"/>
                <a:gd name="T5" fmla="*/ 2 h 12"/>
                <a:gd name="T6" fmla="*/ 5 w 10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4" y="11"/>
                    <a:pt x="2" y="9"/>
                    <a:pt x="0" y="7"/>
                  </a:cubicBezTo>
                  <a:cubicBezTo>
                    <a:pt x="1" y="4"/>
                    <a:pt x="2" y="0"/>
                    <a:pt x="5" y="2"/>
                  </a:cubicBezTo>
                  <a:cubicBezTo>
                    <a:pt x="10" y="4"/>
                    <a:pt x="8" y="9"/>
                    <a:pt x="5" y="12"/>
                  </a:cubicBezTo>
                  <a:close/>
                </a:path>
              </a:pathLst>
            </a:custGeom>
            <a:solidFill>
              <a:srgbClr val="F7E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36" name="Grupo 135"/>
            <p:cNvGrpSpPr/>
            <p:nvPr userDrawn="1"/>
          </p:nvGrpSpPr>
          <p:grpSpPr>
            <a:xfrm>
              <a:off x="5319713" y="2825750"/>
              <a:ext cx="3829050" cy="2320926"/>
              <a:chOff x="5319713" y="2825750"/>
              <a:chExt cx="3829050" cy="2320926"/>
            </a:xfrm>
          </p:grpSpPr>
          <p:sp>
            <p:nvSpPr>
              <p:cNvPr id="7" name="Freeform 5"/>
              <p:cNvSpPr>
                <a:spLocks/>
              </p:cNvSpPr>
              <p:nvPr userDrawn="1"/>
            </p:nvSpPr>
            <p:spPr bwMode="auto">
              <a:xfrm>
                <a:off x="7399338" y="4030663"/>
                <a:ext cx="596900" cy="1116013"/>
              </a:xfrm>
              <a:custGeom>
                <a:avLst/>
                <a:gdLst>
                  <a:gd name="T0" fmla="*/ 167 w 218"/>
                  <a:gd name="T1" fmla="*/ 9 h 407"/>
                  <a:gd name="T2" fmla="*/ 201 w 218"/>
                  <a:gd name="T3" fmla="*/ 80 h 407"/>
                  <a:gd name="T4" fmla="*/ 216 w 218"/>
                  <a:gd name="T5" fmla="*/ 145 h 407"/>
                  <a:gd name="T6" fmla="*/ 198 w 218"/>
                  <a:gd name="T7" fmla="*/ 359 h 407"/>
                  <a:gd name="T8" fmla="*/ 189 w 218"/>
                  <a:gd name="T9" fmla="*/ 407 h 407"/>
                  <a:gd name="T10" fmla="*/ 112 w 218"/>
                  <a:gd name="T11" fmla="*/ 407 h 407"/>
                  <a:gd name="T12" fmla="*/ 108 w 218"/>
                  <a:gd name="T13" fmla="*/ 389 h 407"/>
                  <a:gd name="T14" fmla="*/ 111 w 218"/>
                  <a:gd name="T15" fmla="*/ 332 h 407"/>
                  <a:gd name="T16" fmla="*/ 117 w 218"/>
                  <a:gd name="T17" fmla="*/ 204 h 407"/>
                  <a:gd name="T18" fmla="*/ 120 w 218"/>
                  <a:gd name="T19" fmla="*/ 149 h 407"/>
                  <a:gd name="T20" fmla="*/ 117 w 218"/>
                  <a:gd name="T21" fmla="*/ 139 h 407"/>
                  <a:gd name="T22" fmla="*/ 113 w 218"/>
                  <a:gd name="T23" fmla="*/ 154 h 407"/>
                  <a:gd name="T24" fmla="*/ 113 w 218"/>
                  <a:gd name="T25" fmla="*/ 265 h 407"/>
                  <a:gd name="T26" fmla="*/ 108 w 218"/>
                  <a:gd name="T27" fmla="*/ 395 h 407"/>
                  <a:gd name="T28" fmla="*/ 104 w 218"/>
                  <a:gd name="T29" fmla="*/ 407 h 407"/>
                  <a:gd name="T30" fmla="*/ 24 w 218"/>
                  <a:gd name="T31" fmla="*/ 407 h 407"/>
                  <a:gd name="T32" fmla="*/ 14 w 218"/>
                  <a:gd name="T33" fmla="*/ 332 h 407"/>
                  <a:gd name="T34" fmla="*/ 9 w 218"/>
                  <a:gd name="T35" fmla="*/ 108 h 407"/>
                  <a:gd name="T36" fmla="*/ 36 w 218"/>
                  <a:gd name="T37" fmla="*/ 27 h 407"/>
                  <a:gd name="T38" fmla="*/ 47 w 218"/>
                  <a:gd name="T39" fmla="*/ 4 h 407"/>
                  <a:gd name="T40" fmla="*/ 72 w 218"/>
                  <a:gd name="T41" fmla="*/ 5 h 407"/>
                  <a:gd name="T42" fmla="*/ 154 w 218"/>
                  <a:gd name="T43" fmla="*/ 7 h 407"/>
                  <a:gd name="T44" fmla="*/ 167 w 218"/>
                  <a:gd name="T45" fmla="*/ 9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407">
                    <a:moveTo>
                      <a:pt x="167" y="9"/>
                    </a:moveTo>
                    <a:cubicBezTo>
                      <a:pt x="176" y="34"/>
                      <a:pt x="191" y="56"/>
                      <a:pt x="201" y="80"/>
                    </a:cubicBezTo>
                    <a:cubicBezTo>
                      <a:pt x="210" y="101"/>
                      <a:pt x="215" y="122"/>
                      <a:pt x="216" y="145"/>
                    </a:cubicBezTo>
                    <a:cubicBezTo>
                      <a:pt x="218" y="217"/>
                      <a:pt x="210" y="288"/>
                      <a:pt x="198" y="359"/>
                    </a:cubicBezTo>
                    <a:cubicBezTo>
                      <a:pt x="195" y="375"/>
                      <a:pt x="192" y="391"/>
                      <a:pt x="189" y="407"/>
                    </a:cubicBezTo>
                    <a:cubicBezTo>
                      <a:pt x="163" y="407"/>
                      <a:pt x="138" y="407"/>
                      <a:pt x="112" y="407"/>
                    </a:cubicBezTo>
                    <a:cubicBezTo>
                      <a:pt x="107" y="401"/>
                      <a:pt x="108" y="395"/>
                      <a:pt x="108" y="389"/>
                    </a:cubicBezTo>
                    <a:cubicBezTo>
                      <a:pt x="109" y="370"/>
                      <a:pt x="110" y="351"/>
                      <a:pt x="111" y="332"/>
                    </a:cubicBezTo>
                    <a:cubicBezTo>
                      <a:pt x="111" y="290"/>
                      <a:pt x="114" y="247"/>
                      <a:pt x="117" y="204"/>
                    </a:cubicBezTo>
                    <a:cubicBezTo>
                      <a:pt x="118" y="186"/>
                      <a:pt x="117" y="167"/>
                      <a:pt x="120" y="149"/>
                    </a:cubicBezTo>
                    <a:cubicBezTo>
                      <a:pt x="120" y="145"/>
                      <a:pt x="120" y="142"/>
                      <a:pt x="117" y="139"/>
                    </a:cubicBezTo>
                    <a:cubicBezTo>
                      <a:pt x="112" y="143"/>
                      <a:pt x="113" y="149"/>
                      <a:pt x="113" y="154"/>
                    </a:cubicBezTo>
                    <a:cubicBezTo>
                      <a:pt x="113" y="191"/>
                      <a:pt x="114" y="228"/>
                      <a:pt x="113" y="265"/>
                    </a:cubicBezTo>
                    <a:cubicBezTo>
                      <a:pt x="111" y="308"/>
                      <a:pt x="111" y="352"/>
                      <a:pt x="108" y="395"/>
                    </a:cubicBezTo>
                    <a:cubicBezTo>
                      <a:pt x="108" y="399"/>
                      <a:pt x="107" y="403"/>
                      <a:pt x="104" y="407"/>
                    </a:cubicBezTo>
                    <a:cubicBezTo>
                      <a:pt x="78" y="407"/>
                      <a:pt x="51" y="407"/>
                      <a:pt x="24" y="407"/>
                    </a:cubicBezTo>
                    <a:cubicBezTo>
                      <a:pt x="21" y="382"/>
                      <a:pt x="16" y="357"/>
                      <a:pt x="14" y="332"/>
                    </a:cubicBezTo>
                    <a:cubicBezTo>
                      <a:pt x="5" y="258"/>
                      <a:pt x="0" y="183"/>
                      <a:pt x="9" y="108"/>
                    </a:cubicBezTo>
                    <a:cubicBezTo>
                      <a:pt x="13" y="79"/>
                      <a:pt x="19" y="52"/>
                      <a:pt x="36" y="27"/>
                    </a:cubicBezTo>
                    <a:cubicBezTo>
                      <a:pt x="41" y="20"/>
                      <a:pt x="43" y="12"/>
                      <a:pt x="47" y="4"/>
                    </a:cubicBezTo>
                    <a:cubicBezTo>
                      <a:pt x="55" y="0"/>
                      <a:pt x="63" y="4"/>
                      <a:pt x="72" y="5"/>
                    </a:cubicBezTo>
                    <a:cubicBezTo>
                      <a:pt x="99" y="8"/>
                      <a:pt x="126" y="7"/>
                      <a:pt x="154" y="7"/>
                    </a:cubicBezTo>
                    <a:cubicBezTo>
                      <a:pt x="158" y="7"/>
                      <a:pt x="162" y="7"/>
                      <a:pt x="167" y="9"/>
                    </a:cubicBezTo>
                    <a:close/>
                  </a:path>
                </a:pathLst>
              </a:custGeom>
              <a:solidFill>
                <a:srgbClr val="42B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" name="Freeform 6"/>
              <p:cNvSpPr>
                <a:spLocks/>
              </p:cNvSpPr>
              <p:nvPr userDrawn="1"/>
            </p:nvSpPr>
            <p:spPr bwMode="auto">
              <a:xfrm>
                <a:off x="5529263" y="4178300"/>
                <a:ext cx="625475" cy="968375"/>
              </a:xfrm>
              <a:custGeom>
                <a:avLst/>
                <a:gdLst>
                  <a:gd name="T0" fmla="*/ 47 w 228"/>
                  <a:gd name="T1" fmla="*/ 353 h 353"/>
                  <a:gd name="T2" fmla="*/ 49 w 228"/>
                  <a:gd name="T3" fmla="*/ 276 h 353"/>
                  <a:gd name="T4" fmla="*/ 27 w 228"/>
                  <a:gd name="T5" fmla="*/ 173 h 353"/>
                  <a:gd name="T6" fmla="*/ 5 w 228"/>
                  <a:gd name="T7" fmla="*/ 109 h 353"/>
                  <a:gd name="T8" fmla="*/ 22 w 228"/>
                  <a:gd name="T9" fmla="*/ 21 h 353"/>
                  <a:gd name="T10" fmla="*/ 30 w 228"/>
                  <a:gd name="T11" fmla="*/ 2 h 353"/>
                  <a:gd name="T12" fmla="*/ 63 w 228"/>
                  <a:gd name="T13" fmla="*/ 12 h 353"/>
                  <a:gd name="T14" fmla="*/ 164 w 228"/>
                  <a:gd name="T15" fmla="*/ 13 h 353"/>
                  <a:gd name="T16" fmla="*/ 179 w 228"/>
                  <a:gd name="T17" fmla="*/ 12 h 353"/>
                  <a:gd name="T18" fmla="*/ 210 w 228"/>
                  <a:gd name="T19" fmla="*/ 0 h 353"/>
                  <a:gd name="T20" fmla="*/ 215 w 228"/>
                  <a:gd name="T21" fmla="*/ 2 h 353"/>
                  <a:gd name="T22" fmla="*/ 222 w 228"/>
                  <a:gd name="T23" fmla="*/ 32 h 353"/>
                  <a:gd name="T24" fmla="*/ 227 w 228"/>
                  <a:gd name="T25" fmla="*/ 61 h 353"/>
                  <a:gd name="T26" fmla="*/ 224 w 228"/>
                  <a:gd name="T27" fmla="*/ 76 h 353"/>
                  <a:gd name="T28" fmla="*/ 220 w 228"/>
                  <a:gd name="T29" fmla="*/ 140 h 353"/>
                  <a:gd name="T30" fmla="*/ 196 w 228"/>
                  <a:gd name="T31" fmla="*/ 240 h 353"/>
                  <a:gd name="T32" fmla="*/ 171 w 228"/>
                  <a:gd name="T33" fmla="*/ 353 h 353"/>
                  <a:gd name="T34" fmla="*/ 47 w 228"/>
                  <a:gd name="T3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8" h="353">
                    <a:moveTo>
                      <a:pt x="47" y="353"/>
                    </a:moveTo>
                    <a:cubicBezTo>
                      <a:pt x="46" y="327"/>
                      <a:pt x="45" y="302"/>
                      <a:pt x="49" y="276"/>
                    </a:cubicBezTo>
                    <a:cubicBezTo>
                      <a:pt x="55" y="239"/>
                      <a:pt x="43" y="206"/>
                      <a:pt x="27" y="173"/>
                    </a:cubicBezTo>
                    <a:cubicBezTo>
                      <a:pt x="17" y="153"/>
                      <a:pt x="9" y="132"/>
                      <a:pt x="5" y="109"/>
                    </a:cubicBezTo>
                    <a:cubicBezTo>
                      <a:pt x="0" y="78"/>
                      <a:pt x="9" y="49"/>
                      <a:pt x="22" y="21"/>
                    </a:cubicBezTo>
                    <a:cubicBezTo>
                      <a:pt x="24" y="15"/>
                      <a:pt x="27" y="8"/>
                      <a:pt x="30" y="2"/>
                    </a:cubicBezTo>
                    <a:cubicBezTo>
                      <a:pt x="42" y="4"/>
                      <a:pt x="51" y="11"/>
                      <a:pt x="63" y="12"/>
                    </a:cubicBezTo>
                    <a:cubicBezTo>
                      <a:pt x="97" y="16"/>
                      <a:pt x="131" y="15"/>
                      <a:pt x="164" y="13"/>
                    </a:cubicBezTo>
                    <a:cubicBezTo>
                      <a:pt x="169" y="13"/>
                      <a:pt x="174" y="12"/>
                      <a:pt x="179" y="12"/>
                    </a:cubicBezTo>
                    <a:cubicBezTo>
                      <a:pt x="190" y="11"/>
                      <a:pt x="201" y="8"/>
                      <a:pt x="210" y="0"/>
                    </a:cubicBezTo>
                    <a:cubicBezTo>
                      <a:pt x="212" y="0"/>
                      <a:pt x="213" y="1"/>
                      <a:pt x="215" y="2"/>
                    </a:cubicBezTo>
                    <a:cubicBezTo>
                      <a:pt x="217" y="12"/>
                      <a:pt x="218" y="22"/>
                      <a:pt x="222" y="32"/>
                    </a:cubicBezTo>
                    <a:cubicBezTo>
                      <a:pt x="224" y="41"/>
                      <a:pt x="225" y="51"/>
                      <a:pt x="227" y="61"/>
                    </a:cubicBezTo>
                    <a:cubicBezTo>
                      <a:pt x="227" y="66"/>
                      <a:pt x="228" y="71"/>
                      <a:pt x="224" y="76"/>
                    </a:cubicBezTo>
                    <a:cubicBezTo>
                      <a:pt x="222" y="97"/>
                      <a:pt x="223" y="119"/>
                      <a:pt x="220" y="140"/>
                    </a:cubicBezTo>
                    <a:cubicBezTo>
                      <a:pt x="215" y="174"/>
                      <a:pt x="207" y="207"/>
                      <a:pt x="196" y="240"/>
                    </a:cubicBezTo>
                    <a:cubicBezTo>
                      <a:pt x="184" y="277"/>
                      <a:pt x="177" y="315"/>
                      <a:pt x="171" y="353"/>
                    </a:cubicBezTo>
                    <a:cubicBezTo>
                      <a:pt x="129" y="353"/>
                      <a:pt x="88" y="353"/>
                      <a:pt x="47" y="353"/>
                    </a:cubicBezTo>
                    <a:close/>
                  </a:path>
                </a:pathLst>
              </a:custGeom>
              <a:solidFill>
                <a:srgbClr val="6D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" name="Freeform 7"/>
              <p:cNvSpPr>
                <a:spLocks/>
              </p:cNvSpPr>
              <p:nvPr userDrawn="1"/>
            </p:nvSpPr>
            <p:spPr bwMode="auto">
              <a:xfrm>
                <a:off x="8347075" y="4129088"/>
                <a:ext cx="622300" cy="1017588"/>
              </a:xfrm>
              <a:custGeom>
                <a:avLst/>
                <a:gdLst>
                  <a:gd name="T0" fmla="*/ 212 w 227"/>
                  <a:gd name="T1" fmla="*/ 89 h 371"/>
                  <a:gd name="T2" fmla="*/ 220 w 227"/>
                  <a:gd name="T3" fmla="*/ 303 h 371"/>
                  <a:gd name="T4" fmla="*/ 212 w 227"/>
                  <a:gd name="T5" fmla="*/ 371 h 371"/>
                  <a:gd name="T6" fmla="*/ 147 w 227"/>
                  <a:gd name="T7" fmla="*/ 371 h 371"/>
                  <a:gd name="T8" fmla="*/ 139 w 227"/>
                  <a:gd name="T9" fmla="*/ 338 h 371"/>
                  <a:gd name="T10" fmla="*/ 105 w 227"/>
                  <a:gd name="T11" fmla="*/ 128 h 371"/>
                  <a:gd name="T12" fmla="*/ 116 w 227"/>
                  <a:gd name="T13" fmla="*/ 336 h 371"/>
                  <a:gd name="T14" fmla="*/ 113 w 227"/>
                  <a:gd name="T15" fmla="*/ 371 h 371"/>
                  <a:gd name="T16" fmla="*/ 57 w 227"/>
                  <a:gd name="T17" fmla="*/ 371 h 371"/>
                  <a:gd name="T18" fmla="*/ 8 w 227"/>
                  <a:gd name="T19" fmla="*/ 172 h 371"/>
                  <a:gd name="T20" fmla="*/ 6 w 227"/>
                  <a:gd name="T21" fmla="*/ 69 h 371"/>
                  <a:gd name="T22" fmla="*/ 16 w 227"/>
                  <a:gd name="T23" fmla="*/ 32 h 371"/>
                  <a:gd name="T24" fmla="*/ 27 w 227"/>
                  <a:gd name="T25" fmla="*/ 30 h 371"/>
                  <a:gd name="T26" fmla="*/ 90 w 227"/>
                  <a:gd name="T27" fmla="*/ 21 h 371"/>
                  <a:gd name="T28" fmla="*/ 173 w 227"/>
                  <a:gd name="T29" fmla="*/ 0 h 371"/>
                  <a:gd name="T30" fmla="*/ 177 w 227"/>
                  <a:gd name="T31" fmla="*/ 4 h 371"/>
                  <a:gd name="T32" fmla="*/ 179 w 227"/>
                  <a:gd name="T33" fmla="*/ 28 h 371"/>
                  <a:gd name="T34" fmla="*/ 175 w 227"/>
                  <a:gd name="T35" fmla="*/ 100 h 371"/>
                  <a:gd name="T36" fmla="*/ 163 w 227"/>
                  <a:gd name="T37" fmla="*/ 149 h 371"/>
                  <a:gd name="T38" fmla="*/ 165 w 227"/>
                  <a:gd name="T39" fmla="*/ 159 h 371"/>
                  <a:gd name="T40" fmla="*/ 168 w 227"/>
                  <a:gd name="T41" fmla="*/ 169 h 371"/>
                  <a:gd name="T42" fmla="*/ 174 w 227"/>
                  <a:gd name="T43" fmla="*/ 186 h 371"/>
                  <a:gd name="T44" fmla="*/ 197 w 227"/>
                  <a:gd name="T45" fmla="*/ 174 h 371"/>
                  <a:gd name="T46" fmla="*/ 199 w 227"/>
                  <a:gd name="T47" fmla="*/ 158 h 371"/>
                  <a:gd name="T48" fmla="*/ 202 w 227"/>
                  <a:gd name="T49" fmla="*/ 103 h 371"/>
                  <a:gd name="T50" fmla="*/ 212 w 227"/>
                  <a:gd name="T51" fmla="*/ 8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7" h="371">
                    <a:moveTo>
                      <a:pt x="212" y="89"/>
                    </a:moveTo>
                    <a:cubicBezTo>
                      <a:pt x="227" y="160"/>
                      <a:pt x="227" y="232"/>
                      <a:pt x="220" y="303"/>
                    </a:cubicBezTo>
                    <a:cubicBezTo>
                      <a:pt x="218" y="326"/>
                      <a:pt x="216" y="348"/>
                      <a:pt x="212" y="371"/>
                    </a:cubicBezTo>
                    <a:cubicBezTo>
                      <a:pt x="190" y="371"/>
                      <a:pt x="169" y="371"/>
                      <a:pt x="147" y="371"/>
                    </a:cubicBezTo>
                    <a:cubicBezTo>
                      <a:pt x="140" y="361"/>
                      <a:pt x="140" y="349"/>
                      <a:pt x="139" y="338"/>
                    </a:cubicBezTo>
                    <a:cubicBezTo>
                      <a:pt x="130" y="268"/>
                      <a:pt x="122" y="198"/>
                      <a:pt x="105" y="128"/>
                    </a:cubicBezTo>
                    <a:cubicBezTo>
                      <a:pt x="109" y="198"/>
                      <a:pt x="110" y="267"/>
                      <a:pt x="116" y="336"/>
                    </a:cubicBezTo>
                    <a:cubicBezTo>
                      <a:pt x="117" y="348"/>
                      <a:pt x="119" y="360"/>
                      <a:pt x="113" y="371"/>
                    </a:cubicBezTo>
                    <a:cubicBezTo>
                      <a:pt x="94" y="371"/>
                      <a:pt x="76" y="371"/>
                      <a:pt x="57" y="371"/>
                    </a:cubicBezTo>
                    <a:cubicBezTo>
                      <a:pt x="32" y="307"/>
                      <a:pt x="20" y="240"/>
                      <a:pt x="8" y="172"/>
                    </a:cubicBezTo>
                    <a:cubicBezTo>
                      <a:pt x="2" y="138"/>
                      <a:pt x="0" y="103"/>
                      <a:pt x="6" y="69"/>
                    </a:cubicBezTo>
                    <a:cubicBezTo>
                      <a:pt x="8" y="56"/>
                      <a:pt x="12" y="44"/>
                      <a:pt x="16" y="32"/>
                    </a:cubicBezTo>
                    <a:cubicBezTo>
                      <a:pt x="20" y="29"/>
                      <a:pt x="23" y="30"/>
                      <a:pt x="27" y="30"/>
                    </a:cubicBezTo>
                    <a:cubicBezTo>
                      <a:pt x="49" y="35"/>
                      <a:pt x="70" y="30"/>
                      <a:pt x="90" y="21"/>
                    </a:cubicBezTo>
                    <a:cubicBezTo>
                      <a:pt x="116" y="8"/>
                      <a:pt x="144" y="0"/>
                      <a:pt x="173" y="0"/>
                    </a:cubicBezTo>
                    <a:cubicBezTo>
                      <a:pt x="175" y="1"/>
                      <a:pt x="176" y="2"/>
                      <a:pt x="177" y="4"/>
                    </a:cubicBezTo>
                    <a:cubicBezTo>
                      <a:pt x="180" y="12"/>
                      <a:pt x="180" y="20"/>
                      <a:pt x="179" y="28"/>
                    </a:cubicBezTo>
                    <a:cubicBezTo>
                      <a:pt x="174" y="52"/>
                      <a:pt x="178" y="76"/>
                      <a:pt x="175" y="100"/>
                    </a:cubicBezTo>
                    <a:cubicBezTo>
                      <a:pt x="173" y="117"/>
                      <a:pt x="169" y="133"/>
                      <a:pt x="163" y="149"/>
                    </a:cubicBezTo>
                    <a:cubicBezTo>
                      <a:pt x="162" y="153"/>
                      <a:pt x="159" y="156"/>
                      <a:pt x="165" y="159"/>
                    </a:cubicBezTo>
                    <a:cubicBezTo>
                      <a:pt x="169" y="161"/>
                      <a:pt x="169" y="165"/>
                      <a:pt x="168" y="169"/>
                    </a:cubicBezTo>
                    <a:cubicBezTo>
                      <a:pt x="166" y="176"/>
                      <a:pt x="164" y="184"/>
                      <a:pt x="174" y="186"/>
                    </a:cubicBezTo>
                    <a:cubicBezTo>
                      <a:pt x="184" y="188"/>
                      <a:pt x="193" y="183"/>
                      <a:pt x="197" y="174"/>
                    </a:cubicBezTo>
                    <a:cubicBezTo>
                      <a:pt x="198" y="169"/>
                      <a:pt x="199" y="164"/>
                      <a:pt x="199" y="158"/>
                    </a:cubicBezTo>
                    <a:cubicBezTo>
                      <a:pt x="199" y="140"/>
                      <a:pt x="199" y="121"/>
                      <a:pt x="202" y="103"/>
                    </a:cubicBezTo>
                    <a:cubicBezTo>
                      <a:pt x="204" y="98"/>
                      <a:pt x="202" y="88"/>
                      <a:pt x="212" y="89"/>
                    </a:cubicBezTo>
                    <a:close/>
                  </a:path>
                </a:pathLst>
              </a:custGeom>
              <a:solidFill>
                <a:srgbClr val="FFE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" name="Freeform 8"/>
              <p:cNvSpPr>
                <a:spLocks/>
              </p:cNvSpPr>
              <p:nvPr userDrawn="1"/>
            </p:nvSpPr>
            <p:spPr bwMode="auto">
              <a:xfrm>
                <a:off x="6408738" y="4721225"/>
                <a:ext cx="227013" cy="425450"/>
              </a:xfrm>
              <a:custGeom>
                <a:avLst/>
                <a:gdLst>
                  <a:gd name="T0" fmla="*/ 0 w 83"/>
                  <a:gd name="T1" fmla="*/ 155 h 155"/>
                  <a:gd name="T2" fmla="*/ 4 w 83"/>
                  <a:gd name="T3" fmla="*/ 109 h 155"/>
                  <a:gd name="T4" fmla="*/ 12 w 83"/>
                  <a:gd name="T5" fmla="*/ 5 h 155"/>
                  <a:gd name="T6" fmla="*/ 24 w 83"/>
                  <a:gd name="T7" fmla="*/ 4 h 155"/>
                  <a:gd name="T8" fmla="*/ 75 w 83"/>
                  <a:gd name="T9" fmla="*/ 16 h 155"/>
                  <a:gd name="T10" fmla="*/ 83 w 83"/>
                  <a:gd name="T11" fmla="*/ 22 h 155"/>
                  <a:gd name="T12" fmla="*/ 74 w 83"/>
                  <a:gd name="T13" fmla="*/ 44 h 155"/>
                  <a:gd name="T14" fmla="*/ 67 w 83"/>
                  <a:gd name="T15" fmla="*/ 139 h 155"/>
                  <a:gd name="T16" fmla="*/ 63 w 83"/>
                  <a:gd name="T17" fmla="*/ 155 h 155"/>
                  <a:gd name="T18" fmla="*/ 0 w 83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155">
                    <a:moveTo>
                      <a:pt x="0" y="155"/>
                    </a:moveTo>
                    <a:cubicBezTo>
                      <a:pt x="6" y="140"/>
                      <a:pt x="3" y="124"/>
                      <a:pt x="4" y="109"/>
                    </a:cubicBezTo>
                    <a:cubicBezTo>
                      <a:pt x="6" y="74"/>
                      <a:pt x="10" y="40"/>
                      <a:pt x="12" y="5"/>
                    </a:cubicBezTo>
                    <a:cubicBezTo>
                      <a:pt x="16" y="0"/>
                      <a:pt x="20" y="3"/>
                      <a:pt x="24" y="4"/>
                    </a:cubicBezTo>
                    <a:cubicBezTo>
                      <a:pt x="41" y="10"/>
                      <a:pt x="57" y="14"/>
                      <a:pt x="75" y="16"/>
                    </a:cubicBezTo>
                    <a:cubicBezTo>
                      <a:pt x="78" y="16"/>
                      <a:pt x="83" y="15"/>
                      <a:pt x="83" y="22"/>
                    </a:cubicBezTo>
                    <a:cubicBezTo>
                      <a:pt x="78" y="28"/>
                      <a:pt x="75" y="36"/>
                      <a:pt x="74" y="44"/>
                    </a:cubicBezTo>
                    <a:cubicBezTo>
                      <a:pt x="70" y="75"/>
                      <a:pt x="66" y="107"/>
                      <a:pt x="67" y="139"/>
                    </a:cubicBezTo>
                    <a:cubicBezTo>
                      <a:pt x="67" y="144"/>
                      <a:pt x="67" y="150"/>
                      <a:pt x="63" y="155"/>
                    </a:cubicBezTo>
                    <a:cubicBezTo>
                      <a:pt x="42" y="155"/>
                      <a:pt x="21" y="155"/>
                      <a:pt x="0" y="155"/>
                    </a:cubicBezTo>
                    <a:close/>
                  </a:path>
                </a:pathLst>
              </a:custGeom>
              <a:solidFill>
                <a:srgbClr val="FBC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" name="Freeform 9"/>
              <p:cNvSpPr>
                <a:spLocks/>
              </p:cNvSpPr>
              <p:nvPr userDrawn="1"/>
            </p:nvSpPr>
            <p:spPr bwMode="auto">
              <a:xfrm>
                <a:off x="6715125" y="4768850"/>
                <a:ext cx="200025" cy="377825"/>
              </a:xfrm>
              <a:custGeom>
                <a:avLst/>
                <a:gdLst>
                  <a:gd name="T0" fmla="*/ 7 w 73"/>
                  <a:gd name="T1" fmla="*/ 138 h 138"/>
                  <a:gd name="T2" fmla="*/ 10 w 73"/>
                  <a:gd name="T3" fmla="*/ 23 h 138"/>
                  <a:gd name="T4" fmla="*/ 0 w 73"/>
                  <a:gd name="T5" fmla="*/ 7 h 138"/>
                  <a:gd name="T6" fmla="*/ 29 w 73"/>
                  <a:gd name="T7" fmla="*/ 6 h 138"/>
                  <a:gd name="T8" fmla="*/ 66 w 73"/>
                  <a:gd name="T9" fmla="*/ 7 h 138"/>
                  <a:gd name="T10" fmla="*/ 73 w 73"/>
                  <a:gd name="T11" fmla="*/ 9 h 138"/>
                  <a:gd name="T12" fmla="*/ 68 w 73"/>
                  <a:gd name="T13" fmla="*/ 138 h 138"/>
                  <a:gd name="T14" fmla="*/ 7 w 73"/>
                  <a:gd name="T1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38">
                    <a:moveTo>
                      <a:pt x="7" y="138"/>
                    </a:moveTo>
                    <a:cubicBezTo>
                      <a:pt x="8" y="99"/>
                      <a:pt x="9" y="61"/>
                      <a:pt x="10" y="23"/>
                    </a:cubicBezTo>
                    <a:cubicBezTo>
                      <a:pt x="10" y="14"/>
                      <a:pt x="8" y="9"/>
                      <a:pt x="0" y="7"/>
                    </a:cubicBezTo>
                    <a:cubicBezTo>
                      <a:pt x="9" y="0"/>
                      <a:pt x="20" y="6"/>
                      <a:pt x="29" y="6"/>
                    </a:cubicBezTo>
                    <a:cubicBezTo>
                      <a:pt x="42" y="5"/>
                      <a:pt x="54" y="9"/>
                      <a:pt x="66" y="7"/>
                    </a:cubicBezTo>
                    <a:cubicBezTo>
                      <a:pt x="69" y="6"/>
                      <a:pt x="71" y="7"/>
                      <a:pt x="73" y="9"/>
                    </a:cubicBezTo>
                    <a:cubicBezTo>
                      <a:pt x="70" y="52"/>
                      <a:pt x="69" y="95"/>
                      <a:pt x="68" y="138"/>
                    </a:cubicBezTo>
                    <a:cubicBezTo>
                      <a:pt x="48" y="138"/>
                      <a:pt x="27" y="138"/>
                      <a:pt x="7" y="138"/>
                    </a:cubicBezTo>
                    <a:close/>
                  </a:path>
                </a:pathLst>
              </a:custGeom>
              <a:solidFill>
                <a:srgbClr val="FBC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" name="Freeform 10"/>
              <p:cNvSpPr>
                <a:spLocks/>
              </p:cNvSpPr>
              <p:nvPr userDrawn="1"/>
            </p:nvSpPr>
            <p:spPr bwMode="auto">
              <a:xfrm>
                <a:off x="7685088" y="4392613"/>
                <a:ext cx="53975" cy="754063"/>
              </a:xfrm>
              <a:custGeom>
                <a:avLst/>
                <a:gdLst>
                  <a:gd name="T0" fmla="*/ 0 w 20"/>
                  <a:gd name="T1" fmla="*/ 275 h 275"/>
                  <a:gd name="T2" fmla="*/ 6 w 20"/>
                  <a:gd name="T3" fmla="*/ 13 h 275"/>
                  <a:gd name="T4" fmla="*/ 8 w 20"/>
                  <a:gd name="T5" fmla="*/ 2 h 275"/>
                  <a:gd name="T6" fmla="*/ 16 w 20"/>
                  <a:gd name="T7" fmla="*/ 0 h 275"/>
                  <a:gd name="T8" fmla="*/ 20 w 20"/>
                  <a:gd name="T9" fmla="*/ 9 h 275"/>
                  <a:gd name="T10" fmla="*/ 16 w 20"/>
                  <a:gd name="T11" fmla="*/ 73 h 275"/>
                  <a:gd name="T12" fmla="*/ 13 w 20"/>
                  <a:gd name="T13" fmla="*/ 131 h 275"/>
                  <a:gd name="T14" fmla="*/ 8 w 20"/>
                  <a:gd name="T15" fmla="*/ 275 h 275"/>
                  <a:gd name="T16" fmla="*/ 0 w 20"/>
                  <a:gd name="T1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75">
                    <a:moveTo>
                      <a:pt x="0" y="275"/>
                    </a:moveTo>
                    <a:cubicBezTo>
                      <a:pt x="5" y="187"/>
                      <a:pt x="5" y="100"/>
                      <a:pt x="6" y="13"/>
                    </a:cubicBezTo>
                    <a:cubicBezTo>
                      <a:pt x="6" y="9"/>
                      <a:pt x="5" y="5"/>
                      <a:pt x="8" y="2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20" y="2"/>
                      <a:pt x="20" y="5"/>
                      <a:pt x="20" y="9"/>
                    </a:cubicBezTo>
                    <a:cubicBezTo>
                      <a:pt x="19" y="30"/>
                      <a:pt x="19" y="51"/>
                      <a:pt x="16" y="73"/>
                    </a:cubicBezTo>
                    <a:cubicBezTo>
                      <a:pt x="14" y="92"/>
                      <a:pt x="14" y="111"/>
                      <a:pt x="13" y="131"/>
                    </a:cubicBezTo>
                    <a:cubicBezTo>
                      <a:pt x="11" y="179"/>
                      <a:pt x="8" y="227"/>
                      <a:pt x="8" y="275"/>
                    </a:cubicBezTo>
                    <a:cubicBezTo>
                      <a:pt x="5" y="275"/>
                      <a:pt x="3" y="275"/>
                      <a:pt x="0" y="275"/>
                    </a:cubicBezTo>
                    <a:close/>
                  </a:path>
                </a:pathLst>
              </a:custGeom>
              <a:solidFill>
                <a:srgbClr val="E9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auto">
              <a:xfrm>
                <a:off x="5842000" y="4392613"/>
                <a:ext cx="55563" cy="754063"/>
              </a:xfrm>
              <a:custGeom>
                <a:avLst/>
                <a:gdLst>
                  <a:gd name="T0" fmla="*/ 0 w 20"/>
                  <a:gd name="T1" fmla="*/ 275 h 275"/>
                  <a:gd name="T2" fmla="*/ 5 w 20"/>
                  <a:gd name="T3" fmla="*/ 13 h 275"/>
                  <a:gd name="T4" fmla="*/ 7 w 20"/>
                  <a:gd name="T5" fmla="*/ 2 h 275"/>
                  <a:gd name="T6" fmla="*/ 15 w 20"/>
                  <a:gd name="T7" fmla="*/ 0 h 275"/>
                  <a:gd name="T8" fmla="*/ 19 w 20"/>
                  <a:gd name="T9" fmla="*/ 9 h 275"/>
                  <a:gd name="T10" fmla="*/ 16 w 20"/>
                  <a:gd name="T11" fmla="*/ 73 h 275"/>
                  <a:gd name="T12" fmla="*/ 13 w 20"/>
                  <a:gd name="T13" fmla="*/ 131 h 275"/>
                  <a:gd name="T14" fmla="*/ 7 w 20"/>
                  <a:gd name="T15" fmla="*/ 275 h 275"/>
                  <a:gd name="T16" fmla="*/ 0 w 20"/>
                  <a:gd name="T1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75">
                    <a:moveTo>
                      <a:pt x="0" y="275"/>
                    </a:moveTo>
                    <a:cubicBezTo>
                      <a:pt x="4" y="187"/>
                      <a:pt x="5" y="100"/>
                      <a:pt x="5" y="13"/>
                    </a:cubicBezTo>
                    <a:cubicBezTo>
                      <a:pt x="5" y="9"/>
                      <a:pt x="4" y="5"/>
                      <a:pt x="7" y="2"/>
                    </a:cubicBezTo>
                    <a:cubicBezTo>
                      <a:pt x="10" y="0"/>
                      <a:pt x="13" y="0"/>
                      <a:pt x="15" y="0"/>
                    </a:cubicBezTo>
                    <a:cubicBezTo>
                      <a:pt x="20" y="2"/>
                      <a:pt x="19" y="5"/>
                      <a:pt x="19" y="9"/>
                    </a:cubicBezTo>
                    <a:cubicBezTo>
                      <a:pt x="18" y="30"/>
                      <a:pt x="18" y="51"/>
                      <a:pt x="16" y="73"/>
                    </a:cubicBezTo>
                    <a:cubicBezTo>
                      <a:pt x="14" y="92"/>
                      <a:pt x="14" y="111"/>
                      <a:pt x="13" y="131"/>
                    </a:cubicBezTo>
                    <a:cubicBezTo>
                      <a:pt x="10" y="179"/>
                      <a:pt x="7" y="227"/>
                      <a:pt x="7" y="275"/>
                    </a:cubicBezTo>
                    <a:cubicBezTo>
                      <a:pt x="5" y="275"/>
                      <a:pt x="2" y="275"/>
                      <a:pt x="0" y="275"/>
                    </a:cubicBezTo>
                    <a:close/>
                  </a:path>
                </a:pathLst>
              </a:custGeom>
              <a:solidFill>
                <a:srgbClr val="41BC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" name="Freeform 12"/>
              <p:cNvSpPr>
                <a:spLocks/>
              </p:cNvSpPr>
              <p:nvPr userDrawn="1"/>
            </p:nvSpPr>
            <p:spPr bwMode="auto">
              <a:xfrm>
                <a:off x="6483350" y="3460750"/>
                <a:ext cx="498475" cy="877888"/>
              </a:xfrm>
              <a:custGeom>
                <a:avLst/>
                <a:gdLst>
                  <a:gd name="T0" fmla="*/ 3 w 182"/>
                  <a:gd name="T1" fmla="*/ 289 h 320"/>
                  <a:gd name="T2" fmla="*/ 8 w 182"/>
                  <a:gd name="T3" fmla="*/ 248 h 320"/>
                  <a:gd name="T4" fmla="*/ 8 w 182"/>
                  <a:gd name="T5" fmla="*/ 113 h 320"/>
                  <a:gd name="T6" fmla="*/ 2 w 182"/>
                  <a:gd name="T7" fmla="*/ 59 h 320"/>
                  <a:gd name="T8" fmla="*/ 14 w 182"/>
                  <a:gd name="T9" fmla="*/ 58 h 320"/>
                  <a:gd name="T10" fmla="*/ 35 w 182"/>
                  <a:gd name="T11" fmla="*/ 36 h 320"/>
                  <a:gd name="T12" fmla="*/ 31 w 182"/>
                  <a:gd name="T13" fmla="*/ 16 h 320"/>
                  <a:gd name="T14" fmla="*/ 33 w 182"/>
                  <a:gd name="T15" fmla="*/ 4 h 320"/>
                  <a:gd name="T16" fmla="*/ 75 w 182"/>
                  <a:gd name="T17" fmla="*/ 5 h 320"/>
                  <a:gd name="T18" fmla="*/ 82 w 182"/>
                  <a:gd name="T19" fmla="*/ 11 h 320"/>
                  <a:gd name="T20" fmla="*/ 111 w 182"/>
                  <a:gd name="T21" fmla="*/ 15 h 320"/>
                  <a:gd name="T22" fmla="*/ 114 w 182"/>
                  <a:gd name="T23" fmla="*/ 13 h 320"/>
                  <a:gd name="T24" fmla="*/ 163 w 182"/>
                  <a:gd name="T25" fmla="*/ 33 h 320"/>
                  <a:gd name="T26" fmla="*/ 177 w 182"/>
                  <a:gd name="T27" fmla="*/ 49 h 320"/>
                  <a:gd name="T28" fmla="*/ 177 w 182"/>
                  <a:gd name="T29" fmla="*/ 88 h 320"/>
                  <a:gd name="T30" fmla="*/ 180 w 182"/>
                  <a:gd name="T31" fmla="*/ 184 h 320"/>
                  <a:gd name="T32" fmla="*/ 179 w 182"/>
                  <a:gd name="T33" fmla="*/ 192 h 320"/>
                  <a:gd name="T34" fmla="*/ 175 w 182"/>
                  <a:gd name="T35" fmla="*/ 199 h 320"/>
                  <a:gd name="T36" fmla="*/ 179 w 182"/>
                  <a:gd name="T37" fmla="*/ 280 h 320"/>
                  <a:gd name="T38" fmla="*/ 172 w 182"/>
                  <a:gd name="T39" fmla="*/ 304 h 320"/>
                  <a:gd name="T40" fmla="*/ 150 w 182"/>
                  <a:gd name="T41" fmla="*/ 313 h 320"/>
                  <a:gd name="T42" fmla="*/ 20 w 182"/>
                  <a:gd name="T43" fmla="*/ 302 h 320"/>
                  <a:gd name="T44" fmla="*/ 3 w 182"/>
                  <a:gd name="T45" fmla="*/ 289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2" h="320">
                    <a:moveTo>
                      <a:pt x="3" y="289"/>
                    </a:moveTo>
                    <a:cubicBezTo>
                      <a:pt x="0" y="275"/>
                      <a:pt x="5" y="261"/>
                      <a:pt x="8" y="248"/>
                    </a:cubicBezTo>
                    <a:cubicBezTo>
                      <a:pt x="18" y="203"/>
                      <a:pt x="15" y="158"/>
                      <a:pt x="8" y="113"/>
                    </a:cubicBezTo>
                    <a:cubicBezTo>
                      <a:pt x="5" y="95"/>
                      <a:pt x="4" y="77"/>
                      <a:pt x="2" y="59"/>
                    </a:cubicBezTo>
                    <a:cubicBezTo>
                      <a:pt x="6" y="57"/>
                      <a:pt x="10" y="58"/>
                      <a:pt x="14" y="58"/>
                    </a:cubicBezTo>
                    <a:cubicBezTo>
                      <a:pt x="29" y="59"/>
                      <a:pt x="37" y="51"/>
                      <a:pt x="35" y="36"/>
                    </a:cubicBezTo>
                    <a:cubicBezTo>
                      <a:pt x="35" y="29"/>
                      <a:pt x="33" y="22"/>
                      <a:pt x="31" y="16"/>
                    </a:cubicBezTo>
                    <a:cubicBezTo>
                      <a:pt x="30" y="11"/>
                      <a:pt x="28" y="7"/>
                      <a:pt x="33" y="4"/>
                    </a:cubicBezTo>
                    <a:cubicBezTo>
                      <a:pt x="47" y="0"/>
                      <a:pt x="61" y="1"/>
                      <a:pt x="75" y="5"/>
                    </a:cubicBezTo>
                    <a:cubicBezTo>
                      <a:pt x="78" y="6"/>
                      <a:pt x="80" y="9"/>
                      <a:pt x="82" y="11"/>
                    </a:cubicBezTo>
                    <a:cubicBezTo>
                      <a:pt x="91" y="24"/>
                      <a:pt x="98" y="25"/>
                      <a:pt x="111" y="15"/>
                    </a:cubicBezTo>
                    <a:cubicBezTo>
                      <a:pt x="112" y="14"/>
                      <a:pt x="113" y="13"/>
                      <a:pt x="114" y="13"/>
                    </a:cubicBezTo>
                    <a:cubicBezTo>
                      <a:pt x="131" y="18"/>
                      <a:pt x="148" y="24"/>
                      <a:pt x="163" y="33"/>
                    </a:cubicBezTo>
                    <a:cubicBezTo>
                      <a:pt x="169" y="37"/>
                      <a:pt x="175" y="41"/>
                      <a:pt x="177" y="49"/>
                    </a:cubicBezTo>
                    <a:cubicBezTo>
                      <a:pt x="174" y="62"/>
                      <a:pt x="177" y="75"/>
                      <a:pt x="177" y="88"/>
                    </a:cubicBezTo>
                    <a:cubicBezTo>
                      <a:pt x="175" y="120"/>
                      <a:pt x="173" y="153"/>
                      <a:pt x="180" y="184"/>
                    </a:cubicBezTo>
                    <a:cubicBezTo>
                      <a:pt x="181" y="187"/>
                      <a:pt x="182" y="190"/>
                      <a:pt x="179" y="192"/>
                    </a:cubicBezTo>
                    <a:cubicBezTo>
                      <a:pt x="175" y="193"/>
                      <a:pt x="175" y="196"/>
                      <a:pt x="175" y="199"/>
                    </a:cubicBezTo>
                    <a:cubicBezTo>
                      <a:pt x="177" y="226"/>
                      <a:pt x="178" y="253"/>
                      <a:pt x="179" y="280"/>
                    </a:cubicBezTo>
                    <a:cubicBezTo>
                      <a:pt x="180" y="289"/>
                      <a:pt x="176" y="296"/>
                      <a:pt x="172" y="304"/>
                    </a:cubicBezTo>
                    <a:cubicBezTo>
                      <a:pt x="166" y="311"/>
                      <a:pt x="158" y="312"/>
                      <a:pt x="150" y="313"/>
                    </a:cubicBezTo>
                    <a:cubicBezTo>
                      <a:pt x="106" y="320"/>
                      <a:pt x="62" y="319"/>
                      <a:pt x="20" y="302"/>
                    </a:cubicBezTo>
                    <a:cubicBezTo>
                      <a:pt x="13" y="299"/>
                      <a:pt x="7" y="296"/>
                      <a:pt x="3" y="289"/>
                    </a:cubicBezTo>
                    <a:close/>
                  </a:path>
                </a:pathLst>
              </a:custGeom>
              <a:solidFill>
                <a:srgbClr val="6DC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13"/>
              <p:cNvSpPr>
                <a:spLocks/>
              </p:cNvSpPr>
              <p:nvPr userDrawn="1"/>
            </p:nvSpPr>
            <p:spPr bwMode="auto">
              <a:xfrm>
                <a:off x="8213725" y="2836863"/>
                <a:ext cx="935038" cy="1201738"/>
              </a:xfrm>
              <a:custGeom>
                <a:avLst/>
                <a:gdLst>
                  <a:gd name="T0" fmla="*/ 17 w 342"/>
                  <a:gd name="T1" fmla="*/ 362 h 439"/>
                  <a:gd name="T2" fmla="*/ 20 w 342"/>
                  <a:gd name="T3" fmla="*/ 326 h 439"/>
                  <a:gd name="T4" fmla="*/ 37 w 342"/>
                  <a:gd name="T5" fmla="*/ 243 h 439"/>
                  <a:gd name="T6" fmla="*/ 51 w 342"/>
                  <a:gd name="T7" fmla="*/ 203 h 439"/>
                  <a:gd name="T8" fmla="*/ 45 w 342"/>
                  <a:gd name="T9" fmla="*/ 123 h 439"/>
                  <a:gd name="T10" fmla="*/ 52 w 342"/>
                  <a:gd name="T11" fmla="*/ 59 h 439"/>
                  <a:gd name="T12" fmla="*/ 100 w 342"/>
                  <a:gd name="T13" fmla="*/ 18 h 439"/>
                  <a:gd name="T14" fmla="*/ 110 w 342"/>
                  <a:gd name="T15" fmla="*/ 14 h 439"/>
                  <a:gd name="T16" fmla="*/ 162 w 342"/>
                  <a:gd name="T17" fmla="*/ 7 h 439"/>
                  <a:gd name="T18" fmla="*/ 202 w 342"/>
                  <a:gd name="T19" fmla="*/ 6 h 439"/>
                  <a:gd name="T20" fmla="*/ 237 w 342"/>
                  <a:gd name="T21" fmla="*/ 17 h 439"/>
                  <a:gd name="T22" fmla="*/ 236 w 342"/>
                  <a:gd name="T23" fmla="*/ 51 h 439"/>
                  <a:gd name="T24" fmla="*/ 233 w 342"/>
                  <a:gd name="T25" fmla="*/ 58 h 439"/>
                  <a:gd name="T26" fmla="*/ 258 w 342"/>
                  <a:gd name="T27" fmla="*/ 170 h 439"/>
                  <a:gd name="T28" fmla="*/ 292 w 342"/>
                  <a:gd name="T29" fmla="*/ 244 h 439"/>
                  <a:gd name="T30" fmla="*/ 313 w 342"/>
                  <a:gd name="T31" fmla="*/ 274 h 439"/>
                  <a:gd name="T32" fmla="*/ 311 w 342"/>
                  <a:gd name="T33" fmla="*/ 319 h 439"/>
                  <a:gd name="T34" fmla="*/ 316 w 342"/>
                  <a:gd name="T35" fmla="*/ 374 h 439"/>
                  <a:gd name="T36" fmla="*/ 341 w 342"/>
                  <a:gd name="T37" fmla="*/ 424 h 439"/>
                  <a:gd name="T38" fmla="*/ 335 w 342"/>
                  <a:gd name="T39" fmla="*/ 432 h 439"/>
                  <a:gd name="T40" fmla="*/ 266 w 342"/>
                  <a:gd name="T41" fmla="*/ 439 h 439"/>
                  <a:gd name="T42" fmla="*/ 264 w 342"/>
                  <a:gd name="T43" fmla="*/ 419 h 439"/>
                  <a:gd name="T44" fmla="*/ 264 w 342"/>
                  <a:gd name="T45" fmla="*/ 418 h 439"/>
                  <a:gd name="T46" fmla="*/ 273 w 342"/>
                  <a:gd name="T47" fmla="*/ 382 h 439"/>
                  <a:gd name="T48" fmla="*/ 253 w 342"/>
                  <a:gd name="T49" fmla="*/ 300 h 439"/>
                  <a:gd name="T50" fmla="*/ 244 w 342"/>
                  <a:gd name="T51" fmla="*/ 274 h 439"/>
                  <a:gd name="T52" fmla="*/ 213 w 342"/>
                  <a:gd name="T53" fmla="*/ 258 h 439"/>
                  <a:gd name="T54" fmla="*/ 206 w 342"/>
                  <a:gd name="T55" fmla="*/ 258 h 439"/>
                  <a:gd name="T56" fmla="*/ 183 w 342"/>
                  <a:gd name="T57" fmla="*/ 248 h 439"/>
                  <a:gd name="T58" fmla="*/ 161 w 342"/>
                  <a:gd name="T59" fmla="*/ 239 h 439"/>
                  <a:gd name="T60" fmla="*/ 157 w 342"/>
                  <a:gd name="T61" fmla="*/ 222 h 439"/>
                  <a:gd name="T62" fmla="*/ 158 w 342"/>
                  <a:gd name="T63" fmla="*/ 216 h 439"/>
                  <a:gd name="T64" fmla="*/ 161 w 342"/>
                  <a:gd name="T65" fmla="*/ 212 h 439"/>
                  <a:gd name="T66" fmla="*/ 163 w 342"/>
                  <a:gd name="T67" fmla="*/ 211 h 439"/>
                  <a:gd name="T68" fmla="*/ 191 w 342"/>
                  <a:gd name="T69" fmla="*/ 156 h 439"/>
                  <a:gd name="T70" fmla="*/ 188 w 342"/>
                  <a:gd name="T71" fmla="*/ 118 h 439"/>
                  <a:gd name="T72" fmla="*/ 172 w 342"/>
                  <a:gd name="T73" fmla="*/ 87 h 439"/>
                  <a:gd name="T74" fmla="*/ 141 w 342"/>
                  <a:gd name="T75" fmla="*/ 58 h 439"/>
                  <a:gd name="T76" fmla="*/ 128 w 342"/>
                  <a:gd name="T77" fmla="*/ 48 h 439"/>
                  <a:gd name="T78" fmla="*/ 108 w 342"/>
                  <a:gd name="T79" fmla="*/ 56 h 439"/>
                  <a:gd name="T80" fmla="*/ 77 w 342"/>
                  <a:gd name="T81" fmla="*/ 102 h 439"/>
                  <a:gd name="T82" fmla="*/ 70 w 342"/>
                  <a:gd name="T83" fmla="*/ 121 h 439"/>
                  <a:gd name="T84" fmla="*/ 80 w 342"/>
                  <a:gd name="T85" fmla="*/ 175 h 439"/>
                  <a:gd name="T86" fmla="*/ 118 w 342"/>
                  <a:gd name="T87" fmla="*/ 213 h 439"/>
                  <a:gd name="T88" fmla="*/ 132 w 342"/>
                  <a:gd name="T89" fmla="*/ 221 h 439"/>
                  <a:gd name="T90" fmla="*/ 134 w 342"/>
                  <a:gd name="T91" fmla="*/ 238 h 439"/>
                  <a:gd name="T92" fmla="*/ 130 w 342"/>
                  <a:gd name="T93" fmla="*/ 244 h 439"/>
                  <a:gd name="T94" fmla="*/ 97 w 342"/>
                  <a:gd name="T95" fmla="*/ 254 h 439"/>
                  <a:gd name="T96" fmla="*/ 74 w 342"/>
                  <a:gd name="T97" fmla="*/ 271 h 439"/>
                  <a:gd name="T98" fmla="*/ 29 w 342"/>
                  <a:gd name="T99" fmla="*/ 367 h 439"/>
                  <a:gd name="T100" fmla="*/ 30 w 342"/>
                  <a:gd name="T101" fmla="*/ 380 h 439"/>
                  <a:gd name="T102" fmla="*/ 23 w 342"/>
                  <a:gd name="T103" fmla="*/ 383 h 439"/>
                  <a:gd name="T104" fmla="*/ 17 w 342"/>
                  <a:gd name="T105" fmla="*/ 362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2" h="439">
                    <a:moveTo>
                      <a:pt x="17" y="362"/>
                    </a:moveTo>
                    <a:cubicBezTo>
                      <a:pt x="27" y="351"/>
                      <a:pt x="27" y="338"/>
                      <a:pt x="20" y="326"/>
                    </a:cubicBezTo>
                    <a:cubicBezTo>
                      <a:pt x="0" y="293"/>
                      <a:pt x="14" y="267"/>
                      <a:pt x="37" y="243"/>
                    </a:cubicBezTo>
                    <a:cubicBezTo>
                      <a:pt x="49" y="231"/>
                      <a:pt x="53" y="219"/>
                      <a:pt x="51" y="203"/>
                    </a:cubicBezTo>
                    <a:cubicBezTo>
                      <a:pt x="47" y="176"/>
                      <a:pt x="42" y="150"/>
                      <a:pt x="45" y="123"/>
                    </a:cubicBezTo>
                    <a:cubicBezTo>
                      <a:pt x="48" y="102"/>
                      <a:pt x="43" y="80"/>
                      <a:pt x="52" y="59"/>
                    </a:cubicBezTo>
                    <a:cubicBezTo>
                      <a:pt x="61" y="37"/>
                      <a:pt x="74" y="20"/>
                      <a:pt x="100" y="18"/>
                    </a:cubicBezTo>
                    <a:cubicBezTo>
                      <a:pt x="103" y="17"/>
                      <a:pt x="107" y="16"/>
                      <a:pt x="110" y="14"/>
                    </a:cubicBezTo>
                    <a:cubicBezTo>
                      <a:pt x="127" y="7"/>
                      <a:pt x="144" y="5"/>
                      <a:pt x="162" y="7"/>
                    </a:cubicBezTo>
                    <a:cubicBezTo>
                      <a:pt x="176" y="9"/>
                      <a:pt x="188" y="13"/>
                      <a:pt x="202" y="6"/>
                    </a:cubicBezTo>
                    <a:cubicBezTo>
                      <a:pt x="214" y="0"/>
                      <a:pt x="228" y="5"/>
                      <a:pt x="237" y="17"/>
                    </a:cubicBezTo>
                    <a:cubicBezTo>
                      <a:pt x="244" y="28"/>
                      <a:pt x="243" y="40"/>
                      <a:pt x="236" y="51"/>
                    </a:cubicBezTo>
                    <a:cubicBezTo>
                      <a:pt x="234" y="53"/>
                      <a:pt x="232" y="55"/>
                      <a:pt x="233" y="58"/>
                    </a:cubicBezTo>
                    <a:cubicBezTo>
                      <a:pt x="246" y="94"/>
                      <a:pt x="252" y="132"/>
                      <a:pt x="258" y="170"/>
                    </a:cubicBezTo>
                    <a:cubicBezTo>
                      <a:pt x="262" y="198"/>
                      <a:pt x="274" y="222"/>
                      <a:pt x="292" y="244"/>
                    </a:cubicBezTo>
                    <a:cubicBezTo>
                      <a:pt x="300" y="253"/>
                      <a:pt x="307" y="263"/>
                      <a:pt x="313" y="274"/>
                    </a:cubicBezTo>
                    <a:cubicBezTo>
                      <a:pt x="321" y="289"/>
                      <a:pt x="320" y="304"/>
                      <a:pt x="311" y="319"/>
                    </a:cubicBezTo>
                    <a:cubicBezTo>
                      <a:pt x="295" y="344"/>
                      <a:pt x="296" y="353"/>
                      <a:pt x="316" y="374"/>
                    </a:cubicBezTo>
                    <a:cubicBezTo>
                      <a:pt x="330" y="388"/>
                      <a:pt x="336" y="405"/>
                      <a:pt x="341" y="424"/>
                    </a:cubicBezTo>
                    <a:cubicBezTo>
                      <a:pt x="342" y="429"/>
                      <a:pt x="341" y="432"/>
                      <a:pt x="335" y="432"/>
                    </a:cubicBezTo>
                    <a:cubicBezTo>
                      <a:pt x="312" y="434"/>
                      <a:pt x="289" y="437"/>
                      <a:pt x="266" y="439"/>
                    </a:cubicBezTo>
                    <a:cubicBezTo>
                      <a:pt x="261" y="433"/>
                      <a:pt x="263" y="426"/>
                      <a:pt x="264" y="419"/>
                    </a:cubicBezTo>
                    <a:cubicBezTo>
                      <a:pt x="265" y="418"/>
                      <a:pt x="263" y="419"/>
                      <a:pt x="264" y="418"/>
                    </a:cubicBezTo>
                    <a:cubicBezTo>
                      <a:pt x="280" y="409"/>
                      <a:pt x="276" y="396"/>
                      <a:pt x="273" y="382"/>
                    </a:cubicBezTo>
                    <a:cubicBezTo>
                      <a:pt x="266" y="355"/>
                      <a:pt x="261" y="327"/>
                      <a:pt x="253" y="300"/>
                    </a:cubicBezTo>
                    <a:cubicBezTo>
                      <a:pt x="251" y="291"/>
                      <a:pt x="248" y="282"/>
                      <a:pt x="244" y="274"/>
                    </a:cubicBezTo>
                    <a:cubicBezTo>
                      <a:pt x="236" y="258"/>
                      <a:pt x="230" y="255"/>
                      <a:pt x="213" y="258"/>
                    </a:cubicBezTo>
                    <a:cubicBezTo>
                      <a:pt x="210" y="258"/>
                      <a:pt x="208" y="258"/>
                      <a:pt x="206" y="258"/>
                    </a:cubicBezTo>
                    <a:cubicBezTo>
                      <a:pt x="196" y="258"/>
                      <a:pt x="188" y="256"/>
                      <a:pt x="183" y="248"/>
                    </a:cubicBezTo>
                    <a:cubicBezTo>
                      <a:pt x="177" y="240"/>
                      <a:pt x="168" y="243"/>
                      <a:pt x="161" y="239"/>
                    </a:cubicBezTo>
                    <a:cubicBezTo>
                      <a:pt x="158" y="234"/>
                      <a:pt x="159" y="228"/>
                      <a:pt x="157" y="222"/>
                    </a:cubicBezTo>
                    <a:cubicBezTo>
                      <a:pt x="157" y="220"/>
                      <a:pt x="157" y="218"/>
                      <a:pt x="158" y="216"/>
                    </a:cubicBezTo>
                    <a:cubicBezTo>
                      <a:pt x="158" y="214"/>
                      <a:pt x="159" y="213"/>
                      <a:pt x="161" y="212"/>
                    </a:cubicBezTo>
                    <a:cubicBezTo>
                      <a:pt x="162" y="211"/>
                      <a:pt x="162" y="211"/>
                      <a:pt x="163" y="211"/>
                    </a:cubicBezTo>
                    <a:cubicBezTo>
                      <a:pt x="195" y="195"/>
                      <a:pt x="195" y="190"/>
                      <a:pt x="191" y="156"/>
                    </a:cubicBezTo>
                    <a:cubicBezTo>
                      <a:pt x="190" y="143"/>
                      <a:pt x="189" y="131"/>
                      <a:pt x="188" y="118"/>
                    </a:cubicBezTo>
                    <a:cubicBezTo>
                      <a:pt x="187" y="105"/>
                      <a:pt x="182" y="95"/>
                      <a:pt x="172" y="87"/>
                    </a:cubicBezTo>
                    <a:cubicBezTo>
                      <a:pt x="161" y="78"/>
                      <a:pt x="151" y="68"/>
                      <a:pt x="141" y="58"/>
                    </a:cubicBezTo>
                    <a:cubicBezTo>
                      <a:pt x="137" y="54"/>
                      <a:pt x="133" y="50"/>
                      <a:pt x="128" y="48"/>
                    </a:cubicBezTo>
                    <a:cubicBezTo>
                      <a:pt x="116" y="43"/>
                      <a:pt x="112" y="44"/>
                      <a:pt x="108" y="56"/>
                    </a:cubicBezTo>
                    <a:cubicBezTo>
                      <a:pt x="101" y="74"/>
                      <a:pt x="90" y="89"/>
                      <a:pt x="77" y="102"/>
                    </a:cubicBezTo>
                    <a:cubicBezTo>
                      <a:pt x="72" y="108"/>
                      <a:pt x="70" y="113"/>
                      <a:pt x="70" y="121"/>
                    </a:cubicBezTo>
                    <a:cubicBezTo>
                      <a:pt x="71" y="139"/>
                      <a:pt x="73" y="158"/>
                      <a:pt x="80" y="175"/>
                    </a:cubicBezTo>
                    <a:cubicBezTo>
                      <a:pt x="87" y="194"/>
                      <a:pt x="99" y="207"/>
                      <a:pt x="118" y="213"/>
                    </a:cubicBezTo>
                    <a:cubicBezTo>
                      <a:pt x="123" y="215"/>
                      <a:pt x="128" y="216"/>
                      <a:pt x="132" y="221"/>
                    </a:cubicBezTo>
                    <a:cubicBezTo>
                      <a:pt x="134" y="226"/>
                      <a:pt x="133" y="232"/>
                      <a:pt x="134" y="238"/>
                    </a:cubicBezTo>
                    <a:cubicBezTo>
                      <a:pt x="134" y="240"/>
                      <a:pt x="133" y="243"/>
                      <a:pt x="130" y="244"/>
                    </a:cubicBezTo>
                    <a:cubicBezTo>
                      <a:pt x="120" y="248"/>
                      <a:pt x="108" y="250"/>
                      <a:pt x="97" y="254"/>
                    </a:cubicBezTo>
                    <a:cubicBezTo>
                      <a:pt x="88" y="258"/>
                      <a:pt x="79" y="263"/>
                      <a:pt x="74" y="271"/>
                    </a:cubicBezTo>
                    <a:cubicBezTo>
                      <a:pt x="53" y="300"/>
                      <a:pt x="42" y="334"/>
                      <a:pt x="29" y="367"/>
                    </a:cubicBezTo>
                    <a:cubicBezTo>
                      <a:pt x="27" y="372"/>
                      <a:pt x="30" y="376"/>
                      <a:pt x="30" y="380"/>
                    </a:cubicBezTo>
                    <a:cubicBezTo>
                      <a:pt x="29" y="385"/>
                      <a:pt x="25" y="387"/>
                      <a:pt x="23" y="383"/>
                    </a:cubicBezTo>
                    <a:cubicBezTo>
                      <a:pt x="18" y="377"/>
                      <a:pt x="13" y="371"/>
                      <a:pt x="17" y="362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" name="Freeform 14"/>
              <p:cNvSpPr>
                <a:spLocks/>
              </p:cNvSpPr>
              <p:nvPr userDrawn="1"/>
            </p:nvSpPr>
            <p:spPr bwMode="auto">
              <a:xfrm>
                <a:off x="8353425" y="3482975"/>
                <a:ext cx="492125" cy="750888"/>
              </a:xfrm>
              <a:custGeom>
                <a:avLst/>
                <a:gdLst>
                  <a:gd name="T0" fmla="*/ 21 w 180"/>
                  <a:gd name="T1" fmla="*/ 33 h 274"/>
                  <a:gd name="T2" fmla="*/ 55 w 180"/>
                  <a:gd name="T3" fmla="*/ 12 h 274"/>
                  <a:gd name="T4" fmla="*/ 80 w 180"/>
                  <a:gd name="T5" fmla="*/ 6 h 274"/>
                  <a:gd name="T6" fmla="*/ 75 w 180"/>
                  <a:gd name="T7" fmla="*/ 17 h 274"/>
                  <a:gd name="T8" fmla="*/ 78 w 180"/>
                  <a:gd name="T9" fmla="*/ 28 h 274"/>
                  <a:gd name="T10" fmla="*/ 110 w 180"/>
                  <a:gd name="T11" fmla="*/ 26 h 274"/>
                  <a:gd name="T12" fmla="*/ 113 w 180"/>
                  <a:gd name="T13" fmla="*/ 11 h 274"/>
                  <a:gd name="T14" fmla="*/ 111 w 180"/>
                  <a:gd name="T15" fmla="*/ 3 h 274"/>
                  <a:gd name="T16" fmla="*/ 137 w 180"/>
                  <a:gd name="T17" fmla="*/ 13 h 274"/>
                  <a:gd name="T18" fmla="*/ 155 w 180"/>
                  <a:gd name="T19" fmla="*/ 20 h 274"/>
                  <a:gd name="T20" fmla="*/ 156 w 180"/>
                  <a:gd name="T21" fmla="*/ 35 h 274"/>
                  <a:gd name="T22" fmla="*/ 166 w 180"/>
                  <a:gd name="T23" fmla="*/ 172 h 274"/>
                  <a:gd name="T24" fmla="*/ 174 w 180"/>
                  <a:gd name="T25" fmla="*/ 186 h 274"/>
                  <a:gd name="T26" fmla="*/ 177 w 180"/>
                  <a:gd name="T27" fmla="*/ 233 h 274"/>
                  <a:gd name="T28" fmla="*/ 172 w 180"/>
                  <a:gd name="T29" fmla="*/ 238 h 274"/>
                  <a:gd name="T30" fmla="*/ 81 w 180"/>
                  <a:gd name="T31" fmla="*/ 263 h 274"/>
                  <a:gd name="T32" fmla="*/ 14 w 180"/>
                  <a:gd name="T33" fmla="*/ 268 h 274"/>
                  <a:gd name="T34" fmla="*/ 8 w 180"/>
                  <a:gd name="T35" fmla="*/ 238 h 274"/>
                  <a:gd name="T36" fmla="*/ 15 w 180"/>
                  <a:gd name="T37" fmla="*/ 204 h 274"/>
                  <a:gd name="T38" fmla="*/ 18 w 180"/>
                  <a:gd name="T39" fmla="*/ 175 h 274"/>
                  <a:gd name="T40" fmla="*/ 16 w 180"/>
                  <a:gd name="T41" fmla="*/ 162 h 274"/>
                  <a:gd name="T42" fmla="*/ 13 w 180"/>
                  <a:gd name="T43" fmla="*/ 147 h 274"/>
                  <a:gd name="T44" fmla="*/ 21 w 180"/>
                  <a:gd name="T45" fmla="*/ 3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0" h="274">
                    <a:moveTo>
                      <a:pt x="21" y="33"/>
                    </a:moveTo>
                    <a:cubicBezTo>
                      <a:pt x="28" y="19"/>
                      <a:pt x="42" y="16"/>
                      <a:pt x="55" y="12"/>
                    </a:cubicBezTo>
                    <a:cubicBezTo>
                      <a:pt x="63" y="10"/>
                      <a:pt x="71" y="8"/>
                      <a:pt x="80" y="6"/>
                    </a:cubicBezTo>
                    <a:cubicBezTo>
                      <a:pt x="83" y="12"/>
                      <a:pt x="77" y="14"/>
                      <a:pt x="75" y="17"/>
                    </a:cubicBezTo>
                    <a:cubicBezTo>
                      <a:pt x="70" y="23"/>
                      <a:pt x="72" y="26"/>
                      <a:pt x="78" y="28"/>
                    </a:cubicBezTo>
                    <a:cubicBezTo>
                      <a:pt x="89" y="32"/>
                      <a:pt x="100" y="31"/>
                      <a:pt x="110" y="26"/>
                    </a:cubicBezTo>
                    <a:cubicBezTo>
                      <a:pt x="119" y="22"/>
                      <a:pt x="119" y="19"/>
                      <a:pt x="113" y="11"/>
                    </a:cubicBezTo>
                    <a:cubicBezTo>
                      <a:pt x="111" y="9"/>
                      <a:pt x="108" y="6"/>
                      <a:pt x="111" y="3"/>
                    </a:cubicBezTo>
                    <a:cubicBezTo>
                      <a:pt x="121" y="3"/>
                      <a:pt x="132" y="0"/>
                      <a:pt x="137" y="13"/>
                    </a:cubicBezTo>
                    <a:cubicBezTo>
                      <a:pt x="140" y="19"/>
                      <a:pt x="148" y="19"/>
                      <a:pt x="155" y="20"/>
                    </a:cubicBezTo>
                    <a:cubicBezTo>
                      <a:pt x="159" y="24"/>
                      <a:pt x="157" y="30"/>
                      <a:pt x="156" y="35"/>
                    </a:cubicBezTo>
                    <a:cubicBezTo>
                      <a:pt x="148" y="82"/>
                      <a:pt x="158" y="127"/>
                      <a:pt x="166" y="172"/>
                    </a:cubicBezTo>
                    <a:cubicBezTo>
                      <a:pt x="167" y="178"/>
                      <a:pt x="171" y="182"/>
                      <a:pt x="174" y="186"/>
                    </a:cubicBezTo>
                    <a:cubicBezTo>
                      <a:pt x="180" y="201"/>
                      <a:pt x="177" y="217"/>
                      <a:pt x="177" y="233"/>
                    </a:cubicBezTo>
                    <a:cubicBezTo>
                      <a:pt x="176" y="235"/>
                      <a:pt x="175" y="237"/>
                      <a:pt x="172" y="238"/>
                    </a:cubicBezTo>
                    <a:cubicBezTo>
                      <a:pt x="140" y="240"/>
                      <a:pt x="110" y="249"/>
                      <a:pt x="81" y="263"/>
                    </a:cubicBezTo>
                    <a:cubicBezTo>
                      <a:pt x="60" y="274"/>
                      <a:pt x="37" y="274"/>
                      <a:pt x="14" y="268"/>
                    </a:cubicBezTo>
                    <a:cubicBezTo>
                      <a:pt x="4" y="259"/>
                      <a:pt x="3" y="250"/>
                      <a:pt x="8" y="238"/>
                    </a:cubicBezTo>
                    <a:cubicBezTo>
                      <a:pt x="12" y="227"/>
                      <a:pt x="16" y="216"/>
                      <a:pt x="15" y="204"/>
                    </a:cubicBezTo>
                    <a:cubicBezTo>
                      <a:pt x="14" y="194"/>
                      <a:pt x="18" y="185"/>
                      <a:pt x="18" y="175"/>
                    </a:cubicBezTo>
                    <a:cubicBezTo>
                      <a:pt x="18" y="171"/>
                      <a:pt x="18" y="166"/>
                      <a:pt x="16" y="162"/>
                    </a:cubicBezTo>
                    <a:cubicBezTo>
                      <a:pt x="15" y="157"/>
                      <a:pt x="14" y="152"/>
                      <a:pt x="13" y="147"/>
                    </a:cubicBezTo>
                    <a:cubicBezTo>
                      <a:pt x="0" y="108"/>
                      <a:pt x="8" y="70"/>
                      <a:pt x="21" y="33"/>
                    </a:cubicBezTo>
                    <a:close/>
                  </a:path>
                </a:pathLst>
              </a:custGeom>
              <a:solidFill>
                <a:srgbClr val="42B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15"/>
              <p:cNvSpPr>
                <a:spLocks/>
              </p:cNvSpPr>
              <p:nvPr userDrawn="1"/>
            </p:nvSpPr>
            <p:spPr bwMode="auto">
              <a:xfrm>
                <a:off x="6389688" y="4252913"/>
                <a:ext cx="566738" cy="554038"/>
              </a:xfrm>
              <a:custGeom>
                <a:avLst/>
                <a:gdLst>
                  <a:gd name="T0" fmla="*/ 37 w 207"/>
                  <a:gd name="T1" fmla="*/ 0 h 202"/>
                  <a:gd name="T2" fmla="*/ 206 w 207"/>
                  <a:gd name="T3" fmla="*/ 15 h 202"/>
                  <a:gd name="T4" fmla="*/ 202 w 207"/>
                  <a:gd name="T5" fmla="*/ 187 h 202"/>
                  <a:gd name="T6" fmla="*/ 192 w 207"/>
                  <a:gd name="T7" fmla="*/ 197 h 202"/>
                  <a:gd name="T8" fmla="*/ 119 w 207"/>
                  <a:gd name="T9" fmla="*/ 195 h 202"/>
                  <a:gd name="T10" fmla="*/ 114 w 207"/>
                  <a:gd name="T11" fmla="*/ 179 h 202"/>
                  <a:gd name="T12" fmla="*/ 122 w 207"/>
                  <a:gd name="T13" fmla="*/ 114 h 202"/>
                  <a:gd name="T14" fmla="*/ 124 w 207"/>
                  <a:gd name="T15" fmla="*/ 92 h 202"/>
                  <a:gd name="T16" fmla="*/ 121 w 207"/>
                  <a:gd name="T17" fmla="*/ 85 h 202"/>
                  <a:gd name="T18" fmla="*/ 115 w 207"/>
                  <a:gd name="T19" fmla="*/ 91 h 202"/>
                  <a:gd name="T20" fmla="*/ 107 w 207"/>
                  <a:gd name="T21" fmla="*/ 135 h 202"/>
                  <a:gd name="T22" fmla="*/ 99 w 207"/>
                  <a:gd name="T23" fmla="*/ 184 h 202"/>
                  <a:gd name="T24" fmla="*/ 90 w 207"/>
                  <a:gd name="T25" fmla="*/ 192 h 202"/>
                  <a:gd name="T26" fmla="*/ 19 w 207"/>
                  <a:gd name="T27" fmla="*/ 176 h 202"/>
                  <a:gd name="T28" fmla="*/ 8 w 207"/>
                  <a:gd name="T29" fmla="*/ 171 h 202"/>
                  <a:gd name="T30" fmla="*/ 1 w 207"/>
                  <a:gd name="T31" fmla="*/ 157 h 202"/>
                  <a:gd name="T32" fmla="*/ 37 w 207"/>
                  <a:gd name="T3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202">
                    <a:moveTo>
                      <a:pt x="37" y="0"/>
                    </a:moveTo>
                    <a:cubicBezTo>
                      <a:pt x="91" y="30"/>
                      <a:pt x="148" y="30"/>
                      <a:pt x="206" y="15"/>
                    </a:cubicBezTo>
                    <a:cubicBezTo>
                      <a:pt x="207" y="72"/>
                      <a:pt x="205" y="129"/>
                      <a:pt x="202" y="187"/>
                    </a:cubicBezTo>
                    <a:cubicBezTo>
                      <a:pt x="202" y="194"/>
                      <a:pt x="198" y="197"/>
                      <a:pt x="192" y="197"/>
                    </a:cubicBezTo>
                    <a:cubicBezTo>
                      <a:pt x="167" y="202"/>
                      <a:pt x="143" y="196"/>
                      <a:pt x="119" y="195"/>
                    </a:cubicBezTo>
                    <a:cubicBezTo>
                      <a:pt x="111" y="191"/>
                      <a:pt x="114" y="184"/>
                      <a:pt x="114" y="179"/>
                    </a:cubicBezTo>
                    <a:cubicBezTo>
                      <a:pt x="117" y="157"/>
                      <a:pt x="120" y="136"/>
                      <a:pt x="122" y="114"/>
                    </a:cubicBezTo>
                    <a:cubicBezTo>
                      <a:pt x="123" y="107"/>
                      <a:pt x="123" y="100"/>
                      <a:pt x="124" y="92"/>
                    </a:cubicBezTo>
                    <a:cubicBezTo>
                      <a:pt x="124" y="90"/>
                      <a:pt x="124" y="86"/>
                      <a:pt x="121" y="85"/>
                    </a:cubicBezTo>
                    <a:cubicBezTo>
                      <a:pt x="117" y="84"/>
                      <a:pt x="116" y="89"/>
                      <a:pt x="115" y="91"/>
                    </a:cubicBezTo>
                    <a:cubicBezTo>
                      <a:pt x="112" y="106"/>
                      <a:pt x="110" y="121"/>
                      <a:pt x="107" y="135"/>
                    </a:cubicBezTo>
                    <a:cubicBezTo>
                      <a:pt x="104" y="152"/>
                      <a:pt x="102" y="168"/>
                      <a:pt x="99" y="184"/>
                    </a:cubicBezTo>
                    <a:cubicBezTo>
                      <a:pt x="98" y="189"/>
                      <a:pt x="96" y="193"/>
                      <a:pt x="90" y="192"/>
                    </a:cubicBezTo>
                    <a:cubicBezTo>
                      <a:pt x="65" y="189"/>
                      <a:pt x="42" y="182"/>
                      <a:pt x="19" y="176"/>
                    </a:cubicBezTo>
                    <a:cubicBezTo>
                      <a:pt x="16" y="174"/>
                      <a:pt x="12" y="172"/>
                      <a:pt x="8" y="171"/>
                    </a:cubicBezTo>
                    <a:cubicBezTo>
                      <a:pt x="1" y="168"/>
                      <a:pt x="0" y="164"/>
                      <a:pt x="1" y="157"/>
                    </a:cubicBezTo>
                    <a:cubicBezTo>
                      <a:pt x="9" y="104"/>
                      <a:pt x="21" y="52"/>
                      <a:pt x="37" y="0"/>
                    </a:cubicBezTo>
                    <a:close/>
                  </a:path>
                </a:pathLst>
              </a:custGeom>
              <a:solidFill>
                <a:srgbClr val="FEE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" name="Freeform 16"/>
              <p:cNvSpPr>
                <a:spLocks/>
              </p:cNvSpPr>
              <p:nvPr userDrawn="1"/>
            </p:nvSpPr>
            <p:spPr bwMode="auto">
              <a:xfrm>
                <a:off x="7459663" y="2825750"/>
                <a:ext cx="644525" cy="747713"/>
              </a:xfrm>
              <a:custGeom>
                <a:avLst/>
                <a:gdLst>
                  <a:gd name="T0" fmla="*/ 80 w 235"/>
                  <a:gd name="T1" fmla="*/ 9 h 273"/>
                  <a:gd name="T2" fmla="*/ 175 w 235"/>
                  <a:gd name="T3" fmla="*/ 67 h 273"/>
                  <a:gd name="T4" fmla="*/ 190 w 235"/>
                  <a:gd name="T5" fmla="*/ 99 h 273"/>
                  <a:gd name="T6" fmla="*/ 193 w 235"/>
                  <a:gd name="T7" fmla="*/ 151 h 273"/>
                  <a:gd name="T8" fmla="*/ 207 w 235"/>
                  <a:gd name="T9" fmla="*/ 187 h 273"/>
                  <a:gd name="T10" fmla="*/ 228 w 235"/>
                  <a:gd name="T11" fmla="*/ 204 h 273"/>
                  <a:gd name="T12" fmla="*/ 226 w 235"/>
                  <a:gd name="T13" fmla="*/ 241 h 273"/>
                  <a:gd name="T14" fmla="*/ 188 w 235"/>
                  <a:gd name="T15" fmla="*/ 251 h 273"/>
                  <a:gd name="T16" fmla="*/ 175 w 235"/>
                  <a:gd name="T17" fmla="*/ 257 h 273"/>
                  <a:gd name="T18" fmla="*/ 158 w 235"/>
                  <a:gd name="T19" fmla="*/ 271 h 273"/>
                  <a:gd name="T20" fmla="*/ 141 w 235"/>
                  <a:gd name="T21" fmla="*/ 261 h 273"/>
                  <a:gd name="T22" fmla="*/ 130 w 235"/>
                  <a:gd name="T23" fmla="*/ 256 h 273"/>
                  <a:gd name="T24" fmla="*/ 110 w 235"/>
                  <a:gd name="T25" fmla="*/ 255 h 273"/>
                  <a:gd name="T26" fmla="*/ 93 w 235"/>
                  <a:gd name="T27" fmla="*/ 237 h 273"/>
                  <a:gd name="T28" fmla="*/ 97 w 235"/>
                  <a:gd name="T29" fmla="*/ 223 h 273"/>
                  <a:gd name="T30" fmla="*/ 112 w 235"/>
                  <a:gd name="T31" fmla="*/ 219 h 273"/>
                  <a:gd name="T32" fmla="*/ 154 w 235"/>
                  <a:gd name="T33" fmla="*/ 187 h 273"/>
                  <a:gd name="T34" fmla="*/ 168 w 235"/>
                  <a:gd name="T35" fmla="*/ 116 h 273"/>
                  <a:gd name="T36" fmla="*/ 134 w 235"/>
                  <a:gd name="T37" fmla="*/ 58 h 273"/>
                  <a:gd name="T38" fmla="*/ 80 w 235"/>
                  <a:gd name="T39" fmla="*/ 68 h 273"/>
                  <a:gd name="T40" fmla="*/ 40 w 235"/>
                  <a:gd name="T41" fmla="*/ 106 h 273"/>
                  <a:gd name="T42" fmla="*/ 32 w 235"/>
                  <a:gd name="T43" fmla="*/ 127 h 273"/>
                  <a:gd name="T44" fmla="*/ 26 w 235"/>
                  <a:gd name="T45" fmla="*/ 138 h 273"/>
                  <a:gd name="T46" fmla="*/ 17 w 235"/>
                  <a:gd name="T47" fmla="*/ 132 h 273"/>
                  <a:gd name="T48" fmla="*/ 7 w 235"/>
                  <a:gd name="T49" fmla="*/ 120 h 273"/>
                  <a:gd name="T50" fmla="*/ 20 w 235"/>
                  <a:gd name="T51" fmla="*/ 47 h 273"/>
                  <a:gd name="T52" fmla="*/ 54 w 235"/>
                  <a:gd name="T53" fmla="*/ 18 h 273"/>
                  <a:gd name="T54" fmla="*/ 80 w 235"/>
                  <a:gd name="T55" fmla="*/ 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5" h="273">
                    <a:moveTo>
                      <a:pt x="80" y="9"/>
                    </a:moveTo>
                    <a:cubicBezTo>
                      <a:pt x="127" y="0"/>
                      <a:pt x="170" y="35"/>
                      <a:pt x="175" y="67"/>
                    </a:cubicBezTo>
                    <a:cubicBezTo>
                      <a:pt x="177" y="79"/>
                      <a:pt x="183" y="89"/>
                      <a:pt x="190" y="99"/>
                    </a:cubicBezTo>
                    <a:cubicBezTo>
                      <a:pt x="201" y="115"/>
                      <a:pt x="203" y="133"/>
                      <a:pt x="193" y="151"/>
                    </a:cubicBezTo>
                    <a:cubicBezTo>
                      <a:pt x="183" y="172"/>
                      <a:pt x="185" y="178"/>
                      <a:pt x="207" y="187"/>
                    </a:cubicBezTo>
                    <a:cubicBezTo>
                      <a:pt x="216" y="191"/>
                      <a:pt x="224" y="195"/>
                      <a:pt x="228" y="204"/>
                    </a:cubicBezTo>
                    <a:cubicBezTo>
                      <a:pt x="235" y="216"/>
                      <a:pt x="234" y="231"/>
                      <a:pt x="226" y="241"/>
                    </a:cubicBezTo>
                    <a:cubicBezTo>
                      <a:pt x="217" y="252"/>
                      <a:pt x="201" y="257"/>
                      <a:pt x="188" y="251"/>
                    </a:cubicBezTo>
                    <a:cubicBezTo>
                      <a:pt x="180" y="247"/>
                      <a:pt x="178" y="249"/>
                      <a:pt x="175" y="257"/>
                    </a:cubicBezTo>
                    <a:cubicBezTo>
                      <a:pt x="172" y="264"/>
                      <a:pt x="165" y="269"/>
                      <a:pt x="158" y="271"/>
                    </a:cubicBezTo>
                    <a:cubicBezTo>
                      <a:pt x="150" y="273"/>
                      <a:pt x="147" y="264"/>
                      <a:pt x="141" y="261"/>
                    </a:cubicBezTo>
                    <a:cubicBezTo>
                      <a:pt x="138" y="259"/>
                      <a:pt x="134" y="257"/>
                      <a:pt x="130" y="256"/>
                    </a:cubicBezTo>
                    <a:cubicBezTo>
                      <a:pt x="123" y="255"/>
                      <a:pt x="117" y="256"/>
                      <a:pt x="110" y="255"/>
                    </a:cubicBezTo>
                    <a:cubicBezTo>
                      <a:pt x="96" y="255"/>
                      <a:pt x="93" y="252"/>
                      <a:pt x="93" y="237"/>
                    </a:cubicBezTo>
                    <a:cubicBezTo>
                      <a:pt x="93" y="232"/>
                      <a:pt x="94" y="228"/>
                      <a:pt x="97" y="223"/>
                    </a:cubicBezTo>
                    <a:cubicBezTo>
                      <a:pt x="101" y="219"/>
                      <a:pt x="106" y="220"/>
                      <a:pt x="112" y="219"/>
                    </a:cubicBezTo>
                    <a:cubicBezTo>
                      <a:pt x="133" y="218"/>
                      <a:pt x="147" y="206"/>
                      <a:pt x="154" y="187"/>
                    </a:cubicBezTo>
                    <a:cubicBezTo>
                      <a:pt x="164" y="164"/>
                      <a:pt x="169" y="140"/>
                      <a:pt x="168" y="116"/>
                    </a:cubicBezTo>
                    <a:cubicBezTo>
                      <a:pt x="168" y="91"/>
                      <a:pt x="158" y="70"/>
                      <a:pt x="134" y="58"/>
                    </a:cubicBezTo>
                    <a:cubicBezTo>
                      <a:pt x="110" y="47"/>
                      <a:pt x="99" y="49"/>
                      <a:pt x="80" y="68"/>
                    </a:cubicBezTo>
                    <a:cubicBezTo>
                      <a:pt x="68" y="81"/>
                      <a:pt x="56" y="96"/>
                      <a:pt x="40" y="106"/>
                    </a:cubicBezTo>
                    <a:cubicBezTo>
                      <a:pt x="33" y="111"/>
                      <a:pt x="32" y="119"/>
                      <a:pt x="32" y="127"/>
                    </a:cubicBezTo>
                    <a:cubicBezTo>
                      <a:pt x="32" y="131"/>
                      <a:pt x="31" y="136"/>
                      <a:pt x="26" y="138"/>
                    </a:cubicBezTo>
                    <a:cubicBezTo>
                      <a:pt x="22" y="139"/>
                      <a:pt x="19" y="135"/>
                      <a:pt x="17" y="132"/>
                    </a:cubicBezTo>
                    <a:cubicBezTo>
                      <a:pt x="13" y="128"/>
                      <a:pt x="9" y="124"/>
                      <a:pt x="7" y="120"/>
                    </a:cubicBezTo>
                    <a:cubicBezTo>
                      <a:pt x="0" y="93"/>
                      <a:pt x="6" y="69"/>
                      <a:pt x="20" y="47"/>
                    </a:cubicBezTo>
                    <a:cubicBezTo>
                      <a:pt x="29" y="35"/>
                      <a:pt x="40" y="25"/>
                      <a:pt x="54" y="18"/>
                    </a:cubicBezTo>
                    <a:cubicBezTo>
                      <a:pt x="62" y="13"/>
                      <a:pt x="70" y="9"/>
                      <a:pt x="80" y="9"/>
                    </a:cubicBezTo>
                    <a:close/>
                  </a:path>
                </a:pathLst>
              </a:custGeom>
              <a:solidFill>
                <a:srgbClr val="2D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Freeform 17"/>
              <p:cNvSpPr>
                <a:spLocks/>
              </p:cNvSpPr>
              <p:nvPr userDrawn="1"/>
            </p:nvSpPr>
            <p:spPr bwMode="auto">
              <a:xfrm>
                <a:off x="7477125" y="3497263"/>
                <a:ext cx="468313" cy="500063"/>
              </a:xfrm>
              <a:custGeom>
                <a:avLst/>
                <a:gdLst>
                  <a:gd name="T0" fmla="*/ 126 w 171"/>
                  <a:gd name="T1" fmla="*/ 9 h 183"/>
                  <a:gd name="T2" fmla="*/ 137 w 171"/>
                  <a:gd name="T3" fmla="*/ 15 h 183"/>
                  <a:gd name="T4" fmla="*/ 156 w 171"/>
                  <a:gd name="T5" fmla="*/ 143 h 183"/>
                  <a:gd name="T6" fmla="*/ 154 w 171"/>
                  <a:gd name="T7" fmla="*/ 146 h 183"/>
                  <a:gd name="T8" fmla="*/ 151 w 171"/>
                  <a:gd name="T9" fmla="*/ 166 h 183"/>
                  <a:gd name="T10" fmla="*/ 144 w 171"/>
                  <a:gd name="T11" fmla="*/ 182 h 183"/>
                  <a:gd name="T12" fmla="*/ 143 w 171"/>
                  <a:gd name="T13" fmla="*/ 180 h 183"/>
                  <a:gd name="T14" fmla="*/ 132 w 171"/>
                  <a:gd name="T15" fmla="*/ 173 h 183"/>
                  <a:gd name="T16" fmla="*/ 93 w 171"/>
                  <a:gd name="T17" fmla="*/ 173 h 183"/>
                  <a:gd name="T18" fmla="*/ 81 w 171"/>
                  <a:gd name="T19" fmla="*/ 171 h 183"/>
                  <a:gd name="T20" fmla="*/ 77 w 171"/>
                  <a:gd name="T21" fmla="*/ 156 h 183"/>
                  <a:gd name="T22" fmla="*/ 84 w 171"/>
                  <a:gd name="T23" fmla="*/ 148 h 183"/>
                  <a:gd name="T24" fmla="*/ 60 w 171"/>
                  <a:gd name="T25" fmla="*/ 146 h 183"/>
                  <a:gd name="T26" fmla="*/ 23 w 171"/>
                  <a:gd name="T27" fmla="*/ 173 h 183"/>
                  <a:gd name="T28" fmla="*/ 18 w 171"/>
                  <a:gd name="T29" fmla="*/ 179 h 183"/>
                  <a:gd name="T30" fmla="*/ 18 w 171"/>
                  <a:gd name="T31" fmla="*/ 183 h 183"/>
                  <a:gd name="T32" fmla="*/ 7 w 171"/>
                  <a:gd name="T33" fmla="*/ 172 h 183"/>
                  <a:gd name="T34" fmla="*/ 3 w 171"/>
                  <a:gd name="T35" fmla="*/ 92 h 183"/>
                  <a:gd name="T36" fmla="*/ 2 w 171"/>
                  <a:gd name="T37" fmla="*/ 77 h 183"/>
                  <a:gd name="T38" fmla="*/ 4 w 171"/>
                  <a:gd name="T39" fmla="*/ 68 h 183"/>
                  <a:gd name="T40" fmla="*/ 19 w 171"/>
                  <a:gd name="T41" fmla="*/ 7 h 183"/>
                  <a:gd name="T42" fmla="*/ 20 w 171"/>
                  <a:gd name="T43" fmla="*/ 2 h 183"/>
                  <a:gd name="T44" fmla="*/ 27 w 171"/>
                  <a:gd name="T45" fmla="*/ 1 h 183"/>
                  <a:gd name="T46" fmla="*/ 45 w 171"/>
                  <a:gd name="T47" fmla="*/ 34 h 183"/>
                  <a:gd name="T48" fmla="*/ 46 w 171"/>
                  <a:gd name="T49" fmla="*/ 55 h 183"/>
                  <a:gd name="T50" fmla="*/ 54 w 171"/>
                  <a:gd name="T51" fmla="*/ 61 h 183"/>
                  <a:gd name="T52" fmla="*/ 63 w 171"/>
                  <a:gd name="T53" fmla="*/ 65 h 183"/>
                  <a:gd name="T54" fmla="*/ 74 w 171"/>
                  <a:gd name="T55" fmla="*/ 79 h 183"/>
                  <a:gd name="T56" fmla="*/ 73 w 171"/>
                  <a:gd name="T57" fmla="*/ 59 h 183"/>
                  <a:gd name="T58" fmla="*/ 89 w 171"/>
                  <a:gd name="T59" fmla="*/ 45 h 183"/>
                  <a:gd name="T60" fmla="*/ 120 w 171"/>
                  <a:gd name="T61" fmla="*/ 29 h 183"/>
                  <a:gd name="T62" fmla="*/ 117 w 171"/>
                  <a:gd name="T63" fmla="*/ 11 h 183"/>
                  <a:gd name="T64" fmla="*/ 126 w 171"/>
                  <a:gd name="T65" fmla="*/ 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1" h="183">
                    <a:moveTo>
                      <a:pt x="126" y="9"/>
                    </a:moveTo>
                    <a:cubicBezTo>
                      <a:pt x="131" y="9"/>
                      <a:pt x="134" y="12"/>
                      <a:pt x="137" y="15"/>
                    </a:cubicBezTo>
                    <a:cubicBezTo>
                      <a:pt x="161" y="55"/>
                      <a:pt x="171" y="97"/>
                      <a:pt x="156" y="143"/>
                    </a:cubicBezTo>
                    <a:cubicBezTo>
                      <a:pt x="156" y="144"/>
                      <a:pt x="155" y="145"/>
                      <a:pt x="154" y="146"/>
                    </a:cubicBezTo>
                    <a:cubicBezTo>
                      <a:pt x="150" y="152"/>
                      <a:pt x="152" y="160"/>
                      <a:pt x="151" y="166"/>
                    </a:cubicBezTo>
                    <a:cubicBezTo>
                      <a:pt x="150" y="172"/>
                      <a:pt x="151" y="179"/>
                      <a:pt x="144" y="182"/>
                    </a:cubicBezTo>
                    <a:cubicBezTo>
                      <a:pt x="144" y="181"/>
                      <a:pt x="144" y="181"/>
                      <a:pt x="143" y="180"/>
                    </a:cubicBezTo>
                    <a:cubicBezTo>
                      <a:pt x="143" y="173"/>
                      <a:pt x="138" y="172"/>
                      <a:pt x="132" y="173"/>
                    </a:cubicBezTo>
                    <a:cubicBezTo>
                      <a:pt x="119" y="173"/>
                      <a:pt x="106" y="173"/>
                      <a:pt x="93" y="173"/>
                    </a:cubicBezTo>
                    <a:cubicBezTo>
                      <a:pt x="89" y="173"/>
                      <a:pt x="85" y="172"/>
                      <a:pt x="81" y="171"/>
                    </a:cubicBezTo>
                    <a:cubicBezTo>
                      <a:pt x="72" y="168"/>
                      <a:pt x="70" y="164"/>
                      <a:pt x="77" y="156"/>
                    </a:cubicBezTo>
                    <a:cubicBezTo>
                      <a:pt x="79" y="154"/>
                      <a:pt x="83" y="152"/>
                      <a:pt x="84" y="148"/>
                    </a:cubicBezTo>
                    <a:cubicBezTo>
                      <a:pt x="72" y="150"/>
                      <a:pt x="65" y="149"/>
                      <a:pt x="60" y="146"/>
                    </a:cubicBezTo>
                    <a:cubicBezTo>
                      <a:pt x="58" y="170"/>
                      <a:pt x="43" y="175"/>
                      <a:pt x="23" y="173"/>
                    </a:cubicBezTo>
                    <a:cubicBezTo>
                      <a:pt x="18" y="172"/>
                      <a:pt x="15" y="174"/>
                      <a:pt x="18" y="179"/>
                    </a:cubicBezTo>
                    <a:cubicBezTo>
                      <a:pt x="19" y="180"/>
                      <a:pt x="19" y="181"/>
                      <a:pt x="18" y="183"/>
                    </a:cubicBezTo>
                    <a:cubicBezTo>
                      <a:pt x="11" y="183"/>
                      <a:pt x="8" y="179"/>
                      <a:pt x="7" y="172"/>
                    </a:cubicBezTo>
                    <a:cubicBezTo>
                      <a:pt x="5" y="145"/>
                      <a:pt x="3" y="119"/>
                      <a:pt x="3" y="92"/>
                    </a:cubicBezTo>
                    <a:cubicBezTo>
                      <a:pt x="3" y="87"/>
                      <a:pt x="4" y="82"/>
                      <a:pt x="2" y="77"/>
                    </a:cubicBezTo>
                    <a:cubicBezTo>
                      <a:pt x="0" y="73"/>
                      <a:pt x="2" y="70"/>
                      <a:pt x="4" y="68"/>
                    </a:cubicBezTo>
                    <a:cubicBezTo>
                      <a:pt x="19" y="50"/>
                      <a:pt x="20" y="29"/>
                      <a:pt x="19" y="7"/>
                    </a:cubicBezTo>
                    <a:cubicBezTo>
                      <a:pt x="19" y="5"/>
                      <a:pt x="19" y="3"/>
                      <a:pt x="20" y="2"/>
                    </a:cubicBezTo>
                    <a:cubicBezTo>
                      <a:pt x="22" y="0"/>
                      <a:pt x="25" y="0"/>
                      <a:pt x="27" y="1"/>
                    </a:cubicBezTo>
                    <a:cubicBezTo>
                      <a:pt x="32" y="12"/>
                      <a:pt x="37" y="24"/>
                      <a:pt x="45" y="34"/>
                    </a:cubicBezTo>
                    <a:cubicBezTo>
                      <a:pt x="50" y="40"/>
                      <a:pt x="47" y="48"/>
                      <a:pt x="46" y="55"/>
                    </a:cubicBezTo>
                    <a:cubicBezTo>
                      <a:pt x="46" y="60"/>
                      <a:pt x="45" y="67"/>
                      <a:pt x="54" y="61"/>
                    </a:cubicBezTo>
                    <a:cubicBezTo>
                      <a:pt x="59" y="57"/>
                      <a:pt x="61" y="61"/>
                      <a:pt x="63" y="65"/>
                    </a:cubicBezTo>
                    <a:cubicBezTo>
                      <a:pt x="66" y="69"/>
                      <a:pt x="68" y="75"/>
                      <a:pt x="74" y="79"/>
                    </a:cubicBezTo>
                    <a:cubicBezTo>
                      <a:pt x="74" y="72"/>
                      <a:pt x="72" y="65"/>
                      <a:pt x="73" y="59"/>
                    </a:cubicBezTo>
                    <a:cubicBezTo>
                      <a:pt x="75" y="49"/>
                      <a:pt x="80" y="45"/>
                      <a:pt x="89" y="45"/>
                    </a:cubicBezTo>
                    <a:cubicBezTo>
                      <a:pt x="102" y="45"/>
                      <a:pt x="113" y="40"/>
                      <a:pt x="120" y="29"/>
                    </a:cubicBezTo>
                    <a:cubicBezTo>
                      <a:pt x="124" y="22"/>
                      <a:pt x="125" y="16"/>
                      <a:pt x="117" y="11"/>
                    </a:cubicBezTo>
                    <a:cubicBezTo>
                      <a:pt x="119" y="6"/>
                      <a:pt x="123" y="9"/>
                      <a:pt x="126" y="9"/>
                    </a:cubicBezTo>
                    <a:close/>
                  </a:path>
                </a:pathLst>
              </a:custGeom>
              <a:solidFill>
                <a:srgbClr val="FFE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18"/>
              <p:cNvSpPr>
                <a:spLocks/>
              </p:cNvSpPr>
              <p:nvPr userDrawn="1"/>
            </p:nvSpPr>
            <p:spPr bwMode="auto">
              <a:xfrm>
                <a:off x="5607050" y="2965450"/>
                <a:ext cx="495300" cy="487363"/>
              </a:xfrm>
              <a:custGeom>
                <a:avLst/>
                <a:gdLst>
                  <a:gd name="T0" fmla="*/ 179 w 181"/>
                  <a:gd name="T1" fmla="*/ 70 h 178"/>
                  <a:gd name="T2" fmla="*/ 174 w 181"/>
                  <a:gd name="T3" fmla="*/ 116 h 178"/>
                  <a:gd name="T4" fmla="*/ 174 w 181"/>
                  <a:gd name="T5" fmla="*/ 122 h 178"/>
                  <a:gd name="T6" fmla="*/ 159 w 181"/>
                  <a:gd name="T7" fmla="*/ 155 h 178"/>
                  <a:gd name="T8" fmla="*/ 155 w 181"/>
                  <a:gd name="T9" fmla="*/ 157 h 178"/>
                  <a:gd name="T10" fmla="*/ 150 w 181"/>
                  <a:gd name="T11" fmla="*/ 162 h 178"/>
                  <a:gd name="T12" fmla="*/ 109 w 181"/>
                  <a:gd name="T13" fmla="*/ 177 h 178"/>
                  <a:gd name="T14" fmla="*/ 80 w 181"/>
                  <a:gd name="T15" fmla="*/ 172 h 178"/>
                  <a:gd name="T16" fmla="*/ 76 w 181"/>
                  <a:gd name="T17" fmla="*/ 168 h 178"/>
                  <a:gd name="T18" fmla="*/ 78 w 181"/>
                  <a:gd name="T19" fmla="*/ 160 h 178"/>
                  <a:gd name="T20" fmla="*/ 75 w 181"/>
                  <a:gd name="T21" fmla="*/ 127 h 178"/>
                  <a:gd name="T22" fmla="*/ 42 w 181"/>
                  <a:gd name="T23" fmla="*/ 121 h 178"/>
                  <a:gd name="T24" fmla="*/ 37 w 181"/>
                  <a:gd name="T25" fmla="*/ 122 h 178"/>
                  <a:gd name="T26" fmla="*/ 27 w 181"/>
                  <a:gd name="T27" fmla="*/ 119 h 178"/>
                  <a:gd name="T28" fmla="*/ 11 w 181"/>
                  <a:gd name="T29" fmla="*/ 116 h 178"/>
                  <a:gd name="T30" fmla="*/ 7 w 181"/>
                  <a:gd name="T31" fmla="*/ 72 h 178"/>
                  <a:gd name="T32" fmla="*/ 32 w 181"/>
                  <a:gd name="T33" fmla="*/ 79 h 178"/>
                  <a:gd name="T34" fmla="*/ 40 w 181"/>
                  <a:gd name="T35" fmla="*/ 91 h 178"/>
                  <a:gd name="T36" fmla="*/ 42 w 181"/>
                  <a:gd name="T37" fmla="*/ 76 h 178"/>
                  <a:gd name="T38" fmla="*/ 61 w 181"/>
                  <a:gd name="T39" fmla="*/ 39 h 178"/>
                  <a:gd name="T40" fmla="*/ 91 w 181"/>
                  <a:gd name="T41" fmla="*/ 21 h 178"/>
                  <a:gd name="T42" fmla="*/ 99 w 181"/>
                  <a:gd name="T43" fmla="*/ 20 h 178"/>
                  <a:gd name="T44" fmla="*/ 98 w 181"/>
                  <a:gd name="T45" fmla="*/ 27 h 178"/>
                  <a:gd name="T46" fmla="*/ 74 w 181"/>
                  <a:gd name="T47" fmla="*/ 50 h 178"/>
                  <a:gd name="T48" fmla="*/ 100 w 181"/>
                  <a:gd name="T49" fmla="*/ 42 h 178"/>
                  <a:gd name="T50" fmla="*/ 141 w 181"/>
                  <a:gd name="T51" fmla="*/ 8 h 178"/>
                  <a:gd name="T52" fmla="*/ 159 w 181"/>
                  <a:gd name="T53" fmla="*/ 12 h 178"/>
                  <a:gd name="T54" fmla="*/ 166 w 181"/>
                  <a:gd name="T55" fmla="*/ 32 h 178"/>
                  <a:gd name="T56" fmla="*/ 176 w 181"/>
                  <a:gd name="T57" fmla="*/ 44 h 178"/>
                  <a:gd name="T58" fmla="*/ 179 w 181"/>
                  <a:gd name="T59" fmla="*/ 50 h 178"/>
                  <a:gd name="T60" fmla="*/ 179 w 181"/>
                  <a:gd name="T61" fmla="*/ 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78">
                    <a:moveTo>
                      <a:pt x="179" y="70"/>
                    </a:moveTo>
                    <a:cubicBezTo>
                      <a:pt x="175" y="85"/>
                      <a:pt x="178" y="101"/>
                      <a:pt x="174" y="116"/>
                    </a:cubicBezTo>
                    <a:cubicBezTo>
                      <a:pt x="173" y="118"/>
                      <a:pt x="174" y="120"/>
                      <a:pt x="174" y="122"/>
                    </a:cubicBezTo>
                    <a:cubicBezTo>
                      <a:pt x="172" y="134"/>
                      <a:pt x="166" y="145"/>
                      <a:pt x="159" y="155"/>
                    </a:cubicBezTo>
                    <a:cubicBezTo>
                      <a:pt x="158" y="156"/>
                      <a:pt x="156" y="157"/>
                      <a:pt x="155" y="157"/>
                    </a:cubicBezTo>
                    <a:cubicBezTo>
                      <a:pt x="152" y="157"/>
                      <a:pt x="150" y="159"/>
                      <a:pt x="150" y="162"/>
                    </a:cubicBezTo>
                    <a:cubicBezTo>
                      <a:pt x="138" y="172"/>
                      <a:pt x="125" y="178"/>
                      <a:pt x="109" y="177"/>
                    </a:cubicBezTo>
                    <a:cubicBezTo>
                      <a:pt x="99" y="178"/>
                      <a:pt x="89" y="176"/>
                      <a:pt x="80" y="172"/>
                    </a:cubicBezTo>
                    <a:cubicBezTo>
                      <a:pt x="78" y="171"/>
                      <a:pt x="77" y="170"/>
                      <a:pt x="76" y="168"/>
                    </a:cubicBezTo>
                    <a:cubicBezTo>
                      <a:pt x="75" y="165"/>
                      <a:pt x="77" y="162"/>
                      <a:pt x="78" y="160"/>
                    </a:cubicBezTo>
                    <a:cubicBezTo>
                      <a:pt x="86" y="145"/>
                      <a:pt x="85" y="137"/>
                      <a:pt x="75" y="127"/>
                    </a:cubicBezTo>
                    <a:cubicBezTo>
                      <a:pt x="65" y="117"/>
                      <a:pt x="57" y="115"/>
                      <a:pt x="42" y="121"/>
                    </a:cubicBezTo>
                    <a:cubicBezTo>
                      <a:pt x="41" y="121"/>
                      <a:pt x="39" y="122"/>
                      <a:pt x="37" y="122"/>
                    </a:cubicBezTo>
                    <a:cubicBezTo>
                      <a:pt x="33" y="122"/>
                      <a:pt x="31" y="119"/>
                      <a:pt x="27" y="119"/>
                    </a:cubicBezTo>
                    <a:cubicBezTo>
                      <a:pt x="22" y="116"/>
                      <a:pt x="16" y="118"/>
                      <a:pt x="11" y="116"/>
                    </a:cubicBezTo>
                    <a:cubicBezTo>
                      <a:pt x="6" y="101"/>
                      <a:pt x="0" y="87"/>
                      <a:pt x="7" y="72"/>
                    </a:cubicBezTo>
                    <a:cubicBezTo>
                      <a:pt x="16" y="65"/>
                      <a:pt x="25" y="67"/>
                      <a:pt x="32" y="79"/>
                    </a:cubicBezTo>
                    <a:cubicBezTo>
                      <a:pt x="34" y="84"/>
                      <a:pt x="33" y="92"/>
                      <a:pt x="40" y="91"/>
                    </a:cubicBezTo>
                    <a:cubicBezTo>
                      <a:pt x="48" y="89"/>
                      <a:pt x="43" y="81"/>
                      <a:pt x="42" y="76"/>
                    </a:cubicBezTo>
                    <a:cubicBezTo>
                      <a:pt x="40" y="63"/>
                      <a:pt x="49" y="45"/>
                      <a:pt x="61" y="39"/>
                    </a:cubicBezTo>
                    <a:cubicBezTo>
                      <a:pt x="72" y="34"/>
                      <a:pt x="82" y="27"/>
                      <a:pt x="91" y="21"/>
                    </a:cubicBezTo>
                    <a:cubicBezTo>
                      <a:pt x="94" y="20"/>
                      <a:pt x="96" y="17"/>
                      <a:pt x="99" y="20"/>
                    </a:cubicBezTo>
                    <a:cubicBezTo>
                      <a:pt x="101" y="22"/>
                      <a:pt x="99" y="25"/>
                      <a:pt x="98" y="27"/>
                    </a:cubicBezTo>
                    <a:cubicBezTo>
                      <a:pt x="91" y="37"/>
                      <a:pt x="88" y="49"/>
                      <a:pt x="74" y="50"/>
                    </a:cubicBezTo>
                    <a:cubicBezTo>
                      <a:pt x="84" y="52"/>
                      <a:pt x="92" y="48"/>
                      <a:pt x="100" y="42"/>
                    </a:cubicBezTo>
                    <a:cubicBezTo>
                      <a:pt x="113" y="31"/>
                      <a:pt x="128" y="21"/>
                      <a:pt x="141" y="8"/>
                    </a:cubicBezTo>
                    <a:cubicBezTo>
                      <a:pt x="149" y="0"/>
                      <a:pt x="154" y="1"/>
                      <a:pt x="159" y="12"/>
                    </a:cubicBezTo>
                    <a:cubicBezTo>
                      <a:pt x="163" y="18"/>
                      <a:pt x="164" y="25"/>
                      <a:pt x="166" y="32"/>
                    </a:cubicBezTo>
                    <a:cubicBezTo>
                      <a:pt x="168" y="37"/>
                      <a:pt x="165" y="46"/>
                      <a:pt x="176" y="44"/>
                    </a:cubicBezTo>
                    <a:cubicBezTo>
                      <a:pt x="179" y="43"/>
                      <a:pt x="179" y="48"/>
                      <a:pt x="179" y="50"/>
                    </a:cubicBezTo>
                    <a:cubicBezTo>
                      <a:pt x="179" y="57"/>
                      <a:pt x="181" y="63"/>
                      <a:pt x="179" y="70"/>
                    </a:cubicBezTo>
                    <a:close/>
                  </a:path>
                </a:pathLst>
              </a:custGeom>
              <a:solidFill>
                <a:srgbClr val="FA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9"/>
              <p:cNvSpPr>
                <a:spLocks/>
              </p:cNvSpPr>
              <p:nvPr userDrawn="1"/>
            </p:nvSpPr>
            <p:spPr bwMode="auto">
              <a:xfrm>
                <a:off x="5576888" y="2844800"/>
                <a:ext cx="560388" cy="381000"/>
              </a:xfrm>
              <a:custGeom>
                <a:avLst/>
                <a:gdLst>
                  <a:gd name="T0" fmla="*/ 190 w 205"/>
                  <a:gd name="T1" fmla="*/ 114 h 139"/>
                  <a:gd name="T2" fmla="*/ 188 w 205"/>
                  <a:gd name="T3" fmla="*/ 102 h 139"/>
                  <a:gd name="T4" fmla="*/ 188 w 205"/>
                  <a:gd name="T5" fmla="*/ 88 h 139"/>
                  <a:gd name="T6" fmla="*/ 175 w 205"/>
                  <a:gd name="T7" fmla="*/ 83 h 139"/>
                  <a:gd name="T8" fmla="*/ 166 w 205"/>
                  <a:gd name="T9" fmla="*/ 52 h 139"/>
                  <a:gd name="T10" fmla="*/ 158 w 205"/>
                  <a:gd name="T11" fmla="*/ 51 h 139"/>
                  <a:gd name="T12" fmla="*/ 104 w 205"/>
                  <a:gd name="T13" fmla="*/ 96 h 139"/>
                  <a:gd name="T14" fmla="*/ 95 w 205"/>
                  <a:gd name="T15" fmla="*/ 98 h 139"/>
                  <a:gd name="T16" fmla="*/ 77 w 205"/>
                  <a:gd name="T17" fmla="*/ 100 h 139"/>
                  <a:gd name="T18" fmla="*/ 89 w 205"/>
                  <a:gd name="T19" fmla="*/ 90 h 139"/>
                  <a:gd name="T20" fmla="*/ 101 w 205"/>
                  <a:gd name="T21" fmla="*/ 79 h 139"/>
                  <a:gd name="T22" fmla="*/ 109 w 205"/>
                  <a:gd name="T23" fmla="*/ 65 h 139"/>
                  <a:gd name="T24" fmla="*/ 65 w 205"/>
                  <a:gd name="T25" fmla="*/ 92 h 139"/>
                  <a:gd name="T26" fmla="*/ 57 w 205"/>
                  <a:gd name="T27" fmla="*/ 126 h 139"/>
                  <a:gd name="T28" fmla="*/ 48 w 205"/>
                  <a:gd name="T29" fmla="*/ 139 h 139"/>
                  <a:gd name="T30" fmla="*/ 42 w 205"/>
                  <a:gd name="T31" fmla="*/ 132 h 139"/>
                  <a:gd name="T32" fmla="*/ 18 w 205"/>
                  <a:gd name="T33" fmla="*/ 116 h 139"/>
                  <a:gd name="T34" fmla="*/ 49 w 205"/>
                  <a:gd name="T35" fmla="*/ 18 h 139"/>
                  <a:gd name="T36" fmla="*/ 130 w 205"/>
                  <a:gd name="T37" fmla="*/ 8 h 139"/>
                  <a:gd name="T38" fmla="*/ 160 w 205"/>
                  <a:gd name="T39" fmla="*/ 17 h 139"/>
                  <a:gd name="T40" fmla="*/ 185 w 205"/>
                  <a:gd name="T41" fmla="*/ 34 h 139"/>
                  <a:gd name="T42" fmla="*/ 202 w 205"/>
                  <a:gd name="T43" fmla="*/ 97 h 139"/>
                  <a:gd name="T44" fmla="*/ 190 w 205"/>
                  <a:gd name="T45" fmla="*/ 1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5" h="139">
                    <a:moveTo>
                      <a:pt x="190" y="114"/>
                    </a:moveTo>
                    <a:cubicBezTo>
                      <a:pt x="187" y="110"/>
                      <a:pt x="188" y="106"/>
                      <a:pt x="188" y="102"/>
                    </a:cubicBezTo>
                    <a:cubicBezTo>
                      <a:pt x="188" y="98"/>
                      <a:pt x="188" y="94"/>
                      <a:pt x="188" y="88"/>
                    </a:cubicBezTo>
                    <a:cubicBezTo>
                      <a:pt x="178" y="97"/>
                      <a:pt x="176" y="92"/>
                      <a:pt x="175" y="83"/>
                    </a:cubicBezTo>
                    <a:cubicBezTo>
                      <a:pt x="174" y="73"/>
                      <a:pt x="171" y="62"/>
                      <a:pt x="166" y="52"/>
                    </a:cubicBezTo>
                    <a:cubicBezTo>
                      <a:pt x="163" y="48"/>
                      <a:pt x="162" y="47"/>
                      <a:pt x="158" y="51"/>
                    </a:cubicBezTo>
                    <a:cubicBezTo>
                      <a:pt x="142" y="68"/>
                      <a:pt x="121" y="80"/>
                      <a:pt x="104" y="96"/>
                    </a:cubicBezTo>
                    <a:cubicBezTo>
                      <a:pt x="102" y="98"/>
                      <a:pt x="99" y="98"/>
                      <a:pt x="95" y="98"/>
                    </a:cubicBezTo>
                    <a:cubicBezTo>
                      <a:pt x="90" y="97"/>
                      <a:pt x="84" y="97"/>
                      <a:pt x="77" y="100"/>
                    </a:cubicBezTo>
                    <a:cubicBezTo>
                      <a:pt x="80" y="93"/>
                      <a:pt x="85" y="91"/>
                      <a:pt x="89" y="90"/>
                    </a:cubicBezTo>
                    <a:cubicBezTo>
                      <a:pt x="96" y="89"/>
                      <a:pt x="97" y="83"/>
                      <a:pt x="101" y="79"/>
                    </a:cubicBezTo>
                    <a:cubicBezTo>
                      <a:pt x="104" y="75"/>
                      <a:pt x="106" y="70"/>
                      <a:pt x="109" y="65"/>
                    </a:cubicBezTo>
                    <a:cubicBezTo>
                      <a:pt x="94" y="74"/>
                      <a:pt x="78" y="81"/>
                      <a:pt x="65" y="92"/>
                    </a:cubicBezTo>
                    <a:cubicBezTo>
                      <a:pt x="57" y="98"/>
                      <a:pt x="53" y="113"/>
                      <a:pt x="57" y="126"/>
                    </a:cubicBezTo>
                    <a:cubicBezTo>
                      <a:pt x="59" y="133"/>
                      <a:pt x="60" y="139"/>
                      <a:pt x="48" y="139"/>
                    </a:cubicBezTo>
                    <a:cubicBezTo>
                      <a:pt x="40" y="139"/>
                      <a:pt x="43" y="135"/>
                      <a:pt x="42" y="132"/>
                    </a:cubicBezTo>
                    <a:cubicBezTo>
                      <a:pt x="38" y="116"/>
                      <a:pt x="31" y="112"/>
                      <a:pt x="18" y="116"/>
                    </a:cubicBezTo>
                    <a:cubicBezTo>
                      <a:pt x="0" y="81"/>
                      <a:pt x="12" y="41"/>
                      <a:pt x="49" y="18"/>
                    </a:cubicBezTo>
                    <a:cubicBezTo>
                      <a:pt x="75" y="3"/>
                      <a:pt x="102" y="0"/>
                      <a:pt x="130" y="8"/>
                    </a:cubicBezTo>
                    <a:cubicBezTo>
                      <a:pt x="140" y="11"/>
                      <a:pt x="150" y="15"/>
                      <a:pt x="160" y="17"/>
                    </a:cubicBezTo>
                    <a:cubicBezTo>
                      <a:pt x="171" y="19"/>
                      <a:pt x="179" y="26"/>
                      <a:pt x="185" y="34"/>
                    </a:cubicBezTo>
                    <a:cubicBezTo>
                      <a:pt x="200" y="53"/>
                      <a:pt x="205" y="74"/>
                      <a:pt x="202" y="97"/>
                    </a:cubicBezTo>
                    <a:cubicBezTo>
                      <a:pt x="201" y="104"/>
                      <a:pt x="200" y="112"/>
                      <a:pt x="190" y="1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20"/>
              <p:cNvSpPr>
                <a:spLocks/>
              </p:cNvSpPr>
              <p:nvPr userDrawn="1"/>
            </p:nvSpPr>
            <p:spPr bwMode="auto">
              <a:xfrm>
                <a:off x="7131050" y="3332163"/>
                <a:ext cx="417513" cy="603250"/>
              </a:xfrm>
              <a:custGeom>
                <a:avLst/>
                <a:gdLst>
                  <a:gd name="T0" fmla="*/ 147 w 152"/>
                  <a:gd name="T1" fmla="*/ 62 h 220"/>
                  <a:gd name="T2" fmla="*/ 128 w 152"/>
                  <a:gd name="T3" fmla="*/ 137 h 220"/>
                  <a:gd name="T4" fmla="*/ 75 w 152"/>
                  <a:gd name="T5" fmla="*/ 198 h 220"/>
                  <a:gd name="T6" fmla="*/ 51 w 152"/>
                  <a:gd name="T7" fmla="*/ 216 h 220"/>
                  <a:gd name="T8" fmla="*/ 29 w 152"/>
                  <a:gd name="T9" fmla="*/ 207 h 220"/>
                  <a:gd name="T10" fmla="*/ 15 w 152"/>
                  <a:gd name="T11" fmla="*/ 150 h 220"/>
                  <a:gd name="T12" fmla="*/ 1 w 152"/>
                  <a:gd name="T13" fmla="*/ 31 h 220"/>
                  <a:gd name="T14" fmla="*/ 1 w 152"/>
                  <a:gd name="T15" fmla="*/ 17 h 220"/>
                  <a:gd name="T16" fmla="*/ 9 w 152"/>
                  <a:gd name="T17" fmla="*/ 26 h 220"/>
                  <a:gd name="T18" fmla="*/ 10 w 152"/>
                  <a:gd name="T19" fmla="*/ 6 h 220"/>
                  <a:gd name="T20" fmla="*/ 19 w 152"/>
                  <a:gd name="T21" fmla="*/ 21 h 220"/>
                  <a:gd name="T22" fmla="*/ 20 w 152"/>
                  <a:gd name="T23" fmla="*/ 0 h 220"/>
                  <a:gd name="T24" fmla="*/ 29 w 152"/>
                  <a:gd name="T25" fmla="*/ 26 h 220"/>
                  <a:gd name="T26" fmla="*/ 34 w 152"/>
                  <a:gd name="T27" fmla="*/ 7 h 220"/>
                  <a:gd name="T28" fmla="*/ 38 w 152"/>
                  <a:gd name="T29" fmla="*/ 32 h 220"/>
                  <a:gd name="T30" fmla="*/ 40 w 152"/>
                  <a:gd name="T31" fmla="*/ 39 h 220"/>
                  <a:gd name="T32" fmla="*/ 45 w 152"/>
                  <a:gd name="T33" fmla="*/ 33 h 220"/>
                  <a:gd name="T34" fmla="*/ 51 w 152"/>
                  <a:gd name="T35" fmla="*/ 28 h 220"/>
                  <a:gd name="T36" fmla="*/ 54 w 152"/>
                  <a:gd name="T37" fmla="*/ 36 h 220"/>
                  <a:gd name="T38" fmla="*/ 50 w 152"/>
                  <a:gd name="T39" fmla="*/ 50 h 220"/>
                  <a:gd name="T40" fmla="*/ 46 w 152"/>
                  <a:gd name="T41" fmla="*/ 100 h 220"/>
                  <a:gd name="T42" fmla="*/ 61 w 152"/>
                  <a:gd name="T43" fmla="*/ 151 h 220"/>
                  <a:gd name="T44" fmla="*/ 114 w 152"/>
                  <a:gd name="T45" fmla="*/ 78 h 220"/>
                  <a:gd name="T46" fmla="*/ 135 w 152"/>
                  <a:gd name="T47" fmla="*/ 62 h 220"/>
                  <a:gd name="T48" fmla="*/ 147 w 152"/>
                  <a:gd name="T49" fmla="*/ 6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220">
                    <a:moveTo>
                      <a:pt x="147" y="62"/>
                    </a:moveTo>
                    <a:cubicBezTo>
                      <a:pt x="152" y="90"/>
                      <a:pt x="146" y="115"/>
                      <a:pt x="128" y="137"/>
                    </a:cubicBezTo>
                    <a:cubicBezTo>
                      <a:pt x="111" y="158"/>
                      <a:pt x="95" y="180"/>
                      <a:pt x="75" y="198"/>
                    </a:cubicBezTo>
                    <a:cubicBezTo>
                      <a:pt x="68" y="205"/>
                      <a:pt x="60" y="212"/>
                      <a:pt x="51" y="216"/>
                    </a:cubicBezTo>
                    <a:cubicBezTo>
                      <a:pt x="41" y="220"/>
                      <a:pt x="34" y="218"/>
                      <a:pt x="29" y="207"/>
                    </a:cubicBezTo>
                    <a:cubicBezTo>
                      <a:pt x="21" y="189"/>
                      <a:pt x="18" y="169"/>
                      <a:pt x="15" y="150"/>
                    </a:cubicBezTo>
                    <a:cubicBezTo>
                      <a:pt x="10" y="110"/>
                      <a:pt x="6" y="71"/>
                      <a:pt x="1" y="31"/>
                    </a:cubicBezTo>
                    <a:cubicBezTo>
                      <a:pt x="1" y="26"/>
                      <a:pt x="0" y="22"/>
                      <a:pt x="1" y="17"/>
                    </a:cubicBezTo>
                    <a:cubicBezTo>
                      <a:pt x="8" y="17"/>
                      <a:pt x="5" y="24"/>
                      <a:pt x="9" y="26"/>
                    </a:cubicBezTo>
                    <a:cubicBezTo>
                      <a:pt x="11" y="19"/>
                      <a:pt x="5" y="13"/>
                      <a:pt x="10" y="6"/>
                    </a:cubicBezTo>
                    <a:cubicBezTo>
                      <a:pt x="17" y="9"/>
                      <a:pt x="14" y="17"/>
                      <a:pt x="19" y="21"/>
                    </a:cubicBezTo>
                    <a:cubicBezTo>
                      <a:pt x="21" y="14"/>
                      <a:pt x="16" y="7"/>
                      <a:pt x="20" y="0"/>
                    </a:cubicBezTo>
                    <a:cubicBezTo>
                      <a:pt x="25" y="5"/>
                      <a:pt x="25" y="5"/>
                      <a:pt x="29" y="26"/>
                    </a:cubicBezTo>
                    <a:cubicBezTo>
                      <a:pt x="32" y="20"/>
                      <a:pt x="28" y="12"/>
                      <a:pt x="34" y="7"/>
                    </a:cubicBezTo>
                    <a:cubicBezTo>
                      <a:pt x="40" y="15"/>
                      <a:pt x="37" y="24"/>
                      <a:pt x="38" y="32"/>
                    </a:cubicBezTo>
                    <a:cubicBezTo>
                      <a:pt x="38" y="34"/>
                      <a:pt x="36" y="38"/>
                      <a:pt x="40" y="39"/>
                    </a:cubicBezTo>
                    <a:cubicBezTo>
                      <a:pt x="43" y="39"/>
                      <a:pt x="44" y="35"/>
                      <a:pt x="45" y="33"/>
                    </a:cubicBezTo>
                    <a:cubicBezTo>
                      <a:pt x="46" y="31"/>
                      <a:pt x="47" y="27"/>
                      <a:pt x="51" y="28"/>
                    </a:cubicBezTo>
                    <a:cubicBezTo>
                      <a:pt x="55" y="29"/>
                      <a:pt x="54" y="33"/>
                      <a:pt x="54" y="36"/>
                    </a:cubicBezTo>
                    <a:cubicBezTo>
                      <a:pt x="53" y="41"/>
                      <a:pt x="51" y="45"/>
                      <a:pt x="50" y="50"/>
                    </a:cubicBezTo>
                    <a:cubicBezTo>
                      <a:pt x="42" y="66"/>
                      <a:pt x="39" y="82"/>
                      <a:pt x="46" y="100"/>
                    </a:cubicBezTo>
                    <a:cubicBezTo>
                      <a:pt x="52" y="116"/>
                      <a:pt x="56" y="132"/>
                      <a:pt x="61" y="151"/>
                    </a:cubicBezTo>
                    <a:cubicBezTo>
                      <a:pt x="78" y="124"/>
                      <a:pt x="95" y="100"/>
                      <a:pt x="114" y="78"/>
                    </a:cubicBezTo>
                    <a:cubicBezTo>
                      <a:pt x="119" y="71"/>
                      <a:pt x="127" y="66"/>
                      <a:pt x="135" y="62"/>
                    </a:cubicBezTo>
                    <a:cubicBezTo>
                      <a:pt x="139" y="60"/>
                      <a:pt x="143" y="58"/>
                      <a:pt x="147" y="62"/>
                    </a:cubicBezTo>
                    <a:close/>
                  </a:path>
                </a:pathLst>
              </a:custGeom>
              <a:solidFill>
                <a:srgbClr val="B26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21"/>
              <p:cNvSpPr>
                <a:spLocks/>
              </p:cNvSpPr>
              <p:nvPr userDrawn="1"/>
            </p:nvSpPr>
            <p:spPr bwMode="auto">
              <a:xfrm>
                <a:off x="6611938" y="3008313"/>
                <a:ext cx="369888" cy="312738"/>
              </a:xfrm>
              <a:custGeom>
                <a:avLst/>
                <a:gdLst>
                  <a:gd name="T0" fmla="*/ 135 w 135"/>
                  <a:gd name="T1" fmla="*/ 61 h 114"/>
                  <a:gd name="T2" fmla="*/ 130 w 135"/>
                  <a:gd name="T3" fmla="*/ 102 h 114"/>
                  <a:gd name="T4" fmla="*/ 107 w 135"/>
                  <a:gd name="T5" fmla="*/ 111 h 114"/>
                  <a:gd name="T6" fmla="*/ 94 w 135"/>
                  <a:gd name="T7" fmla="*/ 107 h 114"/>
                  <a:gd name="T8" fmla="*/ 84 w 135"/>
                  <a:gd name="T9" fmla="*/ 98 h 114"/>
                  <a:gd name="T10" fmla="*/ 83 w 135"/>
                  <a:gd name="T11" fmla="*/ 99 h 114"/>
                  <a:gd name="T12" fmla="*/ 43 w 135"/>
                  <a:gd name="T13" fmla="*/ 110 h 114"/>
                  <a:gd name="T14" fmla="*/ 13 w 135"/>
                  <a:gd name="T15" fmla="*/ 102 h 114"/>
                  <a:gd name="T16" fmla="*/ 3 w 135"/>
                  <a:gd name="T17" fmla="*/ 75 h 114"/>
                  <a:gd name="T18" fmla="*/ 12 w 135"/>
                  <a:gd name="T19" fmla="*/ 17 h 114"/>
                  <a:gd name="T20" fmla="*/ 48 w 135"/>
                  <a:gd name="T21" fmla="*/ 4 h 114"/>
                  <a:gd name="T22" fmla="*/ 110 w 135"/>
                  <a:gd name="T23" fmla="*/ 6 h 114"/>
                  <a:gd name="T24" fmla="*/ 131 w 135"/>
                  <a:gd name="T25" fmla="*/ 19 h 114"/>
                  <a:gd name="T26" fmla="*/ 132 w 135"/>
                  <a:gd name="T27" fmla="*/ 39 h 114"/>
                  <a:gd name="T28" fmla="*/ 120 w 135"/>
                  <a:gd name="T29" fmla="*/ 44 h 114"/>
                  <a:gd name="T30" fmla="*/ 103 w 135"/>
                  <a:gd name="T31" fmla="*/ 42 h 114"/>
                  <a:gd name="T32" fmla="*/ 126 w 135"/>
                  <a:gd name="T33" fmla="*/ 51 h 114"/>
                  <a:gd name="T34" fmla="*/ 135 w 135"/>
                  <a:gd name="T35" fmla="*/ 6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14">
                    <a:moveTo>
                      <a:pt x="135" y="61"/>
                    </a:moveTo>
                    <a:cubicBezTo>
                      <a:pt x="134" y="75"/>
                      <a:pt x="132" y="89"/>
                      <a:pt x="130" y="102"/>
                    </a:cubicBezTo>
                    <a:cubicBezTo>
                      <a:pt x="124" y="111"/>
                      <a:pt x="117" y="114"/>
                      <a:pt x="107" y="111"/>
                    </a:cubicBezTo>
                    <a:cubicBezTo>
                      <a:pt x="102" y="109"/>
                      <a:pt x="98" y="108"/>
                      <a:pt x="94" y="107"/>
                    </a:cubicBezTo>
                    <a:cubicBezTo>
                      <a:pt x="91" y="104"/>
                      <a:pt x="81" y="109"/>
                      <a:pt x="84" y="98"/>
                    </a:cubicBezTo>
                    <a:cubicBezTo>
                      <a:pt x="84" y="97"/>
                      <a:pt x="83" y="98"/>
                      <a:pt x="83" y="99"/>
                    </a:cubicBezTo>
                    <a:cubicBezTo>
                      <a:pt x="71" y="107"/>
                      <a:pt x="56" y="105"/>
                      <a:pt x="43" y="110"/>
                    </a:cubicBezTo>
                    <a:cubicBezTo>
                      <a:pt x="32" y="112"/>
                      <a:pt x="22" y="109"/>
                      <a:pt x="13" y="102"/>
                    </a:cubicBezTo>
                    <a:cubicBezTo>
                      <a:pt x="4" y="95"/>
                      <a:pt x="0" y="87"/>
                      <a:pt x="3" y="75"/>
                    </a:cubicBezTo>
                    <a:cubicBezTo>
                      <a:pt x="6" y="56"/>
                      <a:pt x="9" y="36"/>
                      <a:pt x="12" y="17"/>
                    </a:cubicBezTo>
                    <a:cubicBezTo>
                      <a:pt x="22" y="6"/>
                      <a:pt x="35" y="6"/>
                      <a:pt x="48" y="4"/>
                    </a:cubicBezTo>
                    <a:cubicBezTo>
                      <a:pt x="68" y="0"/>
                      <a:pt x="89" y="0"/>
                      <a:pt x="110" y="6"/>
                    </a:cubicBezTo>
                    <a:cubicBezTo>
                      <a:pt x="118" y="8"/>
                      <a:pt x="126" y="11"/>
                      <a:pt x="131" y="19"/>
                    </a:cubicBezTo>
                    <a:cubicBezTo>
                      <a:pt x="134" y="25"/>
                      <a:pt x="134" y="32"/>
                      <a:pt x="132" y="39"/>
                    </a:cubicBezTo>
                    <a:cubicBezTo>
                      <a:pt x="129" y="44"/>
                      <a:pt x="125" y="46"/>
                      <a:pt x="120" y="44"/>
                    </a:cubicBezTo>
                    <a:cubicBezTo>
                      <a:pt x="115" y="43"/>
                      <a:pt x="111" y="39"/>
                      <a:pt x="103" y="42"/>
                    </a:cubicBezTo>
                    <a:cubicBezTo>
                      <a:pt x="110" y="48"/>
                      <a:pt x="119" y="48"/>
                      <a:pt x="126" y="51"/>
                    </a:cubicBezTo>
                    <a:cubicBezTo>
                      <a:pt x="130" y="54"/>
                      <a:pt x="134" y="56"/>
                      <a:pt x="135" y="61"/>
                    </a:cubicBezTo>
                    <a:close/>
                  </a:path>
                </a:pathLst>
              </a:custGeom>
              <a:solidFill>
                <a:srgbClr val="FAC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22"/>
              <p:cNvSpPr>
                <a:spLocks/>
              </p:cNvSpPr>
              <p:nvPr userDrawn="1"/>
            </p:nvSpPr>
            <p:spPr bwMode="auto">
              <a:xfrm>
                <a:off x="7851775" y="3536950"/>
                <a:ext cx="263525" cy="862013"/>
              </a:xfrm>
              <a:custGeom>
                <a:avLst/>
                <a:gdLst>
                  <a:gd name="T0" fmla="*/ 17 w 96"/>
                  <a:gd name="T1" fmla="*/ 131 h 314"/>
                  <a:gd name="T2" fmla="*/ 23 w 96"/>
                  <a:gd name="T3" fmla="*/ 90 h 314"/>
                  <a:gd name="T4" fmla="*/ 16 w 96"/>
                  <a:gd name="T5" fmla="*/ 43 h 314"/>
                  <a:gd name="T6" fmla="*/ 0 w 96"/>
                  <a:gd name="T7" fmla="*/ 0 h 314"/>
                  <a:gd name="T8" fmla="*/ 15 w 96"/>
                  <a:gd name="T9" fmla="*/ 11 h 314"/>
                  <a:gd name="T10" fmla="*/ 96 w 96"/>
                  <a:gd name="T11" fmla="*/ 306 h 314"/>
                  <a:gd name="T12" fmla="*/ 63 w 96"/>
                  <a:gd name="T13" fmla="*/ 310 h 314"/>
                  <a:gd name="T14" fmla="*/ 17 w 96"/>
                  <a:gd name="T15" fmla="*/ 13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14">
                    <a:moveTo>
                      <a:pt x="17" y="131"/>
                    </a:moveTo>
                    <a:cubicBezTo>
                      <a:pt x="16" y="117"/>
                      <a:pt x="20" y="104"/>
                      <a:pt x="23" y="90"/>
                    </a:cubicBezTo>
                    <a:cubicBezTo>
                      <a:pt x="25" y="73"/>
                      <a:pt x="21" y="58"/>
                      <a:pt x="16" y="43"/>
                    </a:cubicBezTo>
                    <a:cubicBezTo>
                      <a:pt x="11" y="29"/>
                      <a:pt x="5" y="14"/>
                      <a:pt x="0" y="0"/>
                    </a:cubicBezTo>
                    <a:cubicBezTo>
                      <a:pt x="5" y="4"/>
                      <a:pt x="10" y="8"/>
                      <a:pt x="15" y="11"/>
                    </a:cubicBezTo>
                    <a:cubicBezTo>
                      <a:pt x="64" y="103"/>
                      <a:pt x="85" y="203"/>
                      <a:pt x="96" y="306"/>
                    </a:cubicBezTo>
                    <a:cubicBezTo>
                      <a:pt x="86" y="314"/>
                      <a:pt x="75" y="314"/>
                      <a:pt x="63" y="310"/>
                    </a:cubicBezTo>
                    <a:cubicBezTo>
                      <a:pt x="51" y="250"/>
                      <a:pt x="39" y="189"/>
                      <a:pt x="17" y="131"/>
                    </a:cubicBezTo>
                    <a:close/>
                  </a:path>
                </a:pathLst>
              </a:custGeom>
              <a:solidFill>
                <a:srgbClr val="B36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23"/>
              <p:cNvSpPr>
                <a:spLocks/>
              </p:cNvSpPr>
              <p:nvPr userDrawn="1"/>
            </p:nvSpPr>
            <p:spPr bwMode="auto">
              <a:xfrm>
                <a:off x="6296025" y="3148013"/>
                <a:ext cx="298450" cy="490538"/>
              </a:xfrm>
              <a:custGeom>
                <a:avLst/>
                <a:gdLst>
                  <a:gd name="T0" fmla="*/ 99 w 109"/>
                  <a:gd name="T1" fmla="*/ 119 h 179"/>
                  <a:gd name="T2" fmla="*/ 105 w 109"/>
                  <a:gd name="T3" fmla="*/ 142 h 179"/>
                  <a:gd name="T4" fmla="*/ 100 w 109"/>
                  <a:gd name="T5" fmla="*/ 171 h 179"/>
                  <a:gd name="T6" fmla="*/ 70 w 109"/>
                  <a:gd name="T7" fmla="*/ 173 h 179"/>
                  <a:gd name="T8" fmla="*/ 28 w 109"/>
                  <a:gd name="T9" fmla="*/ 116 h 179"/>
                  <a:gd name="T10" fmla="*/ 2 w 109"/>
                  <a:gd name="T11" fmla="*/ 15 h 179"/>
                  <a:gd name="T12" fmla="*/ 4 w 109"/>
                  <a:gd name="T13" fmla="*/ 8 h 179"/>
                  <a:gd name="T14" fmla="*/ 43 w 109"/>
                  <a:gd name="T15" fmla="*/ 0 h 179"/>
                  <a:gd name="T16" fmla="*/ 49 w 109"/>
                  <a:gd name="T17" fmla="*/ 3 h 179"/>
                  <a:gd name="T18" fmla="*/ 53 w 109"/>
                  <a:gd name="T19" fmla="*/ 10 h 179"/>
                  <a:gd name="T20" fmla="*/ 60 w 109"/>
                  <a:gd name="T21" fmla="*/ 30 h 179"/>
                  <a:gd name="T22" fmla="*/ 96 w 109"/>
                  <a:gd name="T23" fmla="*/ 110 h 179"/>
                  <a:gd name="T24" fmla="*/ 99 w 109"/>
                  <a:gd name="T25" fmla="*/ 1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79">
                    <a:moveTo>
                      <a:pt x="99" y="119"/>
                    </a:moveTo>
                    <a:cubicBezTo>
                      <a:pt x="99" y="127"/>
                      <a:pt x="104" y="134"/>
                      <a:pt x="105" y="142"/>
                    </a:cubicBezTo>
                    <a:cubicBezTo>
                      <a:pt x="107" y="153"/>
                      <a:pt x="109" y="163"/>
                      <a:pt x="100" y="171"/>
                    </a:cubicBezTo>
                    <a:cubicBezTo>
                      <a:pt x="91" y="179"/>
                      <a:pt x="80" y="177"/>
                      <a:pt x="70" y="173"/>
                    </a:cubicBezTo>
                    <a:cubicBezTo>
                      <a:pt x="50" y="159"/>
                      <a:pt x="38" y="138"/>
                      <a:pt x="28" y="116"/>
                    </a:cubicBezTo>
                    <a:cubicBezTo>
                      <a:pt x="14" y="84"/>
                      <a:pt x="5" y="50"/>
                      <a:pt x="2" y="15"/>
                    </a:cubicBezTo>
                    <a:cubicBezTo>
                      <a:pt x="0" y="12"/>
                      <a:pt x="1" y="9"/>
                      <a:pt x="4" y="8"/>
                    </a:cubicBezTo>
                    <a:cubicBezTo>
                      <a:pt x="18" y="7"/>
                      <a:pt x="30" y="1"/>
                      <a:pt x="43" y="0"/>
                    </a:cubicBezTo>
                    <a:cubicBezTo>
                      <a:pt x="45" y="0"/>
                      <a:pt x="47" y="2"/>
                      <a:pt x="49" y="3"/>
                    </a:cubicBezTo>
                    <a:cubicBezTo>
                      <a:pt x="49" y="6"/>
                      <a:pt x="50" y="8"/>
                      <a:pt x="53" y="10"/>
                    </a:cubicBezTo>
                    <a:cubicBezTo>
                      <a:pt x="57" y="16"/>
                      <a:pt x="57" y="24"/>
                      <a:pt x="60" y="30"/>
                    </a:cubicBezTo>
                    <a:cubicBezTo>
                      <a:pt x="68" y="59"/>
                      <a:pt x="80" y="86"/>
                      <a:pt x="96" y="110"/>
                    </a:cubicBezTo>
                    <a:cubicBezTo>
                      <a:pt x="98" y="113"/>
                      <a:pt x="100" y="116"/>
                      <a:pt x="99" y="119"/>
                    </a:cubicBezTo>
                    <a:close/>
                  </a:path>
                </a:pathLst>
              </a:custGeom>
              <a:solidFill>
                <a:srgbClr val="42B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24"/>
              <p:cNvSpPr>
                <a:spLocks/>
              </p:cNvSpPr>
              <p:nvPr userDrawn="1"/>
            </p:nvSpPr>
            <p:spPr bwMode="auto">
              <a:xfrm>
                <a:off x="6532563" y="3052763"/>
                <a:ext cx="468313" cy="419100"/>
              </a:xfrm>
              <a:custGeom>
                <a:avLst/>
                <a:gdLst>
                  <a:gd name="T0" fmla="*/ 123 w 171"/>
                  <a:gd name="T1" fmla="*/ 88 h 153"/>
                  <a:gd name="T2" fmla="*/ 130 w 171"/>
                  <a:gd name="T3" fmla="*/ 90 h 153"/>
                  <a:gd name="T4" fmla="*/ 159 w 171"/>
                  <a:gd name="T5" fmla="*/ 86 h 153"/>
                  <a:gd name="T6" fmla="*/ 120 w 171"/>
                  <a:gd name="T7" fmla="*/ 147 h 153"/>
                  <a:gd name="T8" fmla="*/ 58 w 171"/>
                  <a:gd name="T9" fmla="*/ 143 h 153"/>
                  <a:gd name="T10" fmla="*/ 8 w 171"/>
                  <a:gd name="T11" fmla="*/ 100 h 153"/>
                  <a:gd name="T12" fmla="*/ 9 w 171"/>
                  <a:gd name="T13" fmla="*/ 85 h 153"/>
                  <a:gd name="T14" fmla="*/ 0 w 171"/>
                  <a:gd name="T15" fmla="*/ 34 h 153"/>
                  <a:gd name="T16" fmla="*/ 4 w 171"/>
                  <a:gd name="T17" fmla="*/ 25 h 153"/>
                  <a:gd name="T18" fmla="*/ 35 w 171"/>
                  <a:gd name="T19" fmla="*/ 2 h 153"/>
                  <a:gd name="T20" fmla="*/ 42 w 171"/>
                  <a:gd name="T21" fmla="*/ 2 h 153"/>
                  <a:gd name="T22" fmla="*/ 36 w 171"/>
                  <a:gd name="T23" fmla="*/ 55 h 153"/>
                  <a:gd name="T24" fmla="*/ 63 w 171"/>
                  <a:gd name="T25" fmla="*/ 91 h 153"/>
                  <a:gd name="T26" fmla="*/ 74 w 171"/>
                  <a:gd name="T27" fmla="*/ 91 h 153"/>
                  <a:gd name="T28" fmla="*/ 88 w 171"/>
                  <a:gd name="T29" fmla="*/ 103 h 153"/>
                  <a:gd name="T30" fmla="*/ 109 w 171"/>
                  <a:gd name="T31" fmla="*/ 106 h 153"/>
                  <a:gd name="T32" fmla="*/ 118 w 171"/>
                  <a:gd name="T33" fmla="*/ 94 h 153"/>
                  <a:gd name="T34" fmla="*/ 123 w 171"/>
                  <a:gd name="T35" fmla="*/ 8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1" h="153">
                    <a:moveTo>
                      <a:pt x="123" y="88"/>
                    </a:moveTo>
                    <a:cubicBezTo>
                      <a:pt x="125" y="89"/>
                      <a:pt x="128" y="89"/>
                      <a:pt x="130" y="90"/>
                    </a:cubicBezTo>
                    <a:cubicBezTo>
                      <a:pt x="140" y="95"/>
                      <a:pt x="150" y="93"/>
                      <a:pt x="159" y="86"/>
                    </a:cubicBezTo>
                    <a:cubicBezTo>
                      <a:pt x="171" y="111"/>
                      <a:pt x="153" y="147"/>
                      <a:pt x="120" y="147"/>
                    </a:cubicBezTo>
                    <a:cubicBezTo>
                      <a:pt x="99" y="149"/>
                      <a:pt x="78" y="153"/>
                      <a:pt x="58" y="143"/>
                    </a:cubicBezTo>
                    <a:cubicBezTo>
                      <a:pt x="35" y="136"/>
                      <a:pt x="17" y="124"/>
                      <a:pt x="8" y="100"/>
                    </a:cubicBezTo>
                    <a:cubicBezTo>
                      <a:pt x="8" y="95"/>
                      <a:pt x="7" y="90"/>
                      <a:pt x="9" y="85"/>
                    </a:cubicBezTo>
                    <a:cubicBezTo>
                      <a:pt x="15" y="66"/>
                      <a:pt x="13" y="50"/>
                      <a:pt x="0" y="34"/>
                    </a:cubicBezTo>
                    <a:cubicBezTo>
                      <a:pt x="0" y="30"/>
                      <a:pt x="2" y="27"/>
                      <a:pt x="4" y="25"/>
                    </a:cubicBezTo>
                    <a:cubicBezTo>
                      <a:pt x="13" y="16"/>
                      <a:pt x="23" y="8"/>
                      <a:pt x="35" y="2"/>
                    </a:cubicBezTo>
                    <a:cubicBezTo>
                      <a:pt x="37" y="1"/>
                      <a:pt x="40" y="0"/>
                      <a:pt x="42" y="2"/>
                    </a:cubicBezTo>
                    <a:cubicBezTo>
                      <a:pt x="46" y="21"/>
                      <a:pt x="38" y="38"/>
                      <a:pt x="36" y="55"/>
                    </a:cubicBezTo>
                    <a:cubicBezTo>
                      <a:pt x="34" y="76"/>
                      <a:pt x="42" y="89"/>
                      <a:pt x="63" y="91"/>
                    </a:cubicBezTo>
                    <a:cubicBezTo>
                      <a:pt x="67" y="91"/>
                      <a:pt x="70" y="91"/>
                      <a:pt x="74" y="91"/>
                    </a:cubicBezTo>
                    <a:cubicBezTo>
                      <a:pt x="85" y="88"/>
                      <a:pt x="82" y="100"/>
                      <a:pt x="88" y="103"/>
                    </a:cubicBezTo>
                    <a:cubicBezTo>
                      <a:pt x="95" y="107"/>
                      <a:pt x="102" y="109"/>
                      <a:pt x="109" y="106"/>
                    </a:cubicBezTo>
                    <a:cubicBezTo>
                      <a:pt x="115" y="104"/>
                      <a:pt x="117" y="100"/>
                      <a:pt x="118" y="94"/>
                    </a:cubicBezTo>
                    <a:cubicBezTo>
                      <a:pt x="119" y="91"/>
                      <a:pt x="118" y="88"/>
                      <a:pt x="123" y="88"/>
                    </a:cubicBezTo>
                    <a:close/>
                  </a:path>
                </a:pathLst>
              </a:custGeom>
              <a:solidFill>
                <a:srgbClr val="FAB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25"/>
              <p:cNvSpPr>
                <a:spLocks/>
              </p:cNvSpPr>
              <p:nvPr userDrawn="1"/>
            </p:nvSpPr>
            <p:spPr bwMode="auto">
              <a:xfrm>
                <a:off x="7254875" y="2874963"/>
                <a:ext cx="411163" cy="676275"/>
              </a:xfrm>
              <a:custGeom>
                <a:avLst/>
                <a:gdLst>
                  <a:gd name="T0" fmla="*/ 102 w 150"/>
                  <a:gd name="T1" fmla="*/ 229 h 247"/>
                  <a:gd name="T2" fmla="*/ 70 w 150"/>
                  <a:gd name="T3" fmla="*/ 246 h 247"/>
                  <a:gd name="T4" fmla="*/ 46 w 150"/>
                  <a:gd name="T5" fmla="*/ 242 h 247"/>
                  <a:gd name="T6" fmla="*/ 4 w 150"/>
                  <a:gd name="T7" fmla="*/ 217 h 247"/>
                  <a:gd name="T8" fmla="*/ 6 w 150"/>
                  <a:gd name="T9" fmla="*/ 196 h 247"/>
                  <a:gd name="T10" fmla="*/ 0 w 150"/>
                  <a:gd name="T11" fmla="*/ 200 h 247"/>
                  <a:gd name="T12" fmla="*/ 22 w 150"/>
                  <a:gd name="T13" fmla="*/ 165 h 247"/>
                  <a:gd name="T14" fmla="*/ 30 w 150"/>
                  <a:gd name="T15" fmla="*/ 139 h 247"/>
                  <a:gd name="T16" fmla="*/ 32 w 150"/>
                  <a:gd name="T17" fmla="*/ 108 h 247"/>
                  <a:gd name="T18" fmla="*/ 38 w 150"/>
                  <a:gd name="T19" fmla="*/ 99 h 247"/>
                  <a:gd name="T20" fmla="*/ 57 w 150"/>
                  <a:gd name="T21" fmla="*/ 61 h 247"/>
                  <a:gd name="T22" fmla="*/ 103 w 150"/>
                  <a:gd name="T23" fmla="*/ 1 h 247"/>
                  <a:gd name="T24" fmla="*/ 107 w 150"/>
                  <a:gd name="T25" fmla="*/ 3 h 247"/>
                  <a:gd name="T26" fmla="*/ 95 w 150"/>
                  <a:gd name="T27" fmla="*/ 15 h 247"/>
                  <a:gd name="T28" fmla="*/ 76 w 150"/>
                  <a:gd name="T29" fmla="*/ 82 h 247"/>
                  <a:gd name="T30" fmla="*/ 81 w 150"/>
                  <a:gd name="T31" fmla="*/ 103 h 247"/>
                  <a:gd name="T32" fmla="*/ 77 w 150"/>
                  <a:gd name="T33" fmla="*/ 139 h 247"/>
                  <a:gd name="T34" fmla="*/ 78 w 150"/>
                  <a:gd name="T35" fmla="*/ 144 h 247"/>
                  <a:gd name="T36" fmla="*/ 92 w 150"/>
                  <a:gd name="T37" fmla="*/ 150 h 247"/>
                  <a:gd name="T38" fmla="*/ 101 w 150"/>
                  <a:gd name="T39" fmla="*/ 164 h 247"/>
                  <a:gd name="T40" fmla="*/ 132 w 150"/>
                  <a:gd name="T41" fmla="*/ 195 h 247"/>
                  <a:gd name="T42" fmla="*/ 145 w 150"/>
                  <a:gd name="T43" fmla="*/ 228 h 247"/>
                  <a:gd name="T44" fmla="*/ 136 w 150"/>
                  <a:gd name="T45" fmla="*/ 233 h 247"/>
                  <a:gd name="T46" fmla="*/ 116 w 150"/>
                  <a:gd name="T47" fmla="*/ 232 h 247"/>
                  <a:gd name="T48" fmla="*/ 109 w 150"/>
                  <a:gd name="T49" fmla="*/ 230 h 247"/>
                  <a:gd name="T50" fmla="*/ 102 w 150"/>
                  <a:gd name="T51" fmla="*/ 22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0" h="247">
                    <a:moveTo>
                      <a:pt x="102" y="229"/>
                    </a:moveTo>
                    <a:cubicBezTo>
                      <a:pt x="88" y="229"/>
                      <a:pt x="80" y="240"/>
                      <a:pt x="70" y="246"/>
                    </a:cubicBezTo>
                    <a:cubicBezTo>
                      <a:pt x="63" y="240"/>
                      <a:pt x="56" y="240"/>
                      <a:pt x="46" y="242"/>
                    </a:cubicBezTo>
                    <a:cubicBezTo>
                      <a:pt x="29" y="247"/>
                      <a:pt x="5" y="233"/>
                      <a:pt x="4" y="217"/>
                    </a:cubicBezTo>
                    <a:cubicBezTo>
                      <a:pt x="0" y="210"/>
                      <a:pt x="8" y="204"/>
                      <a:pt x="6" y="196"/>
                    </a:cubicBezTo>
                    <a:cubicBezTo>
                      <a:pt x="4" y="197"/>
                      <a:pt x="2" y="199"/>
                      <a:pt x="0" y="200"/>
                    </a:cubicBezTo>
                    <a:cubicBezTo>
                      <a:pt x="0" y="184"/>
                      <a:pt x="7" y="172"/>
                      <a:pt x="22" y="165"/>
                    </a:cubicBezTo>
                    <a:cubicBezTo>
                      <a:pt x="34" y="159"/>
                      <a:pt x="37" y="151"/>
                      <a:pt x="30" y="139"/>
                    </a:cubicBezTo>
                    <a:cubicBezTo>
                      <a:pt x="24" y="128"/>
                      <a:pt x="25" y="118"/>
                      <a:pt x="32" y="108"/>
                    </a:cubicBezTo>
                    <a:cubicBezTo>
                      <a:pt x="34" y="105"/>
                      <a:pt x="36" y="101"/>
                      <a:pt x="38" y="99"/>
                    </a:cubicBezTo>
                    <a:cubicBezTo>
                      <a:pt x="50" y="89"/>
                      <a:pt x="55" y="78"/>
                      <a:pt x="57" y="61"/>
                    </a:cubicBezTo>
                    <a:cubicBezTo>
                      <a:pt x="59" y="33"/>
                      <a:pt x="77" y="12"/>
                      <a:pt x="103" y="1"/>
                    </a:cubicBezTo>
                    <a:cubicBezTo>
                      <a:pt x="106" y="0"/>
                      <a:pt x="107" y="1"/>
                      <a:pt x="107" y="3"/>
                    </a:cubicBezTo>
                    <a:cubicBezTo>
                      <a:pt x="105" y="9"/>
                      <a:pt x="99" y="11"/>
                      <a:pt x="95" y="15"/>
                    </a:cubicBezTo>
                    <a:cubicBezTo>
                      <a:pt x="78" y="34"/>
                      <a:pt x="69" y="55"/>
                      <a:pt x="76" y="82"/>
                    </a:cubicBezTo>
                    <a:cubicBezTo>
                      <a:pt x="78" y="88"/>
                      <a:pt x="81" y="95"/>
                      <a:pt x="81" y="103"/>
                    </a:cubicBezTo>
                    <a:cubicBezTo>
                      <a:pt x="69" y="114"/>
                      <a:pt x="72" y="126"/>
                      <a:pt x="77" y="139"/>
                    </a:cubicBezTo>
                    <a:cubicBezTo>
                      <a:pt x="77" y="140"/>
                      <a:pt x="78" y="142"/>
                      <a:pt x="78" y="144"/>
                    </a:cubicBezTo>
                    <a:cubicBezTo>
                      <a:pt x="79" y="155"/>
                      <a:pt x="87" y="150"/>
                      <a:pt x="92" y="150"/>
                    </a:cubicBezTo>
                    <a:cubicBezTo>
                      <a:pt x="98" y="153"/>
                      <a:pt x="99" y="159"/>
                      <a:pt x="101" y="164"/>
                    </a:cubicBezTo>
                    <a:cubicBezTo>
                      <a:pt x="108" y="178"/>
                      <a:pt x="117" y="189"/>
                      <a:pt x="132" y="195"/>
                    </a:cubicBezTo>
                    <a:cubicBezTo>
                      <a:pt x="145" y="200"/>
                      <a:pt x="150" y="214"/>
                      <a:pt x="145" y="228"/>
                    </a:cubicBezTo>
                    <a:cubicBezTo>
                      <a:pt x="143" y="233"/>
                      <a:pt x="140" y="233"/>
                      <a:pt x="136" y="233"/>
                    </a:cubicBezTo>
                    <a:cubicBezTo>
                      <a:pt x="129" y="232"/>
                      <a:pt x="123" y="232"/>
                      <a:pt x="116" y="232"/>
                    </a:cubicBezTo>
                    <a:cubicBezTo>
                      <a:pt x="114" y="232"/>
                      <a:pt x="111" y="231"/>
                      <a:pt x="109" y="230"/>
                    </a:cubicBezTo>
                    <a:cubicBezTo>
                      <a:pt x="106" y="229"/>
                      <a:pt x="104" y="229"/>
                      <a:pt x="102" y="229"/>
                    </a:cubicBezTo>
                    <a:close/>
                  </a:path>
                </a:pathLst>
              </a:custGeom>
              <a:solidFill>
                <a:srgbClr val="2D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26"/>
              <p:cNvSpPr>
                <a:spLocks/>
              </p:cNvSpPr>
              <p:nvPr userDrawn="1"/>
            </p:nvSpPr>
            <p:spPr bwMode="auto">
              <a:xfrm>
                <a:off x="6503988" y="2867025"/>
                <a:ext cx="501650" cy="280988"/>
              </a:xfrm>
              <a:custGeom>
                <a:avLst/>
                <a:gdLst>
                  <a:gd name="T0" fmla="*/ 52 w 183"/>
                  <a:gd name="T1" fmla="*/ 70 h 103"/>
                  <a:gd name="T2" fmla="*/ 12 w 183"/>
                  <a:gd name="T3" fmla="*/ 101 h 103"/>
                  <a:gd name="T4" fmla="*/ 4 w 183"/>
                  <a:gd name="T5" fmla="*/ 102 h 103"/>
                  <a:gd name="T6" fmla="*/ 4 w 183"/>
                  <a:gd name="T7" fmla="*/ 89 h 103"/>
                  <a:gd name="T8" fmla="*/ 5 w 183"/>
                  <a:gd name="T9" fmla="*/ 56 h 103"/>
                  <a:gd name="T10" fmla="*/ 65 w 183"/>
                  <a:gd name="T11" fmla="*/ 2 h 103"/>
                  <a:gd name="T12" fmla="*/ 132 w 183"/>
                  <a:gd name="T13" fmla="*/ 10 h 103"/>
                  <a:gd name="T14" fmla="*/ 182 w 183"/>
                  <a:gd name="T15" fmla="*/ 77 h 103"/>
                  <a:gd name="T16" fmla="*/ 183 w 183"/>
                  <a:gd name="T17" fmla="*/ 81 h 103"/>
                  <a:gd name="T18" fmla="*/ 172 w 183"/>
                  <a:gd name="T19" fmla="*/ 76 h 103"/>
                  <a:gd name="T20" fmla="*/ 169 w 183"/>
                  <a:gd name="T21" fmla="*/ 73 h 103"/>
                  <a:gd name="T22" fmla="*/ 90 w 183"/>
                  <a:gd name="T23" fmla="*/ 58 h 103"/>
                  <a:gd name="T24" fmla="*/ 52 w 183"/>
                  <a:gd name="T25" fmla="*/ 7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03">
                    <a:moveTo>
                      <a:pt x="52" y="70"/>
                    </a:moveTo>
                    <a:cubicBezTo>
                      <a:pt x="36" y="77"/>
                      <a:pt x="23" y="87"/>
                      <a:pt x="12" y="101"/>
                    </a:cubicBezTo>
                    <a:cubicBezTo>
                      <a:pt x="9" y="103"/>
                      <a:pt x="7" y="103"/>
                      <a:pt x="4" y="102"/>
                    </a:cubicBezTo>
                    <a:cubicBezTo>
                      <a:pt x="0" y="97"/>
                      <a:pt x="2" y="93"/>
                      <a:pt x="4" y="89"/>
                    </a:cubicBezTo>
                    <a:cubicBezTo>
                      <a:pt x="4" y="78"/>
                      <a:pt x="3" y="67"/>
                      <a:pt x="5" y="56"/>
                    </a:cubicBezTo>
                    <a:cubicBezTo>
                      <a:pt x="12" y="22"/>
                      <a:pt x="31" y="5"/>
                      <a:pt x="65" y="2"/>
                    </a:cubicBezTo>
                    <a:cubicBezTo>
                      <a:pt x="88" y="0"/>
                      <a:pt x="110" y="2"/>
                      <a:pt x="132" y="10"/>
                    </a:cubicBezTo>
                    <a:cubicBezTo>
                      <a:pt x="163" y="21"/>
                      <a:pt x="178" y="45"/>
                      <a:pt x="182" y="77"/>
                    </a:cubicBezTo>
                    <a:cubicBezTo>
                      <a:pt x="182" y="78"/>
                      <a:pt x="182" y="80"/>
                      <a:pt x="183" y="81"/>
                    </a:cubicBezTo>
                    <a:cubicBezTo>
                      <a:pt x="177" y="85"/>
                      <a:pt x="175" y="79"/>
                      <a:pt x="172" y="76"/>
                    </a:cubicBezTo>
                    <a:cubicBezTo>
                      <a:pt x="171" y="75"/>
                      <a:pt x="171" y="73"/>
                      <a:pt x="169" y="73"/>
                    </a:cubicBezTo>
                    <a:cubicBezTo>
                      <a:pt x="145" y="54"/>
                      <a:pt x="118" y="55"/>
                      <a:pt x="90" y="58"/>
                    </a:cubicBezTo>
                    <a:cubicBezTo>
                      <a:pt x="77" y="60"/>
                      <a:pt x="64" y="63"/>
                      <a:pt x="52" y="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27"/>
              <p:cNvSpPr>
                <a:spLocks/>
              </p:cNvSpPr>
              <p:nvPr userDrawn="1"/>
            </p:nvSpPr>
            <p:spPr bwMode="auto">
              <a:xfrm>
                <a:off x="8070850" y="3546475"/>
                <a:ext cx="331788" cy="525463"/>
              </a:xfrm>
              <a:custGeom>
                <a:avLst/>
                <a:gdLst>
                  <a:gd name="T0" fmla="*/ 69 w 121"/>
                  <a:gd name="T1" fmla="*/ 103 h 192"/>
                  <a:gd name="T2" fmla="*/ 77 w 121"/>
                  <a:gd name="T3" fmla="*/ 123 h 192"/>
                  <a:gd name="T4" fmla="*/ 81 w 121"/>
                  <a:gd name="T5" fmla="*/ 121 h 192"/>
                  <a:gd name="T6" fmla="*/ 121 w 121"/>
                  <a:gd name="T7" fmla="*/ 141 h 192"/>
                  <a:gd name="T8" fmla="*/ 100 w 121"/>
                  <a:gd name="T9" fmla="*/ 180 h 192"/>
                  <a:gd name="T10" fmla="*/ 99 w 121"/>
                  <a:gd name="T11" fmla="*/ 181 h 192"/>
                  <a:gd name="T12" fmla="*/ 58 w 121"/>
                  <a:gd name="T13" fmla="*/ 175 h 192"/>
                  <a:gd name="T14" fmla="*/ 44 w 121"/>
                  <a:gd name="T15" fmla="*/ 147 h 192"/>
                  <a:gd name="T16" fmla="*/ 4 w 121"/>
                  <a:gd name="T17" fmla="*/ 40 h 192"/>
                  <a:gd name="T18" fmla="*/ 4 w 121"/>
                  <a:gd name="T19" fmla="*/ 20 h 192"/>
                  <a:gd name="T20" fmla="*/ 3 w 121"/>
                  <a:gd name="T21" fmla="*/ 13 h 192"/>
                  <a:gd name="T22" fmla="*/ 4 w 121"/>
                  <a:gd name="T23" fmla="*/ 8 h 192"/>
                  <a:gd name="T24" fmla="*/ 14 w 121"/>
                  <a:gd name="T25" fmla="*/ 16 h 192"/>
                  <a:gd name="T26" fmla="*/ 14 w 121"/>
                  <a:gd name="T27" fmla="*/ 0 h 192"/>
                  <a:gd name="T28" fmla="*/ 25 w 121"/>
                  <a:gd name="T29" fmla="*/ 16 h 192"/>
                  <a:gd name="T30" fmla="*/ 26 w 121"/>
                  <a:gd name="T31" fmla="*/ 4 h 192"/>
                  <a:gd name="T32" fmla="*/ 35 w 121"/>
                  <a:gd name="T33" fmla="*/ 20 h 192"/>
                  <a:gd name="T34" fmla="*/ 40 w 121"/>
                  <a:gd name="T35" fmla="*/ 31 h 192"/>
                  <a:gd name="T36" fmla="*/ 49 w 121"/>
                  <a:gd name="T37" fmla="*/ 22 h 192"/>
                  <a:gd name="T38" fmla="*/ 48 w 121"/>
                  <a:gd name="T39" fmla="*/ 56 h 192"/>
                  <a:gd name="T40" fmla="*/ 69 w 121"/>
                  <a:gd name="T41" fmla="*/ 10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" h="192">
                    <a:moveTo>
                      <a:pt x="69" y="103"/>
                    </a:moveTo>
                    <a:cubicBezTo>
                      <a:pt x="69" y="111"/>
                      <a:pt x="73" y="117"/>
                      <a:pt x="77" y="123"/>
                    </a:cubicBezTo>
                    <a:cubicBezTo>
                      <a:pt x="79" y="127"/>
                      <a:pt x="80" y="122"/>
                      <a:pt x="81" y="121"/>
                    </a:cubicBezTo>
                    <a:cubicBezTo>
                      <a:pt x="95" y="125"/>
                      <a:pt x="111" y="128"/>
                      <a:pt x="121" y="141"/>
                    </a:cubicBezTo>
                    <a:cubicBezTo>
                      <a:pt x="119" y="157"/>
                      <a:pt x="109" y="168"/>
                      <a:pt x="100" y="180"/>
                    </a:cubicBezTo>
                    <a:cubicBezTo>
                      <a:pt x="99" y="180"/>
                      <a:pt x="99" y="180"/>
                      <a:pt x="99" y="181"/>
                    </a:cubicBezTo>
                    <a:cubicBezTo>
                      <a:pt x="76" y="192"/>
                      <a:pt x="76" y="192"/>
                      <a:pt x="58" y="175"/>
                    </a:cubicBezTo>
                    <a:cubicBezTo>
                      <a:pt x="50" y="167"/>
                      <a:pt x="45" y="158"/>
                      <a:pt x="44" y="147"/>
                    </a:cubicBezTo>
                    <a:cubicBezTo>
                      <a:pt x="30" y="111"/>
                      <a:pt x="17" y="75"/>
                      <a:pt x="4" y="40"/>
                    </a:cubicBezTo>
                    <a:cubicBezTo>
                      <a:pt x="0" y="31"/>
                      <a:pt x="0" y="31"/>
                      <a:pt x="4" y="20"/>
                    </a:cubicBezTo>
                    <a:cubicBezTo>
                      <a:pt x="5" y="18"/>
                      <a:pt x="3" y="15"/>
                      <a:pt x="3" y="13"/>
                    </a:cubicBezTo>
                    <a:cubicBezTo>
                      <a:pt x="3" y="11"/>
                      <a:pt x="2" y="9"/>
                      <a:pt x="4" y="8"/>
                    </a:cubicBezTo>
                    <a:cubicBezTo>
                      <a:pt x="9" y="9"/>
                      <a:pt x="8" y="16"/>
                      <a:pt x="14" y="16"/>
                    </a:cubicBezTo>
                    <a:cubicBezTo>
                      <a:pt x="16" y="11"/>
                      <a:pt x="9" y="6"/>
                      <a:pt x="14" y="0"/>
                    </a:cubicBezTo>
                    <a:cubicBezTo>
                      <a:pt x="21" y="3"/>
                      <a:pt x="19" y="13"/>
                      <a:pt x="25" y="16"/>
                    </a:cubicBezTo>
                    <a:cubicBezTo>
                      <a:pt x="30" y="13"/>
                      <a:pt x="23" y="8"/>
                      <a:pt x="26" y="4"/>
                    </a:cubicBezTo>
                    <a:cubicBezTo>
                      <a:pt x="34" y="7"/>
                      <a:pt x="33" y="15"/>
                      <a:pt x="35" y="20"/>
                    </a:cubicBezTo>
                    <a:cubicBezTo>
                      <a:pt x="37" y="24"/>
                      <a:pt x="35" y="30"/>
                      <a:pt x="40" y="31"/>
                    </a:cubicBezTo>
                    <a:cubicBezTo>
                      <a:pt x="45" y="32"/>
                      <a:pt x="42" y="24"/>
                      <a:pt x="49" y="22"/>
                    </a:cubicBezTo>
                    <a:cubicBezTo>
                      <a:pt x="49" y="34"/>
                      <a:pt x="50" y="45"/>
                      <a:pt x="48" y="56"/>
                    </a:cubicBezTo>
                    <a:cubicBezTo>
                      <a:pt x="47" y="76"/>
                      <a:pt x="58" y="89"/>
                      <a:pt x="69" y="103"/>
                    </a:cubicBezTo>
                    <a:close/>
                  </a:path>
                </a:pathLst>
              </a:custGeom>
              <a:solidFill>
                <a:srgbClr val="FAC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28"/>
              <p:cNvSpPr>
                <a:spLocks/>
              </p:cNvSpPr>
              <p:nvPr userDrawn="1"/>
            </p:nvSpPr>
            <p:spPr bwMode="auto">
              <a:xfrm>
                <a:off x="8791575" y="3978275"/>
                <a:ext cx="149225" cy="647700"/>
              </a:xfrm>
              <a:custGeom>
                <a:avLst/>
                <a:gdLst>
                  <a:gd name="T0" fmla="*/ 12 w 55"/>
                  <a:gd name="T1" fmla="*/ 57 h 236"/>
                  <a:gd name="T2" fmla="*/ 12 w 55"/>
                  <a:gd name="T3" fmla="*/ 6 h 236"/>
                  <a:gd name="T4" fmla="*/ 55 w 55"/>
                  <a:gd name="T5" fmla="*/ 2 h 236"/>
                  <a:gd name="T6" fmla="*/ 55 w 55"/>
                  <a:gd name="T7" fmla="*/ 22 h 236"/>
                  <a:gd name="T8" fmla="*/ 48 w 55"/>
                  <a:gd name="T9" fmla="*/ 121 h 236"/>
                  <a:gd name="T10" fmla="*/ 50 w 55"/>
                  <a:gd name="T11" fmla="*/ 144 h 236"/>
                  <a:gd name="T12" fmla="*/ 43 w 55"/>
                  <a:gd name="T13" fmla="*/ 159 h 236"/>
                  <a:gd name="T14" fmla="*/ 39 w 55"/>
                  <a:gd name="T15" fmla="*/ 209 h 236"/>
                  <a:gd name="T16" fmla="*/ 36 w 55"/>
                  <a:gd name="T17" fmla="*/ 225 h 236"/>
                  <a:gd name="T18" fmla="*/ 25 w 55"/>
                  <a:gd name="T19" fmla="*/ 234 h 236"/>
                  <a:gd name="T20" fmla="*/ 7 w 55"/>
                  <a:gd name="T21" fmla="*/ 223 h 236"/>
                  <a:gd name="T22" fmla="*/ 5 w 55"/>
                  <a:gd name="T23" fmla="*/ 186 h 236"/>
                  <a:gd name="T24" fmla="*/ 13 w 55"/>
                  <a:gd name="T25" fmla="*/ 127 h 236"/>
                  <a:gd name="T26" fmla="*/ 15 w 55"/>
                  <a:gd name="T27" fmla="*/ 71 h 236"/>
                  <a:gd name="T28" fmla="*/ 14 w 55"/>
                  <a:gd name="T29" fmla="*/ 59 h 236"/>
                  <a:gd name="T30" fmla="*/ 12 w 55"/>
                  <a:gd name="T31" fmla="*/ 5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36">
                    <a:moveTo>
                      <a:pt x="12" y="57"/>
                    </a:moveTo>
                    <a:cubicBezTo>
                      <a:pt x="16" y="40"/>
                      <a:pt x="15" y="23"/>
                      <a:pt x="12" y="6"/>
                    </a:cubicBezTo>
                    <a:cubicBezTo>
                      <a:pt x="26" y="0"/>
                      <a:pt x="40" y="1"/>
                      <a:pt x="55" y="2"/>
                    </a:cubicBezTo>
                    <a:cubicBezTo>
                      <a:pt x="55" y="9"/>
                      <a:pt x="55" y="16"/>
                      <a:pt x="55" y="22"/>
                    </a:cubicBezTo>
                    <a:cubicBezTo>
                      <a:pt x="54" y="56"/>
                      <a:pt x="54" y="89"/>
                      <a:pt x="48" y="121"/>
                    </a:cubicBezTo>
                    <a:cubicBezTo>
                      <a:pt x="47" y="129"/>
                      <a:pt x="48" y="137"/>
                      <a:pt x="50" y="144"/>
                    </a:cubicBezTo>
                    <a:cubicBezTo>
                      <a:pt x="43" y="146"/>
                      <a:pt x="46" y="154"/>
                      <a:pt x="43" y="159"/>
                    </a:cubicBezTo>
                    <a:cubicBezTo>
                      <a:pt x="37" y="175"/>
                      <a:pt x="40" y="192"/>
                      <a:pt x="39" y="209"/>
                    </a:cubicBezTo>
                    <a:cubicBezTo>
                      <a:pt x="39" y="214"/>
                      <a:pt x="39" y="220"/>
                      <a:pt x="36" y="225"/>
                    </a:cubicBezTo>
                    <a:cubicBezTo>
                      <a:pt x="34" y="230"/>
                      <a:pt x="31" y="236"/>
                      <a:pt x="25" y="234"/>
                    </a:cubicBezTo>
                    <a:cubicBezTo>
                      <a:pt x="18" y="233"/>
                      <a:pt x="11" y="232"/>
                      <a:pt x="7" y="223"/>
                    </a:cubicBezTo>
                    <a:cubicBezTo>
                      <a:pt x="2" y="210"/>
                      <a:pt x="0" y="199"/>
                      <a:pt x="5" y="186"/>
                    </a:cubicBezTo>
                    <a:cubicBezTo>
                      <a:pt x="13" y="167"/>
                      <a:pt x="13" y="147"/>
                      <a:pt x="13" y="127"/>
                    </a:cubicBezTo>
                    <a:cubicBezTo>
                      <a:pt x="12" y="108"/>
                      <a:pt x="16" y="90"/>
                      <a:pt x="15" y="71"/>
                    </a:cubicBezTo>
                    <a:cubicBezTo>
                      <a:pt x="15" y="67"/>
                      <a:pt x="17" y="63"/>
                      <a:pt x="14" y="59"/>
                    </a:cubicBezTo>
                    <a:cubicBezTo>
                      <a:pt x="13" y="58"/>
                      <a:pt x="13" y="58"/>
                      <a:pt x="12" y="57"/>
                    </a:cubicBezTo>
                    <a:close/>
                  </a:path>
                </a:pathLst>
              </a:custGeom>
              <a:solidFill>
                <a:srgbClr val="FA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29"/>
              <p:cNvSpPr>
                <a:spLocks/>
              </p:cNvSpPr>
              <p:nvPr userDrawn="1"/>
            </p:nvSpPr>
            <p:spPr bwMode="auto">
              <a:xfrm>
                <a:off x="7027863" y="4037013"/>
                <a:ext cx="215900" cy="581025"/>
              </a:xfrm>
              <a:custGeom>
                <a:avLst/>
                <a:gdLst>
                  <a:gd name="T0" fmla="*/ 34 w 79"/>
                  <a:gd name="T1" fmla="*/ 4 h 212"/>
                  <a:gd name="T2" fmla="*/ 53 w 79"/>
                  <a:gd name="T3" fmla="*/ 56 h 212"/>
                  <a:gd name="T4" fmla="*/ 69 w 79"/>
                  <a:gd name="T5" fmla="*/ 128 h 212"/>
                  <a:gd name="T6" fmla="*/ 78 w 79"/>
                  <a:gd name="T7" fmla="*/ 188 h 212"/>
                  <a:gd name="T8" fmla="*/ 72 w 79"/>
                  <a:gd name="T9" fmla="*/ 194 h 212"/>
                  <a:gd name="T10" fmla="*/ 70 w 79"/>
                  <a:gd name="T11" fmla="*/ 197 h 212"/>
                  <a:gd name="T12" fmla="*/ 66 w 79"/>
                  <a:gd name="T13" fmla="*/ 207 h 212"/>
                  <a:gd name="T14" fmla="*/ 61 w 79"/>
                  <a:gd name="T15" fmla="*/ 196 h 212"/>
                  <a:gd name="T16" fmla="*/ 59 w 79"/>
                  <a:gd name="T17" fmla="*/ 197 h 212"/>
                  <a:gd name="T18" fmla="*/ 51 w 79"/>
                  <a:gd name="T19" fmla="*/ 211 h 212"/>
                  <a:gd name="T20" fmla="*/ 48 w 79"/>
                  <a:gd name="T21" fmla="*/ 193 h 212"/>
                  <a:gd name="T22" fmla="*/ 38 w 79"/>
                  <a:gd name="T23" fmla="*/ 207 h 212"/>
                  <a:gd name="T24" fmla="*/ 37 w 79"/>
                  <a:gd name="T25" fmla="*/ 170 h 212"/>
                  <a:gd name="T26" fmla="*/ 23 w 79"/>
                  <a:gd name="T27" fmla="*/ 183 h 212"/>
                  <a:gd name="T28" fmla="*/ 33 w 79"/>
                  <a:gd name="T29" fmla="*/ 134 h 212"/>
                  <a:gd name="T30" fmla="*/ 32 w 79"/>
                  <a:gd name="T31" fmla="*/ 118 h 212"/>
                  <a:gd name="T32" fmla="*/ 0 w 79"/>
                  <a:gd name="T33" fmla="*/ 15 h 212"/>
                  <a:gd name="T34" fmla="*/ 34 w 79"/>
                  <a:gd name="T35" fmla="*/ 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212">
                    <a:moveTo>
                      <a:pt x="34" y="4"/>
                    </a:moveTo>
                    <a:cubicBezTo>
                      <a:pt x="44" y="20"/>
                      <a:pt x="47" y="39"/>
                      <a:pt x="53" y="56"/>
                    </a:cubicBezTo>
                    <a:cubicBezTo>
                      <a:pt x="61" y="79"/>
                      <a:pt x="63" y="104"/>
                      <a:pt x="69" y="128"/>
                    </a:cubicBezTo>
                    <a:cubicBezTo>
                      <a:pt x="74" y="148"/>
                      <a:pt x="79" y="168"/>
                      <a:pt x="78" y="188"/>
                    </a:cubicBezTo>
                    <a:cubicBezTo>
                      <a:pt x="77" y="192"/>
                      <a:pt x="78" y="192"/>
                      <a:pt x="72" y="194"/>
                    </a:cubicBezTo>
                    <a:cubicBezTo>
                      <a:pt x="69" y="194"/>
                      <a:pt x="71" y="196"/>
                      <a:pt x="70" y="197"/>
                    </a:cubicBezTo>
                    <a:cubicBezTo>
                      <a:pt x="70" y="201"/>
                      <a:pt x="69" y="204"/>
                      <a:pt x="66" y="207"/>
                    </a:cubicBezTo>
                    <a:cubicBezTo>
                      <a:pt x="61" y="205"/>
                      <a:pt x="64" y="199"/>
                      <a:pt x="61" y="196"/>
                    </a:cubicBezTo>
                    <a:cubicBezTo>
                      <a:pt x="60" y="195"/>
                      <a:pt x="59" y="195"/>
                      <a:pt x="59" y="197"/>
                    </a:cubicBezTo>
                    <a:cubicBezTo>
                      <a:pt x="57" y="202"/>
                      <a:pt x="57" y="212"/>
                      <a:pt x="51" y="211"/>
                    </a:cubicBezTo>
                    <a:cubicBezTo>
                      <a:pt x="45" y="209"/>
                      <a:pt x="50" y="199"/>
                      <a:pt x="48" y="193"/>
                    </a:cubicBezTo>
                    <a:cubicBezTo>
                      <a:pt x="44" y="197"/>
                      <a:pt x="44" y="204"/>
                      <a:pt x="38" y="207"/>
                    </a:cubicBezTo>
                    <a:cubicBezTo>
                      <a:pt x="32" y="195"/>
                      <a:pt x="43" y="183"/>
                      <a:pt x="37" y="170"/>
                    </a:cubicBezTo>
                    <a:cubicBezTo>
                      <a:pt x="33" y="174"/>
                      <a:pt x="29" y="178"/>
                      <a:pt x="23" y="183"/>
                    </a:cubicBezTo>
                    <a:cubicBezTo>
                      <a:pt x="28" y="165"/>
                      <a:pt x="32" y="150"/>
                      <a:pt x="33" y="134"/>
                    </a:cubicBezTo>
                    <a:cubicBezTo>
                      <a:pt x="33" y="129"/>
                      <a:pt x="33" y="124"/>
                      <a:pt x="32" y="118"/>
                    </a:cubicBezTo>
                    <a:cubicBezTo>
                      <a:pt x="25" y="83"/>
                      <a:pt x="13" y="48"/>
                      <a:pt x="0" y="15"/>
                    </a:cubicBezTo>
                    <a:cubicBezTo>
                      <a:pt x="10" y="4"/>
                      <a:pt x="23" y="0"/>
                      <a:pt x="34" y="4"/>
                    </a:cubicBezTo>
                    <a:close/>
                  </a:path>
                </a:pathLst>
              </a:custGeom>
              <a:solidFill>
                <a:srgbClr val="FAC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31"/>
              <p:cNvSpPr>
                <a:spLocks/>
              </p:cNvSpPr>
              <p:nvPr userDrawn="1"/>
            </p:nvSpPr>
            <p:spPr bwMode="auto">
              <a:xfrm>
                <a:off x="5510213" y="3630613"/>
                <a:ext cx="728663" cy="200025"/>
              </a:xfrm>
              <a:custGeom>
                <a:avLst/>
                <a:gdLst>
                  <a:gd name="T0" fmla="*/ 0 w 266"/>
                  <a:gd name="T1" fmla="*/ 21 h 73"/>
                  <a:gd name="T2" fmla="*/ 12 w 266"/>
                  <a:gd name="T3" fmla="*/ 1 h 73"/>
                  <a:gd name="T4" fmla="*/ 28 w 266"/>
                  <a:gd name="T5" fmla="*/ 7 h 73"/>
                  <a:gd name="T6" fmla="*/ 231 w 266"/>
                  <a:gd name="T7" fmla="*/ 5 h 73"/>
                  <a:gd name="T8" fmla="*/ 243 w 266"/>
                  <a:gd name="T9" fmla="*/ 1 h 73"/>
                  <a:gd name="T10" fmla="*/ 265 w 266"/>
                  <a:gd name="T11" fmla="*/ 21 h 73"/>
                  <a:gd name="T12" fmla="*/ 260 w 266"/>
                  <a:gd name="T13" fmla="*/ 28 h 73"/>
                  <a:gd name="T14" fmla="*/ 223 w 266"/>
                  <a:gd name="T15" fmla="*/ 47 h 73"/>
                  <a:gd name="T16" fmla="*/ 216 w 266"/>
                  <a:gd name="T17" fmla="*/ 47 h 73"/>
                  <a:gd name="T18" fmla="*/ 200 w 266"/>
                  <a:gd name="T19" fmla="*/ 57 h 73"/>
                  <a:gd name="T20" fmla="*/ 124 w 266"/>
                  <a:gd name="T21" fmla="*/ 72 h 73"/>
                  <a:gd name="T22" fmla="*/ 25 w 266"/>
                  <a:gd name="T23" fmla="*/ 41 h 73"/>
                  <a:gd name="T24" fmla="*/ 0 w 266"/>
                  <a:gd name="T25" fmla="*/ 2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73">
                    <a:moveTo>
                      <a:pt x="0" y="21"/>
                    </a:moveTo>
                    <a:cubicBezTo>
                      <a:pt x="3" y="13"/>
                      <a:pt x="7" y="7"/>
                      <a:pt x="12" y="1"/>
                    </a:cubicBezTo>
                    <a:cubicBezTo>
                      <a:pt x="19" y="0"/>
                      <a:pt x="23" y="4"/>
                      <a:pt x="28" y="7"/>
                    </a:cubicBezTo>
                    <a:cubicBezTo>
                      <a:pt x="96" y="45"/>
                      <a:pt x="164" y="45"/>
                      <a:pt x="231" y="5"/>
                    </a:cubicBezTo>
                    <a:cubicBezTo>
                      <a:pt x="235" y="3"/>
                      <a:pt x="238" y="0"/>
                      <a:pt x="243" y="1"/>
                    </a:cubicBezTo>
                    <a:cubicBezTo>
                      <a:pt x="251" y="7"/>
                      <a:pt x="259" y="13"/>
                      <a:pt x="265" y="21"/>
                    </a:cubicBezTo>
                    <a:cubicBezTo>
                      <a:pt x="266" y="25"/>
                      <a:pt x="263" y="27"/>
                      <a:pt x="260" y="28"/>
                    </a:cubicBezTo>
                    <a:cubicBezTo>
                      <a:pt x="248" y="35"/>
                      <a:pt x="236" y="43"/>
                      <a:pt x="223" y="47"/>
                    </a:cubicBezTo>
                    <a:cubicBezTo>
                      <a:pt x="220" y="47"/>
                      <a:pt x="218" y="46"/>
                      <a:pt x="216" y="47"/>
                    </a:cubicBezTo>
                    <a:cubicBezTo>
                      <a:pt x="211" y="52"/>
                      <a:pt x="206" y="55"/>
                      <a:pt x="200" y="57"/>
                    </a:cubicBezTo>
                    <a:cubicBezTo>
                      <a:pt x="175" y="65"/>
                      <a:pt x="150" y="72"/>
                      <a:pt x="124" y="72"/>
                    </a:cubicBezTo>
                    <a:cubicBezTo>
                      <a:pt x="88" y="73"/>
                      <a:pt x="55" y="62"/>
                      <a:pt x="25" y="41"/>
                    </a:cubicBezTo>
                    <a:cubicBezTo>
                      <a:pt x="16" y="35"/>
                      <a:pt x="5" y="32"/>
                      <a:pt x="0" y="21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32"/>
              <p:cNvSpPr>
                <a:spLocks/>
              </p:cNvSpPr>
              <p:nvPr userDrawn="1"/>
            </p:nvSpPr>
            <p:spPr bwMode="auto">
              <a:xfrm>
                <a:off x="5565775" y="3509963"/>
                <a:ext cx="571500" cy="222250"/>
              </a:xfrm>
              <a:custGeom>
                <a:avLst/>
                <a:gdLst>
                  <a:gd name="T0" fmla="*/ 174 w 209"/>
                  <a:gd name="T1" fmla="*/ 14 h 81"/>
                  <a:gd name="T2" fmla="*/ 209 w 209"/>
                  <a:gd name="T3" fmla="*/ 34 h 81"/>
                  <a:gd name="T4" fmla="*/ 200 w 209"/>
                  <a:gd name="T5" fmla="*/ 45 h 81"/>
                  <a:gd name="T6" fmla="*/ 8 w 209"/>
                  <a:gd name="T7" fmla="*/ 41 h 81"/>
                  <a:gd name="T8" fmla="*/ 2 w 209"/>
                  <a:gd name="T9" fmla="*/ 31 h 81"/>
                  <a:gd name="T10" fmla="*/ 29 w 209"/>
                  <a:gd name="T11" fmla="*/ 2 h 81"/>
                  <a:gd name="T12" fmla="*/ 43 w 209"/>
                  <a:gd name="T13" fmla="*/ 8 h 81"/>
                  <a:gd name="T14" fmla="*/ 162 w 209"/>
                  <a:gd name="T15" fmla="*/ 19 h 81"/>
                  <a:gd name="T16" fmla="*/ 174 w 209"/>
                  <a:gd name="T17" fmla="*/ 1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81">
                    <a:moveTo>
                      <a:pt x="174" y="14"/>
                    </a:moveTo>
                    <a:cubicBezTo>
                      <a:pt x="186" y="20"/>
                      <a:pt x="198" y="26"/>
                      <a:pt x="209" y="34"/>
                    </a:cubicBezTo>
                    <a:cubicBezTo>
                      <a:pt x="209" y="40"/>
                      <a:pt x="205" y="42"/>
                      <a:pt x="200" y="45"/>
                    </a:cubicBezTo>
                    <a:cubicBezTo>
                      <a:pt x="136" y="79"/>
                      <a:pt x="72" y="81"/>
                      <a:pt x="8" y="41"/>
                    </a:cubicBezTo>
                    <a:cubicBezTo>
                      <a:pt x="5" y="39"/>
                      <a:pt x="0" y="37"/>
                      <a:pt x="2" y="31"/>
                    </a:cubicBezTo>
                    <a:cubicBezTo>
                      <a:pt x="9" y="19"/>
                      <a:pt x="19" y="10"/>
                      <a:pt x="29" y="2"/>
                    </a:cubicBezTo>
                    <a:cubicBezTo>
                      <a:pt x="35" y="0"/>
                      <a:pt x="39" y="4"/>
                      <a:pt x="43" y="8"/>
                    </a:cubicBezTo>
                    <a:cubicBezTo>
                      <a:pt x="76" y="42"/>
                      <a:pt x="128" y="44"/>
                      <a:pt x="162" y="19"/>
                    </a:cubicBezTo>
                    <a:cubicBezTo>
                      <a:pt x="166" y="16"/>
                      <a:pt x="170" y="13"/>
                      <a:pt x="174" y="14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33"/>
              <p:cNvSpPr>
                <a:spLocks/>
              </p:cNvSpPr>
              <p:nvPr userDrawn="1"/>
            </p:nvSpPr>
            <p:spPr bwMode="auto">
              <a:xfrm>
                <a:off x="5638800" y="3811588"/>
                <a:ext cx="460375" cy="169863"/>
              </a:xfrm>
              <a:custGeom>
                <a:avLst/>
                <a:gdLst>
                  <a:gd name="T0" fmla="*/ 7 w 168"/>
                  <a:gd name="T1" fmla="*/ 33 h 62"/>
                  <a:gd name="T2" fmla="*/ 0 w 168"/>
                  <a:gd name="T3" fmla="*/ 6 h 62"/>
                  <a:gd name="T4" fmla="*/ 7 w 168"/>
                  <a:gd name="T5" fmla="*/ 5 h 62"/>
                  <a:gd name="T6" fmla="*/ 152 w 168"/>
                  <a:gd name="T7" fmla="*/ 3 h 62"/>
                  <a:gd name="T8" fmla="*/ 165 w 168"/>
                  <a:gd name="T9" fmla="*/ 3 h 62"/>
                  <a:gd name="T10" fmla="*/ 166 w 168"/>
                  <a:gd name="T11" fmla="*/ 15 h 62"/>
                  <a:gd name="T12" fmla="*/ 155 w 168"/>
                  <a:gd name="T13" fmla="*/ 48 h 62"/>
                  <a:gd name="T14" fmla="*/ 18 w 168"/>
                  <a:gd name="T15" fmla="*/ 54 h 62"/>
                  <a:gd name="T16" fmla="*/ 7 w 168"/>
                  <a:gd name="T17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62">
                    <a:moveTo>
                      <a:pt x="7" y="33"/>
                    </a:moveTo>
                    <a:cubicBezTo>
                      <a:pt x="5" y="24"/>
                      <a:pt x="2" y="15"/>
                      <a:pt x="0" y="6"/>
                    </a:cubicBezTo>
                    <a:cubicBezTo>
                      <a:pt x="1" y="1"/>
                      <a:pt x="4" y="4"/>
                      <a:pt x="7" y="5"/>
                    </a:cubicBezTo>
                    <a:cubicBezTo>
                      <a:pt x="55" y="23"/>
                      <a:pt x="104" y="20"/>
                      <a:pt x="152" y="3"/>
                    </a:cubicBezTo>
                    <a:cubicBezTo>
                      <a:pt x="156" y="2"/>
                      <a:pt x="160" y="0"/>
                      <a:pt x="165" y="3"/>
                    </a:cubicBezTo>
                    <a:cubicBezTo>
                      <a:pt x="168" y="7"/>
                      <a:pt x="167" y="11"/>
                      <a:pt x="166" y="15"/>
                    </a:cubicBezTo>
                    <a:cubicBezTo>
                      <a:pt x="162" y="26"/>
                      <a:pt x="161" y="38"/>
                      <a:pt x="155" y="48"/>
                    </a:cubicBezTo>
                    <a:cubicBezTo>
                      <a:pt x="110" y="62"/>
                      <a:pt x="64" y="62"/>
                      <a:pt x="18" y="54"/>
                    </a:cubicBezTo>
                    <a:cubicBezTo>
                      <a:pt x="4" y="51"/>
                      <a:pt x="10" y="41"/>
                      <a:pt x="7" y="33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34"/>
              <p:cNvSpPr>
                <a:spLocks/>
              </p:cNvSpPr>
              <p:nvPr userDrawn="1"/>
            </p:nvSpPr>
            <p:spPr bwMode="auto">
              <a:xfrm>
                <a:off x="5637213" y="3976688"/>
                <a:ext cx="449263" cy="152400"/>
              </a:xfrm>
              <a:custGeom>
                <a:avLst/>
                <a:gdLst>
                  <a:gd name="T0" fmla="*/ 0 w 164"/>
                  <a:gd name="T1" fmla="*/ 33 h 56"/>
                  <a:gd name="T2" fmla="*/ 8 w 164"/>
                  <a:gd name="T3" fmla="*/ 2 h 56"/>
                  <a:gd name="T4" fmla="*/ 15 w 164"/>
                  <a:gd name="T5" fmla="*/ 2 h 56"/>
                  <a:gd name="T6" fmla="*/ 150 w 164"/>
                  <a:gd name="T7" fmla="*/ 1 h 56"/>
                  <a:gd name="T8" fmla="*/ 156 w 164"/>
                  <a:gd name="T9" fmla="*/ 1 h 56"/>
                  <a:gd name="T10" fmla="*/ 163 w 164"/>
                  <a:gd name="T11" fmla="*/ 34 h 56"/>
                  <a:gd name="T12" fmla="*/ 150 w 164"/>
                  <a:gd name="T13" fmla="*/ 44 h 56"/>
                  <a:gd name="T14" fmla="*/ 10 w 164"/>
                  <a:gd name="T15" fmla="*/ 40 h 56"/>
                  <a:gd name="T16" fmla="*/ 0 w 164"/>
                  <a:gd name="T17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56">
                    <a:moveTo>
                      <a:pt x="0" y="33"/>
                    </a:moveTo>
                    <a:cubicBezTo>
                      <a:pt x="3" y="23"/>
                      <a:pt x="5" y="13"/>
                      <a:pt x="8" y="2"/>
                    </a:cubicBezTo>
                    <a:cubicBezTo>
                      <a:pt x="10" y="1"/>
                      <a:pt x="13" y="1"/>
                      <a:pt x="15" y="2"/>
                    </a:cubicBezTo>
                    <a:cubicBezTo>
                      <a:pt x="60" y="11"/>
                      <a:pt x="105" y="11"/>
                      <a:pt x="150" y="1"/>
                    </a:cubicBezTo>
                    <a:cubicBezTo>
                      <a:pt x="152" y="0"/>
                      <a:pt x="154" y="0"/>
                      <a:pt x="156" y="1"/>
                    </a:cubicBezTo>
                    <a:cubicBezTo>
                      <a:pt x="164" y="11"/>
                      <a:pt x="163" y="23"/>
                      <a:pt x="163" y="34"/>
                    </a:cubicBezTo>
                    <a:cubicBezTo>
                      <a:pt x="162" y="41"/>
                      <a:pt x="155" y="43"/>
                      <a:pt x="150" y="44"/>
                    </a:cubicBezTo>
                    <a:cubicBezTo>
                      <a:pt x="103" y="55"/>
                      <a:pt x="56" y="56"/>
                      <a:pt x="10" y="40"/>
                    </a:cubicBezTo>
                    <a:cubicBezTo>
                      <a:pt x="6" y="38"/>
                      <a:pt x="2" y="37"/>
                      <a:pt x="0" y="33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35"/>
              <p:cNvSpPr>
                <a:spLocks/>
              </p:cNvSpPr>
              <p:nvPr userDrawn="1"/>
            </p:nvSpPr>
            <p:spPr bwMode="auto">
              <a:xfrm>
                <a:off x="5611813" y="4098925"/>
                <a:ext cx="506413" cy="139700"/>
              </a:xfrm>
              <a:custGeom>
                <a:avLst/>
                <a:gdLst>
                  <a:gd name="T0" fmla="*/ 181 w 185"/>
                  <a:gd name="T1" fmla="*/ 30 h 51"/>
                  <a:gd name="T2" fmla="*/ 157 w 185"/>
                  <a:gd name="T3" fmla="*/ 43 h 51"/>
                  <a:gd name="T4" fmla="*/ 29 w 185"/>
                  <a:gd name="T5" fmla="*/ 44 h 51"/>
                  <a:gd name="T6" fmla="*/ 0 w 185"/>
                  <a:gd name="T7" fmla="*/ 31 h 51"/>
                  <a:gd name="T8" fmla="*/ 5 w 185"/>
                  <a:gd name="T9" fmla="*/ 3 h 51"/>
                  <a:gd name="T10" fmla="*/ 15 w 185"/>
                  <a:gd name="T11" fmla="*/ 2 h 51"/>
                  <a:gd name="T12" fmla="*/ 169 w 185"/>
                  <a:gd name="T13" fmla="*/ 7 h 51"/>
                  <a:gd name="T14" fmla="*/ 174 w 185"/>
                  <a:gd name="T15" fmla="*/ 7 h 51"/>
                  <a:gd name="T16" fmla="*/ 181 w 185"/>
                  <a:gd name="T17" fmla="*/ 3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51">
                    <a:moveTo>
                      <a:pt x="181" y="30"/>
                    </a:moveTo>
                    <a:cubicBezTo>
                      <a:pt x="177" y="41"/>
                      <a:pt x="166" y="42"/>
                      <a:pt x="157" y="43"/>
                    </a:cubicBezTo>
                    <a:cubicBezTo>
                      <a:pt x="115" y="48"/>
                      <a:pt x="72" y="51"/>
                      <a:pt x="29" y="44"/>
                    </a:cubicBezTo>
                    <a:cubicBezTo>
                      <a:pt x="19" y="42"/>
                      <a:pt x="8" y="40"/>
                      <a:pt x="0" y="31"/>
                    </a:cubicBezTo>
                    <a:cubicBezTo>
                      <a:pt x="0" y="21"/>
                      <a:pt x="1" y="12"/>
                      <a:pt x="5" y="3"/>
                    </a:cubicBezTo>
                    <a:cubicBezTo>
                      <a:pt x="8" y="0"/>
                      <a:pt x="12" y="1"/>
                      <a:pt x="15" y="2"/>
                    </a:cubicBezTo>
                    <a:cubicBezTo>
                      <a:pt x="66" y="19"/>
                      <a:pt x="117" y="22"/>
                      <a:pt x="169" y="7"/>
                    </a:cubicBezTo>
                    <a:cubicBezTo>
                      <a:pt x="171" y="6"/>
                      <a:pt x="172" y="6"/>
                      <a:pt x="174" y="7"/>
                    </a:cubicBezTo>
                    <a:cubicBezTo>
                      <a:pt x="182" y="13"/>
                      <a:pt x="185" y="21"/>
                      <a:pt x="181" y="30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36"/>
              <p:cNvSpPr>
                <a:spLocks/>
              </p:cNvSpPr>
              <p:nvPr userDrawn="1"/>
            </p:nvSpPr>
            <p:spPr bwMode="auto">
              <a:xfrm>
                <a:off x="6942138" y="3589338"/>
                <a:ext cx="176213" cy="455613"/>
              </a:xfrm>
              <a:custGeom>
                <a:avLst/>
                <a:gdLst>
                  <a:gd name="T0" fmla="*/ 11 w 64"/>
                  <a:gd name="T1" fmla="*/ 145 h 166"/>
                  <a:gd name="T2" fmla="*/ 6 w 64"/>
                  <a:gd name="T3" fmla="*/ 32 h 166"/>
                  <a:gd name="T4" fmla="*/ 4 w 64"/>
                  <a:gd name="T5" fmla="*/ 7 h 166"/>
                  <a:gd name="T6" fmla="*/ 9 w 64"/>
                  <a:gd name="T7" fmla="*/ 2 h 166"/>
                  <a:gd name="T8" fmla="*/ 26 w 64"/>
                  <a:gd name="T9" fmla="*/ 44 h 166"/>
                  <a:gd name="T10" fmla="*/ 63 w 64"/>
                  <a:gd name="T11" fmla="*/ 147 h 166"/>
                  <a:gd name="T12" fmla="*/ 61 w 64"/>
                  <a:gd name="T13" fmla="*/ 154 h 166"/>
                  <a:gd name="T14" fmla="*/ 21 w 64"/>
                  <a:gd name="T15" fmla="*/ 165 h 166"/>
                  <a:gd name="T16" fmla="*/ 11 w 64"/>
                  <a:gd name="T17" fmla="*/ 14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166">
                    <a:moveTo>
                      <a:pt x="11" y="145"/>
                    </a:moveTo>
                    <a:cubicBezTo>
                      <a:pt x="0" y="108"/>
                      <a:pt x="4" y="70"/>
                      <a:pt x="6" y="32"/>
                    </a:cubicBezTo>
                    <a:cubicBezTo>
                      <a:pt x="7" y="23"/>
                      <a:pt x="3" y="16"/>
                      <a:pt x="4" y="7"/>
                    </a:cubicBezTo>
                    <a:cubicBezTo>
                      <a:pt x="5" y="4"/>
                      <a:pt x="3" y="0"/>
                      <a:pt x="9" y="2"/>
                    </a:cubicBezTo>
                    <a:cubicBezTo>
                      <a:pt x="18" y="15"/>
                      <a:pt x="22" y="29"/>
                      <a:pt x="26" y="44"/>
                    </a:cubicBezTo>
                    <a:cubicBezTo>
                      <a:pt x="36" y="79"/>
                      <a:pt x="48" y="114"/>
                      <a:pt x="63" y="147"/>
                    </a:cubicBezTo>
                    <a:cubicBezTo>
                      <a:pt x="64" y="150"/>
                      <a:pt x="64" y="153"/>
                      <a:pt x="61" y="154"/>
                    </a:cubicBezTo>
                    <a:cubicBezTo>
                      <a:pt x="48" y="159"/>
                      <a:pt x="35" y="166"/>
                      <a:pt x="21" y="165"/>
                    </a:cubicBezTo>
                    <a:cubicBezTo>
                      <a:pt x="18" y="159"/>
                      <a:pt x="14" y="152"/>
                      <a:pt x="11" y="145"/>
                    </a:cubicBezTo>
                    <a:close/>
                  </a:path>
                </a:pathLst>
              </a:custGeom>
              <a:solidFill>
                <a:srgbClr val="41BC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37"/>
              <p:cNvSpPr>
                <a:spLocks/>
              </p:cNvSpPr>
              <p:nvPr userDrawn="1"/>
            </p:nvSpPr>
            <p:spPr bwMode="auto">
              <a:xfrm>
                <a:off x="5645150" y="3436938"/>
                <a:ext cx="396875" cy="190500"/>
              </a:xfrm>
              <a:custGeom>
                <a:avLst/>
                <a:gdLst>
                  <a:gd name="T0" fmla="*/ 145 w 145"/>
                  <a:gd name="T1" fmla="*/ 41 h 70"/>
                  <a:gd name="T2" fmla="*/ 92 w 145"/>
                  <a:gd name="T3" fmla="*/ 65 h 70"/>
                  <a:gd name="T4" fmla="*/ 11 w 145"/>
                  <a:gd name="T5" fmla="*/ 37 h 70"/>
                  <a:gd name="T6" fmla="*/ 0 w 145"/>
                  <a:gd name="T7" fmla="*/ 29 h 70"/>
                  <a:gd name="T8" fmla="*/ 53 w 145"/>
                  <a:gd name="T9" fmla="*/ 19 h 70"/>
                  <a:gd name="T10" fmla="*/ 61 w 145"/>
                  <a:gd name="T11" fmla="*/ 12 h 70"/>
                  <a:gd name="T12" fmla="*/ 62 w 145"/>
                  <a:gd name="T13" fmla="*/ 7 h 70"/>
                  <a:gd name="T14" fmla="*/ 70 w 145"/>
                  <a:gd name="T15" fmla="*/ 2 h 70"/>
                  <a:gd name="T16" fmla="*/ 95 w 145"/>
                  <a:gd name="T17" fmla="*/ 11 h 70"/>
                  <a:gd name="T18" fmla="*/ 95 w 145"/>
                  <a:gd name="T19" fmla="*/ 14 h 70"/>
                  <a:gd name="T20" fmla="*/ 100 w 145"/>
                  <a:gd name="T21" fmla="*/ 24 h 70"/>
                  <a:gd name="T22" fmla="*/ 145 w 145"/>
                  <a:gd name="T23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5" h="70">
                    <a:moveTo>
                      <a:pt x="145" y="41"/>
                    </a:moveTo>
                    <a:cubicBezTo>
                      <a:pt x="130" y="53"/>
                      <a:pt x="113" y="63"/>
                      <a:pt x="92" y="65"/>
                    </a:cubicBezTo>
                    <a:cubicBezTo>
                      <a:pt x="60" y="70"/>
                      <a:pt x="34" y="58"/>
                      <a:pt x="11" y="37"/>
                    </a:cubicBezTo>
                    <a:cubicBezTo>
                      <a:pt x="8" y="34"/>
                      <a:pt x="5" y="30"/>
                      <a:pt x="0" y="29"/>
                    </a:cubicBezTo>
                    <a:cubicBezTo>
                      <a:pt x="17" y="21"/>
                      <a:pt x="35" y="19"/>
                      <a:pt x="53" y="19"/>
                    </a:cubicBezTo>
                    <a:cubicBezTo>
                      <a:pt x="58" y="19"/>
                      <a:pt x="65" y="21"/>
                      <a:pt x="61" y="12"/>
                    </a:cubicBezTo>
                    <a:cubicBezTo>
                      <a:pt x="60" y="10"/>
                      <a:pt x="61" y="8"/>
                      <a:pt x="62" y="7"/>
                    </a:cubicBezTo>
                    <a:cubicBezTo>
                      <a:pt x="64" y="4"/>
                      <a:pt x="66" y="0"/>
                      <a:pt x="70" y="2"/>
                    </a:cubicBezTo>
                    <a:cubicBezTo>
                      <a:pt x="78" y="5"/>
                      <a:pt x="88" y="5"/>
                      <a:pt x="95" y="11"/>
                    </a:cubicBezTo>
                    <a:cubicBezTo>
                      <a:pt x="95" y="12"/>
                      <a:pt x="96" y="13"/>
                      <a:pt x="95" y="14"/>
                    </a:cubicBezTo>
                    <a:cubicBezTo>
                      <a:pt x="89" y="21"/>
                      <a:pt x="94" y="23"/>
                      <a:pt x="100" y="24"/>
                    </a:cubicBezTo>
                    <a:cubicBezTo>
                      <a:pt x="116" y="27"/>
                      <a:pt x="131" y="32"/>
                      <a:pt x="145" y="41"/>
                    </a:cubicBezTo>
                    <a:close/>
                  </a:path>
                </a:pathLst>
              </a:custGeom>
              <a:solidFill>
                <a:srgbClr val="FA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38"/>
              <p:cNvSpPr>
                <a:spLocks/>
              </p:cNvSpPr>
              <p:nvPr userDrawn="1"/>
            </p:nvSpPr>
            <p:spPr bwMode="auto">
              <a:xfrm>
                <a:off x="5486400" y="3687763"/>
                <a:ext cx="627063" cy="187325"/>
              </a:xfrm>
              <a:custGeom>
                <a:avLst/>
                <a:gdLst>
                  <a:gd name="T0" fmla="*/ 220 w 229"/>
                  <a:gd name="T1" fmla="*/ 48 h 68"/>
                  <a:gd name="T2" fmla="*/ 156 w 229"/>
                  <a:gd name="T3" fmla="*/ 64 h 68"/>
                  <a:gd name="T4" fmla="*/ 58 w 229"/>
                  <a:gd name="T5" fmla="*/ 50 h 68"/>
                  <a:gd name="T6" fmla="*/ 56 w 229"/>
                  <a:gd name="T7" fmla="*/ 51 h 68"/>
                  <a:gd name="T8" fmla="*/ 47 w 229"/>
                  <a:gd name="T9" fmla="*/ 32 h 68"/>
                  <a:gd name="T10" fmla="*/ 37 w 229"/>
                  <a:gd name="T11" fmla="*/ 42 h 68"/>
                  <a:gd name="T12" fmla="*/ 0 w 229"/>
                  <a:gd name="T13" fmla="*/ 15 h 68"/>
                  <a:gd name="T14" fmla="*/ 9 w 229"/>
                  <a:gd name="T15" fmla="*/ 0 h 68"/>
                  <a:gd name="T16" fmla="*/ 92 w 229"/>
                  <a:gd name="T17" fmla="*/ 43 h 68"/>
                  <a:gd name="T18" fmla="*/ 192 w 229"/>
                  <a:gd name="T19" fmla="*/ 38 h 68"/>
                  <a:gd name="T20" fmla="*/ 208 w 229"/>
                  <a:gd name="T21" fmla="*/ 33 h 68"/>
                  <a:gd name="T22" fmla="*/ 222 w 229"/>
                  <a:gd name="T23" fmla="*/ 21 h 68"/>
                  <a:gd name="T24" fmla="*/ 225 w 229"/>
                  <a:gd name="T25" fmla="*/ 21 h 68"/>
                  <a:gd name="T26" fmla="*/ 220 w 229"/>
                  <a:gd name="T27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9" h="68">
                    <a:moveTo>
                      <a:pt x="220" y="48"/>
                    </a:moveTo>
                    <a:cubicBezTo>
                      <a:pt x="199" y="54"/>
                      <a:pt x="179" y="62"/>
                      <a:pt x="156" y="64"/>
                    </a:cubicBezTo>
                    <a:cubicBezTo>
                      <a:pt x="122" y="68"/>
                      <a:pt x="89" y="65"/>
                      <a:pt x="58" y="50"/>
                    </a:cubicBezTo>
                    <a:cubicBezTo>
                      <a:pt x="57" y="50"/>
                      <a:pt x="56" y="51"/>
                      <a:pt x="56" y="51"/>
                    </a:cubicBezTo>
                    <a:cubicBezTo>
                      <a:pt x="53" y="45"/>
                      <a:pt x="50" y="38"/>
                      <a:pt x="47" y="32"/>
                    </a:cubicBezTo>
                    <a:cubicBezTo>
                      <a:pt x="41" y="33"/>
                      <a:pt x="41" y="39"/>
                      <a:pt x="37" y="42"/>
                    </a:cubicBezTo>
                    <a:cubicBezTo>
                      <a:pt x="22" y="36"/>
                      <a:pt x="8" y="29"/>
                      <a:pt x="0" y="15"/>
                    </a:cubicBezTo>
                    <a:cubicBezTo>
                      <a:pt x="2" y="9"/>
                      <a:pt x="5" y="4"/>
                      <a:pt x="9" y="0"/>
                    </a:cubicBezTo>
                    <a:cubicBezTo>
                      <a:pt x="35" y="18"/>
                      <a:pt x="61" y="36"/>
                      <a:pt x="92" y="43"/>
                    </a:cubicBezTo>
                    <a:cubicBezTo>
                      <a:pt x="126" y="52"/>
                      <a:pt x="159" y="47"/>
                      <a:pt x="192" y="38"/>
                    </a:cubicBezTo>
                    <a:cubicBezTo>
                      <a:pt x="197" y="36"/>
                      <a:pt x="202" y="35"/>
                      <a:pt x="208" y="33"/>
                    </a:cubicBezTo>
                    <a:cubicBezTo>
                      <a:pt x="214" y="31"/>
                      <a:pt x="221" y="30"/>
                      <a:pt x="222" y="21"/>
                    </a:cubicBezTo>
                    <a:cubicBezTo>
                      <a:pt x="222" y="19"/>
                      <a:pt x="224" y="20"/>
                      <a:pt x="225" y="21"/>
                    </a:cubicBezTo>
                    <a:cubicBezTo>
                      <a:pt x="226" y="31"/>
                      <a:pt x="229" y="41"/>
                      <a:pt x="220" y="48"/>
                    </a:cubicBezTo>
                    <a:close/>
                  </a:path>
                </a:pathLst>
              </a:custGeom>
              <a:solidFill>
                <a:srgbClr val="B45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auto">
              <a:xfrm>
                <a:off x="5543550" y="3595688"/>
                <a:ext cx="633413" cy="155575"/>
              </a:xfrm>
              <a:custGeom>
                <a:avLst/>
                <a:gdLst>
                  <a:gd name="T0" fmla="*/ 10 w 231"/>
                  <a:gd name="T1" fmla="*/ 0 h 57"/>
                  <a:gd name="T2" fmla="*/ 68 w 231"/>
                  <a:gd name="T3" fmla="*/ 30 h 57"/>
                  <a:gd name="T4" fmla="*/ 211 w 231"/>
                  <a:gd name="T5" fmla="*/ 9 h 57"/>
                  <a:gd name="T6" fmla="*/ 217 w 231"/>
                  <a:gd name="T7" fmla="*/ 3 h 57"/>
                  <a:gd name="T8" fmla="*/ 231 w 231"/>
                  <a:gd name="T9" fmla="*/ 14 h 57"/>
                  <a:gd name="T10" fmla="*/ 146 w 231"/>
                  <a:gd name="T11" fmla="*/ 49 h 57"/>
                  <a:gd name="T12" fmla="*/ 0 w 231"/>
                  <a:gd name="T13" fmla="*/ 14 h 57"/>
                  <a:gd name="T14" fmla="*/ 10 w 231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1" h="57">
                    <a:moveTo>
                      <a:pt x="10" y="0"/>
                    </a:moveTo>
                    <a:cubicBezTo>
                      <a:pt x="26" y="16"/>
                      <a:pt x="47" y="24"/>
                      <a:pt x="68" y="30"/>
                    </a:cubicBezTo>
                    <a:cubicBezTo>
                      <a:pt x="119" y="44"/>
                      <a:pt x="166" y="34"/>
                      <a:pt x="211" y="9"/>
                    </a:cubicBezTo>
                    <a:cubicBezTo>
                      <a:pt x="213" y="7"/>
                      <a:pt x="215" y="5"/>
                      <a:pt x="217" y="3"/>
                    </a:cubicBezTo>
                    <a:cubicBezTo>
                      <a:pt x="222" y="7"/>
                      <a:pt x="226" y="10"/>
                      <a:pt x="231" y="14"/>
                    </a:cubicBezTo>
                    <a:cubicBezTo>
                      <a:pt x="205" y="32"/>
                      <a:pt x="177" y="45"/>
                      <a:pt x="146" y="49"/>
                    </a:cubicBezTo>
                    <a:cubicBezTo>
                      <a:pt x="93" y="57"/>
                      <a:pt x="44" y="45"/>
                      <a:pt x="0" y="14"/>
                    </a:cubicBezTo>
                    <a:cubicBezTo>
                      <a:pt x="3" y="9"/>
                      <a:pt x="6" y="4"/>
                      <a:pt x="10" y="0"/>
                    </a:cubicBezTo>
                    <a:close/>
                  </a:path>
                </a:pathLst>
              </a:custGeom>
              <a:solidFill>
                <a:srgbClr val="B45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auto">
              <a:xfrm>
                <a:off x="7526338" y="3984625"/>
                <a:ext cx="344488" cy="82550"/>
              </a:xfrm>
              <a:custGeom>
                <a:avLst/>
                <a:gdLst>
                  <a:gd name="T0" fmla="*/ 121 w 126"/>
                  <a:gd name="T1" fmla="*/ 26 h 30"/>
                  <a:gd name="T2" fmla="*/ 40 w 126"/>
                  <a:gd name="T3" fmla="*/ 27 h 30"/>
                  <a:gd name="T4" fmla="*/ 1 w 126"/>
                  <a:gd name="T5" fmla="*/ 21 h 30"/>
                  <a:gd name="T6" fmla="*/ 0 w 126"/>
                  <a:gd name="T7" fmla="*/ 4 h 30"/>
                  <a:gd name="T8" fmla="*/ 1 w 126"/>
                  <a:gd name="T9" fmla="*/ 4 h 30"/>
                  <a:gd name="T10" fmla="*/ 14 w 126"/>
                  <a:gd name="T11" fmla="*/ 0 h 30"/>
                  <a:gd name="T12" fmla="*/ 113 w 126"/>
                  <a:gd name="T13" fmla="*/ 0 h 30"/>
                  <a:gd name="T14" fmla="*/ 126 w 126"/>
                  <a:gd name="T15" fmla="*/ 3 h 30"/>
                  <a:gd name="T16" fmla="*/ 126 w 126"/>
                  <a:gd name="T17" fmla="*/ 4 h 30"/>
                  <a:gd name="T18" fmla="*/ 121 w 126"/>
                  <a:gd name="T1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30">
                    <a:moveTo>
                      <a:pt x="121" y="26"/>
                    </a:moveTo>
                    <a:cubicBezTo>
                      <a:pt x="94" y="30"/>
                      <a:pt x="67" y="28"/>
                      <a:pt x="40" y="27"/>
                    </a:cubicBezTo>
                    <a:cubicBezTo>
                      <a:pt x="27" y="26"/>
                      <a:pt x="13" y="25"/>
                      <a:pt x="1" y="21"/>
                    </a:cubicBezTo>
                    <a:cubicBezTo>
                      <a:pt x="0" y="16"/>
                      <a:pt x="0" y="10"/>
                      <a:pt x="0" y="4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47" y="0"/>
                      <a:pt x="80" y="0"/>
                      <a:pt x="113" y="0"/>
                    </a:cubicBezTo>
                    <a:cubicBezTo>
                      <a:pt x="118" y="0"/>
                      <a:pt x="122" y="0"/>
                      <a:pt x="126" y="3"/>
                    </a:cubicBezTo>
                    <a:cubicBezTo>
                      <a:pt x="126" y="3"/>
                      <a:pt x="126" y="4"/>
                      <a:pt x="126" y="4"/>
                    </a:cubicBezTo>
                    <a:cubicBezTo>
                      <a:pt x="124" y="11"/>
                      <a:pt x="123" y="18"/>
                      <a:pt x="121" y="26"/>
                    </a:cubicBezTo>
                    <a:close/>
                  </a:path>
                </a:pathLst>
              </a:custGeom>
              <a:solidFill>
                <a:srgbClr val="B065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41"/>
              <p:cNvSpPr>
                <a:spLocks/>
              </p:cNvSpPr>
              <p:nvPr userDrawn="1"/>
            </p:nvSpPr>
            <p:spPr bwMode="auto">
              <a:xfrm>
                <a:off x="5626100" y="4067175"/>
                <a:ext cx="473075" cy="95250"/>
              </a:xfrm>
              <a:custGeom>
                <a:avLst/>
                <a:gdLst>
                  <a:gd name="T0" fmla="*/ 170 w 173"/>
                  <a:gd name="T1" fmla="*/ 20 h 35"/>
                  <a:gd name="T2" fmla="*/ 53 w 173"/>
                  <a:gd name="T3" fmla="*/ 29 h 35"/>
                  <a:gd name="T4" fmla="*/ 0 w 173"/>
                  <a:gd name="T5" fmla="*/ 15 h 35"/>
                  <a:gd name="T6" fmla="*/ 4 w 173"/>
                  <a:gd name="T7" fmla="*/ 0 h 35"/>
                  <a:gd name="T8" fmla="*/ 109 w 173"/>
                  <a:gd name="T9" fmla="*/ 15 h 35"/>
                  <a:gd name="T10" fmla="*/ 157 w 173"/>
                  <a:gd name="T11" fmla="*/ 6 h 35"/>
                  <a:gd name="T12" fmla="*/ 165 w 173"/>
                  <a:gd name="T13" fmla="*/ 0 h 35"/>
                  <a:gd name="T14" fmla="*/ 170 w 173"/>
                  <a:gd name="T15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35">
                    <a:moveTo>
                      <a:pt x="170" y="20"/>
                    </a:moveTo>
                    <a:cubicBezTo>
                      <a:pt x="132" y="33"/>
                      <a:pt x="93" y="35"/>
                      <a:pt x="53" y="29"/>
                    </a:cubicBezTo>
                    <a:cubicBezTo>
                      <a:pt x="35" y="26"/>
                      <a:pt x="17" y="21"/>
                      <a:pt x="0" y="15"/>
                    </a:cubicBezTo>
                    <a:cubicBezTo>
                      <a:pt x="0" y="10"/>
                      <a:pt x="1" y="5"/>
                      <a:pt x="4" y="0"/>
                    </a:cubicBezTo>
                    <a:cubicBezTo>
                      <a:pt x="38" y="13"/>
                      <a:pt x="73" y="17"/>
                      <a:pt x="109" y="15"/>
                    </a:cubicBezTo>
                    <a:cubicBezTo>
                      <a:pt x="125" y="14"/>
                      <a:pt x="141" y="11"/>
                      <a:pt x="157" y="6"/>
                    </a:cubicBezTo>
                    <a:cubicBezTo>
                      <a:pt x="161" y="6"/>
                      <a:pt x="165" y="5"/>
                      <a:pt x="165" y="0"/>
                    </a:cubicBezTo>
                    <a:cubicBezTo>
                      <a:pt x="173" y="5"/>
                      <a:pt x="173" y="12"/>
                      <a:pt x="170" y="20"/>
                    </a:cubicBezTo>
                    <a:close/>
                  </a:path>
                </a:pathLst>
              </a:custGeom>
              <a:solidFill>
                <a:srgbClr val="B35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42"/>
              <p:cNvSpPr>
                <a:spLocks/>
              </p:cNvSpPr>
              <p:nvPr userDrawn="1"/>
            </p:nvSpPr>
            <p:spPr bwMode="auto">
              <a:xfrm>
                <a:off x="5319713" y="3359150"/>
                <a:ext cx="158750" cy="219075"/>
              </a:xfrm>
              <a:custGeom>
                <a:avLst/>
                <a:gdLst>
                  <a:gd name="T0" fmla="*/ 10 w 58"/>
                  <a:gd name="T1" fmla="*/ 66 h 80"/>
                  <a:gd name="T2" fmla="*/ 8 w 58"/>
                  <a:gd name="T3" fmla="*/ 33 h 80"/>
                  <a:gd name="T4" fmla="*/ 14 w 58"/>
                  <a:gd name="T5" fmla="*/ 15 h 80"/>
                  <a:gd name="T6" fmla="*/ 15 w 58"/>
                  <a:gd name="T7" fmla="*/ 5 h 80"/>
                  <a:gd name="T8" fmla="*/ 25 w 58"/>
                  <a:gd name="T9" fmla="*/ 12 h 80"/>
                  <a:gd name="T10" fmla="*/ 29 w 58"/>
                  <a:gd name="T11" fmla="*/ 0 h 80"/>
                  <a:gd name="T12" fmla="*/ 36 w 58"/>
                  <a:gd name="T13" fmla="*/ 17 h 80"/>
                  <a:gd name="T14" fmla="*/ 43 w 58"/>
                  <a:gd name="T15" fmla="*/ 6 h 80"/>
                  <a:gd name="T16" fmla="*/ 44 w 58"/>
                  <a:gd name="T17" fmla="*/ 36 h 80"/>
                  <a:gd name="T18" fmla="*/ 58 w 58"/>
                  <a:gd name="T19" fmla="*/ 29 h 80"/>
                  <a:gd name="T20" fmla="*/ 47 w 58"/>
                  <a:gd name="T21" fmla="*/ 63 h 80"/>
                  <a:gd name="T22" fmla="*/ 46 w 58"/>
                  <a:gd name="T23" fmla="*/ 76 h 80"/>
                  <a:gd name="T24" fmla="*/ 10 w 58"/>
                  <a:gd name="T25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80">
                    <a:moveTo>
                      <a:pt x="10" y="66"/>
                    </a:moveTo>
                    <a:cubicBezTo>
                      <a:pt x="9" y="55"/>
                      <a:pt x="9" y="44"/>
                      <a:pt x="8" y="33"/>
                    </a:cubicBezTo>
                    <a:cubicBezTo>
                      <a:pt x="8" y="28"/>
                      <a:pt x="0" y="17"/>
                      <a:pt x="14" y="15"/>
                    </a:cubicBezTo>
                    <a:cubicBezTo>
                      <a:pt x="15" y="15"/>
                      <a:pt x="15" y="8"/>
                      <a:pt x="15" y="5"/>
                    </a:cubicBezTo>
                    <a:cubicBezTo>
                      <a:pt x="21" y="4"/>
                      <a:pt x="20" y="11"/>
                      <a:pt x="25" y="12"/>
                    </a:cubicBezTo>
                    <a:cubicBezTo>
                      <a:pt x="29" y="9"/>
                      <a:pt x="25" y="3"/>
                      <a:pt x="29" y="0"/>
                    </a:cubicBezTo>
                    <a:cubicBezTo>
                      <a:pt x="34" y="4"/>
                      <a:pt x="32" y="12"/>
                      <a:pt x="36" y="17"/>
                    </a:cubicBezTo>
                    <a:cubicBezTo>
                      <a:pt x="41" y="15"/>
                      <a:pt x="37" y="9"/>
                      <a:pt x="43" y="6"/>
                    </a:cubicBezTo>
                    <a:cubicBezTo>
                      <a:pt x="44" y="17"/>
                      <a:pt x="44" y="26"/>
                      <a:pt x="44" y="36"/>
                    </a:cubicBezTo>
                    <a:cubicBezTo>
                      <a:pt x="51" y="37"/>
                      <a:pt x="51" y="28"/>
                      <a:pt x="58" y="29"/>
                    </a:cubicBezTo>
                    <a:cubicBezTo>
                      <a:pt x="55" y="40"/>
                      <a:pt x="51" y="51"/>
                      <a:pt x="47" y="63"/>
                    </a:cubicBezTo>
                    <a:cubicBezTo>
                      <a:pt x="46" y="67"/>
                      <a:pt x="42" y="71"/>
                      <a:pt x="46" y="76"/>
                    </a:cubicBezTo>
                    <a:cubicBezTo>
                      <a:pt x="34" y="80"/>
                      <a:pt x="18" y="76"/>
                      <a:pt x="10" y="66"/>
                    </a:cubicBezTo>
                    <a:close/>
                  </a:path>
                </a:pathLst>
              </a:custGeom>
              <a:solidFill>
                <a:srgbClr val="F9D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43"/>
              <p:cNvSpPr>
                <a:spLocks/>
              </p:cNvSpPr>
              <p:nvPr userDrawn="1"/>
            </p:nvSpPr>
            <p:spPr bwMode="auto">
              <a:xfrm>
                <a:off x="5659438" y="3902075"/>
                <a:ext cx="415925" cy="109538"/>
              </a:xfrm>
              <a:custGeom>
                <a:avLst/>
                <a:gdLst>
                  <a:gd name="T0" fmla="*/ 148 w 152"/>
                  <a:gd name="T1" fmla="*/ 29 h 40"/>
                  <a:gd name="T2" fmla="*/ 99 w 152"/>
                  <a:gd name="T3" fmla="*/ 38 h 40"/>
                  <a:gd name="T4" fmla="*/ 12 w 152"/>
                  <a:gd name="T5" fmla="*/ 34 h 40"/>
                  <a:gd name="T6" fmla="*/ 0 w 152"/>
                  <a:gd name="T7" fmla="*/ 29 h 40"/>
                  <a:gd name="T8" fmla="*/ 0 w 152"/>
                  <a:gd name="T9" fmla="*/ 0 h 40"/>
                  <a:gd name="T10" fmla="*/ 25 w 152"/>
                  <a:gd name="T11" fmla="*/ 19 h 40"/>
                  <a:gd name="T12" fmla="*/ 137 w 152"/>
                  <a:gd name="T13" fmla="*/ 15 h 40"/>
                  <a:gd name="T14" fmla="*/ 148 w 152"/>
                  <a:gd name="T15" fmla="*/ 14 h 40"/>
                  <a:gd name="T16" fmla="*/ 148 w 152"/>
                  <a:gd name="T17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40">
                    <a:moveTo>
                      <a:pt x="148" y="29"/>
                    </a:moveTo>
                    <a:cubicBezTo>
                      <a:pt x="132" y="36"/>
                      <a:pt x="115" y="37"/>
                      <a:pt x="99" y="38"/>
                    </a:cubicBezTo>
                    <a:cubicBezTo>
                      <a:pt x="70" y="40"/>
                      <a:pt x="41" y="40"/>
                      <a:pt x="12" y="34"/>
                    </a:cubicBezTo>
                    <a:cubicBezTo>
                      <a:pt x="8" y="33"/>
                      <a:pt x="4" y="31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0" y="17"/>
                      <a:pt x="12" y="18"/>
                      <a:pt x="25" y="19"/>
                    </a:cubicBezTo>
                    <a:cubicBezTo>
                      <a:pt x="62" y="25"/>
                      <a:pt x="100" y="24"/>
                      <a:pt x="137" y="15"/>
                    </a:cubicBezTo>
                    <a:cubicBezTo>
                      <a:pt x="140" y="14"/>
                      <a:pt x="144" y="14"/>
                      <a:pt x="148" y="14"/>
                    </a:cubicBezTo>
                    <a:cubicBezTo>
                      <a:pt x="152" y="19"/>
                      <a:pt x="152" y="24"/>
                      <a:pt x="148" y="29"/>
                    </a:cubicBezTo>
                    <a:close/>
                  </a:path>
                </a:pathLst>
              </a:custGeom>
              <a:solidFill>
                <a:srgbClr val="B45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44"/>
              <p:cNvSpPr>
                <a:spLocks/>
              </p:cNvSpPr>
              <p:nvPr userDrawn="1"/>
            </p:nvSpPr>
            <p:spPr bwMode="auto">
              <a:xfrm>
                <a:off x="8018463" y="4395788"/>
                <a:ext cx="128588" cy="222250"/>
              </a:xfrm>
              <a:custGeom>
                <a:avLst/>
                <a:gdLst>
                  <a:gd name="T0" fmla="*/ 38 w 47"/>
                  <a:gd name="T1" fmla="*/ 13 h 81"/>
                  <a:gd name="T2" fmla="*/ 47 w 47"/>
                  <a:gd name="T3" fmla="*/ 56 h 81"/>
                  <a:gd name="T4" fmla="*/ 42 w 47"/>
                  <a:gd name="T5" fmla="*/ 60 h 81"/>
                  <a:gd name="T6" fmla="*/ 41 w 47"/>
                  <a:gd name="T7" fmla="*/ 64 h 81"/>
                  <a:gd name="T8" fmla="*/ 40 w 47"/>
                  <a:gd name="T9" fmla="*/ 73 h 81"/>
                  <a:gd name="T10" fmla="*/ 38 w 47"/>
                  <a:gd name="T11" fmla="*/ 75 h 81"/>
                  <a:gd name="T12" fmla="*/ 32 w 47"/>
                  <a:gd name="T13" fmla="*/ 62 h 81"/>
                  <a:gd name="T14" fmla="*/ 25 w 47"/>
                  <a:gd name="T15" fmla="*/ 81 h 81"/>
                  <a:gd name="T16" fmla="*/ 22 w 47"/>
                  <a:gd name="T17" fmla="*/ 58 h 81"/>
                  <a:gd name="T18" fmla="*/ 15 w 47"/>
                  <a:gd name="T19" fmla="*/ 76 h 81"/>
                  <a:gd name="T20" fmla="*/ 11 w 47"/>
                  <a:gd name="T21" fmla="*/ 45 h 81"/>
                  <a:gd name="T22" fmla="*/ 0 w 47"/>
                  <a:gd name="T23" fmla="*/ 56 h 81"/>
                  <a:gd name="T24" fmla="*/ 4 w 47"/>
                  <a:gd name="T25" fmla="*/ 29 h 81"/>
                  <a:gd name="T26" fmla="*/ 3 w 47"/>
                  <a:gd name="T27" fmla="*/ 18 h 81"/>
                  <a:gd name="T28" fmla="*/ 17 w 47"/>
                  <a:gd name="T29" fmla="*/ 3 h 81"/>
                  <a:gd name="T30" fmla="*/ 38 w 47"/>
                  <a:gd name="T31" fmla="*/ 1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81">
                    <a:moveTo>
                      <a:pt x="38" y="13"/>
                    </a:moveTo>
                    <a:cubicBezTo>
                      <a:pt x="42" y="27"/>
                      <a:pt x="46" y="41"/>
                      <a:pt x="47" y="56"/>
                    </a:cubicBezTo>
                    <a:cubicBezTo>
                      <a:pt x="47" y="59"/>
                      <a:pt x="47" y="59"/>
                      <a:pt x="42" y="60"/>
                    </a:cubicBezTo>
                    <a:cubicBezTo>
                      <a:pt x="41" y="61"/>
                      <a:pt x="41" y="63"/>
                      <a:pt x="41" y="64"/>
                    </a:cubicBezTo>
                    <a:cubicBezTo>
                      <a:pt x="40" y="67"/>
                      <a:pt x="40" y="70"/>
                      <a:pt x="40" y="73"/>
                    </a:cubicBezTo>
                    <a:cubicBezTo>
                      <a:pt x="40" y="74"/>
                      <a:pt x="39" y="74"/>
                      <a:pt x="38" y="75"/>
                    </a:cubicBezTo>
                    <a:cubicBezTo>
                      <a:pt x="32" y="72"/>
                      <a:pt x="35" y="66"/>
                      <a:pt x="32" y="62"/>
                    </a:cubicBezTo>
                    <a:cubicBezTo>
                      <a:pt x="29" y="68"/>
                      <a:pt x="32" y="75"/>
                      <a:pt x="25" y="81"/>
                    </a:cubicBezTo>
                    <a:cubicBezTo>
                      <a:pt x="22" y="74"/>
                      <a:pt x="25" y="66"/>
                      <a:pt x="22" y="58"/>
                    </a:cubicBezTo>
                    <a:cubicBezTo>
                      <a:pt x="17" y="64"/>
                      <a:pt x="21" y="71"/>
                      <a:pt x="15" y="76"/>
                    </a:cubicBezTo>
                    <a:cubicBezTo>
                      <a:pt x="9" y="66"/>
                      <a:pt x="15" y="55"/>
                      <a:pt x="11" y="45"/>
                    </a:cubicBezTo>
                    <a:cubicBezTo>
                      <a:pt x="5" y="47"/>
                      <a:pt x="6" y="54"/>
                      <a:pt x="0" y="56"/>
                    </a:cubicBezTo>
                    <a:cubicBezTo>
                      <a:pt x="1" y="47"/>
                      <a:pt x="2" y="38"/>
                      <a:pt x="4" y="29"/>
                    </a:cubicBezTo>
                    <a:cubicBezTo>
                      <a:pt x="3" y="25"/>
                      <a:pt x="4" y="22"/>
                      <a:pt x="3" y="18"/>
                    </a:cubicBezTo>
                    <a:cubicBezTo>
                      <a:pt x="1" y="7"/>
                      <a:pt x="8" y="4"/>
                      <a:pt x="17" y="3"/>
                    </a:cubicBezTo>
                    <a:cubicBezTo>
                      <a:pt x="28" y="0"/>
                      <a:pt x="33" y="2"/>
                      <a:pt x="38" y="13"/>
                    </a:cubicBezTo>
                    <a:close/>
                  </a:path>
                </a:pathLst>
              </a:custGeom>
              <a:solidFill>
                <a:srgbClr val="B36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45"/>
              <p:cNvSpPr>
                <a:spLocks/>
              </p:cNvSpPr>
              <p:nvPr userDrawn="1"/>
            </p:nvSpPr>
            <p:spPr bwMode="auto">
              <a:xfrm>
                <a:off x="6200775" y="3871913"/>
                <a:ext cx="165100" cy="165100"/>
              </a:xfrm>
              <a:custGeom>
                <a:avLst/>
                <a:gdLst>
                  <a:gd name="T0" fmla="*/ 54 w 60"/>
                  <a:gd name="T1" fmla="*/ 1 h 60"/>
                  <a:gd name="T2" fmla="*/ 52 w 60"/>
                  <a:gd name="T3" fmla="*/ 57 h 60"/>
                  <a:gd name="T4" fmla="*/ 25 w 60"/>
                  <a:gd name="T5" fmla="*/ 52 h 60"/>
                  <a:gd name="T6" fmla="*/ 3 w 60"/>
                  <a:gd name="T7" fmla="*/ 42 h 60"/>
                  <a:gd name="T8" fmla="*/ 4 w 60"/>
                  <a:gd name="T9" fmla="*/ 24 h 60"/>
                  <a:gd name="T10" fmla="*/ 26 w 60"/>
                  <a:gd name="T11" fmla="*/ 4 h 60"/>
                  <a:gd name="T12" fmla="*/ 54 w 60"/>
                  <a:gd name="T13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54" y="1"/>
                    </a:moveTo>
                    <a:cubicBezTo>
                      <a:pt x="60" y="20"/>
                      <a:pt x="58" y="38"/>
                      <a:pt x="52" y="57"/>
                    </a:cubicBezTo>
                    <a:cubicBezTo>
                      <a:pt x="42" y="60"/>
                      <a:pt x="34" y="54"/>
                      <a:pt x="25" y="52"/>
                    </a:cubicBezTo>
                    <a:cubicBezTo>
                      <a:pt x="18" y="50"/>
                      <a:pt x="10" y="47"/>
                      <a:pt x="3" y="42"/>
                    </a:cubicBezTo>
                    <a:cubicBezTo>
                      <a:pt x="0" y="36"/>
                      <a:pt x="3" y="30"/>
                      <a:pt x="4" y="24"/>
                    </a:cubicBezTo>
                    <a:cubicBezTo>
                      <a:pt x="7" y="6"/>
                      <a:pt x="7" y="6"/>
                      <a:pt x="26" y="4"/>
                    </a:cubicBezTo>
                    <a:cubicBezTo>
                      <a:pt x="36" y="4"/>
                      <a:pt x="45" y="0"/>
                      <a:pt x="54" y="1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46"/>
              <p:cNvSpPr>
                <a:spLocks/>
              </p:cNvSpPr>
              <p:nvPr userDrawn="1"/>
            </p:nvSpPr>
            <p:spPr bwMode="auto">
              <a:xfrm>
                <a:off x="5335588" y="3754438"/>
                <a:ext cx="192088" cy="227013"/>
              </a:xfrm>
              <a:custGeom>
                <a:avLst/>
                <a:gdLst>
                  <a:gd name="T0" fmla="*/ 70 w 70"/>
                  <a:gd name="T1" fmla="*/ 47 h 83"/>
                  <a:gd name="T2" fmla="*/ 58 w 70"/>
                  <a:gd name="T3" fmla="*/ 61 h 83"/>
                  <a:gd name="T4" fmla="*/ 52 w 70"/>
                  <a:gd name="T5" fmla="*/ 59 h 83"/>
                  <a:gd name="T6" fmla="*/ 44 w 70"/>
                  <a:gd name="T7" fmla="*/ 15 h 83"/>
                  <a:gd name="T8" fmla="*/ 6 w 70"/>
                  <a:gd name="T9" fmla="*/ 83 h 83"/>
                  <a:gd name="T10" fmla="*/ 0 w 70"/>
                  <a:gd name="T11" fmla="*/ 51 h 83"/>
                  <a:gd name="T12" fmla="*/ 31 w 70"/>
                  <a:gd name="T13" fmla="*/ 10 h 83"/>
                  <a:gd name="T14" fmla="*/ 42 w 70"/>
                  <a:gd name="T15" fmla="*/ 5 h 83"/>
                  <a:gd name="T16" fmla="*/ 50 w 70"/>
                  <a:gd name="T17" fmla="*/ 0 h 83"/>
                  <a:gd name="T18" fmla="*/ 70 w 70"/>
                  <a:gd name="T19" fmla="*/ 4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83">
                    <a:moveTo>
                      <a:pt x="70" y="47"/>
                    </a:moveTo>
                    <a:cubicBezTo>
                      <a:pt x="67" y="53"/>
                      <a:pt x="63" y="58"/>
                      <a:pt x="58" y="61"/>
                    </a:cubicBezTo>
                    <a:cubicBezTo>
                      <a:pt x="55" y="63"/>
                      <a:pt x="53" y="61"/>
                      <a:pt x="52" y="59"/>
                    </a:cubicBezTo>
                    <a:cubicBezTo>
                      <a:pt x="44" y="45"/>
                      <a:pt x="41" y="30"/>
                      <a:pt x="44" y="15"/>
                    </a:cubicBezTo>
                    <a:cubicBezTo>
                      <a:pt x="39" y="42"/>
                      <a:pt x="26" y="64"/>
                      <a:pt x="6" y="83"/>
                    </a:cubicBezTo>
                    <a:cubicBezTo>
                      <a:pt x="1" y="73"/>
                      <a:pt x="1" y="62"/>
                      <a:pt x="0" y="51"/>
                    </a:cubicBezTo>
                    <a:cubicBezTo>
                      <a:pt x="10" y="37"/>
                      <a:pt x="21" y="24"/>
                      <a:pt x="31" y="10"/>
                    </a:cubicBezTo>
                    <a:cubicBezTo>
                      <a:pt x="34" y="7"/>
                      <a:pt x="36" y="2"/>
                      <a:pt x="42" y="5"/>
                    </a:cubicBezTo>
                    <a:cubicBezTo>
                      <a:pt x="48" y="8"/>
                      <a:pt x="46" y="0"/>
                      <a:pt x="50" y="0"/>
                    </a:cubicBezTo>
                    <a:cubicBezTo>
                      <a:pt x="60" y="14"/>
                      <a:pt x="69" y="29"/>
                      <a:pt x="70" y="47"/>
                    </a:cubicBezTo>
                    <a:close/>
                  </a:path>
                </a:pathLst>
              </a:custGeom>
              <a:solidFill>
                <a:srgbClr val="B35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47"/>
              <p:cNvSpPr>
                <a:spLocks/>
              </p:cNvSpPr>
              <p:nvPr userDrawn="1"/>
            </p:nvSpPr>
            <p:spPr bwMode="auto">
              <a:xfrm>
                <a:off x="6162675" y="4019550"/>
                <a:ext cx="174625" cy="161925"/>
              </a:xfrm>
              <a:custGeom>
                <a:avLst/>
                <a:gdLst>
                  <a:gd name="T0" fmla="*/ 61 w 64"/>
                  <a:gd name="T1" fmla="*/ 22 h 59"/>
                  <a:gd name="T2" fmla="*/ 47 w 64"/>
                  <a:gd name="T3" fmla="*/ 59 h 59"/>
                  <a:gd name="T4" fmla="*/ 0 w 64"/>
                  <a:gd name="T5" fmla="*/ 24 h 59"/>
                  <a:gd name="T6" fmla="*/ 13 w 64"/>
                  <a:gd name="T7" fmla="*/ 0 h 59"/>
                  <a:gd name="T8" fmla="*/ 57 w 64"/>
                  <a:gd name="T9" fmla="*/ 14 h 59"/>
                  <a:gd name="T10" fmla="*/ 61 w 64"/>
                  <a:gd name="T11" fmla="*/ 2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9">
                    <a:moveTo>
                      <a:pt x="61" y="22"/>
                    </a:moveTo>
                    <a:cubicBezTo>
                      <a:pt x="58" y="35"/>
                      <a:pt x="53" y="47"/>
                      <a:pt x="47" y="59"/>
                    </a:cubicBezTo>
                    <a:cubicBezTo>
                      <a:pt x="28" y="57"/>
                      <a:pt x="4" y="39"/>
                      <a:pt x="0" y="24"/>
                    </a:cubicBezTo>
                    <a:cubicBezTo>
                      <a:pt x="3" y="15"/>
                      <a:pt x="5" y="6"/>
                      <a:pt x="13" y="0"/>
                    </a:cubicBezTo>
                    <a:cubicBezTo>
                      <a:pt x="27" y="4"/>
                      <a:pt x="42" y="10"/>
                      <a:pt x="57" y="14"/>
                    </a:cubicBezTo>
                    <a:cubicBezTo>
                      <a:pt x="60" y="16"/>
                      <a:pt x="64" y="17"/>
                      <a:pt x="61" y="22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48"/>
              <p:cNvSpPr>
                <a:spLocks/>
              </p:cNvSpPr>
              <p:nvPr userDrawn="1"/>
            </p:nvSpPr>
            <p:spPr bwMode="auto">
              <a:xfrm>
                <a:off x="6113463" y="4138613"/>
                <a:ext cx="158750" cy="166688"/>
              </a:xfrm>
              <a:custGeom>
                <a:avLst/>
                <a:gdLst>
                  <a:gd name="T0" fmla="*/ 7 w 58"/>
                  <a:gd name="T1" fmla="*/ 45 h 61"/>
                  <a:gd name="T2" fmla="*/ 1 w 58"/>
                  <a:gd name="T3" fmla="*/ 19 h 61"/>
                  <a:gd name="T4" fmla="*/ 10 w 58"/>
                  <a:gd name="T5" fmla="*/ 0 h 61"/>
                  <a:gd name="T6" fmla="*/ 26 w 58"/>
                  <a:gd name="T7" fmla="*/ 8 h 61"/>
                  <a:gd name="T8" fmla="*/ 50 w 58"/>
                  <a:gd name="T9" fmla="*/ 25 h 61"/>
                  <a:gd name="T10" fmla="*/ 57 w 58"/>
                  <a:gd name="T11" fmla="*/ 33 h 61"/>
                  <a:gd name="T12" fmla="*/ 46 w 58"/>
                  <a:gd name="T13" fmla="*/ 56 h 61"/>
                  <a:gd name="T14" fmla="*/ 38 w 58"/>
                  <a:gd name="T15" fmla="*/ 59 h 61"/>
                  <a:gd name="T16" fmla="*/ 7 w 58"/>
                  <a:gd name="T17" fmla="*/ 4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61">
                    <a:moveTo>
                      <a:pt x="7" y="45"/>
                    </a:moveTo>
                    <a:cubicBezTo>
                      <a:pt x="1" y="37"/>
                      <a:pt x="0" y="28"/>
                      <a:pt x="1" y="19"/>
                    </a:cubicBezTo>
                    <a:cubicBezTo>
                      <a:pt x="1" y="11"/>
                      <a:pt x="3" y="4"/>
                      <a:pt x="10" y="0"/>
                    </a:cubicBezTo>
                    <a:cubicBezTo>
                      <a:pt x="17" y="0"/>
                      <a:pt x="21" y="5"/>
                      <a:pt x="26" y="8"/>
                    </a:cubicBezTo>
                    <a:cubicBezTo>
                      <a:pt x="34" y="14"/>
                      <a:pt x="42" y="20"/>
                      <a:pt x="50" y="25"/>
                    </a:cubicBezTo>
                    <a:cubicBezTo>
                      <a:pt x="53" y="27"/>
                      <a:pt x="58" y="27"/>
                      <a:pt x="57" y="33"/>
                    </a:cubicBezTo>
                    <a:cubicBezTo>
                      <a:pt x="54" y="40"/>
                      <a:pt x="49" y="48"/>
                      <a:pt x="46" y="56"/>
                    </a:cubicBezTo>
                    <a:cubicBezTo>
                      <a:pt x="44" y="60"/>
                      <a:pt x="42" y="61"/>
                      <a:pt x="38" y="59"/>
                    </a:cubicBezTo>
                    <a:cubicBezTo>
                      <a:pt x="26" y="57"/>
                      <a:pt x="15" y="53"/>
                      <a:pt x="7" y="45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49"/>
              <p:cNvSpPr>
                <a:spLocks/>
              </p:cNvSpPr>
              <p:nvPr userDrawn="1"/>
            </p:nvSpPr>
            <p:spPr bwMode="auto">
              <a:xfrm>
                <a:off x="6154738" y="3717925"/>
                <a:ext cx="182563" cy="146050"/>
              </a:xfrm>
              <a:custGeom>
                <a:avLst/>
                <a:gdLst>
                  <a:gd name="T0" fmla="*/ 40 w 67"/>
                  <a:gd name="T1" fmla="*/ 0 h 53"/>
                  <a:gd name="T2" fmla="*/ 67 w 67"/>
                  <a:gd name="T3" fmla="*/ 40 h 53"/>
                  <a:gd name="T4" fmla="*/ 59 w 67"/>
                  <a:gd name="T5" fmla="*/ 47 h 53"/>
                  <a:gd name="T6" fmla="*/ 20 w 67"/>
                  <a:gd name="T7" fmla="*/ 53 h 53"/>
                  <a:gd name="T8" fmla="*/ 0 w 67"/>
                  <a:gd name="T9" fmla="*/ 28 h 53"/>
                  <a:gd name="T10" fmla="*/ 4 w 67"/>
                  <a:gd name="T11" fmla="*/ 21 h 53"/>
                  <a:gd name="T12" fmla="*/ 40 w 67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3">
                    <a:moveTo>
                      <a:pt x="40" y="0"/>
                    </a:moveTo>
                    <a:cubicBezTo>
                      <a:pt x="52" y="12"/>
                      <a:pt x="61" y="25"/>
                      <a:pt x="67" y="40"/>
                    </a:cubicBezTo>
                    <a:cubicBezTo>
                      <a:pt x="67" y="45"/>
                      <a:pt x="62" y="46"/>
                      <a:pt x="59" y="47"/>
                    </a:cubicBezTo>
                    <a:cubicBezTo>
                      <a:pt x="46" y="50"/>
                      <a:pt x="33" y="53"/>
                      <a:pt x="20" y="53"/>
                    </a:cubicBezTo>
                    <a:cubicBezTo>
                      <a:pt x="10" y="47"/>
                      <a:pt x="5" y="38"/>
                      <a:pt x="0" y="28"/>
                    </a:cubicBezTo>
                    <a:cubicBezTo>
                      <a:pt x="0" y="25"/>
                      <a:pt x="1" y="23"/>
                      <a:pt x="4" y="21"/>
                    </a:cubicBezTo>
                    <a:cubicBezTo>
                      <a:pt x="16" y="14"/>
                      <a:pt x="27" y="5"/>
                      <a:pt x="40" y="0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50"/>
              <p:cNvSpPr>
                <a:spLocks/>
              </p:cNvSpPr>
              <p:nvPr userDrawn="1"/>
            </p:nvSpPr>
            <p:spPr bwMode="auto">
              <a:xfrm>
                <a:off x="7432675" y="2838450"/>
                <a:ext cx="246063" cy="320675"/>
              </a:xfrm>
              <a:custGeom>
                <a:avLst/>
                <a:gdLst>
                  <a:gd name="T0" fmla="*/ 15 w 90"/>
                  <a:gd name="T1" fmla="*/ 116 h 117"/>
                  <a:gd name="T2" fmla="*/ 9 w 90"/>
                  <a:gd name="T3" fmla="*/ 97 h 117"/>
                  <a:gd name="T4" fmla="*/ 41 w 90"/>
                  <a:gd name="T5" fmla="*/ 16 h 117"/>
                  <a:gd name="T6" fmla="*/ 56 w 90"/>
                  <a:gd name="T7" fmla="*/ 7 h 117"/>
                  <a:gd name="T8" fmla="*/ 90 w 90"/>
                  <a:gd name="T9" fmla="*/ 4 h 117"/>
                  <a:gd name="T10" fmla="*/ 54 w 90"/>
                  <a:gd name="T11" fmla="*/ 23 h 117"/>
                  <a:gd name="T12" fmla="*/ 19 w 90"/>
                  <a:gd name="T13" fmla="*/ 114 h 117"/>
                  <a:gd name="T14" fmla="*/ 15 w 90"/>
                  <a:gd name="T15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117">
                    <a:moveTo>
                      <a:pt x="15" y="116"/>
                    </a:moveTo>
                    <a:cubicBezTo>
                      <a:pt x="13" y="109"/>
                      <a:pt x="11" y="103"/>
                      <a:pt x="9" y="97"/>
                    </a:cubicBezTo>
                    <a:cubicBezTo>
                      <a:pt x="0" y="62"/>
                      <a:pt x="11" y="36"/>
                      <a:pt x="41" y="16"/>
                    </a:cubicBezTo>
                    <a:cubicBezTo>
                      <a:pt x="44" y="10"/>
                      <a:pt x="52" y="11"/>
                      <a:pt x="56" y="7"/>
                    </a:cubicBezTo>
                    <a:cubicBezTo>
                      <a:pt x="67" y="3"/>
                      <a:pt x="78" y="0"/>
                      <a:pt x="90" y="4"/>
                    </a:cubicBezTo>
                    <a:cubicBezTo>
                      <a:pt x="78" y="10"/>
                      <a:pt x="65" y="15"/>
                      <a:pt x="54" y="23"/>
                    </a:cubicBezTo>
                    <a:cubicBezTo>
                      <a:pt x="21" y="46"/>
                      <a:pt x="15" y="78"/>
                      <a:pt x="19" y="114"/>
                    </a:cubicBezTo>
                    <a:cubicBezTo>
                      <a:pt x="18" y="116"/>
                      <a:pt x="16" y="117"/>
                      <a:pt x="15" y="116"/>
                    </a:cubicBezTo>
                    <a:close/>
                  </a:path>
                </a:pathLst>
              </a:custGeom>
              <a:solidFill>
                <a:srgbClr val="70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51"/>
              <p:cNvSpPr>
                <a:spLocks/>
              </p:cNvSpPr>
              <p:nvPr userDrawn="1"/>
            </p:nvSpPr>
            <p:spPr bwMode="auto">
              <a:xfrm>
                <a:off x="5351463" y="3789363"/>
                <a:ext cx="142875" cy="225425"/>
              </a:xfrm>
              <a:custGeom>
                <a:avLst/>
                <a:gdLst>
                  <a:gd name="T0" fmla="*/ 0 w 52"/>
                  <a:gd name="T1" fmla="*/ 70 h 82"/>
                  <a:gd name="T2" fmla="*/ 18 w 52"/>
                  <a:gd name="T3" fmla="*/ 44 h 82"/>
                  <a:gd name="T4" fmla="*/ 37 w 52"/>
                  <a:gd name="T5" fmla="*/ 0 h 82"/>
                  <a:gd name="T6" fmla="*/ 52 w 52"/>
                  <a:gd name="T7" fmla="*/ 48 h 82"/>
                  <a:gd name="T8" fmla="*/ 19 w 52"/>
                  <a:gd name="T9" fmla="*/ 78 h 82"/>
                  <a:gd name="T10" fmla="*/ 0 w 52"/>
                  <a:gd name="T11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82">
                    <a:moveTo>
                      <a:pt x="0" y="70"/>
                    </a:moveTo>
                    <a:cubicBezTo>
                      <a:pt x="3" y="59"/>
                      <a:pt x="13" y="53"/>
                      <a:pt x="18" y="44"/>
                    </a:cubicBezTo>
                    <a:cubicBezTo>
                      <a:pt x="26" y="30"/>
                      <a:pt x="33" y="15"/>
                      <a:pt x="37" y="0"/>
                    </a:cubicBezTo>
                    <a:cubicBezTo>
                      <a:pt x="40" y="17"/>
                      <a:pt x="39" y="34"/>
                      <a:pt x="52" y="48"/>
                    </a:cubicBezTo>
                    <a:cubicBezTo>
                      <a:pt x="43" y="61"/>
                      <a:pt x="33" y="71"/>
                      <a:pt x="19" y="78"/>
                    </a:cubicBezTo>
                    <a:cubicBezTo>
                      <a:pt x="10" y="82"/>
                      <a:pt x="3" y="80"/>
                      <a:pt x="0" y="70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52"/>
              <p:cNvSpPr>
                <a:spLocks/>
              </p:cNvSpPr>
              <p:nvPr userDrawn="1"/>
            </p:nvSpPr>
            <p:spPr bwMode="auto">
              <a:xfrm>
                <a:off x="5675313" y="3275013"/>
                <a:ext cx="150813" cy="211138"/>
              </a:xfrm>
              <a:custGeom>
                <a:avLst/>
                <a:gdLst>
                  <a:gd name="T0" fmla="*/ 52 w 55"/>
                  <a:gd name="T1" fmla="*/ 68 h 77"/>
                  <a:gd name="T2" fmla="*/ 50 w 55"/>
                  <a:gd name="T3" fmla="*/ 71 h 77"/>
                  <a:gd name="T4" fmla="*/ 40 w 55"/>
                  <a:gd name="T5" fmla="*/ 75 h 77"/>
                  <a:gd name="T6" fmla="*/ 30 w 55"/>
                  <a:gd name="T7" fmla="*/ 73 h 77"/>
                  <a:gd name="T8" fmla="*/ 34 w 55"/>
                  <a:gd name="T9" fmla="*/ 65 h 77"/>
                  <a:gd name="T10" fmla="*/ 11 w 55"/>
                  <a:gd name="T11" fmla="*/ 64 h 77"/>
                  <a:gd name="T12" fmla="*/ 18 w 55"/>
                  <a:gd name="T13" fmla="*/ 57 h 77"/>
                  <a:gd name="T14" fmla="*/ 1 w 55"/>
                  <a:gd name="T15" fmla="*/ 54 h 77"/>
                  <a:gd name="T16" fmla="*/ 1 w 55"/>
                  <a:gd name="T17" fmla="*/ 49 h 77"/>
                  <a:gd name="T18" fmla="*/ 4 w 55"/>
                  <a:gd name="T19" fmla="*/ 12 h 77"/>
                  <a:gd name="T20" fmla="*/ 3 w 55"/>
                  <a:gd name="T21" fmla="*/ 3 h 77"/>
                  <a:gd name="T22" fmla="*/ 11 w 55"/>
                  <a:gd name="T23" fmla="*/ 8 h 77"/>
                  <a:gd name="T24" fmla="*/ 36 w 55"/>
                  <a:gd name="T25" fmla="*/ 40 h 77"/>
                  <a:gd name="T26" fmla="*/ 52 w 55"/>
                  <a:gd name="T27" fmla="*/ 54 h 77"/>
                  <a:gd name="T28" fmla="*/ 54 w 55"/>
                  <a:gd name="T29" fmla="*/ 57 h 77"/>
                  <a:gd name="T30" fmla="*/ 52 w 55"/>
                  <a:gd name="T31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77">
                    <a:moveTo>
                      <a:pt x="52" y="68"/>
                    </a:moveTo>
                    <a:cubicBezTo>
                      <a:pt x="51" y="69"/>
                      <a:pt x="51" y="70"/>
                      <a:pt x="50" y="71"/>
                    </a:cubicBezTo>
                    <a:cubicBezTo>
                      <a:pt x="47" y="72"/>
                      <a:pt x="44" y="74"/>
                      <a:pt x="40" y="75"/>
                    </a:cubicBezTo>
                    <a:cubicBezTo>
                      <a:pt x="37" y="76"/>
                      <a:pt x="32" y="77"/>
                      <a:pt x="30" y="73"/>
                    </a:cubicBezTo>
                    <a:cubicBezTo>
                      <a:pt x="28" y="70"/>
                      <a:pt x="35" y="70"/>
                      <a:pt x="34" y="65"/>
                    </a:cubicBezTo>
                    <a:cubicBezTo>
                      <a:pt x="26" y="67"/>
                      <a:pt x="18" y="70"/>
                      <a:pt x="11" y="64"/>
                    </a:cubicBezTo>
                    <a:cubicBezTo>
                      <a:pt x="11" y="59"/>
                      <a:pt x="17" y="61"/>
                      <a:pt x="18" y="57"/>
                    </a:cubicBezTo>
                    <a:cubicBezTo>
                      <a:pt x="12" y="56"/>
                      <a:pt x="6" y="59"/>
                      <a:pt x="1" y="54"/>
                    </a:cubicBezTo>
                    <a:cubicBezTo>
                      <a:pt x="0" y="52"/>
                      <a:pt x="0" y="50"/>
                      <a:pt x="1" y="49"/>
                    </a:cubicBezTo>
                    <a:cubicBezTo>
                      <a:pt x="13" y="38"/>
                      <a:pt x="9" y="25"/>
                      <a:pt x="4" y="12"/>
                    </a:cubicBezTo>
                    <a:cubicBezTo>
                      <a:pt x="3" y="9"/>
                      <a:pt x="1" y="6"/>
                      <a:pt x="3" y="3"/>
                    </a:cubicBezTo>
                    <a:cubicBezTo>
                      <a:pt x="9" y="0"/>
                      <a:pt x="8" y="7"/>
                      <a:pt x="11" y="8"/>
                    </a:cubicBezTo>
                    <a:cubicBezTo>
                      <a:pt x="20" y="18"/>
                      <a:pt x="25" y="31"/>
                      <a:pt x="36" y="40"/>
                    </a:cubicBezTo>
                    <a:cubicBezTo>
                      <a:pt x="41" y="44"/>
                      <a:pt x="49" y="47"/>
                      <a:pt x="52" y="54"/>
                    </a:cubicBezTo>
                    <a:cubicBezTo>
                      <a:pt x="53" y="55"/>
                      <a:pt x="53" y="56"/>
                      <a:pt x="54" y="57"/>
                    </a:cubicBezTo>
                    <a:cubicBezTo>
                      <a:pt x="55" y="61"/>
                      <a:pt x="53" y="65"/>
                      <a:pt x="52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53"/>
              <p:cNvSpPr>
                <a:spLocks/>
              </p:cNvSpPr>
              <p:nvPr userDrawn="1"/>
            </p:nvSpPr>
            <p:spPr bwMode="auto">
              <a:xfrm>
                <a:off x="5324475" y="3713163"/>
                <a:ext cx="131763" cy="180975"/>
              </a:xfrm>
              <a:custGeom>
                <a:avLst/>
                <a:gdLst>
                  <a:gd name="T0" fmla="*/ 46 w 48"/>
                  <a:gd name="T1" fmla="*/ 20 h 66"/>
                  <a:gd name="T2" fmla="*/ 30 w 48"/>
                  <a:gd name="T3" fmla="*/ 37 h 66"/>
                  <a:gd name="T4" fmla="*/ 4 w 48"/>
                  <a:gd name="T5" fmla="*/ 66 h 66"/>
                  <a:gd name="T6" fmla="*/ 2 w 48"/>
                  <a:gd name="T7" fmla="*/ 49 h 66"/>
                  <a:gd name="T8" fmla="*/ 2 w 48"/>
                  <a:gd name="T9" fmla="*/ 45 h 66"/>
                  <a:gd name="T10" fmla="*/ 16 w 48"/>
                  <a:gd name="T11" fmla="*/ 20 h 66"/>
                  <a:gd name="T12" fmla="*/ 38 w 48"/>
                  <a:gd name="T13" fmla="*/ 6 h 66"/>
                  <a:gd name="T14" fmla="*/ 47 w 48"/>
                  <a:gd name="T15" fmla="*/ 1 h 66"/>
                  <a:gd name="T16" fmla="*/ 46 w 48"/>
                  <a:gd name="T17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6">
                    <a:moveTo>
                      <a:pt x="46" y="20"/>
                    </a:moveTo>
                    <a:cubicBezTo>
                      <a:pt x="37" y="22"/>
                      <a:pt x="35" y="32"/>
                      <a:pt x="30" y="37"/>
                    </a:cubicBezTo>
                    <a:cubicBezTo>
                      <a:pt x="20" y="47"/>
                      <a:pt x="16" y="60"/>
                      <a:pt x="4" y="66"/>
                    </a:cubicBezTo>
                    <a:cubicBezTo>
                      <a:pt x="3" y="61"/>
                      <a:pt x="3" y="55"/>
                      <a:pt x="2" y="49"/>
                    </a:cubicBezTo>
                    <a:cubicBezTo>
                      <a:pt x="2" y="48"/>
                      <a:pt x="2" y="46"/>
                      <a:pt x="2" y="45"/>
                    </a:cubicBezTo>
                    <a:cubicBezTo>
                      <a:pt x="0" y="33"/>
                      <a:pt x="2" y="24"/>
                      <a:pt x="16" y="20"/>
                    </a:cubicBezTo>
                    <a:cubicBezTo>
                      <a:pt x="25" y="18"/>
                      <a:pt x="31" y="11"/>
                      <a:pt x="38" y="6"/>
                    </a:cubicBezTo>
                    <a:cubicBezTo>
                      <a:pt x="41" y="3"/>
                      <a:pt x="42" y="0"/>
                      <a:pt x="47" y="1"/>
                    </a:cubicBezTo>
                    <a:cubicBezTo>
                      <a:pt x="48" y="7"/>
                      <a:pt x="48" y="13"/>
                      <a:pt x="46" y="20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54"/>
              <p:cNvSpPr>
                <a:spLocks/>
              </p:cNvSpPr>
              <p:nvPr userDrawn="1"/>
            </p:nvSpPr>
            <p:spPr bwMode="auto">
              <a:xfrm>
                <a:off x="5472113" y="3729038"/>
                <a:ext cx="115888" cy="153988"/>
              </a:xfrm>
              <a:custGeom>
                <a:avLst/>
                <a:gdLst>
                  <a:gd name="T0" fmla="*/ 20 w 42"/>
                  <a:gd name="T1" fmla="*/ 56 h 56"/>
                  <a:gd name="T2" fmla="*/ 0 w 42"/>
                  <a:gd name="T3" fmla="*/ 9 h 56"/>
                  <a:gd name="T4" fmla="*/ 5 w 42"/>
                  <a:gd name="T5" fmla="*/ 0 h 56"/>
                  <a:gd name="T6" fmla="*/ 42 w 42"/>
                  <a:gd name="T7" fmla="*/ 27 h 56"/>
                  <a:gd name="T8" fmla="*/ 20 w 42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6">
                    <a:moveTo>
                      <a:pt x="20" y="56"/>
                    </a:moveTo>
                    <a:cubicBezTo>
                      <a:pt x="13" y="40"/>
                      <a:pt x="6" y="25"/>
                      <a:pt x="0" y="9"/>
                    </a:cubicBezTo>
                    <a:cubicBezTo>
                      <a:pt x="1" y="6"/>
                      <a:pt x="3" y="3"/>
                      <a:pt x="5" y="0"/>
                    </a:cubicBezTo>
                    <a:cubicBezTo>
                      <a:pt x="16" y="10"/>
                      <a:pt x="30" y="18"/>
                      <a:pt x="42" y="27"/>
                    </a:cubicBezTo>
                    <a:cubicBezTo>
                      <a:pt x="35" y="37"/>
                      <a:pt x="28" y="47"/>
                      <a:pt x="20" y="56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55"/>
              <p:cNvSpPr>
                <a:spLocks/>
              </p:cNvSpPr>
              <p:nvPr userDrawn="1"/>
            </p:nvSpPr>
            <p:spPr bwMode="auto">
              <a:xfrm>
                <a:off x="6132513" y="4260850"/>
                <a:ext cx="93663" cy="131763"/>
              </a:xfrm>
              <a:custGeom>
                <a:avLst/>
                <a:gdLst>
                  <a:gd name="T0" fmla="*/ 0 w 34"/>
                  <a:gd name="T1" fmla="*/ 0 h 48"/>
                  <a:gd name="T2" fmla="*/ 31 w 34"/>
                  <a:gd name="T3" fmla="*/ 14 h 48"/>
                  <a:gd name="T4" fmla="*/ 27 w 34"/>
                  <a:gd name="T5" fmla="*/ 24 h 48"/>
                  <a:gd name="T6" fmla="*/ 21 w 34"/>
                  <a:gd name="T7" fmla="*/ 45 h 48"/>
                  <a:gd name="T8" fmla="*/ 4 w 34"/>
                  <a:gd name="T9" fmla="*/ 46 h 48"/>
                  <a:gd name="T10" fmla="*/ 0 w 34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8">
                    <a:moveTo>
                      <a:pt x="0" y="0"/>
                    </a:moveTo>
                    <a:cubicBezTo>
                      <a:pt x="10" y="5"/>
                      <a:pt x="20" y="9"/>
                      <a:pt x="31" y="14"/>
                    </a:cubicBezTo>
                    <a:cubicBezTo>
                      <a:pt x="26" y="16"/>
                      <a:pt x="22" y="18"/>
                      <a:pt x="27" y="24"/>
                    </a:cubicBezTo>
                    <a:cubicBezTo>
                      <a:pt x="34" y="32"/>
                      <a:pt x="31" y="43"/>
                      <a:pt x="21" y="45"/>
                    </a:cubicBezTo>
                    <a:cubicBezTo>
                      <a:pt x="15" y="46"/>
                      <a:pt x="10" y="48"/>
                      <a:pt x="4" y="46"/>
                    </a:cubicBezTo>
                    <a:cubicBezTo>
                      <a:pt x="3" y="30"/>
                      <a:pt x="1" y="15"/>
                      <a:pt x="0" y="0"/>
                    </a:cubicBezTo>
                    <a:close/>
                  </a:path>
                </a:pathLst>
              </a:custGeom>
              <a:solidFill>
                <a:srgbClr val="F8CF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56"/>
              <p:cNvSpPr>
                <a:spLocks/>
              </p:cNvSpPr>
              <p:nvPr userDrawn="1"/>
            </p:nvSpPr>
            <p:spPr bwMode="auto">
              <a:xfrm>
                <a:off x="6143625" y="4087813"/>
                <a:ext cx="147638" cy="139700"/>
              </a:xfrm>
              <a:custGeom>
                <a:avLst/>
                <a:gdLst>
                  <a:gd name="T0" fmla="*/ 46 w 54"/>
                  <a:gd name="T1" fmla="*/ 51 h 51"/>
                  <a:gd name="T2" fmla="*/ 0 w 54"/>
                  <a:gd name="T3" fmla="*/ 19 h 51"/>
                  <a:gd name="T4" fmla="*/ 9 w 54"/>
                  <a:gd name="T5" fmla="*/ 0 h 51"/>
                  <a:gd name="T6" fmla="*/ 33 w 54"/>
                  <a:gd name="T7" fmla="*/ 23 h 51"/>
                  <a:gd name="T8" fmla="*/ 54 w 54"/>
                  <a:gd name="T9" fmla="*/ 34 h 51"/>
                  <a:gd name="T10" fmla="*/ 46 w 54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51">
                    <a:moveTo>
                      <a:pt x="46" y="51"/>
                    </a:moveTo>
                    <a:cubicBezTo>
                      <a:pt x="31" y="41"/>
                      <a:pt x="15" y="31"/>
                      <a:pt x="0" y="19"/>
                    </a:cubicBezTo>
                    <a:cubicBezTo>
                      <a:pt x="0" y="11"/>
                      <a:pt x="2" y="4"/>
                      <a:pt x="9" y="0"/>
                    </a:cubicBezTo>
                    <a:cubicBezTo>
                      <a:pt x="13" y="12"/>
                      <a:pt x="24" y="17"/>
                      <a:pt x="33" y="23"/>
                    </a:cubicBezTo>
                    <a:cubicBezTo>
                      <a:pt x="40" y="27"/>
                      <a:pt x="47" y="31"/>
                      <a:pt x="54" y="34"/>
                    </a:cubicBezTo>
                    <a:cubicBezTo>
                      <a:pt x="53" y="40"/>
                      <a:pt x="50" y="46"/>
                      <a:pt x="46" y="51"/>
                    </a:cubicBezTo>
                    <a:close/>
                  </a:path>
                </a:pathLst>
              </a:custGeom>
              <a:solidFill>
                <a:srgbClr val="B25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57"/>
              <p:cNvSpPr>
                <a:spLocks/>
              </p:cNvSpPr>
              <p:nvPr userDrawn="1"/>
            </p:nvSpPr>
            <p:spPr bwMode="auto">
              <a:xfrm>
                <a:off x="5321300" y="3540125"/>
                <a:ext cx="134938" cy="104775"/>
              </a:xfrm>
              <a:custGeom>
                <a:avLst/>
                <a:gdLst>
                  <a:gd name="T0" fmla="*/ 9 w 49"/>
                  <a:gd name="T1" fmla="*/ 0 h 38"/>
                  <a:gd name="T2" fmla="*/ 45 w 49"/>
                  <a:gd name="T3" fmla="*/ 10 h 38"/>
                  <a:gd name="T4" fmla="*/ 46 w 49"/>
                  <a:gd name="T5" fmla="*/ 13 h 38"/>
                  <a:gd name="T6" fmla="*/ 34 w 49"/>
                  <a:gd name="T7" fmla="*/ 31 h 38"/>
                  <a:gd name="T8" fmla="*/ 24 w 49"/>
                  <a:gd name="T9" fmla="*/ 34 h 38"/>
                  <a:gd name="T10" fmla="*/ 3 w 49"/>
                  <a:gd name="T11" fmla="*/ 15 h 38"/>
                  <a:gd name="T12" fmla="*/ 9 w 49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8">
                    <a:moveTo>
                      <a:pt x="9" y="0"/>
                    </a:moveTo>
                    <a:cubicBezTo>
                      <a:pt x="20" y="6"/>
                      <a:pt x="32" y="9"/>
                      <a:pt x="45" y="10"/>
                    </a:cubicBezTo>
                    <a:cubicBezTo>
                      <a:pt x="45" y="11"/>
                      <a:pt x="45" y="12"/>
                      <a:pt x="46" y="13"/>
                    </a:cubicBezTo>
                    <a:cubicBezTo>
                      <a:pt x="49" y="23"/>
                      <a:pt x="44" y="29"/>
                      <a:pt x="34" y="31"/>
                    </a:cubicBezTo>
                    <a:cubicBezTo>
                      <a:pt x="31" y="32"/>
                      <a:pt x="27" y="33"/>
                      <a:pt x="24" y="34"/>
                    </a:cubicBezTo>
                    <a:cubicBezTo>
                      <a:pt x="4" y="38"/>
                      <a:pt x="2" y="36"/>
                      <a:pt x="3" y="15"/>
                    </a:cubicBezTo>
                    <a:cubicBezTo>
                      <a:pt x="5" y="10"/>
                      <a:pt x="0" y="3"/>
                      <a:pt x="9" y="0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58"/>
              <p:cNvSpPr>
                <a:spLocks/>
              </p:cNvSpPr>
              <p:nvPr userDrawn="1"/>
            </p:nvSpPr>
            <p:spPr bwMode="auto">
              <a:xfrm>
                <a:off x="6189663" y="3987800"/>
                <a:ext cx="153988" cy="92075"/>
              </a:xfrm>
              <a:custGeom>
                <a:avLst/>
                <a:gdLst>
                  <a:gd name="T0" fmla="*/ 51 w 56"/>
                  <a:gd name="T1" fmla="*/ 34 h 34"/>
                  <a:gd name="T2" fmla="*/ 43 w 56"/>
                  <a:gd name="T3" fmla="*/ 29 h 34"/>
                  <a:gd name="T4" fmla="*/ 3 w 56"/>
                  <a:gd name="T5" fmla="*/ 12 h 34"/>
                  <a:gd name="T6" fmla="*/ 7 w 56"/>
                  <a:gd name="T7" fmla="*/ 0 h 34"/>
                  <a:gd name="T8" fmla="*/ 56 w 56"/>
                  <a:gd name="T9" fmla="*/ 15 h 34"/>
                  <a:gd name="T10" fmla="*/ 51 w 56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4">
                    <a:moveTo>
                      <a:pt x="51" y="34"/>
                    </a:moveTo>
                    <a:cubicBezTo>
                      <a:pt x="51" y="29"/>
                      <a:pt x="47" y="30"/>
                      <a:pt x="43" y="29"/>
                    </a:cubicBezTo>
                    <a:cubicBezTo>
                      <a:pt x="30" y="24"/>
                      <a:pt x="15" y="22"/>
                      <a:pt x="3" y="12"/>
                    </a:cubicBezTo>
                    <a:cubicBezTo>
                      <a:pt x="0" y="7"/>
                      <a:pt x="1" y="2"/>
                      <a:pt x="7" y="0"/>
                    </a:cubicBezTo>
                    <a:cubicBezTo>
                      <a:pt x="24" y="5"/>
                      <a:pt x="40" y="10"/>
                      <a:pt x="56" y="15"/>
                    </a:cubicBezTo>
                    <a:cubicBezTo>
                      <a:pt x="56" y="22"/>
                      <a:pt x="54" y="28"/>
                      <a:pt x="51" y="34"/>
                    </a:cubicBezTo>
                    <a:close/>
                  </a:path>
                </a:pathLst>
              </a:custGeom>
              <a:solidFill>
                <a:srgbClr val="B35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59"/>
              <p:cNvSpPr>
                <a:spLocks/>
              </p:cNvSpPr>
              <p:nvPr userDrawn="1"/>
            </p:nvSpPr>
            <p:spPr bwMode="auto">
              <a:xfrm>
                <a:off x="6203950" y="3827463"/>
                <a:ext cx="147638" cy="112713"/>
              </a:xfrm>
              <a:custGeom>
                <a:avLst/>
                <a:gdLst>
                  <a:gd name="T0" fmla="*/ 1 w 54"/>
                  <a:gd name="T1" fmla="*/ 12 h 41"/>
                  <a:gd name="T2" fmla="*/ 36 w 54"/>
                  <a:gd name="T3" fmla="*/ 5 h 41"/>
                  <a:gd name="T4" fmla="*/ 49 w 54"/>
                  <a:gd name="T5" fmla="*/ 0 h 41"/>
                  <a:gd name="T6" fmla="*/ 53 w 54"/>
                  <a:gd name="T7" fmla="*/ 17 h 41"/>
                  <a:gd name="T8" fmla="*/ 26 w 54"/>
                  <a:gd name="T9" fmla="*/ 24 h 41"/>
                  <a:gd name="T10" fmla="*/ 5 w 54"/>
                  <a:gd name="T11" fmla="*/ 41 h 41"/>
                  <a:gd name="T12" fmla="*/ 1 w 54"/>
                  <a:gd name="T1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41">
                    <a:moveTo>
                      <a:pt x="1" y="12"/>
                    </a:moveTo>
                    <a:cubicBezTo>
                      <a:pt x="13" y="10"/>
                      <a:pt x="24" y="7"/>
                      <a:pt x="36" y="5"/>
                    </a:cubicBezTo>
                    <a:cubicBezTo>
                      <a:pt x="40" y="4"/>
                      <a:pt x="45" y="3"/>
                      <a:pt x="49" y="0"/>
                    </a:cubicBezTo>
                    <a:cubicBezTo>
                      <a:pt x="52" y="5"/>
                      <a:pt x="54" y="11"/>
                      <a:pt x="53" y="17"/>
                    </a:cubicBezTo>
                    <a:cubicBezTo>
                      <a:pt x="45" y="23"/>
                      <a:pt x="35" y="24"/>
                      <a:pt x="26" y="24"/>
                    </a:cubicBezTo>
                    <a:cubicBezTo>
                      <a:pt x="12" y="23"/>
                      <a:pt x="5" y="27"/>
                      <a:pt x="5" y="41"/>
                    </a:cubicBezTo>
                    <a:cubicBezTo>
                      <a:pt x="0" y="32"/>
                      <a:pt x="0" y="22"/>
                      <a:pt x="1" y="12"/>
                    </a:cubicBezTo>
                    <a:close/>
                  </a:path>
                </a:pathLst>
              </a:custGeom>
              <a:solidFill>
                <a:srgbClr val="B3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60"/>
              <p:cNvSpPr>
                <a:spLocks/>
              </p:cNvSpPr>
              <p:nvPr userDrawn="1"/>
            </p:nvSpPr>
            <p:spPr bwMode="auto">
              <a:xfrm>
                <a:off x="5321300" y="3683000"/>
                <a:ext cx="131763" cy="165100"/>
              </a:xfrm>
              <a:custGeom>
                <a:avLst/>
                <a:gdLst>
                  <a:gd name="T0" fmla="*/ 48 w 48"/>
                  <a:gd name="T1" fmla="*/ 12 h 60"/>
                  <a:gd name="T2" fmla="*/ 9 w 48"/>
                  <a:gd name="T3" fmla="*/ 38 h 60"/>
                  <a:gd name="T4" fmla="*/ 4 w 48"/>
                  <a:gd name="T5" fmla="*/ 46 h 60"/>
                  <a:gd name="T6" fmla="*/ 3 w 48"/>
                  <a:gd name="T7" fmla="*/ 60 h 60"/>
                  <a:gd name="T8" fmla="*/ 2 w 48"/>
                  <a:gd name="T9" fmla="*/ 24 h 60"/>
                  <a:gd name="T10" fmla="*/ 7 w 48"/>
                  <a:gd name="T11" fmla="*/ 19 h 60"/>
                  <a:gd name="T12" fmla="*/ 47 w 48"/>
                  <a:gd name="T13" fmla="*/ 0 h 60"/>
                  <a:gd name="T14" fmla="*/ 4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48" y="12"/>
                    </a:moveTo>
                    <a:cubicBezTo>
                      <a:pt x="37" y="23"/>
                      <a:pt x="25" y="34"/>
                      <a:pt x="9" y="38"/>
                    </a:cubicBezTo>
                    <a:cubicBezTo>
                      <a:pt x="5" y="40"/>
                      <a:pt x="4" y="42"/>
                      <a:pt x="4" y="46"/>
                    </a:cubicBezTo>
                    <a:cubicBezTo>
                      <a:pt x="4" y="51"/>
                      <a:pt x="3" y="56"/>
                      <a:pt x="3" y="60"/>
                    </a:cubicBezTo>
                    <a:cubicBezTo>
                      <a:pt x="0" y="48"/>
                      <a:pt x="2" y="36"/>
                      <a:pt x="2" y="24"/>
                    </a:cubicBezTo>
                    <a:cubicBezTo>
                      <a:pt x="3" y="22"/>
                      <a:pt x="5" y="20"/>
                      <a:pt x="7" y="19"/>
                    </a:cubicBezTo>
                    <a:cubicBezTo>
                      <a:pt x="20" y="12"/>
                      <a:pt x="32" y="2"/>
                      <a:pt x="47" y="0"/>
                    </a:cubicBezTo>
                    <a:cubicBezTo>
                      <a:pt x="47" y="4"/>
                      <a:pt x="48" y="8"/>
                      <a:pt x="48" y="12"/>
                    </a:cubicBezTo>
                    <a:close/>
                  </a:path>
                </a:pathLst>
              </a:custGeom>
              <a:solidFill>
                <a:srgbClr val="B35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61"/>
              <p:cNvSpPr>
                <a:spLocks/>
              </p:cNvSpPr>
              <p:nvPr userDrawn="1"/>
            </p:nvSpPr>
            <p:spPr bwMode="auto">
              <a:xfrm>
                <a:off x="6116638" y="3687763"/>
                <a:ext cx="147638" cy="104775"/>
              </a:xfrm>
              <a:custGeom>
                <a:avLst/>
                <a:gdLst>
                  <a:gd name="T0" fmla="*/ 54 w 54"/>
                  <a:gd name="T1" fmla="*/ 11 h 38"/>
                  <a:gd name="T2" fmla="*/ 15 w 54"/>
                  <a:gd name="T3" fmla="*/ 38 h 38"/>
                  <a:gd name="T4" fmla="*/ 0 w 54"/>
                  <a:gd name="T5" fmla="*/ 25 h 38"/>
                  <a:gd name="T6" fmla="*/ 44 w 54"/>
                  <a:gd name="T7" fmla="*/ 0 h 38"/>
                  <a:gd name="T8" fmla="*/ 54 w 54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54" y="11"/>
                    </a:moveTo>
                    <a:cubicBezTo>
                      <a:pt x="43" y="23"/>
                      <a:pt x="27" y="28"/>
                      <a:pt x="15" y="38"/>
                    </a:cubicBezTo>
                    <a:cubicBezTo>
                      <a:pt x="6" y="38"/>
                      <a:pt x="2" y="33"/>
                      <a:pt x="0" y="25"/>
                    </a:cubicBezTo>
                    <a:cubicBezTo>
                      <a:pt x="15" y="16"/>
                      <a:pt x="31" y="10"/>
                      <a:pt x="44" y="0"/>
                    </a:cubicBezTo>
                    <a:cubicBezTo>
                      <a:pt x="48" y="3"/>
                      <a:pt x="52" y="6"/>
                      <a:pt x="54" y="11"/>
                    </a:cubicBezTo>
                    <a:close/>
                  </a:path>
                </a:pathLst>
              </a:custGeom>
              <a:solidFill>
                <a:srgbClr val="B3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62"/>
              <p:cNvSpPr>
                <a:spLocks/>
              </p:cNvSpPr>
              <p:nvPr userDrawn="1"/>
            </p:nvSpPr>
            <p:spPr bwMode="auto">
              <a:xfrm>
                <a:off x="5321300" y="3638550"/>
                <a:ext cx="128588" cy="101600"/>
              </a:xfrm>
              <a:custGeom>
                <a:avLst/>
                <a:gdLst>
                  <a:gd name="T0" fmla="*/ 47 w 47"/>
                  <a:gd name="T1" fmla="*/ 16 h 37"/>
                  <a:gd name="T2" fmla="*/ 6 w 47"/>
                  <a:gd name="T3" fmla="*/ 37 h 37"/>
                  <a:gd name="T4" fmla="*/ 3 w 47"/>
                  <a:gd name="T5" fmla="*/ 28 h 37"/>
                  <a:gd name="T6" fmla="*/ 3 w 47"/>
                  <a:gd name="T7" fmla="*/ 13 h 37"/>
                  <a:gd name="T8" fmla="*/ 44 w 47"/>
                  <a:gd name="T9" fmla="*/ 1 h 37"/>
                  <a:gd name="T10" fmla="*/ 47 w 47"/>
                  <a:gd name="T11" fmla="*/ 3 h 37"/>
                  <a:gd name="T12" fmla="*/ 47 w 47"/>
                  <a:gd name="T1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7">
                    <a:moveTo>
                      <a:pt x="47" y="16"/>
                    </a:moveTo>
                    <a:cubicBezTo>
                      <a:pt x="34" y="23"/>
                      <a:pt x="20" y="30"/>
                      <a:pt x="6" y="37"/>
                    </a:cubicBezTo>
                    <a:cubicBezTo>
                      <a:pt x="0" y="36"/>
                      <a:pt x="3" y="31"/>
                      <a:pt x="3" y="28"/>
                    </a:cubicBezTo>
                    <a:cubicBezTo>
                      <a:pt x="3" y="23"/>
                      <a:pt x="4" y="18"/>
                      <a:pt x="3" y="13"/>
                    </a:cubicBezTo>
                    <a:cubicBezTo>
                      <a:pt x="16" y="6"/>
                      <a:pt x="30" y="5"/>
                      <a:pt x="44" y="1"/>
                    </a:cubicBezTo>
                    <a:cubicBezTo>
                      <a:pt x="45" y="0"/>
                      <a:pt x="46" y="2"/>
                      <a:pt x="47" y="3"/>
                    </a:cubicBezTo>
                    <a:cubicBezTo>
                      <a:pt x="47" y="7"/>
                      <a:pt x="47" y="11"/>
                      <a:pt x="47" y="16"/>
                    </a:cubicBezTo>
                    <a:close/>
                  </a:path>
                </a:pathLst>
              </a:custGeom>
              <a:solidFill>
                <a:srgbClr val="E63C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63"/>
              <p:cNvSpPr>
                <a:spLocks/>
              </p:cNvSpPr>
              <p:nvPr userDrawn="1"/>
            </p:nvSpPr>
            <p:spPr bwMode="auto">
              <a:xfrm>
                <a:off x="5321300" y="3576638"/>
                <a:ext cx="131763" cy="101600"/>
              </a:xfrm>
              <a:custGeom>
                <a:avLst/>
                <a:gdLst>
                  <a:gd name="T0" fmla="*/ 47 w 48"/>
                  <a:gd name="T1" fmla="*/ 26 h 37"/>
                  <a:gd name="T2" fmla="*/ 4 w 48"/>
                  <a:gd name="T3" fmla="*/ 37 h 37"/>
                  <a:gd name="T4" fmla="*/ 2 w 48"/>
                  <a:gd name="T5" fmla="*/ 36 h 37"/>
                  <a:gd name="T6" fmla="*/ 3 w 48"/>
                  <a:gd name="T7" fmla="*/ 2 h 37"/>
                  <a:gd name="T8" fmla="*/ 4 w 48"/>
                  <a:gd name="T9" fmla="*/ 9 h 37"/>
                  <a:gd name="T10" fmla="*/ 14 w 48"/>
                  <a:gd name="T11" fmla="*/ 19 h 37"/>
                  <a:gd name="T12" fmla="*/ 33 w 48"/>
                  <a:gd name="T13" fmla="*/ 15 h 37"/>
                  <a:gd name="T14" fmla="*/ 46 w 48"/>
                  <a:gd name="T15" fmla="*/ 0 h 37"/>
                  <a:gd name="T16" fmla="*/ 47 w 48"/>
                  <a:gd name="T17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37">
                    <a:moveTo>
                      <a:pt x="47" y="26"/>
                    </a:moveTo>
                    <a:cubicBezTo>
                      <a:pt x="32" y="29"/>
                      <a:pt x="19" y="35"/>
                      <a:pt x="4" y="37"/>
                    </a:cubicBezTo>
                    <a:cubicBezTo>
                      <a:pt x="3" y="37"/>
                      <a:pt x="3" y="37"/>
                      <a:pt x="2" y="36"/>
                    </a:cubicBezTo>
                    <a:cubicBezTo>
                      <a:pt x="2" y="25"/>
                      <a:pt x="0" y="13"/>
                      <a:pt x="3" y="2"/>
                    </a:cubicBezTo>
                    <a:cubicBezTo>
                      <a:pt x="4" y="4"/>
                      <a:pt x="4" y="7"/>
                      <a:pt x="4" y="9"/>
                    </a:cubicBezTo>
                    <a:cubicBezTo>
                      <a:pt x="3" y="18"/>
                      <a:pt x="6" y="20"/>
                      <a:pt x="14" y="19"/>
                    </a:cubicBezTo>
                    <a:cubicBezTo>
                      <a:pt x="20" y="18"/>
                      <a:pt x="27" y="16"/>
                      <a:pt x="33" y="15"/>
                    </a:cubicBezTo>
                    <a:cubicBezTo>
                      <a:pt x="42" y="13"/>
                      <a:pt x="46" y="9"/>
                      <a:pt x="46" y="0"/>
                    </a:cubicBezTo>
                    <a:cubicBezTo>
                      <a:pt x="48" y="9"/>
                      <a:pt x="47" y="17"/>
                      <a:pt x="47" y="26"/>
                    </a:cubicBezTo>
                    <a:close/>
                  </a:path>
                </a:pathLst>
              </a:custGeom>
              <a:solidFill>
                <a:srgbClr val="B25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64"/>
              <p:cNvSpPr>
                <a:spLocks/>
              </p:cNvSpPr>
              <p:nvPr userDrawn="1"/>
            </p:nvSpPr>
            <p:spPr bwMode="auto">
              <a:xfrm>
                <a:off x="6684963" y="3449638"/>
                <a:ext cx="109538" cy="79375"/>
              </a:xfrm>
              <a:custGeom>
                <a:avLst/>
                <a:gdLst>
                  <a:gd name="T0" fmla="*/ 40 w 40"/>
                  <a:gd name="T1" fmla="*/ 17 h 29"/>
                  <a:gd name="T2" fmla="*/ 22 w 40"/>
                  <a:gd name="T3" fmla="*/ 29 h 29"/>
                  <a:gd name="T4" fmla="*/ 4 w 40"/>
                  <a:gd name="T5" fmla="*/ 12 h 29"/>
                  <a:gd name="T6" fmla="*/ 3 w 40"/>
                  <a:gd name="T7" fmla="*/ 0 h 29"/>
                  <a:gd name="T8" fmla="*/ 40 w 40"/>
                  <a:gd name="T9" fmla="*/ 9 h 29"/>
                  <a:gd name="T10" fmla="*/ 40 w 40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9">
                    <a:moveTo>
                      <a:pt x="40" y="17"/>
                    </a:moveTo>
                    <a:cubicBezTo>
                      <a:pt x="38" y="26"/>
                      <a:pt x="31" y="29"/>
                      <a:pt x="22" y="29"/>
                    </a:cubicBezTo>
                    <a:cubicBezTo>
                      <a:pt x="10" y="29"/>
                      <a:pt x="7" y="21"/>
                      <a:pt x="4" y="12"/>
                    </a:cubicBezTo>
                    <a:cubicBezTo>
                      <a:pt x="1" y="8"/>
                      <a:pt x="0" y="4"/>
                      <a:pt x="3" y="0"/>
                    </a:cubicBezTo>
                    <a:cubicBezTo>
                      <a:pt x="15" y="2"/>
                      <a:pt x="28" y="2"/>
                      <a:pt x="40" y="9"/>
                    </a:cubicBezTo>
                    <a:cubicBezTo>
                      <a:pt x="40" y="12"/>
                      <a:pt x="40" y="14"/>
                      <a:pt x="40" y="17"/>
                    </a:cubicBezTo>
                    <a:close/>
                  </a:path>
                </a:pathLst>
              </a:custGeom>
              <a:solidFill>
                <a:srgbClr val="F6D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65"/>
              <p:cNvSpPr>
                <a:spLocks/>
              </p:cNvSpPr>
              <p:nvPr userDrawn="1"/>
            </p:nvSpPr>
            <p:spPr bwMode="auto">
              <a:xfrm>
                <a:off x="5592763" y="3271838"/>
                <a:ext cx="123825" cy="150813"/>
              </a:xfrm>
              <a:custGeom>
                <a:avLst/>
                <a:gdLst>
                  <a:gd name="T0" fmla="*/ 33 w 45"/>
                  <a:gd name="T1" fmla="*/ 4 h 55"/>
                  <a:gd name="T2" fmla="*/ 41 w 45"/>
                  <a:gd name="T3" fmla="*/ 22 h 55"/>
                  <a:gd name="T4" fmla="*/ 31 w 45"/>
                  <a:gd name="T5" fmla="*/ 55 h 55"/>
                  <a:gd name="T6" fmla="*/ 23 w 45"/>
                  <a:gd name="T7" fmla="*/ 50 h 55"/>
                  <a:gd name="T8" fmla="*/ 3 w 45"/>
                  <a:gd name="T9" fmla="*/ 31 h 55"/>
                  <a:gd name="T10" fmla="*/ 16 w 45"/>
                  <a:gd name="T11" fmla="*/ 4 h 55"/>
                  <a:gd name="T12" fmla="*/ 33 w 45"/>
                  <a:gd name="T13" fmla="*/ 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5">
                    <a:moveTo>
                      <a:pt x="33" y="4"/>
                    </a:moveTo>
                    <a:cubicBezTo>
                      <a:pt x="34" y="11"/>
                      <a:pt x="41" y="15"/>
                      <a:pt x="41" y="22"/>
                    </a:cubicBezTo>
                    <a:cubicBezTo>
                      <a:pt x="42" y="34"/>
                      <a:pt x="45" y="47"/>
                      <a:pt x="31" y="55"/>
                    </a:cubicBezTo>
                    <a:cubicBezTo>
                      <a:pt x="28" y="53"/>
                      <a:pt x="27" y="50"/>
                      <a:pt x="23" y="50"/>
                    </a:cubicBezTo>
                    <a:cubicBezTo>
                      <a:pt x="11" y="50"/>
                      <a:pt x="5" y="41"/>
                      <a:pt x="3" y="31"/>
                    </a:cubicBezTo>
                    <a:cubicBezTo>
                      <a:pt x="0" y="19"/>
                      <a:pt x="4" y="9"/>
                      <a:pt x="16" y="4"/>
                    </a:cubicBezTo>
                    <a:cubicBezTo>
                      <a:pt x="22" y="0"/>
                      <a:pt x="28" y="2"/>
                      <a:pt x="33" y="4"/>
                    </a:cubicBezTo>
                    <a:close/>
                  </a:path>
                </a:pathLst>
              </a:custGeom>
              <a:solidFill>
                <a:srgbClr val="E6C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66"/>
              <p:cNvSpPr>
                <a:spLocks/>
              </p:cNvSpPr>
              <p:nvPr userDrawn="1"/>
            </p:nvSpPr>
            <p:spPr bwMode="auto">
              <a:xfrm>
                <a:off x="5897563" y="3408363"/>
                <a:ext cx="144463" cy="82550"/>
              </a:xfrm>
              <a:custGeom>
                <a:avLst/>
                <a:gdLst>
                  <a:gd name="T0" fmla="*/ 3 w 53"/>
                  <a:gd name="T1" fmla="*/ 24 h 30"/>
                  <a:gd name="T2" fmla="*/ 2 w 53"/>
                  <a:gd name="T3" fmla="*/ 22 h 30"/>
                  <a:gd name="T4" fmla="*/ 3 w 53"/>
                  <a:gd name="T5" fmla="*/ 13 h 30"/>
                  <a:gd name="T6" fmla="*/ 44 w 53"/>
                  <a:gd name="T7" fmla="*/ 0 h 30"/>
                  <a:gd name="T8" fmla="*/ 53 w 53"/>
                  <a:gd name="T9" fmla="*/ 6 h 30"/>
                  <a:gd name="T10" fmla="*/ 31 w 53"/>
                  <a:gd name="T11" fmla="*/ 10 h 30"/>
                  <a:gd name="T12" fmla="*/ 44 w 53"/>
                  <a:gd name="T13" fmla="*/ 16 h 30"/>
                  <a:gd name="T14" fmla="*/ 21 w 53"/>
                  <a:gd name="T15" fmla="*/ 19 h 30"/>
                  <a:gd name="T16" fmla="*/ 23 w 53"/>
                  <a:gd name="T17" fmla="*/ 27 h 30"/>
                  <a:gd name="T18" fmla="*/ 12 w 53"/>
                  <a:gd name="T19" fmla="*/ 28 h 30"/>
                  <a:gd name="T20" fmla="*/ 3 w 53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30">
                    <a:moveTo>
                      <a:pt x="3" y="24"/>
                    </a:moveTo>
                    <a:cubicBezTo>
                      <a:pt x="3" y="23"/>
                      <a:pt x="3" y="22"/>
                      <a:pt x="2" y="22"/>
                    </a:cubicBezTo>
                    <a:cubicBezTo>
                      <a:pt x="1" y="19"/>
                      <a:pt x="0" y="15"/>
                      <a:pt x="3" y="13"/>
                    </a:cubicBezTo>
                    <a:cubicBezTo>
                      <a:pt x="19" y="15"/>
                      <a:pt x="31" y="4"/>
                      <a:pt x="44" y="0"/>
                    </a:cubicBezTo>
                    <a:cubicBezTo>
                      <a:pt x="45" y="4"/>
                      <a:pt x="51" y="2"/>
                      <a:pt x="53" y="6"/>
                    </a:cubicBezTo>
                    <a:cubicBezTo>
                      <a:pt x="48" y="13"/>
                      <a:pt x="40" y="10"/>
                      <a:pt x="31" y="10"/>
                    </a:cubicBezTo>
                    <a:cubicBezTo>
                      <a:pt x="37" y="13"/>
                      <a:pt x="40" y="14"/>
                      <a:pt x="44" y="16"/>
                    </a:cubicBezTo>
                    <a:cubicBezTo>
                      <a:pt x="36" y="23"/>
                      <a:pt x="28" y="21"/>
                      <a:pt x="21" y="19"/>
                    </a:cubicBezTo>
                    <a:cubicBezTo>
                      <a:pt x="17" y="23"/>
                      <a:pt x="27" y="24"/>
                      <a:pt x="23" y="27"/>
                    </a:cubicBezTo>
                    <a:cubicBezTo>
                      <a:pt x="20" y="30"/>
                      <a:pt x="16" y="29"/>
                      <a:pt x="12" y="28"/>
                    </a:cubicBezTo>
                    <a:cubicBezTo>
                      <a:pt x="9" y="27"/>
                      <a:pt x="6" y="25"/>
                      <a:pt x="3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67"/>
              <p:cNvSpPr>
                <a:spLocks/>
              </p:cNvSpPr>
              <p:nvPr userDrawn="1"/>
            </p:nvSpPr>
            <p:spPr bwMode="auto">
              <a:xfrm>
                <a:off x="7000875" y="3992563"/>
                <a:ext cx="136525" cy="85725"/>
              </a:xfrm>
              <a:custGeom>
                <a:avLst/>
                <a:gdLst>
                  <a:gd name="T0" fmla="*/ 0 w 50"/>
                  <a:gd name="T1" fmla="*/ 18 h 31"/>
                  <a:gd name="T2" fmla="*/ 33 w 50"/>
                  <a:gd name="T3" fmla="*/ 7 h 31"/>
                  <a:gd name="T4" fmla="*/ 42 w 50"/>
                  <a:gd name="T5" fmla="*/ 0 h 31"/>
                  <a:gd name="T6" fmla="*/ 44 w 50"/>
                  <a:gd name="T7" fmla="*/ 20 h 31"/>
                  <a:gd name="T8" fmla="*/ 10 w 50"/>
                  <a:gd name="T9" fmla="*/ 31 h 31"/>
                  <a:gd name="T10" fmla="*/ 0 w 50"/>
                  <a:gd name="T11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1">
                    <a:moveTo>
                      <a:pt x="0" y="18"/>
                    </a:moveTo>
                    <a:cubicBezTo>
                      <a:pt x="11" y="14"/>
                      <a:pt x="22" y="11"/>
                      <a:pt x="33" y="7"/>
                    </a:cubicBezTo>
                    <a:cubicBezTo>
                      <a:pt x="37" y="6"/>
                      <a:pt x="42" y="6"/>
                      <a:pt x="42" y="0"/>
                    </a:cubicBezTo>
                    <a:cubicBezTo>
                      <a:pt x="46" y="6"/>
                      <a:pt x="50" y="13"/>
                      <a:pt x="44" y="20"/>
                    </a:cubicBezTo>
                    <a:cubicBezTo>
                      <a:pt x="31" y="19"/>
                      <a:pt x="21" y="26"/>
                      <a:pt x="10" y="31"/>
                    </a:cubicBezTo>
                    <a:cubicBezTo>
                      <a:pt x="2" y="30"/>
                      <a:pt x="2" y="23"/>
                      <a:pt x="0" y="18"/>
                    </a:cubicBezTo>
                    <a:close/>
                  </a:path>
                </a:pathLst>
              </a:custGeom>
              <a:solidFill>
                <a:srgbClr val="7EC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68"/>
              <p:cNvSpPr>
                <a:spLocks/>
              </p:cNvSpPr>
              <p:nvPr userDrawn="1"/>
            </p:nvSpPr>
            <p:spPr bwMode="auto">
              <a:xfrm>
                <a:off x="6438900" y="3109913"/>
                <a:ext cx="76200" cy="123825"/>
              </a:xfrm>
              <a:custGeom>
                <a:avLst/>
                <a:gdLst>
                  <a:gd name="T0" fmla="*/ 28 w 28"/>
                  <a:gd name="T1" fmla="*/ 0 h 45"/>
                  <a:gd name="T2" fmla="*/ 28 w 28"/>
                  <a:gd name="T3" fmla="*/ 12 h 45"/>
                  <a:gd name="T4" fmla="*/ 20 w 28"/>
                  <a:gd name="T5" fmla="*/ 37 h 45"/>
                  <a:gd name="T6" fmla="*/ 7 w 28"/>
                  <a:gd name="T7" fmla="*/ 45 h 45"/>
                  <a:gd name="T8" fmla="*/ 1 w 28"/>
                  <a:gd name="T9" fmla="*/ 24 h 45"/>
                  <a:gd name="T10" fmla="*/ 28 w 28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5">
                    <a:moveTo>
                      <a:pt x="28" y="0"/>
                    </a:moveTo>
                    <a:cubicBezTo>
                      <a:pt x="28" y="4"/>
                      <a:pt x="28" y="8"/>
                      <a:pt x="28" y="12"/>
                    </a:cubicBezTo>
                    <a:cubicBezTo>
                      <a:pt x="26" y="20"/>
                      <a:pt x="24" y="29"/>
                      <a:pt x="20" y="37"/>
                    </a:cubicBezTo>
                    <a:cubicBezTo>
                      <a:pt x="17" y="41"/>
                      <a:pt x="13" y="45"/>
                      <a:pt x="7" y="45"/>
                    </a:cubicBezTo>
                    <a:cubicBezTo>
                      <a:pt x="2" y="39"/>
                      <a:pt x="0" y="32"/>
                      <a:pt x="1" y="24"/>
                    </a:cubicBezTo>
                    <a:cubicBezTo>
                      <a:pt x="10" y="16"/>
                      <a:pt x="19" y="8"/>
                      <a:pt x="28" y="0"/>
                    </a:cubicBezTo>
                    <a:close/>
                  </a:path>
                </a:pathLst>
              </a:custGeom>
              <a:solidFill>
                <a:srgbClr val="B155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69"/>
              <p:cNvSpPr>
                <a:spLocks/>
              </p:cNvSpPr>
              <p:nvPr userDrawn="1"/>
            </p:nvSpPr>
            <p:spPr bwMode="auto">
              <a:xfrm>
                <a:off x="8002588" y="4376738"/>
                <a:ext cx="142875" cy="98425"/>
              </a:xfrm>
              <a:custGeom>
                <a:avLst/>
                <a:gdLst>
                  <a:gd name="T0" fmla="*/ 44 w 52"/>
                  <a:gd name="T1" fmla="*/ 20 h 36"/>
                  <a:gd name="T2" fmla="*/ 18 w 52"/>
                  <a:gd name="T3" fmla="*/ 14 h 36"/>
                  <a:gd name="T4" fmla="*/ 10 w 52"/>
                  <a:gd name="T5" fmla="*/ 36 h 36"/>
                  <a:gd name="T6" fmla="*/ 4 w 52"/>
                  <a:gd name="T7" fmla="*/ 16 h 36"/>
                  <a:gd name="T8" fmla="*/ 8 w 52"/>
                  <a:gd name="T9" fmla="*/ 4 h 36"/>
                  <a:gd name="T10" fmla="*/ 41 w 52"/>
                  <a:gd name="T11" fmla="*/ 0 h 36"/>
                  <a:gd name="T12" fmla="*/ 44 w 52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6">
                    <a:moveTo>
                      <a:pt x="44" y="20"/>
                    </a:moveTo>
                    <a:cubicBezTo>
                      <a:pt x="37" y="9"/>
                      <a:pt x="28" y="11"/>
                      <a:pt x="18" y="14"/>
                    </a:cubicBezTo>
                    <a:cubicBezTo>
                      <a:pt x="5" y="18"/>
                      <a:pt x="12" y="29"/>
                      <a:pt x="10" y="36"/>
                    </a:cubicBezTo>
                    <a:cubicBezTo>
                      <a:pt x="7" y="30"/>
                      <a:pt x="10" y="22"/>
                      <a:pt x="4" y="16"/>
                    </a:cubicBezTo>
                    <a:cubicBezTo>
                      <a:pt x="0" y="12"/>
                      <a:pt x="6" y="8"/>
                      <a:pt x="8" y="4"/>
                    </a:cubicBezTo>
                    <a:cubicBezTo>
                      <a:pt x="19" y="3"/>
                      <a:pt x="30" y="1"/>
                      <a:pt x="41" y="0"/>
                    </a:cubicBezTo>
                    <a:cubicBezTo>
                      <a:pt x="46" y="6"/>
                      <a:pt x="52" y="12"/>
                      <a:pt x="44" y="20"/>
                    </a:cubicBezTo>
                    <a:close/>
                  </a:path>
                </a:pathLst>
              </a:custGeom>
              <a:solidFill>
                <a:srgbClr val="F5B7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70"/>
              <p:cNvSpPr>
                <a:spLocks/>
              </p:cNvSpPr>
              <p:nvPr userDrawn="1"/>
            </p:nvSpPr>
            <p:spPr bwMode="auto">
              <a:xfrm>
                <a:off x="6291263" y="3127375"/>
                <a:ext cx="139700" cy="61913"/>
              </a:xfrm>
              <a:custGeom>
                <a:avLst/>
                <a:gdLst>
                  <a:gd name="T0" fmla="*/ 7 w 51"/>
                  <a:gd name="T1" fmla="*/ 6 h 23"/>
                  <a:gd name="T2" fmla="*/ 43 w 51"/>
                  <a:gd name="T3" fmla="*/ 0 h 23"/>
                  <a:gd name="T4" fmla="*/ 51 w 51"/>
                  <a:gd name="T5" fmla="*/ 11 h 23"/>
                  <a:gd name="T6" fmla="*/ 7 w 51"/>
                  <a:gd name="T7" fmla="*/ 19 h 23"/>
                  <a:gd name="T8" fmla="*/ 4 w 51"/>
                  <a:gd name="T9" fmla="*/ 23 h 23"/>
                  <a:gd name="T10" fmla="*/ 7 w 51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23">
                    <a:moveTo>
                      <a:pt x="7" y="6"/>
                    </a:moveTo>
                    <a:cubicBezTo>
                      <a:pt x="20" y="7"/>
                      <a:pt x="31" y="4"/>
                      <a:pt x="43" y="0"/>
                    </a:cubicBezTo>
                    <a:cubicBezTo>
                      <a:pt x="50" y="1"/>
                      <a:pt x="51" y="5"/>
                      <a:pt x="51" y="11"/>
                    </a:cubicBezTo>
                    <a:cubicBezTo>
                      <a:pt x="36" y="10"/>
                      <a:pt x="23" y="20"/>
                      <a:pt x="7" y="19"/>
                    </a:cubicBezTo>
                    <a:cubicBezTo>
                      <a:pt x="6" y="19"/>
                      <a:pt x="5" y="22"/>
                      <a:pt x="4" y="23"/>
                    </a:cubicBezTo>
                    <a:cubicBezTo>
                      <a:pt x="0" y="17"/>
                      <a:pt x="1" y="11"/>
                      <a:pt x="7" y="6"/>
                    </a:cubicBezTo>
                    <a:close/>
                  </a:path>
                </a:pathLst>
              </a:custGeom>
              <a:solidFill>
                <a:srgbClr val="86C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71"/>
              <p:cNvSpPr>
                <a:spLocks/>
              </p:cNvSpPr>
              <p:nvPr userDrawn="1"/>
            </p:nvSpPr>
            <p:spPr bwMode="auto">
              <a:xfrm>
                <a:off x="8343900" y="3929063"/>
                <a:ext cx="69850" cy="112713"/>
              </a:xfrm>
              <a:custGeom>
                <a:avLst/>
                <a:gdLst>
                  <a:gd name="T0" fmla="*/ 0 w 25"/>
                  <a:gd name="T1" fmla="*/ 40 h 41"/>
                  <a:gd name="T2" fmla="*/ 11 w 25"/>
                  <a:gd name="T3" fmla="*/ 20 h 41"/>
                  <a:gd name="T4" fmla="*/ 20 w 25"/>
                  <a:gd name="T5" fmla="*/ 2 h 41"/>
                  <a:gd name="T6" fmla="*/ 22 w 25"/>
                  <a:gd name="T7" fmla="*/ 0 h 41"/>
                  <a:gd name="T8" fmla="*/ 18 w 25"/>
                  <a:gd name="T9" fmla="*/ 41 h 41"/>
                  <a:gd name="T10" fmla="*/ 0 w 25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41">
                    <a:moveTo>
                      <a:pt x="0" y="40"/>
                    </a:moveTo>
                    <a:cubicBezTo>
                      <a:pt x="0" y="31"/>
                      <a:pt x="8" y="27"/>
                      <a:pt x="11" y="20"/>
                    </a:cubicBezTo>
                    <a:cubicBezTo>
                      <a:pt x="13" y="14"/>
                      <a:pt x="17" y="8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25" y="14"/>
                      <a:pt x="23" y="28"/>
                      <a:pt x="18" y="41"/>
                    </a:cubicBezTo>
                    <a:cubicBezTo>
                      <a:pt x="12" y="41"/>
                      <a:pt x="6" y="40"/>
                      <a:pt x="0" y="40"/>
                    </a:cubicBezTo>
                    <a:close/>
                  </a:path>
                </a:pathLst>
              </a:custGeom>
              <a:solidFill>
                <a:srgbClr val="6A3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72"/>
              <p:cNvSpPr>
                <a:spLocks/>
              </p:cNvSpPr>
              <p:nvPr userDrawn="1"/>
            </p:nvSpPr>
            <p:spPr bwMode="auto">
              <a:xfrm>
                <a:off x="6030913" y="3282950"/>
                <a:ext cx="98425" cy="134938"/>
              </a:xfrm>
              <a:custGeom>
                <a:avLst/>
                <a:gdLst>
                  <a:gd name="T0" fmla="*/ 0 w 36"/>
                  <a:gd name="T1" fmla="*/ 41 h 49"/>
                  <a:gd name="T2" fmla="*/ 2 w 36"/>
                  <a:gd name="T3" fmla="*/ 39 h 49"/>
                  <a:gd name="T4" fmla="*/ 17 w 36"/>
                  <a:gd name="T5" fmla="*/ 5 h 49"/>
                  <a:gd name="T6" fmla="*/ 19 w 36"/>
                  <a:gd name="T7" fmla="*/ 0 h 49"/>
                  <a:gd name="T8" fmla="*/ 26 w 36"/>
                  <a:gd name="T9" fmla="*/ 37 h 49"/>
                  <a:gd name="T10" fmla="*/ 0 w 36"/>
                  <a:gd name="T11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9">
                    <a:moveTo>
                      <a:pt x="0" y="41"/>
                    </a:moveTo>
                    <a:cubicBezTo>
                      <a:pt x="1" y="40"/>
                      <a:pt x="1" y="39"/>
                      <a:pt x="2" y="39"/>
                    </a:cubicBezTo>
                    <a:cubicBezTo>
                      <a:pt x="24" y="36"/>
                      <a:pt x="28" y="28"/>
                      <a:pt x="17" y="5"/>
                    </a:cubicBezTo>
                    <a:cubicBezTo>
                      <a:pt x="17" y="3"/>
                      <a:pt x="17" y="1"/>
                      <a:pt x="19" y="0"/>
                    </a:cubicBezTo>
                    <a:cubicBezTo>
                      <a:pt x="33" y="11"/>
                      <a:pt x="36" y="24"/>
                      <a:pt x="26" y="37"/>
                    </a:cubicBezTo>
                    <a:cubicBezTo>
                      <a:pt x="19" y="48"/>
                      <a:pt x="11" y="49"/>
                      <a:pt x="0" y="41"/>
                    </a:cubicBezTo>
                    <a:close/>
                  </a:path>
                </a:pathLst>
              </a:custGeom>
              <a:solidFill>
                <a:srgbClr val="E8D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73"/>
              <p:cNvSpPr>
                <a:spLocks/>
              </p:cNvSpPr>
              <p:nvPr userDrawn="1"/>
            </p:nvSpPr>
            <p:spPr bwMode="auto">
              <a:xfrm>
                <a:off x="8172450" y="3948113"/>
                <a:ext cx="57150" cy="79375"/>
              </a:xfrm>
              <a:custGeom>
                <a:avLst/>
                <a:gdLst>
                  <a:gd name="T0" fmla="*/ 7 w 21"/>
                  <a:gd name="T1" fmla="*/ 0 h 29"/>
                  <a:gd name="T2" fmla="*/ 21 w 21"/>
                  <a:gd name="T3" fmla="*/ 28 h 29"/>
                  <a:gd name="T4" fmla="*/ 7 w 21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9">
                    <a:moveTo>
                      <a:pt x="7" y="0"/>
                    </a:moveTo>
                    <a:cubicBezTo>
                      <a:pt x="12" y="9"/>
                      <a:pt x="16" y="19"/>
                      <a:pt x="21" y="28"/>
                    </a:cubicBezTo>
                    <a:cubicBezTo>
                      <a:pt x="4" y="29"/>
                      <a:pt x="0" y="21"/>
                      <a:pt x="7" y="0"/>
                    </a:cubicBezTo>
                    <a:close/>
                  </a:path>
                </a:pathLst>
              </a:custGeom>
              <a:solidFill>
                <a:srgbClr val="6C3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74"/>
              <p:cNvSpPr>
                <a:spLocks/>
              </p:cNvSpPr>
              <p:nvPr userDrawn="1"/>
            </p:nvSpPr>
            <p:spPr bwMode="auto">
              <a:xfrm>
                <a:off x="6684963" y="3436938"/>
                <a:ext cx="176213" cy="38100"/>
              </a:xfrm>
              <a:custGeom>
                <a:avLst/>
                <a:gdLst>
                  <a:gd name="T0" fmla="*/ 40 w 64"/>
                  <a:gd name="T1" fmla="*/ 14 h 14"/>
                  <a:gd name="T2" fmla="*/ 4 w 64"/>
                  <a:gd name="T3" fmla="*/ 5 h 14"/>
                  <a:gd name="T4" fmla="*/ 1 w 64"/>
                  <a:gd name="T5" fmla="*/ 0 h 14"/>
                  <a:gd name="T6" fmla="*/ 64 w 64"/>
                  <a:gd name="T7" fmla="*/ 7 h 14"/>
                  <a:gd name="T8" fmla="*/ 51 w 64"/>
                  <a:gd name="T9" fmla="*/ 10 h 14"/>
                  <a:gd name="T10" fmla="*/ 40 w 6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4">
                    <a:moveTo>
                      <a:pt x="40" y="14"/>
                    </a:moveTo>
                    <a:cubicBezTo>
                      <a:pt x="28" y="12"/>
                      <a:pt x="15" y="11"/>
                      <a:pt x="4" y="5"/>
                    </a:cubicBezTo>
                    <a:cubicBezTo>
                      <a:pt x="2" y="4"/>
                      <a:pt x="0" y="3"/>
                      <a:pt x="1" y="0"/>
                    </a:cubicBezTo>
                    <a:cubicBezTo>
                      <a:pt x="21" y="8"/>
                      <a:pt x="43" y="7"/>
                      <a:pt x="64" y="7"/>
                    </a:cubicBezTo>
                    <a:cubicBezTo>
                      <a:pt x="60" y="11"/>
                      <a:pt x="55" y="9"/>
                      <a:pt x="51" y="10"/>
                    </a:cubicBezTo>
                    <a:cubicBezTo>
                      <a:pt x="47" y="10"/>
                      <a:pt x="42" y="9"/>
                      <a:pt x="40" y="14"/>
                    </a:cubicBezTo>
                    <a:close/>
                  </a:path>
                </a:pathLst>
              </a:custGeom>
              <a:solidFill>
                <a:srgbClr val="E9A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75"/>
              <p:cNvSpPr>
                <a:spLocks/>
              </p:cNvSpPr>
              <p:nvPr userDrawn="1"/>
            </p:nvSpPr>
            <p:spPr bwMode="auto">
              <a:xfrm>
                <a:off x="6929438" y="3067050"/>
                <a:ext cx="61913" cy="109538"/>
              </a:xfrm>
              <a:custGeom>
                <a:avLst/>
                <a:gdLst>
                  <a:gd name="T0" fmla="*/ 14 w 23"/>
                  <a:gd name="T1" fmla="*/ 0 h 40"/>
                  <a:gd name="T2" fmla="*/ 16 w 23"/>
                  <a:gd name="T3" fmla="*/ 1 h 40"/>
                  <a:gd name="T4" fmla="*/ 21 w 23"/>
                  <a:gd name="T5" fmla="*/ 38 h 40"/>
                  <a:gd name="T6" fmla="*/ 19 w 23"/>
                  <a:gd name="T7" fmla="*/ 40 h 40"/>
                  <a:gd name="T8" fmla="*/ 9 w 23"/>
                  <a:gd name="T9" fmla="*/ 33 h 40"/>
                  <a:gd name="T10" fmla="*/ 2 w 23"/>
                  <a:gd name="T11" fmla="*/ 21 h 40"/>
                  <a:gd name="T12" fmla="*/ 14 w 23"/>
                  <a:gd name="T13" fmla="*/ 11 h 40"/>
                  <a:gd name="T14" fmla="*/ 14 w 23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0">
                    <a:moveTo>
                      <a:pt x="14" y="0"/>
                    </a:moveTo>
                    <a:cubicBezTo>
                      <a:pt x="15" y="0"/>
                      <a:pt x="16" y="1"/>
                      <a:pt x="16" y="1"/>
                    </a:cubicBezTo>
                    <a:cubicBezTo>
                      <a:pt x="23" y="13"/>
                      <a:pt x="21" y="25"/>
                      <a:pt x="21" y="38"/>
                    </a:cubicBezTo>
                    <a:cubicBezTo>
                      <a:pt x="21" y="39"/>
                      <a:pt x="20" y="39"/>
                      <a:pt x="19" y="40"/>
                    </a:cubicBezTo>
                    <a:cubicBezTo>
                      <a:pt x="16" y="38"/>
                      <a:pt x="13" y="35"/>
                      <a:pt x="9" y="33"/>
                    </a:cubicBezTo>
                    <a:cubicBezTo>
                      <a:pt x="7" y="29"/>
                      <a:pt x="0" y="27"/>
                      <a:pt x="2" y="21"/>
                    </a:cubicBezTo>
                    <a:cubicBezTo>
                      <a:pt x="11" y="23"/>
                      <a:pt x="14" y="19"/>
                      <a:pt x="14" y="11"/>
                    </a:cubicBezTo>
                    <a:cubicBezTo>
                      <a:pt x="14" y="7"/>
                      <a:pt x="14" y="3"/>
                      <a:pt x="14" y="0"/>
                    </a:cubicBezTo>
                    <a:close/>
                  </a:path>
                </a:pathLst>
              </a:custGeom>
              <a:solidFill>
                <a:srgbClr val="F9C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76"/>
              <p:cNvSpPr>
                <a:spLocks/>
              </p:cNvSpPr>
              <p:nvPr userDrawn="1"/>
            </p:nvSpPr>
            <p:spPr bwMode="auto">
              <a:xfrm>
                <a:off x="6972300" y="3068638"/>
                <a:ext cx="33338" cy="101600"/>
              </a:xfrm>
              <a:custGeom>
                <a:avLst/>
                <a:gdLst>
                  <a:gd name="T0" fmla="*/ 5 w 12"/>
                  <a:gd name="T1" fmla="*/ 37 h 37"/>
                  <a:gd name="T2" fmla="*/ 0 w 12"/>
                  <a:gd name="T3" fmla="*/ 0 h 37"/>
                  <a:gd name="T4" fmla="*/ 12 w 12"/>
                  <a:gd name="T5" fmla="*/ 7 h 37"/>
                  <a:gd name="T6" fmla="*/ 5 w 1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7">
                    <a:moveTo>
                      <a:pt x="5" y="37"/>
                    </a:moveTo>
                    <a:cubicBezTo>
                      <a:pt x="2" y="25"/>
                      <a:pt x="0" y="13"/>
                      <a:pt x="0" y="0"/>
                    </a:cubicBezTo>
                    <a:cubicBezTo>
                      <a:pt x="5" y="1"/>
                      <a:pt x="6" y="8"/>
                      <a:pt x="12" y="7"/>
                    </a:cubicBezTo>
                    <a:cubicBezTo>
                      <a:pt x="11" y="17"/>
                      <a:pt x="10" y="27"/>
                      <a:pt x="5" y="37"/>
                    </a:cubicBezTo>
                    <a:close/>
                  </a:path>
                </a:pathLst>
              </a:custGeom>
              <a:solidFill>
                <a:srgbClr val="EAB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77"/>
              <p:cNvSpPr>
                <a:spLocks/>
              </p:cNvSpPr>
              <p:nvPr userDrawn="1"/>
            </p:nvSpPr>
            <p:spPr bwMode="auto">
              <a:xfrm>
                <a:off x="5327650" y="3675063"/>
                <a:ext cx="12700" cy="73025"/>
              </a:xfrm>
              <a:custGeom>
                <a:avLst/>
                <a:gdLst>
                  <a:gd name="T0" fmla="*/ 0 w 5"/>
                  <a:gd name="T1" fmla="*/ 0 h 27"/>
                  <a:gd name="T2" fmla="*/ 2 w 5"/>
                  <a:gd name="T3" fmla="*/ 1 h 27"/>
                  <a:gd name="T4" fmla="*/ 3 w 5"/>
                  <a:gd name="T5" fmla="*/ 13 h 27"/>
                  <a:gd name="T6" fmla="*/ 4 w 5"/>
                  <a:gd name="T7" fmla="*/ 24 h 27"/>
                  <a:gd name="T8" fmla="*/ 0 w 5"/>
                  <a:gd name="T9" fmla="*/ 27 h 27"/>
                  <a:gd name="T10" fmla="*/ 0 w 5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5" y="5"/>
                      <a:pt x="5" y="9"/>
                      <a:pt x="3" y="13"/>
                    </a:cubicBezTo>
                    <a:cubicBezTo>
                      <a:pt x="1" y="17"/>
                      <a:pt x="1" y="21"/>
                      <a:pt x="4" y="24"/>
                    </a:cubicBezTo>
                    <a:cubicBezTo>
                      <a:pt x="3" y="25"/>
                      <a:pt x="1" y="26"/>
                      <a:pt x="0" y="27"/>
                    </a:cubicBezTo>
                    <a:cubicBezTo>
                      <a:pt x="0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733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80"/>
              <p:cNvSpPr>
                <a:spLocks/>
              </p:cNvSpPr>
              <p:nvPr userDrawn="1"/>
            </p:nvSpPr>
            <p:spPr bwMode="auto">
              <a:xfrm>
                <a:off x="7537450" y="2857500"/>
                <a:ext cx="49213" cy="25400"/>
              </a:xfrm>
              <a:custGeom>
                <a:avLst/>
                <a:gdLst>
                  <a:gd name="T0" fmla="*/ 18 w 18"/>
                  <a:gd name="T1" fmla="*/ 0 h 9"/>
                  <a:gd name="T2" fmla="*/ 3 w 18"/>
                  <a:gd name="T3" fmla="*/ 9 h 9"/>
                  <a:gd name="T4" fmla="*/ 0 w 18"/>
                  <a:gd name="T5" fmla="*/ 7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5" y="6"/>
                      <a:pt x="8" y="6"/>
                      <a:pt x="3" y="9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5" y="2"/>
                      <a:pt x="12" y="1"/>
                      <a:pt x="18" y="0"/>
                    </a:cubicBezTo>
                    <a:close/>
                  </a:path>
                </a:pathLst>
              </a:custGeom>
              <a:solidFill>
                <a:srgbClr val="4B7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83"/>
              <p:cNvSpPr>
                <a:spLocks/>
              </p:cNvSpPr>
              <p:nvPr userDrawn="1"/>
            </p:nvSpPr>
            <p:spPr bwMode="auto">
              <a:xfrm>
                <a:off x="8770938" y="4140200"/>
                <a:ext cx="138113" cy="523875"/>
              </a:xfrm>
              <a:custGeom>
                <a:avLst/>
                <a:gdLst>
                  <a:gd name="T0" fmla="*/ 21 w 50"/>
                  <a:gd name="T1" fmla="*/ 0 h 191"/>
                  <a:gd name="T2" fmla="*/ 23 w 50"/>
                  <a:gd name="T3" fmla="*/ 39 h 191"/>
                  <a:gd name="T4" fmla="*/ 21 w 50"/>
                  <a:gd name="T5" fmla="*/ 69 h 191"/>
                  <a:gd name="T6" fmla="*/ 11 w 50"/>
                  <a:gd name="T7" fmla="*/ 139 h 191"/>
                  <a:gd name="T8" fmla="*/ 28 w 50"/>
                  <a:gd name="T9" fmla="*/ 169 h 191"/>
                  <a:gd name="T10" fmla="*/ 45 w 50"/>
                  <a:gd name="T11" fmla="*/ 154 h 191"/>
                  <a:gd name="T12" fmla="*/ 45 w 50"/>
                  <a:gd name="T13" fmla="*/ 118 h 191"/>
                  <a:gd name="T14" fmla="*/ 50 w 50"/>
                  <a:gd name="T15" fmla="*/ 100 h 191"/>
                  <a:gd name="T16" fmla="*/ 46 w 50"/>
                  <a:gd name="T17" fmla="*/ 171 h 191"/>
                  <a:gd name="T18" fmla="*/ 37 w 50"/>
                  <a:gd name="T19" fmla="*/ 182 h 191"/>
                  <a:gd name="T20" fmla="*/ 27 w 50"/>
                  <a:gd name="T21" fmla="*/ 184 h 191"/>
                  <a:gd name="T22" fmla="*/ 14 w 50"/>
                  <a:gd name="T23" fmla="*/ 185 h 191"/>
                  <a:gd name="T24" fmla="*/ 9 w 50"/>
                  <a:gd name="T25" fmla="*/ 168 h 191"/>
                  <a:gd name="T26" fmla="*/ 10 w 50"/>
                  <a:gd name="T27" fmla="*/ 157 h 191"/>
                  <a:gd name="T28" fmla="*/ 0 w 50"/>
                  <a:gd name="T29" fmla="*/ 158 h 191"/>
                  <a:gd name="T30" fmla="*/ 6 w 50"/>
                  <a:gd name="T31" fmla="*/ 142 h 191"/>
                  <a:gd name="T32" fmla="*/ 18 w 50"/>
                  <a:gd name="T33" fmla="*/ 75 h 191"/>
                  <a:gd name="T34" fmla="*/ 21 w 50"/>
                  <a:gd name="T3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91">
                    <a:moveTo>
                      <a:pt x="21" y="0"/>
                    </a:moveTo>
                    <a:cubicBezTo>
                      <a:pt x="26" y="13"/>
                      <a:pt x="24" y="26"/>
                      <a:pt x="23" y="39"/>
                    </a:cubicBezTo>
                    <a:cubicBezTo>
                      <a:pt x="22" y="49"/>
                      <a:pt x="21" y="59"/>
                      <a:pt x="21" y="69"/>
                    </a:cubicBezTo>
                    <a:cubicBezTo>
                      <a:pt x="22" y="93"/>
                      <a:pt x="18" y="116"/>
                      <a:pt x="11" y="139"/>
                    </a:cubicBezTo>
                    <a:cubicBezTo>
                      <a:pt x="7" y="150"/>
                      <a:pt x="18" y="168"/>
                      <a:pt x="28" y="169"/>
                    </a:cubicBezTo>
                    <a:cubicBezTo>
                      <a:pt x="38" y="171"/>
                      <a:pt x="45" y="165"/>
                      <a:pt x="45" y="154"/>
                    </a:cubicBezTo>
                    <a:cubicBezTo>
                      <a:pt x="45" y="142"/>
                      <a:pt x="45" y="130"/>
                      <a:pt x="45" y="118"/>
                    </a:cubicBezTo>
                    <a:cubicBezTo>
                      <a:pt x="45" y="111"/>
                      <a:pt x="46" y="105"/>
                      <a:pt x="50" y="100"/>
                    </a:cubicBezTo>
                    <a:cubicBezTo>
                      <a:pt x="45" y="123"/>
                      <a:pt x="50" y="147"/>
                      <a:pt x="46" y="171"/>
                    </a:cubicBezTo>
                    <a:cubicBezTo>
                      <a:pt x="44" y="177"/>
                      <a:pt x="39" y="178"/>
                      <a:pt x="37" y="182"/>
                    </a:cubicBezTo>
                    <a:cubicBezTo>
                      <a:pt x="33" y="187"/>
                      <a:pt x="33" y="190"/>
                      <a:pt x="27" y="184"/>
                    </a:cubicBezTo>
                    <a:cubicBezTo>
                      <a:pt x="25" y="182"/>
                      <a:pt x="22" y="191"/>
                      <a:pt x="14" y="185"/>
                    </a:cubicBezTo>
                    <a:cubicBezTo>
                      <a:pt x="6" y="178"/>
                      <a:pt x="7" y="174"/>
                      <a:pt x="9" y="168"/>
                    </a:cubicBezTo>
                    <a:cubicBezTo>
                      <a:pt x="10" y="164"/>
                      <a:pt x="13" y="160"/>
                      <a:pt x="10" y="157"/>
                    </a:cubicBezTo>
                    <a:cubicBezTo>
                      <a:pt x="7" y="154"/>
                      <a:pt x="4" y="161"/>
                      <a:pt x="0" y="158"/>
                    </a:cubicBezTo>
                    <a:cubicBezTo>
                      <a:pt x="2" y="153"/>
                      <a:pt x="4" y="148"/>
                      <a:pt x="6" y="142"/>
                    </a:cubicBezTo>
                    <a:cubicBezTo>
                      <a:pt x="15" y="121"/>
                      <a:pt x="18" y="98"/>
                      <a:pt x="18" y="75"/>
                    </a:cubicBezTo>
                    <a:cubicBezTo>
                      <a:pt x="19" y="50"/>
                      <a:pt x="20" y="25"/>
                      <a:pt x="21" y="0"/>
                    </a:cubicBezTo>
                    <a:close/>
                  </a:path>
                </a:pathLst>
              </a:custGeom>
              <a:solidFill>
                <a:srgbClr val="FAC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84"/>
              <p:cNvSpPr>
                <a:spLocks/>
              </p:cNvSpPr>
              <p:nvPr userDrawn="1"/>
            </p:nvSpPr>
            <p:spPr bwMode="auto">
              <a:xfrm>
                <a:off x="8388350" y="2947988"/>
                <a:ext cx="361950" cy="504825"/>
              </a:xfrm>
              <a:custGeom>
                <a:avLst/>
                <a:gdLst>
                  <a:gd name="T0" fmla="*/ 98 w 132"/>
                  <a:gd name="T1" fmla="*/ 173 h 184"/>
                  <a:gd name="T2" fmla="*/ 95 w 132"/>
                  <a:gd name="T3" fmla="*/ 175 h 184"/>
                  <a:gd name="T4" fmla="*/ 66 w 132"/>
                  <a:gd name="T5" fmla="*/ 180 h 184"/>
                  <a:gd name="T6" fmla="*/ 56 w 132"/>
                  <a:gd name="T7" fmla="*/ 177 h 184"/>
                  <a:gd name="T8" fmla="*/ 13 w 132"/>
                  <a:gd name="T9" fmla="*/ 135 h 184"/>
                  <a:gd name="T10" fmla="*/ 6 w 132"/>
                  <a:gd name="T11" fmla="*/ 105 h 184"/>
                  <a:gd name="T12" fmla="*/ 22 w 132"/>
                  <a:gd name="T13" fmla="*/ 46 h 184"/>
                  <a:gd name="T14" fmla="*/ 43 w 132"/>
                  <a:gd name="T15" fmla="*/ 7 h 184"/>
                  <a:gd name="T16" fmla="*/ 53 w 132"/>
                  <a:gd name="T17" fmla="*/ 0 h 184"/>
                  <a:gd name="T18" fmla="*/ 79 w 132"/>
                  <a:gd name="T19" fmla="*/ 15 h 184"/>
                  <a:gd name="T20" fmla="*/ 113 w 132"/>
                  <a:gd name="T21" fmla="*/ 46 h 184"/>
                  <a:gd name="T22" fmla="*/ 126 w 132"/>
                  <a:gd name="T23" fmla="*/ 69 h 184"/>
                  <a:gd name="T24" fmla="*/ 130 w 132"/>
                  <a:gd name="T25" fmla="*/ 114 h 184"/>
                  <a:gd name="T26" fmla="*/ 121 w 132"/>
                  <a:gd name="T27" fmla="*/ 124 h 184"/>
                  <a:gd name="T28" fmla="*/ 95 w 132"/>
                  <a:gd name="T29" fmla="*/ 156 h 184"/>
                  <a:gd name="T30" fmla="*/ 98 w 132"/>
                  <a:gd name="T31" fmla="*/ 17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184">
                    <a:moveTo>
                      <a:pt x="98" y="173"/>
                    </a:moveTo>
                    <a:cubicBezTo>
                      <a:pt x="97" y="174"/>
                      <a:pt x="96" y="174"/>
                      <a:pt x="95" y="175"/>
                    </a:cubicBezTo>
                    <a:cubicBezTo>
                      <a:pt x="86" y="182"/>
                      <a:pt x="77" y="184"/>
                      <a:pt x="66" y="180"/>
                    </a:cubicBezTo>
                    <a:cubicBezTo>
                      <a:pt x="63" y="179"/>
                      <a:pt x="59" y="178"/>
                      <a:pt x="56" y="177"/>
                    </a:cubicBezTo>
                    <a:cubicBezTo>
                      <a:pt x="35" y="170"/>
                      <a:pt x="21" y="156"/>
                      <a:pt x="13" y="135"/>
                    </a:cubicBezTo>
                    <a:cubicBezTo>
                      <a:pt x="9" y="126"/>
                      <a:pt x="8" y="115"/>
                      <a:pt x="6" y="105"/>
                    </a:cubicBezTo>
                    <a:cubicBezTo>
                      <a:pt x="0" y="82"/>
                      <a:pt x="2" y="63"/>
                      <a:pt x="22" y="46"/>
                    </a:cubicBezTo>
                    <a:cubicBezTo>
                      <a:pt x="33" y="36"/>
                      <a:pt x="40" y="22"/>
                      <a:pt x="43" y="7"/>
                    </a:cubicBezTo>
                    <a:cubicBezTo>
                      <a:pt x="44" y="1"/>
                      <a:pt x="48" y="0"/>
                      <a:pt x="53" y="0"/>
                    </a:cubicBezTo>
                    <a:cubicBezTo>
                      <a:pt x="64" y="1"/>
                      <a:pt x="72" y="7"/>
                      <a:pt x="79" y="15"/>
                    </a:cubicBezTo>
                    <a:cubicBezTo>
                      <a:pt x="90" y="26"/>
                      <a:pt x="100" y="37"/>
                      <a:pt x="113" y="46"/>
                    </a:cubicBezTo>
                    <a:cubicBezTo>
                      <a:pt x="121" y="51"/>
                      <a:pt x="125" y="60"/>
                      <a:pt x="126" y="69"/>
                    </a:cubicBezTo>
                    <a:cubicBezTo>
                      <a:pt x="128" y="84"/>
                      <a:pt x="131" y="99"/>
                      <a:pt x="130" y="114"/>
                    </a:cubicBezTo>
                    <a:cubicBezTo>
                      <a:pt x="132" y="122"/>
                      <a:pt x="132" y="125"/>
                      <a:pt x="121" y="124"/>
                    </a:cubicBezTo>
                    <a:cubicBezTo>
                      <a:pt x="107" y="121"/>
                      <a:pt x="93" y="140"/>
                      <a:pt x="95" y="156"/>
                    </a:cubicBezTo>
                    <a:cubicBezTo>
                      <a:pt x="96" y="161"/>
                      <a:pt x="102" y="166"/>
                      <a:pt x="98" y="173"/>
                    </a:cubicBezTo>
                    <a:close/>
                  </a:path>
                </a:pathLst>
              </a:custGeom>
              <a:solidFill>
                <a:srgbClr val="FA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85"/>
              <p:cNvSpPr>
                <a:spLocks/>
              </p:cNvSpPr>
              <p:nvPr userDrawn="1"/>
            </p:nvSpPr>
            <p:spPr bwMode="auto">
              <a:xfrm>
                <a:off x="8755063" y="3524250"/>
                <a:ext cx="227013" cy="473075"/>
              </a:xfrm>
              <a:custGeom>
                <a:avLst/>
                <a:gdLst>
                  <a:gd name="T0" fmla="*/ 68 w 83"/>
                  <a:gd name="T1" fmla="*/ 168 h 173"/>
                  <a:gd name="T2" fmla="*/ 25 w 83"/>
                  <a:gd name="T3" fmla="*/ 172 h 173"/>
                  <a:gd name="T4" fmla="*/ 13 w 83"/>
                  <a:gd name="T5" fmla="*/ 146 h 173"/>
                  <a:gd name="T6" fmla="*/ 3 w 83"/>
                  <a:gd name="T7" fmla="*/ 44 h 173"/>
                  <a:gd name="T8" fmla="*/ 8 w 83"/>
                  <a:gd name="T9" fmla="*/ 5 h 173"/>
                  <a:gd name="T10" fmla="*/ 52 w 83"/>
                  <a:gd name="T11" fmla="*/ 29 h 173"/>
                  <a:gd name="T12" fmla="*/ 82 w 83"/>
                  <a:gd name="T13" fmla="*/ 153 h 173"/>
                  <a:gd name="T14" fmla="*/ 77 w 83"/>
                  <a:gd name="T15" fmla="*/ 163 h 173"/>
                  <a:gd name="T16" fmla="*/ 68 w 83"/>
                  <a:gd name="T17" fmla="*/ 16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73">
                    <a:moveTo>
                      <a:pt x="68" y="168"/>
                    </a:moveTo>
                    <a:cubicBezTo>
                      <a:pt x="54" y="173"/>
                      <a:pt x="39" y="172"/>
                      <a:pt x="25" y="172"/>
                    </a:cubicBezTo>
                    <a:cubicBezTo>
                      <a:pt x="14" y="167"/>
                      <a:pt x="15" y="155"/>
                      <a:pt x="13" y="146"/>
                    </a:cubicBezTo>
                    <a:cubicBezTo>
                      <a:pt x="7" y="112"/>
                      <a:pt x="0" y="79"/>
                      <a:pt x="3" y="44"/>
                    </a:cubicBezTo>
                    <a:cubicBezTo>
                      <a:pt x="4" y="31"/>
                      <a:pt x="6" y="18"/>
                      <a:pt x="8" y="5"/>
                    </a:cubicBezTo>
                    <a:cubicBezTo>
                      <a:pt x="36" y="0"/>
                      <a:pt x="43" y="3"/>
                      <a:pt x="52" y="29"/>
                    </a:cubicBezTo>
                    <a:cubicBezTo>
                      <a:pt x="67" y="69"/>
                      <a:pt x="74" y="111"/>
                      <a:pt x="82" y="153"/>
                    </a:cubicBezTo>
                    <a:cubicBezTo>
                      <a:pt x="83" y="158"/>
                      <a:pt x="81" y="161"/>
                      <a:pt x="77" y="163"/>
                    </a:cubicBezTo>
                    <a:cubicBezTo>
                      <a:pt x="74" y="164"/>
                      <a:pt x="70" y="164"/>
                      <a:pt x="68" y="168"/>
                    </a:cubicBezTo>
                    <a:close/>
                  </a:path>
                </a:pathLst>
              </a:custGeom>
              <a:solidFill>
                <a:srgbClr val="6D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86"/>
              <p:cNvSpPr>
                <a:spLocks/>
              </p:cNvSpPr>
              <p:nvPr userDrawn="1"/>
            </p:nvSpPr>
            <p:spPr bwMode="auto">
              <a:xfrm>
                <a:off x="8281988" y="3573463"/>
                <a:ext cx="128588" cy="361950"/>
              </a:xfrm>
              <a:custGeom>
                <a:avLst/>
                <a:gdLst>
                  <a:gd name="T0" fmla="*/ 45 w 47"/>
                  <a:gd name="T1" fmla="*/ 130 h 132"/>
                  <a:gd name="T2" fmla="*/ 43 w 47"/>
                  <a:gd name="T3" fmla="*/ 132 h 132"/>
                  <a:gd name="T4" fmla="*/ 33 w 47"/>
                  <a:gd name="T5" fmla="*/ 125 h 132"/>
                  <a:gd name="T6" fmla="*/ 4 w 47"/>
                  <a:gd name="T7" fmla="*/ 111 h 132"/>
                  <a:gd name="T8" fmla="*/ 3 w 47"/>
                  <a:gd name="T9" fmla="*/ 93 h 132"/>
                  <a:gd name="T10" fmla="*/ 40 w 47"/>
                  <a:gd name="T11" fmla="*/ 10 h 132"/>
                  <a:gd name="T12" fmla="*/ 47 w 47"/>
                  <a:gd name="T13" fmla="*/ 0 h 132"/>
                  <a:gd name="T14" fmla="*/ 37 w 47"/>
                  <a:gd name="T15" fmla="*/ 59 h 132"/>
                  <a:gd name="T16" fmla="*/ 41 w 47"/>
                  <a:gd name="T17" fmla="*/ 106 h 132"/>
                  <a:gd name="T18" fmla="*/ 45 w 47"/>
                  <a:gd name="T19" fmla="*/ 13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132">
                    <a:moveTo>
                      <a:pt x="45" y="130"/>
                    </a:moveTo>
                    <a:cubicBezTo>
                      <a:pt x="44" y="131"/>
                      <a:pt x="44" y="131"/>
                      <a:pt x="43" y="132"/>
                    </a:cubicBezTo>
                    <a:cubicBezTo>
                      <a:pt x="42" y="126"/>
                      <a:pt x="37" y="126"/>
                      <a:pt x="33" y="125"/>
                    </a:cubicBezTo>
                    <a:cubicBezTo>
                      <a:pt x="22" y="122"/>
                      <a:pt x="13" y="116"/>
                      <a:pt x="4" y="111"/>
                    </a:cubicBezTo>
                    <a:cubicBezTo>
                      <a:pt x="0" y="105"/>
                      <a:pt x="0" y="99"/>
                      <a:pt x="3" y="93"/>
                    </a:cubicBezTo>
                    <a:cubicBezTo>
                      <a:pt x="14" y="65"/>
                      <a:pt x="24" y="36"/>
                      <a:pt x="40" y="10"/>
                    </a:cubicBezTo>
                    <a:cubicBezTo>
                      <a:pt x="42" y="6"/>
                      <a:pt x="44" y="3"/>
                      <a:pt x="47" y="0"/>
                    </a:cubicBezTo>
                    <a:cubicBezTo>
                      <a:pt x="43" y="20"/>
                      <a:pt x="41" y="40"/>
                      <a:pt x="37" y="59"/>
                    </a:cubicBezTo>
                    <a:cubicBezTo>
                      <a:pt x="33" y="76"/>
                      <a:pt x="38" y="91"/>
                      <a:pt x="41" y="106"/>
                    </a:cubicBezTo>
                    <a:cubicBezTo>
                      <a:pt x="42" y="114"/>
                      <a:pt x="45" y="122"/>
                      <a:pt x="45" y="130"/>
                    </a:cubicBezTo>
                    <a:close/>
                  </a:path>
                </a:pathLst>
              </a:custGeom>
              <a:solidFill>
                <a:srgbClr val="6CC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87"/>
              <p:cNvSpPr>
                <a:spLocks/>
              </p:cNvSpPr>
              <p:nvPr userDrawn="1"/>
            </p:nvSpPr>
            <p:spPr bwMode="auto">
              <a:xfrm>
                <a:off x="8531225" y="3436938"/>
                <a:ext cx="163513" cy="141288"/>
              </a:xfrm>
              <a:custGeom>
                <a:avLst/>
                <a:gdLst>
                  <a:gd name="T0" fmla="*/ 46 w 60"/>
                  <a:gd name="T1" fmla="*/ 20 h 52"/>
                  <a:gd name="T2" fmla="*/ 51 w 60"/>
                  <a:gd name="T3" fmla="*/ 27 h 52"/>
                  <a:gd name="T4" fmla="*/ 50 w 60"/>
                  <a:gd name="T5" fmla="*/ 43 h 52"/>
                  <a:gd name="T6" fmla="*/ 9 w 60"/>
                  <a:gd name="T7" fmla="*/ 47 h 52"/>
                  <a:gd name="T8" fmla="*/ 6 w 60"/>
                  <a:gd name="T9" fmla="*/ 33 h 52"/>
                  <a:gd name="T10" fmla="*/ 15 w 60"/>
                  <a:gd name="T11" fmla="*/ 23 h 52"/>
                  <a:gd name="T12" fmla="*/ 16 w 60"/>
                  <a:gd name="T13" fmla="*/ 20 h 52"/>
                  <a:gd name="T14" fmla="*/ 25 w 60"/>
                  <a:gd name="T15" fmla="*/ 5 h 52"/>
                  <a:gd name="T16" fmla="*/ 44 w 60"/>
                  <a:gd name="T17" fmla="*/ 2 h 52"/>
                  <a:gd name="T18" fmla="*/ 46 w 60"/>
                  <a:gd name="T1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52">
                    <a:moveTo>
                      <a:pt x="46" y="20"/>
                    </a:moveTo>
                    <a:cubicBezTo>
                      <a:pt x="46" y="24"/>
                      <a:pt x="49" y="25"/>
                      <a:pt x="51" y="27"/>
                    </a:cubicBezTo>
                    <a:cubicBezTo>
                      <a:pt x="60" y="33"/>
                      <a:pt x="59" y="38"/>
                      <a:pt x="50" y="43"/>
                    </a:cubicBezTo>
                    <a:cubicBezTo>
                      <a:pt x="37" y="52"/>
                      <a:pt x="23" y="52"/>
                      <a:pt x="9" y="47"/>
                    </a:cubicBezTo>
                    <a:cubicBezTo>
                      <a:pt x="2" y="45"/>
                      <a:pt x="0" y="39"/>
                      <a:pt x="6" y="33"/>
                    </a:cubicBezTo>
                    <a:cubicBezTo>
                      <a:pt x="9" y="30"/>
                      <a:pt x="15" y="29"/>
                      <a:pt x="15" y="23"/>
                    </a:cubicBezTo>
                    <a:cubicBezTo>
                      <a:pt x="15" y="22"/>
                      <a:pt x="16" y="21"/>
                      <a:pt x="16" y="20"/>
                    </a:cubicBezTo>
                    <a:cubicBezTo>
                      <a:pt x="14" y="11"/>
                      <a:pt x="17" y="6"/>
                      <a:pt x="25" y="5"/>
                    </a:cubicBezTo>
                    <a:cubicBezTo>
                      <a:pt x="31" y="4"/>
                      <a:pt x="37" y="0"/>
                      <a:pt x="44" y="2"/>
                    </a:cubicBezTo>
                    <a:cubicBezTo>
                      <a:pt x="47" y="8"/>
                      <a:pt x="45" y="14"/>
                      <a:pt x="46" y="20"/>
                    </a:cubicBezTo>
                    <a:close/>
                  </a:path>
                </a:pathLst>
              </a:custGeom>
              <a:solidFill>
                <a:srgbClr val="F6D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88"/>
              <p:cNvSpPr>
                <a:spLocks/>
              </p:cNvSpPr>
              <p:nvPr userDrawn="1"/>
            </p:nvSpPr>
            <p:spPr bwMode="auto">
              <a:xfrm>
                <a:off x="8634413" y="3260725"/>
                <a:ext cx="117475" cy="161925"/>
              </a:xfrm>
              <a:custGeom>
                <a:avLst/>
                <a:gdLst>
                  <a:gd name="T0" fmla="*/ 8 w 43"/>
                  <a:gd name="T1" fmla="*/ 59 h 59"/>
                  <a:gd name="T2" fmla="*/ 1 w 43"/>
                  <a:gd name="T3" fmla="*/ 33 h 59"/>
                  <a:gd name="T4" fmla="*/ 36 w 43"/>
                  <a:gd name="T5" fmla="*/ 7 h 59"/>
                  <a:gd name="T6" fmla="*/ 40 w 43"/>
                  <a:gd name="T7" fmla="*/ 0 h 59"/>
                  <a:gd name="T8" fmla="*/ 41 w 43"/>
                  <a:gd name="T9" fmla="*/ 32 h 59"/>
                  <a:gd name="T10" fmla="*/ 26 w 43"/>
                  <a:gd name="T11" fmla="*/ 50 h 59"/>
                  <a:gd name="T12" fmla="*/ 8 w 43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59">
                    <a:moveTo>
                      <a:pt x="8" y="59"/>
                    </a:moveTo>
                    <a:cubicBezTo>
                      <a:pt x="6" y="50"/>
                      <a:pt x="0" y="43"/>
                      <a:pt x="1" y="33"/>
                    </a:cubicBezTo>
                    <a:cubicBezTo>
                      <a:pt x="4" y="17"/>
                      <a:pt x="19" y="6"/>
                      <a:pt x="36" y="7"/>
                    </a:cubicBezTo>
                    <a:cubicBezTo>
                      <a:pt x="42" y="7"/>
                      <a:pt x="38" y="2"/>
                      <a:pt x="40" y="0"/>
                    </a:cubicBezTo>
                    <a:cubicBezTo>
                      <a:pt x="43" y="10"/>
                      <a:pt x="42" y="21"/>
                      <a:pt x="41" y="32"/>
                    </a:cubicBezTo>
                    <a:cubicBezTo>
                      <a:pt x="40" y="41"/>
                      <a:pt x="32" y="45"/>
                      <a:pt x="26" y="50"/>
                    </a:cubicBezTo>
                    <a:cubicBezTo>
                      <a:pt x="20" y="54"/>
                      <a:pt x="15" y="58"/>
                      <a:pt x="8" y="59"/>
                    </a:cubicBezTo>
                    <a:close/>
                  </a:path>
                </a:pathLst>
              </a:custGeom>
              <a:solidFill>
                <a:srgbClr val="F7B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89"/>
              <p:cNvSpPr>
                <a:spLocks/>
              </p:cNvSpPr>
              <p:nvPr userDrawn="1"/>
            </p:nvSpPr>
            <p:spPr bwMode="auto">
              <a:xfrm>
                <a:off x="8785225" y="3151188"/>
                <a:ext cx="74613" cy="139700"/>
              </a:xfrm>
              <a:custGeom>
                <a:avLst/>
                <a:gdLst>
                  <a:gd name="T0" fmla="*/ 2 w 27"/>
                  <a:gd name="T1" fmla="*/ 26 h 51"/>
                  <a:gd name="T2" fmla="*/ 9 w 27"/>
                  <a:gd name="T3" fmla="*/ 3 h 51"/>
                  <a:gd name="T4" fmla="*/ 20 w 27"/>
                  <a:gd name="T5" fmla="*/ 3 h 51"/>
                  <a:gd name="T6" fmla="*/ 25 w 27"/>
                  <a:gd name="T7" fmla="*/ 27 h 51"/>
                  <a:gd name="T8" fmla="*/ 15 w 27"/>
                  <a:gd name="T9" fmla="*/ 47 h 51"/>
                  <a:gd name="T10" fmla="*/ 6 w 27"/>
                  <a:gd name="T11" fmla="*/ 50 h 51"/>
                  <a:gd name="T12" fmla="*/ 3 w 27"/>
                  <a:gd name="T13" fmla="*/ 42 h 51"/>
                  <a:gd name="T14" fmla="*/ 2 w 27"/>
                  <a:gd name="T15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1">
                    <a:moveTo>
                      <a:pt x="2" y="26"/>
                    </a:moveTo>
                    <a:cubicBezTo>
                      <a:pt x="2" y="17"/>
                      <a:pt x="0" y="8"/>
                      <a:pt x="9" y="3"/>
                    </a:cubicBezTo>
                    <a:cubicBezTo>
                      <a:pt x="13" y="1"/>
                      <a:pt x="17" y="0"/>
                      <a:pt x="20" y="3"/>
                    </a:cubicBezTo>
                    <a:cubicBezTo>
                      <a:pt x="27" y="10"/>
                      <a:pt x="26" y="19"/>
                      <a:pt x="25" y="27"/>
                    </a:cubicBezTo>
                    <a:cubicBezTo>
                      <a:pt x="24" y="34"/>
                      <a:pt x="22" y="42"/>
                      <a:pt x="15" y="47"/>
                    </a:cubicBezTo>
                    <a:cubicBezTo>
                      <a:pt x="13" y="50"/>
                      <a:pt x="9" y="51"/>
                      <a:pt x="6" y="50"/>
                    </a:cubicBezTo>
                    <a:cubicBezTo>
                      <a:pt x="2" y="49"/>
                      <a:pt x="3" y="45"/>
                      <a:pt x="3" y="42"/>
                    </a:cubicBezTo>
                    <a:cubicBezTo>
                      <a:pt x="2" y="36"/>
                      <a:pt x="2" y="30"/>
                      <a:pt x="2" y="26"/>
                    </a:cubicBezTo>
                    <a:close/>
                  </a:path>
                </a:pathLst>
              </a:custGeom>
              <a:solidFill>
                <a:srgbClr val="F5C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auto">
              <a:xfrm>
                <a:off x="8566150" y="3427413"/>
                <a:ext cx="85725" cy="63500"/>
              </a:xfrm>
              <a:custGeom>
                <a:avLst/>
                <a:gdLst>
                  <a:gd name="T0" fmla="*/ 31 w 31"/>
                  <a:gd name="T1" fmla="*/ 5 h 23"/>
                  <a:gd name="T2" fmla="*/ 13 w 31"/>
                  <a:gd name="T3" fmla="*/ 11 h 23"/>
                  <a:gd name="T4" fmla="*/ 3 w 31"/>
                  <a:gd name="T5" fmla="*/ 23 h 23"/>
                  <a:gd name="T6" fmla="*/ 1 w 31"/>
                  <a:gd name="T7" fmla="*/ 5 h 23"/>
                  <a:gd name="T8" fmla="*/ 30 w 31"/>
                  <a:gd name="T9" fmla="*/ 0 h 23"/>
                  <a:gd name="T10" fmla="*/ 31 w 31"/>
                  <a:gd name="T11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3">
                    <a:moveTo>
                      <a:pt x="31" y="5"/>
                    </a:moveTo>
                    <a:cubicBezTo>
                      <a:pt x="25" y="8"/>
                      <a:pt x="19" y="11"/>
                      <a:pt x="13" y="11"/>
                    </a:cubicBezTo>
                    <a:cubicBezTo>
                      <a:pt x="6" y="12"/>
                      <a:pt x="3" y="16"/>
                      <a:pt x="3" y="23"/>
                    </a:cubicBezTo>
                    <a:cubicBezTo>
                      <a:pt x="0" y="17"/>
                      <a:pt x="2" y="11"/>
                      <a:pt x="1" y="5"/>
                    </a:cubicBezTo>
                    <a:cubicBezTo>
                      <a:pt x="11" y="4"/>
                      <a:pt x="21" y="2"/>
                      <a:pt x="30" y="0"/>
                    </a:cubicBezTo>
                    <a:cubicBezTo>
                      <a:pt x="30" y="2"/>
                      <a:pt x="31" y="3"/>
                      <a:pt x="31" y="5"/>
                    </a:cubicBezTo>
                    <a:close/>
                  </a:path>
                </a:pathLst>
              </a:custGeom>
              <a:solidFill>
                <a:srgbClr val="DC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auto">
              <a:xfrm>
                <a:off x="8602663" y="3687763"/>
                <a:ext cx="114300" cy="112713"/>
              </a:xfrm>
              <a:custGeom>
                <a:avLst/>
                <a:gdLst>
                  <a:gd name="T0" fmla="*/ 22 w 42"/>
                  <a:gd name="T1" fmla="*/ 0 h 41"/>
                  <a:gd name="T2" fmla="*/ 42 w 42"/>
                  <a:gd name="T3" fmla="*/ 15 h 41"/>
                  <a:gd name="T4" fmla="*/ 20 w 42"/>
                  <a:gd name="T5" fmla="*/ 41 h 41"/>
                  <a:gd name="T6" fmla="*/ 0 w 42"/>
                  <a:gd name="T7" fmla="*/ 18 h 41"/>
                  <a:gd name="T8" fmla="*/ 22 w 4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22" y="0"/>
                    </a:moveTo>
                    <a:cubicBezTo>
                      <a:pt x="38" y="0"/>
                      <a:pt x="42" y="3"/>
                      <a:pt x="42" y="15"/>
                    </a:cubicBezTo>
                    <a:cubicBezTo>
                      <a:pt x="41" y="31"/>
                      <a:pt x="33" y="41"/>
                      <a:pt x="20" y="41"/>
                    </a:cubicBezTo>
                    <a:cubicBezTo>
                      <a:pt x="7" y="41"/>
                      <a:pt x="0" y="33"/>
                      <a:pt x="0" y="18"/>
                    </a:cubicBezTo>
                    <a:cubicBezTo>
                      <a:pt x="1" y="4"/>
                      <a:pt x="6" y="0"/>
                      <a:pt x="22" y="0"/>
                    </a:cubicBezTo>
                    <a:close/>
                  </a:path>
                </a:pathLst>
              </a:custGeom>
              <a:solidFill>
                <a:srgbClr val="6BC4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auto">
              <a:xfrm>
                <a:off x="7435850" y="2947988"/>
                <a:ext cx="517525" cy="496888"/>
              </a:xfrm>
              <a:custGeom>
                <a:avLst/>
                <a:gdLst>
                  <a:gd name="T0" fmla="*/ 14 w 189"/>
                  <a:gd name="T1" fmla="*/ 76 h 181"/>
                  <a:gd name="T2" fmla="*/ 18 w 189"/>
                  <a:gd name="T3" fmla="*/ 74 h 181"/>
                  <a:gd name="T4" fmla="*/ 28 w 189"/>
                  <a:gd name="T5" fmla="*/ 85 h 181"/>
                  <a:gd name="T6" fmla="*/ 35 w 189"/>
                  <a:gd name="T7" fmla="*/ 91 h 181"/>
                  <a:gd name="T8" fmla="*/ 37 w 189"/>
                  <a:gd name="T9" fmla="*/ 81 h 181"/>
                  <a:gd name="T10" fmla="*/ 54 w 189"/>
                  <a:gd name="T11" fmla="*/ 54 h 181"/>
                  <a:gd name="T12" fmla="*/ 78 w 189"/>
                  <a:gd name="T13" fmla="*/ 31 h 181"/>
                  <a:gd name="T14" fmla="*/ 120 w 189"/>
                  <a:gd name="T15" fmla="*/ 2 h 181"/>
                  <a:gd name="T16" fmla="*/ 128 w 189"/>
                  <a:gd name="T17" fmla="*/ 1 h 181"/>
                  <a:gd name="T18" fmla="*/ 164 w 189"/>
                  <a:gd name="T19" fmla="*/ 24 h 181"/>
                  <a:gd name="T20" fmla="*/ 172 w 189"/>
                  <a:gd name="T21" fmla="*/ 126 h 181"/>
                  <a:gd name="T22" fmla="*/ 169 w 189"/>
                  <a:gd name="T23" fmla="*/ 135 h 181"/>
                  <a:gd name="T24" fmla="*/ 109 w 189"/>
                  <a:gd name="T25" fmla="*/ 178 h 181"/>
                  <a:gd name="T26" fmla="*/ 91 w 189"/>
                  <a:gd name="T27" fmla="*/ 180 h 181"/>
                  <a:gd name="T28" fmla="*/ 82 w 189"/>
                  <a:gd name="T29" fmla="*/ 164 h 181"/>
                  <a:gd name="T30" fmla="*/ 50 w 189"/>
                  <a:gd name="T31" fmla="*/ 122 h 181"/>
                  <a:gd name="T32" fmla="*/ 25 w 189"/>
                  <a:gd name="T33" fmla="*/ 102 h 181"/>
                  <a:gd name="T34" fmla="*/ 18 w 189"/>
                  <a:gd name="T35" fmla="*/ 93 h 181"/>
                  <a:gd name="T36" fmla="*/ 9 w 189"/>
                  <a:gd name="T37" fmla="*/ 114 h 181"/>
                  <a:gd name="T38" fmla="*/ 14 w 189"/>
                  <a:gd name="T39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" h="181">
                    <a:moveTo>
                      <a:pt x="14" y="76"/>
                    </a:moveTo>
                    <a:cubicBezTo>
                      <a:pt x="15" y="75"/>
                      <a:pt x="16" y="75"/>
                      <a:pt x="18" y="74"/>
                    </a:cubicBezTo>
                    <a:cubicBezTo>
                      <a:pt x="21" y="78"/>
                      <a:pt x="24" y="81"/>
                      <a:pt x="28" y="85"/>
                    </a:cubicBezTo>
                    <a:cubicBezTo>
                      <a:pt x="30" y="87"/>
                      <a:pt x="30" y="93"/>
                      <a:pt x="35" y="91"/>
                    </a:cubicBezTo>
                    <a:cubicBezTo>
                      <a:pt x="39" y="89"/>
                      <a:pt x="38" y="85"/>
                      <a:pt x="37" y="81"/>
                    </a:cubicBezTo>
                    <a:cubicBezTo>
                      <a:pt x="37" y="68"/>
                      <a:pt x="42" y="60"/>
                      <a:pt x="54" y="54"/>
                    </a:cubicBezTo>
                    <a:cubicBezTo>
                      <a:pt x="64" y="49"/>
                      <a:pt x="71" y="39"/>
                      <a:pt x="78" y="31"/>
                    </a:cubicBezTo>
                    <a:cubicBezTo>
                      <a:pt x="89" y="17"/>
                      <a:pt x="101" y="5"/>
                      <a:pt x="120" y="2"/>
                    </a:cubicBezTo>
                    <a:cubicBezTo>
                      <a:pt x="123" y="2"/>
                      <a:pt x="126" y="0"/>
                      <a:pt x="128" y="1"/>
                    </a:cubicBezTo>
                    <a:cubicBezTo>
                      <a:pt x="139" y="10"/>
                      <a:pt x="154" y="12"/>
                      <a:pt x="164" y="24"/>
                    </a:cubicBezTo>
                    <a:cubicBezTo>
                      <a:pt x="189" y="57"/>
                      <a:pt x="180" y="91"/>
                      <a:pt x="172" y="126"/>
                    </a:cubicBezTo>
                    <a:cubicBezTo>
                      <a:pt x="171" y="129"/>
                      <a:pt x="170" y="132"/>
                      <a:pt x="169" y="135"/>
                    </a:cubicBezTo>
                    <a:cubicBezTo>
                      <a:pt x="159" y="166"/>
                      <a:pt x="142" y="179"/>
                      <a:pt x="109" y="178"/>
                    </a:cubicBezTo>
                    <a:cubicBezTo>
                      <a:pt x="103" y="181"/>
                      <a:pt x="97" y="181"/>
                      <a:pt x="91" y="180"/>
                    </a:cubicBezTo>
                    <a:cubicBezTo>
                      <a:pt x="80" y="177"/>
                      <a:pt x="79" y="175"/>
                      <a:pt x="82" y="164"/>
                    </a:cubicBezTo>
                    <a:cubicBezTo>
                      <a:pt x="88" y="139"/>
                      <a:pt x="75" y="122"/>
                      <a:pt x="50" y="122"/>
                    </a:cubicBezTo>
                    <a:cubicBezTo>
                      <a:pt x="35" y="121"/>
                      <a:pt x="28" y="116"/>
                      <a:pt x="25" y="102"/>
                    </a:cubicBezTo>
                    <a:cubicBezTo>
                      <a:pt x="24" y="97"/>
                      <a:pt x="18" y="97"/>
                      <a:pt x="18" y="93"/>
                    </a:cubicBezTo>
                    <a:cubicBezTo>
                      <a:pt x="13" y="100"/>
                      <a:pt x="19" y="110"/>
                      <a:pt x="9" y="114"/>
                    </a:cubicBezTo>
                    <a:cubicBezTo>
                      <a:pt x="0" y="98"/>
                      <a:pt x="2" y="82"/>
                      <a:pt x="14" y="76"/>
                    </a:cubicBezTo>
                    <a:close/>
                  </a:path>
                </a:pathLst>
              </a:custGeom>
              <a:solidFill>
                <a:srgbClr val="B36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auto">
              <a:xfrm>
                <a:off x="7459663" y="3189288"/>
                <a:ext cx="365125" cy="433388"/>
              </a:xfrm>
              <a:custGeom>
                <a:avLst/>
                <a:gdLst>
                  <a:gd name="T0" fmla="*/ 0 w 133"/>
                  <a:gd name="T1" fmla="*/ 26 h 158"/>
                  <a:gd name="T2" fmla="*/ 5 w 133"/>
                  <a:gd name="T3" fmla="*/ 0 h 158"/>
                  <a:gd name="T4" fmla="*/ 20 w 133"/>
                  <a:gd name="T5" fmla="*/ 8 h 158"/>
                  <a:gd name="T6" fmla="*/ 21 w 133"/>
                  <a:gd name="T7" fmla="*/ 11 h 158"/>
                  <a:gd name="T8" fmla="*/ 41 w 133"/>
                  <a:gd name="T9" fmla="*/ 31 h 158"/>
                  <a:gd name="T10" fmla="*/ 77 w 133"/>
                  <a:gd name="T11" fmla="*/ 74 h 158"/>
                  <a:gd name="T12" fmla="*/ 88 w 133"/>
                  <a:gd name="T13" fmla="*/ 90 h 158"/>
                  <a:gd name="T14" fmla="*/ 100 w 133"/>
                  <a:gd name="T15" fmla="*/ 90 h 158"/>
                  <a:gd name="T16" fmla="*/ 98 w 133"/>
                  <a:gd name="T17" fmla="*/ 115 h 158"/>
                  <a:gd name="T18" fmla="*/ 105 w 133"/>
                  <a:gd name="T19" fmla="*/ 118 h 158"/>
                  <a:gd name="T20" fmla="*/ 133 w 133"/>
                  <a:gd name="T21" fmla="*/ 121 h 158"/>
                  <a:gd name="T22" fmla="*/ 125 w 133"/>
                  <a:gd name="T23" fmla="*/ 124 h 158"/>
                  <a:gd name="T24" fmla="*/ 114 w 133"/>
                  <a:gd name="T25" fmla="*/ 147 h 158"/>
                  <a:gd name="T26" fmla="*/ 46 w 133"/>
                  <a:gd name="T27" fmla="*/ 131 h 158"/>
                  <a:gd name="T28" fmla="*/ 41 w 133"/>
                  <a:gd name="T29" fmla="*/ 115 h 158"/>
                  <a:gd name="T30" fmla="*/ 52 w 133"/>
                  <a:gd name="T31" fmla="*/ 114 h 158"/>
                  <a:gd name="T32" fmla="*/ 68 w 133"/>
                  <a:gd name="T33" fmla="*/ 110 h 158"/>
                  <a:gd name="T34" fmla="*/ 57 w 133"/>
                  <a:gd name="T35" fmla="*/ 83 h 158"/>
                  <a:gd name="T36" fmla="*/ 25 w 133"/>
                  <a:gd name="T37" fmla="*/ 53 h 158"/>
                  <a:gd name="T38" fmla="*/ 15 w 133"/>
                  <a:gd name="T39" fmla="*/ 36 h 158"/>
                  <a:gd name="T40" fmla="*/ 2 w 133"/>
                  <a:gd name="T41" fmla="*/ 29 h 158"/>
                  <a:gd name="T42" fmla="*/ 0 w 133"/>
                  <a:gd name="T43" fmla="*/ 2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3" h="158">
                    <a:moveTo>
                      <a:pt x="0" y="26"/>
                    </a:moveTo>
                    <a:cubicBezTo>
                      <a:pt x="4" y="18"/>
                      <a:pt x="5" y="10"/>
                      <a:pt x="5" y="0"/>
                    </a:cubicBezTo>
                    <a:cubicBezTo>
                      <a:pt x="10" y="2"/>
                      <a:pt x="12" y="10"/>
                      <a:pt x="20" y="8"/>
                    </a:cubicBezTo>
                    <a:cubicBezTo>
                      <a:pt x="20" y="8"/>
                      <a:pt x="21" y="10"/>
                      <a:pt x="21" y="11"/>
                    </a:cubicBezTo>
                    <a:cubicBezTo>
                      <a:pt x="22" y="26"/>
                      <a:pt x="28" y="32"/>
                      <a:pt x="41" y="31"/>
                    </a:cubicBezTo>
                    <a:cubicBezTo>
                      <a:pt x="65" y="29"/>
                      <a:pt x="83" y="51"/>
                      <a:pt x="77" y="74"/>
                    </a:cubicBezTo>
                    <a:cubicBezTo>
                      <a:pt x="73" y="87"/>
                      <a:pt x="74" y="88"/>
                      <a:pt x="88" y="90"/>
                    </a:cubicBezTo>
                    <a:cubicBezTo>
                      <a:pt x="92" y="90"/>
                      <a:pt x="96" y="90"/>
                      <a:pt x="100" y="90"/>
                    </a:cubicBezTo>
                    <a:cubicBezTo>
                      <a:pt x="94" y="98"/>
                      <a:pt x="98" y="106"/>
                      <a:pt x="98" y="115"/>
                    </a:cubicBezTo>
                    <a:cubicBezTo>
                      <a:pt x="97" y="119"/>
                      <a:pt x="102" y="118"/>
                      <a:pt x="105" y="118"/>
                    </a:cubicBezTo>
                    <a:cubicBezTo>
                      <a:pt x="114" y="120"/>
                      <a:pt x="124" y="118"/>
                      <a:pt x="133" y="121"/>
                    </a:cubicBezTo>
                    <a:cubicBezTo>
                      <a:pt x="130" y="122"/>
                      <a:pt x="126" y="120"/>
                      <a:pt x="125" y="124"/>
                    </a:cubicBezTo>
                    <a:cubicBezTo>
                      <a:pt x="127" y="136"/>
                      <a:pt x="124" y="142"/>
                      <a:pt x="114" y="147"/>
                    </a:cubicBezTo>
                    <a:cubicBezTo>
                      <a:pt x="93" y="158"/>
                      <a:pt x="60" y="150"/>
                      <a:pt x="46" y="131"/>
                    </a:cubicBezTo>
                    <a:cubicBezTo>
                      <a:pt x="42" y="126"/>
                      <a:pt x="38" y="121"/>
                      <a:pt x="41" y="115"/>
                    </a:cubicBezTo>
                    <a:cubicBezTo>
                      <a:pt x="45" y="114"/>
                      <a:pt x="49" y="115"/>
                      <a:pt x="52" y="114"/>
                    </a:cubicBezTo>
                    <a:cubicBezTo>
                      <a:pt x="57" y="112"/>
                      <a:pt x="65" y="121"/>
                      <a:pt x="68" y="110"/>
                    </a:cubicBezTo>
                    <a:cubicBezTo>
                      <a:pt x="71" y="93"/>
                      <a:pt x="69" y="87"/>
                      <a:pt x="57" y="83"/>
                    </a:cubicBezTo>
                    <a:cubicBezTo>
                      <a:pt x="41" y="78"/>
                      <a:pt x="32" y="67"/>
                      <a:pt x="25" y="53"/>
                    </a:cubicBezTo>
                    <a:cubicBezTo>
                      <a:pt x="22" y="47"/>
                      <a:pt x="22" y="39"/>
                      <a:pt x="15" y="36"/>
                    </a:cubicBezTo>
                    <a:cubicBezTo>
                      <a:pt x="11" y="32"/>
                      <a:pt x="7" y="30"/>
                      <a:pt x="2" y="29"/>
                    </a:cubicBezTo>
                    <a:cubicBezTo>
                      <a:pt x="1" y="28"/>
                      <a:pt x="1" y="27"/>
                      <a:pt x="0" y="26"/>
                    </a:cubicBezTo>
                    <a:close/>
                  </a:path>
                </a:pathLst>
              </a:custGeom>
              <a:solidFill>
                <a:srgbClr val="B262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94"/>
              <p:cNvSpPr>
                <a:spLocks/>
              </p:cNvSpPr>
              <p:nvPr userDrawn="1"/>
            </p:nvSpPr>
            <p:spPr bwMode="auto">
              <a:xfrm>
                <a:off x="7504113" y="3875088"/>
                <a:ext cx="377825" cy="122238"/>
              </a:xfrm>
              <a:custGeom>
                <a:avLst/>
                <a:gdLst>
                  <a:gd name="T0" fmla="*/ 134 w 138"/>
                  <a:gd name="T1" fmla="*/ 43 h 45"/>
                  <a:gd name="T2" fmla="*/ 9 w 138"/>
                  <a:gd name="T3" fmla="*/ 44 h 45"/>
                  <a:gd name="T4" fmla="*/ 1 w 138"/>
                  <a:gd name="T5" fmla="*/ 36 h 45"/>
                  <a:gd name="T6" fmla="*/ 12 w 138"/>
                  <a:gd name="T7" fmla="*/ 32 h 45"/>
                  <a:gd name="T8" fmla="*/ 24 w 138"/>
                  <a:gd name="T9" fmla="*/ 32 h 45"/>
                  <a:gd name="T10" fmla="*/ 45 w 138"/>
                  <a:gd name="T11" fmla="*/ 16 h 45"/>
                  <a:gd name="T12" fmla="*/ 55 w 138"/>
                  <a:gd name="T13" fmla="*/ 0 h 45"/>
                  <a:gd name="T14" fmla="*/ 68 w 138"/>
                  <a:gd name="T15" fmla="*/ 6 h 45"/>
                  <a:gd name="T16" fmla="*/ 78 w 138"/>
                  <a:gd name="T17" fmla="*/ 7 h 45"/>
                  <a:gd name="T18" fmla="*/ 75 w 138"/>
                  <a:gd name="T19" fmla="*/ 15 h 45"/>
                  <a:gd name="T20" fmla="*/ 68 w 138"/>
                  <a:gd name="T21" fmla="*/ 22 h 45"/>
                  <a:gd name="T22" fmla="*/ 70 w 138"/>
                  <a:gd name="T23" fmla="*/ 30 h 45"/>
                  <a:gd name="T24" fmla="*/ 106 w 138"/>
                  <a:gd name="T25" fmla="*/ 31 h 45"/>
                  <a:gd name="T26" fmla="*/ 127 w 138"/>
                  <a:gd name="T27" fmla="*/ 31 h 45"/>
                  <a:gd name="T28" fmla="*/ 134 w 138"/>
                  <a:gd name="T2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45">
                    <a:moveTo>
                      <a:pt x="134" y="43"/>
                    </a:moveTo>
                    <a:cubicBezTo>
                      <a:pt x="92" y="45"/>
                      <a:pt x="50" y="43"/>
                      <a:pt x="9" y="44"/>
                    </a:cubicBezTo>
                    <a:cubicBezTo>
                      <a:pt x="7" y="41"/>
                      <a:pt x="0" y="42"/>
                      <a:pt x="1" y="36"/>
                    </a:cubicBezTo>
                    <a:cubicBezTo>
                      <a:pt x="3" y="29"/>
                      <a:pt x="8" y="32"/>
                      <a:pt x="12" y="32"/>
                    </a:cubicBezTo>
                    <a:cubicBezTo>
                      <a:pt x="16" y="31"/>
                      <a:pt x="20" y="31"/>
                      <a:pt x="24" y="32"/>
                    </a:cubicBezTo>
                    <a:cubicBezTo>
                      <a:pt x="36" y="33"/>
                      <a:pt x="43" y="28"/>
                      <a:pt x="45" y="16"/>
                    </a:cubicBezTo>
                    <a:cubicBezTo>
                      <a:pt x="46" y="10"/>
                      <a:pt x="49" y="5"/>
                      <a:pt x="55" y="0"/>
                    </a:cubicBezTo>
                    <a:cubicBezTo>
                      <a:pt x="56" y="10"/>
                      <a:pt x="60" y="13"/>
                      <a:pt x="68" y="6"/>
                    </a:cubicBezTo>
                    <a:cubicBezTo>
                      <a:pt x="71" y="4"/>
                      <a:pt x="76" y="3"/>
                      <a:pt x="78" y="7"/>
                    </a:cubicBezTo>
                    <a:cubicBezTo>
                      <a:pt x="81" y="11"/>
                      <a:pt x="77" y="13"/>
                      <a:pt x="75" y="15"/>
                    </a:cubicBezTo>
                    <a:cubicBezTo>
                      <a:pt x="72" y="17"/>
                      <a:pt x="70" y="20"/>
                      <a:pt x="68" y="22"/>
                    </a:cubicBezTo>
                    <a:cubicBezTo>
                      <a:pt x="63" y="26"/>
                      <a:pt x="65" y="28"/>
                      <a:pt x="70" y="30"/>
                    </a:cubicBezTo>
                    <a:cubicBezTo>
                      <a:pt x="82" y="33"/>
                      <a:pt x="94" y="31"/>
                      <a:pt x="106" y="31"/>
                    </a:cubicBezTo>
                    <a:cubicBezTo>
                      <a:pt x="113" y="32"/>
                      <a:pt x="120" y="32"/>
                      <a:pt x="127" y="31"/>
                    </a:cubicBezTo>
                    <a:cubicBezTo>
                      <a:pt x="137" y="31"/>
                      <a:pt x="138" y="35"/>
                      <a:pt x="134" y="43"/>
                    </a:cubicBezTo>
                    <a:close/>
                  </a:path>
                </a:pathLst>
              </a:custGeom>
              <a:solidFill>
                <a:srgbClr val="F5A0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95"/>
              <p:cNvSpPr>
                <a:spLocks/>
              </p:cNvSpPr>
              <p:nvPr userDrawn="1"/>
            </p:nvSpPr>
            <p:spPr bwMode="auto">
              <a:xfrm>
                <a:off x="7550150" y="3505200"/>
                <a:ext cx="276225" cy="227013"/>
              </a:xfrm>
              <a:custGeom>
                <a:avLst/>
                <a:gdLst>
                  <a:gd name="T0" fmla="*/ 8 w 101"/>
                  <a:gd name="T1" fmla="*/ 0 h 83"/>
                  <a:gd name="T2" fmla="*/ 80 w 101"/>
                  <a:gd name="T3" fmla="*/ 29 h 83"/>
                  <a:gd name="T4" fmla="*/ 92 w 101"/>
                  <a:gd name="T5" fmla="*/ 9 h 83"/>
                  <a:gd name="T6" fmla="*/ 99 w 101"/>
                  <a:gd name="T7" fmla="*/ 18 h 83"/>
                  <a:gd name="T8" fmla="*/ 65 w 101"/>
                  <a:gd name="T9" fmla="*/ 45 h 83"/>
                  <a:gd name="T10" fmla="*/ 49 w 101"/>
                  <a:gd name="T11" fmla="*/ 70 h 83"/>
                  <a:gd name="T12" fmla="*/ 51 w 101"/>
                  <a:gd name="T13" fmla="*/ 80 h 83"/>
                  <a:gd name="T14" fmla="*/ 41 w 101"/>
                  <a:gd name="T15" fmla="*/ 75 h 83"/>
                  <a:gd name="T16" fmla="*/ 31 w 101"/>
                  <a:gd name="T17" fmla="*/ 58 h 83"/>
                  <a:gd name="T18" fmla="*/ 21 w 101"/>
                  <a:gd name="T19" fmla="*/ 66 h 83"/>
                  <a:gd name="T20" fmla="*/ 16 w 101"/>
                  <a:gd name="T21" fmla="*/ 51 h 83"/>
                  <a:gd name="T22" fmla="*/ 9 w 101"/>
                  <a:gd name="T23" fmla="*/ 23 h 83"/>
                  <a:gd name="T24" fmla="*/ 1 w 101"/>
                  <a:gd name="T25" fmla="*/ 0 h 83"/>
                  <a:gd name="T26" fmla="*/ 8 w 101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3">
                    <a:moveTo>
                      <a:pt x="8" y="0"/>
                    </a:moveTo>
                    <a:cubicBezTo>
                      <a:pt x="17" y="32"/>
                      <a:pt x="55" y="39"/>
                      <a:pt x="80" y="29"/>
                    </a:cubicBezTo>
                    <a:cubicBezTo>
                      <a:pt x="90" y="26"/>
                      <a:pt x="90" y="17"/>
                      <a:pt x="92" y="9"/>
                    </a:cubicBezTo>
                    <a:cubicBezTo>
                      <a:pt x="99" y="8"/>
                      <a:pt x="101" y="11"/>
                      <a:pt x="99" y="18"/>
                    </a:cubicBezTo>
                    <a:cubicBezTo>
                      <a:pt x="95" y="34"/>
                      <a:pt x="82" y="45"/>
                      <a:pt x="65" y="45"/>
                    </a:cubicBezTo>
                    <a:cubicBezTo>
                      <a:pt x="51" y="46"/>
                      <a:pt x="44" y="57"/>
                      <a:pt x="49" y="70"/>
                    </a:cubicBezTo>
                    <a:cubicBezTo>
                      <a:pt x="51" y="73"/>
                      <a:pt x="56" y="77"/>
                      <a:pt x="51" y="80"/>
                    </a:cubicBezTo>
                    <a:cubicBezTo>
                      <a:pt x="47" y="83"/>
                      <a:pt x="44" y="78"/>
                      <a:pt x="41" y="75"/>
                    </a:cubicBezTo>
                    <a:cubicBezTo>
                      <a:pt x="36" y="70"/>
                      <a:pt x="35" y="63"/>
                      <a:pt x="31" y="58"/>
                    </a:cubicBezTo>
                    <a:cubicBezTo>
                      <a:pt x="26" y="60"/>
                      <a:pt x="27" y="68"/>
                      <a:pt x="21" y="66"/>
                    </a:cubicBezTo>
                    <a:cubicBezTo>
                      <a:pt x="15" y="63"/>
                      <a:pt x="14" y="57"/>
                      <a:pt x="16" y="51"/>
                    </a:cubicBezTo>
                    <a:cubicBezTo>
                      <a:pt x="20" y="40"/>
                      <a:pt x="18" y="31"/>
                      <a:pt x="9" y="23"/>
                    </a:cubicBezTo>
                    <a:cubicBezTo>
                      <a:pt x="2" y="17"/>
                      <a:pt x="0" y="8"/>
                      <a:pt x="1" y="0"/>
                    </a:cubicBezTo>
                    <a:cubicBezTo>
                      <a:pt x="3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F59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96"/>
              <p:cNvSpPr>
                <a:spLocks/>
              </p:cNvSpPr>
              <p:nvPr userDrawn="1"/>
            </p:nvSpPr>
            <p:spPr bwMode="auto">
              <a:xfrm>
                <a:off x="5705475" y="3263900"/>
                <a:ext cx="147638" cy="158750"/>
              </a:xfrm>
              <a:custGeom>
                <a:avLst/>
                <a:gdLst>
                  <a:gd name="T0" fmla="*/ 41 w 54"/>
                  <a:gd name="T1" fmla="*/ 58 h 58"/>
                  <a:gd name="T2" fmla="*/ 0 w 54"/>
                  <a:gd name="T3" fmla="*/ 12 h 58"/>
                  <a:gd name="T4" fmla="*/ 48 w 54"/>
                  <a:gd name="T5" fmla="*/ 26 h 58"/>
                  <a:gd name="T6" fmla="*/ 41 w 54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8">
                    <a:moveTo>
                      <a:pt x="41" y="58"/>
                    </a:moveTo>
                    <a:cubicBezTo>
                      <a:pt x="21" y="48"/>
                      <a:pt x="7" y="33"/>
                      <a:pt x="0" y="12"/>
                    </a:cubicBezTo>
                    <a:cubicBezTo>
                      <a:pt x="22" y="0"/>
                      <a:pt x="39" y="5"/>
                      <a:pt x="48" y="26"/>
                    </a:cubicBezTo>
                    <a:cubicBezTo>
                      <a:pt x="54" y="38"/>
                      <a:pt x="48" y="48"/>
                      <a:pt x="41" y="58"/>
                    </a:cubicBezTo>
                    <a:close/>
                  </a:path>
                </a:pathLst>
              </a:custGeom>
              <a:solidFill>
                <a:srgbClr val="F7B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97"/>
              <p:cNvSpPr>
                <a:spLocks/>
              </p:cNvSpPr>
              <p:nvPr userDrawn="1"/>
            </p:nvSpPr>
            <p:spPr bwMode="auto">
              <a:xfrm>
                <a:off x="6037263" y="3297238"/>
                <a:ext cx="73025" cy="106363"/>
              </a:xfrm>
              <a:custGeom>
                <a:avLst/>
                <a:gdLst>
                  <a:gd name="T0" fmla="*/ 15 w 27"/>
                  <a:gd name="T1" fmla="*/ 0 h 39"/>
                  <a:gd name="T2" fmla="*/ 22 w 27"/>
                  <a:gd name="T3" fmla="*/ 27 h 39"/>
                  <a:gd name="T4" fmla="*/ 0 w 27"/>
                  <a:gd name="T5" fmla="*/ 34 h 39"/>
                  <a:gd name="T6" fmla="*/ 15 w 27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9">
                    <a:moveTo>
                      <a:pt x="15" y="0"/>
                    </a:moveTo>
                    <a:cubicBezTo>
                      <a:pt x="25" y="9"/>
                      <a:pt x="27" y="18"/>
                      <a:pt x="22" y="27"/>
                    </a:cubicBezTo>
                    <a:cubicBezTo>
                      <a:pt x="16" y="36"/>
                      <a:pt x="10" y="39"/>
                      <a:pt x="0" y="34"/>
                    </a:cubicBezTo>
                    <a:cubicBezTo>
                      <a:pt x="5" y="22"/>
                      <a:pt x="13" y="12"/>
                      <a:pt x="15" y="0"/>
                    </a:cubicBezTo>
                    <a:close/>
                  </a:path>
                </a:pathLst>
              </a:custGeom>
              <a:solidFill>
                <a:srgbClr val="FFF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98"/>
              <p:cNvSpPr>
                <a:spLocks/>
              </p:cNvSpPr>
              <p:nvPr userDrawn="1"/>
            </p:nvSpPr>
            <p:spPr bwMode="auto">
              <a:xfrm>
                <a:off x="5856288" y="3267075"/>
                <a:ext cx="101600" cy="57150"/>
              </a:xfrm>
              <a:custGeom>
                <a:avLst/>
                <a:gdLst>
                  <a:gd name="T0" fmla="*/ 23 w 37"/>
                  <a:gd name="T1" fmla="*/ 21 h 21"/>
                  <a:gd name="T2" fmla="*/ 13 w 37"/>
                  <a:gd name="T3" fmla="*/ 19 h 21"/>
                  <a:gd name="T4" fmla="*/ 2 w 37"/>
                  <a:gd name="T5" fmla="*/ 6 h 21"/>
                  <a:gd name="T6" fmla="*/ 16 w 37"/>
                  <a:gd name="T7" fmla="*/ 6 h 21"/>
                  <a:gd name="T8" fmla="*/ 25 w 37"/>
                  <a:gd name="T9" fmla="*/ 8 h 21"/>
                  <a:gd name="T10" fmla="*/ 36 w 37"/>
                  <a:gd name="T11" fmla="*/ 14 h 21"/>
                  <a:gd name="T12" fmla="*/ 23 w 37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1">
                    <a:moveTo>
                      <a:pt x="23" y="21"/>
                    </a:moveTo>
                    <a:cubicBezTo>
                      <a:pt x="20" y="20"/>
                      <a:pt x="16" y="21"/>
                      <a:pt x="13" y="19"/>
                    </a:cubicBezTo>
                    <a:cubicBezTo>
                      <a:pt x="8" y="17"/>
                      <a:pt x="0" y="13"/>
                      <a:pt x="2" y="6"/>
                    </a:cubicBezTo>
                    <a:cubicBezTo>
                      <a:pt x="4" y="0"/>
                      <a:pt x="11" y="6"/>
                      <a:pt x="16" y="6"/>
                    </a:cubicBezTo>
                    <a:cubicBezTo>
                      <a:pt x="19" y="6"/>
                      <a:pt x="22" y="8"/>
                      <a:pt x="25" y="8"/>
                    </a:cubicBezTo>
                    <a:cubicBezTo>
                      <a:pt x="29" y="9"/>
                      <a:pt x="37" y="7"/>
                      <a:pt x="36" y="14"/>
                    </a:cubicBezTo>
                    <a:cubicBezTo>
                      <a:pt x="35" y="20"/>
                      <a:pt x="29" y="21"/>
                      <a:pt x="23" y="21"/>
                    </a:cubicBezTo>
                    <a:close/>
                  </a:path>
                </a:pathLst>
              </a:custGeom>
              <a:solidFill>
                <a:srgbClr val="FF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99"/>
              <p:cNvSpPr>
                <a:spLocks/>
              </p:cNvSpPr>
              <p:nvPr userDrawn="1"/>
            </p:nvSpPr>
            <p:spPr bwMode="auto">
              <a:xfrm>
                <a:off x="5818188" y="3430588"/>
                <a:ext cx="87313" cy="38100"/>
              </a:xfrm>
              <a:custGeom>
                <a:avLst/>
                <a:gdLst>
                  <a:gd name="T0" fmla="*/ 32 w 32"/>
                  <a:gd name="T1" fmla="*/ 5 h 14"/>
                  <a:gd name="T2" fmla="*/ 31 w 32"/>
                  <a:gd name="T3" fmla="*/ 14 h 14"/>
                  <a:gd name="T4" fmla="*/ 9 w 32"/>
                  <a:gd name="T5" fmla="*/ 7 h 14"/>
                  <a:gd name="T6" fmla="*/ 0 w 32"/>
                  <a:gd name="T7" fmla="*/ 11 h 14"/>
                  <a:gd name="T8" fmla="*/ 2 w 32"/>
                  <a:gd name="T9" fmla="*/ 0 h 14"/>
                  <a:gd name="T10" fmla="*/ 32 w 32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4">
                    <a:moveTo>
                      <a:pt x="32" y="5"/>
                    </a:moveTo>
                    <a:cubicBezTo>
                      <a:pt x="32" y="8"/>
                      <a:pt x="32" y="11"/>
                      <a:pt x="31" y="14"/>
                    </a:cubicBezTo>
                    <a:cubicBezTo>
                      <a:pt x="24" y="11"/>
                      <a:pt x="16" y="10"/>
                      <a:pt x="9" y="7"/>
                    </a:cubicBezTo>
                    <a:cubicBezTo>
                      <a:pt x="3" y="4"/>
                      <a:pt x="3" y="9"/>
                      <a:pt x="0" y="11"/>
                    </a:cubicBezTo>
                    <a:cubicBezTo>
                      <a:pt x="1" y="7"/>
                      <a:pt x="1" y="4"/>
                      <a:pt x="2" y="0"/>
                    </a:cubicBezTo>
                    <a:cubicBezTo>
                      <a:pt x="12" y="1"/>
                      <a:pt x="22" y="6"/>
                      <a:pt x="32" y="5"/>
                    </a:cubicBezTo>
                    <a:close/>
                  </a:path>
                </a:pathLst>
              </a:custGeom>
              <a:solidFill>
                <a:srgbClr val="D79F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100"/>
              <p:cNvSpPr>
                <a:spLocks/>
              </p:cNvSpPr>
              <p:nvPr userDrawn="1"/>
            </p:nvSpPr>
            <p:spPr bwMode="auto">
              <a:xfrm>
                <a:off x="5984875" y="3090863"/>
                <a:ext cx="73025" cy="26988"/>
              </a:xfrm>
              <a:custGeom>
                <a:avLst/>
                <a:gdLst>
                  <a:gd name="T0" fmla="*/ 27 w 27"/>
                  <a:gd name="T1" fmla="*/ 10 h 10"/>
                  <a:gd name="T2" fmla="*/ 8 w 27"/>
                  <a:gd name="T3" fmla="*/ 9 h 10"/>
                  <a:gd name="T4" fmla="*/ 1 w 27"/>
                  <a:gd name="T5" fmla="*/ 6 h 10"/>
                  <a:gd name="T6" fmla="*/ 7 w 27"/>
                  <a:gd name="T7" fmla="*/ 0 h 10"/>
                  <a:gd name="T8" fmla="*/ 27 w 2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27" y="10"/>
                    </a:moveTo>
                    <a:cubicBezTo>
                      <a:pt x="20" y="9"/>
                      <a:pt x="14" y="8"/>
                      <a:pt x="8" y="9"/>
                    </a:cubicBezTo>
                    <a:cubicBezTo>
                      <a:pt x="5" y="9"/>
                      <a:pt x="1" y="8"/>
                      <a:pt x="1" y="6"/>
                    </a:cubicBezTo>
                    <a:cubicBezTo>
                      <a:pt x="0" y="2"/>
                      <a:pt x="4" y="1"/>
                      <a:pt x="7" y="0"/>
                    </a:cubicBezTo>
                    <a:cubicBezTo>
                      <a:pt x="15" y="0"/>
                      <a:pt x="22" y="1"/>
                      <a:pt x="27" y="10"/>
                    </a:cubicBezTo>
                    <a:close/>
                  </a:path>
                </a:pathLst>
              </a:custGeom>
              <a:solidFill>
                <a:srgbClr val="5940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101"/>
              <p:cNvSpPr>
                <a:spLocks/>
              </p:cNvSpPr>
              <p:nvPr userDrawn="1"/>
            </p:nvSpPr>
            <p:spPr bwMode="auto">
              <a:xfrm>
                <a:off x="5803900" y="3189288"/>
                <a:ext cx="33338" cy="41275"/>
              </a:xfrm>
              <a:custGeom>
                <a:avLst/>
                <a:gdLst>
                  <a:gd name="T0" fmla="*/ 6 w 12"/>
                  <a:gd name="T1" fmla="*/ 15 h 15"/>
                  <a:gd name="T2" fmla="*/ 0 w 12"/>
                  <a:gd name="T3" fmla="*/ 8 h 15"/>
                  <a:gd name="T4" fmla="*/ 6 w 12"/>
                  <a:gd name="T5" fmla="*/ 0 h 15"/>
                  <a:gd name="T6" fmla="*/ 12 w 12"/>
                  <a:gd name="T7" fmla="*/ 7 h 15"/>
                  <a:gd name="T8" fmla="*/ 6 w 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6" y="15"/>
                    </a:moveTo>
                    <a:cubicBezTo>
                      <a:pt x="2" y="14"/>
                      <a:pt x="1" y="12"/>
                      <a:pt x="0" y="8"/>
                    </a:cubicBezTo>
                    <a:cubicBezTo>
                      <a:pt x="0" y="4"/>
                      <a:pt x="1" y="1"/>
                      <a:pt x="6" y="0"/>
                    </a:cubicBezTo>
                    <a:cubicBezTo>
                      <a:pt x="10" y="0"/>
                      <a:pt x="11" y="3"/>
                      <a:pt x="12" y="7"/>
                    </a:cubicBezTo>
                    <a:cubicBezTo>
                      <a:pt x="12" y="10"/>
                      <a:pt x="10" y="14"/>
                      <a:pt x="6" y="15"/>
                    </a:cubicBezTo>
                    <a:close/>
                  </a:path>
                </a:pathLst>
              </a:custGeom>
              <a:solidFill>
                <a:srgbClr val="543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102"/>
              <p:cNvSpPr>
                <a:spLocks/>
              </p:cNvSpPr>
              <p:nvPr userDrawn="1"/>
            </p:nvSpPr>
            <p:spPr bwMode="auto">
              <a:xfrm>
                <a:off x="6000750" y="3189288"/>
                <a:ext cx="30163" cy="41275"/>
              </a:xfrm>
              <a:custGeom>
                <a:avLst/>
                <a:gdLst>
                  <a:gd name="T0" fmla="*/ 5 w 11"/>
                  <a:gd name="T1" fmla="*/ 15 h 15"/>
                  <a:gd name="T2" fmla="*/ 1 w 11"/>
                  <a:gd name="T3" fmla="*/ 6 h 15"/>
                  <a:gd name="T4" fmla="*/ 6 w 11"/>
                  <a:gd name="T5" fmla="*/ 1 h 15"/>
                  <a:gd name="T6" fmla="*/ 11 w 11"/>
                  <a:gd name="T7" fmla="*/ 8 h 15"/>
                  <a:gd name="T8" fmla="*/ 5 w 1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5" y="15"/>
                    </a:moveTo>
                    <a:cubicBezTo>
                      <a:pt x="1" y="13"/>
                      <a:pt x="0" y="10"/>
                      <a:pt x="1" y="6"/>
                    </a:cubicBezTo>
                    <a:cubicBezTo>
                      <a:pt x="1" y="3"/>
                      <a:pt x="3" y="0"/>
                      <a:pt x="6" y="1"/>
                    </a:cubicBezTo>
                    <a:cubicBezTo>
                      <a:pt x="10" y="2"/>
                      <a:pt x="11" y="5"/>
                      <a:pt x="11" y="8"/>
                    </a:cubicBezTo>
                    <a:cubicBezTo>
                      <a:pt x="10" y="12"/>
                      <a:pt x="9" y="14"/>
                      <a:pt x="5" y="15"/>
                    </a:cubicBezTo>
                    <a:close/>
                  </a:path>
                </a:pathLst>
              </a:custGeom>
              <a:solidFill>
                <a:srgbClr val="4B3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103"/>
              <p:cNvSpPr>
                <a:spLocks/>
              </p:cNvSpPr>
              <p:nvPr userDrawn="1"/>
            </p:nvSpPr>
            <p:spPr bwMode="auto">
              <a:xfrm>
                <a:off x="6734175" y="3260725"/>
                <a:ext cx="134938" cy="82550"/>
              </a:xfrm>
              <a:custGeom>
                <a:avLst/>
                <a:gdLst>
                  <a:gd name="T0" fmla="*/ 12 w 49"/>
                  <a:gd name="T1" fmla="*/ 30 h 30"/>
                  <a:gd name="T2" fmla="*/ 0 w 49"/>
                  <a:gd name="T3" fmla="*/ 15 h 30"/>
                  <a:gd name="T4" fmla="*/ 32 w 49"/>
                  <a:gd name="T5" fmla="*/ 7 h 30"/>
                  <a:gd name="T6" fmla="*/ 41 w 49"/>
                  <a:gd name="T7" fmla="*/ 0 h 30"/>
                  <a:gd name="T8" fmla="*/ 49 w 49"/>
                  <a:gd name="T9" fmla="*/ 12 h 30"/>
                  <a:gd name="T10" fmla="*/ 46 w 49"/>
                  <a:gd name="T11" fmla="*/ 21 h 30"/>
                  <a:gd name="T12" fmla="*/ 24 w 49"/>
                  <a:gd name="T13" fmla="*/ 21 h 30"/>
                  <a:gd name="T14" fmla="*/ 14 w 49"/>
                  <a:gd name="T15" fmla="*/ 25 h 30"/>
                  <a:gd name="T16" fmla="*/ 12 w 49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30">
                    <a:moveTo>
                      <a:pt x="12" y="30"/>
                    </a:moveTo>
                    <a:cubicBezTo>
                      <a:pt x="5" y="28"/>
                      <a:pt x="10" y="15"/>
                      <a:pt x="0" y="15"/>
                    </a:cubicBezTo>
                    <a:cubicBezTo>
                      <a:pt x="10" y="9"/>
                      <a:pt x="22" y="12"/>
                      <a:pt x="32" y="7"/>
                    </a:cubicBezTo>
                    <a:cubicBezTo>
                      <a:pt x="35" y="5"/>
                      <a:pt x="39" y="5"/>
                      <a:pt x="41" y="0"/>
                    </a:cubicBezTo>
                    <a:cubicBezTo>
                      <a:pt x="34" y="12"/>
                      <a:pt x="45" y="9"/>
                      <a:pt x="49" y="12"/>
                    </a:cubicBezTo>
                    <a:cubicBezTo>
                      <a:pt x="46" y="14"/>
                      <a:pt x="46" y="18"/>
                      <a:pt x="46" y="21"/>
                    </a:cubicBezTo>
                    <a:cubicBezTo>
                      <a:pt x="39" y="22"/>
                      <a:pt x="31" y="23"/>
                      <a:pt x="24" y="21"/>
                    </a:cubicBezTo>
                    <a:cubicBezTo>
                      <a:pt x="20" y="20"/>
                      <a:pt x="15" y="19"/>
                      <a:pt x="14" y="25"/>
                    </a:cubicBezTo>
                    <a:cubicBezTo>
                      <a:pt x="14" y="27"/>
                      <a:pt x="14" y="29"/>
                      <a:pt x="12" y="30"/>
                    </a:cubicBezTo>
                    <a:close/>
                  </a:path>
                </a:pathLst>
              </a:custGeom>
              <a:solidFill>
                <a:srgbClr val="F7B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104"/>
              <p:cNvSpPr>
                <a:spLocks/>
              </p:cNvSpPr>
              <p:nvPr userDrawn="1"/>
            </p:nvSpPr>
            <p:spPr bwMode="auto">
              <a:xfrm>
                <a:off x="6680200" y="3097213"/>
                <a:ext cx="87313" cy="38100"/>
              </a:xfrm>
              <a:custGeom>
                <a:avLst/>
                <a:gdLst>
                  <a:gd name="T0" fmla="*/ 0 w 32"/>
                  <a:gd name="T1" fmla="*/ 14 h 14"/>
                  <a:gd name="T2" fmla="*/ 24 w 32"/>
                  <a:gd name="T3" fmla="*/ 0 h 14"/>
                  <a:gd name="T4" fmla="*/ 32 w 32"/>
                  <a:gd name="T5" fmla="*/ 5 h 14"/>
                  <a:gd name="T6" fmla="*/ 26 w 32"/>
                  <a:gd name="T7" fmla="*/ 12 h 14"/>
                  <a:gd name="T8" fmla="*/ 0 w 3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0" y="14"/>
                    </a:moveTo>
                    <a:cubicBezTo>
                      <a:pt x="8" y="5"/>
                      <a:pt x="15" y="0"/>
                      <a:pt x="24" y="0"/>
                    </a:cubicBezTo>
                    <a:cubicBezTo>
                      <a:pt x="28" y="0"/>
                      <a:pt x="32" y="0"/>
                      <a:pt x="32" y="5"/>
                    </a:cubicBezTo>
                    <a:cubicBezTo>
                      <a:pt x="32" y="9"/>
                      <a:pt x="30" y="11"/>
                      <a:pt x="26" y="12"/>
                    </a:cubicBezTo>
                    <a:cubicBezTo>
                      <a:pt x="18" y="12"/>
                      <a:pt x="10" y="13"/>
                      <a:pt x="0" y="14"/>
                    </a:cubicBezTo>
                    <a:close/>
                  </a:path>
                </a:pathLst>
              </a:custGeom>
              <a:solidFill>
                <a:srgbClr val="F8BB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105"/>
              <p:cNvSpPr>
                <a:spLocks/>
              </p:cNvSpPr>
              <p:nvPr userDrawn="1"/>
            </p:nvSpPr>
            <p:spPr bwMode="auto">
              <a:xfrm>
                <a:off x="6880225" y="3106738"/>
                <a:ext cx="76200" cy="50800"/>
              </a:xfrm>
              <a:custGeom>
                <a:avLst/>
                <a:gdLst>
                  <a:gd name="T0" fmla="*/ 20 w 28"/>
                  <a:gd name="T1" fmla="*/ 6 h 18"/>
                  <a:gd name="T2" fmla="*/ 27 w 28"/>
                  <a:gd name="T3" fmla="*/ 18 h 18"/>
                  <a:gd name="T4" fmla="*/ 7 w 28"/>
                  <a:gd name="T5" fmla="*/ 11 h 18"/>
                  <a:gd name="T6" fmla="*/ 1 w 28"/>
                  <a:gd name="T7" fmla="*/ 5 h 18"/>
                  <a:gd name="T8" fmla="*/ 10 w 28"/>
                  <a:gd name="T9" fmla="*/ 1 h 18"/>
                  <a:gd name="T10" fmla="*/ 20 w 2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8">
                    <a:moveTo>
                      <a:pt x="20" y="6"/>
                    </a:moveTo>
                    <a:cubicBezTo>
                      <a:pt x="22" y="10"/>
                      <a:pt x="28" y="12"/>
                      <a:pt x="27" y="18"/>
                    </a:cubicBezTo>
                    <a:cubicBezTo>
                      <a:pt x="20" y="16"/>
                      <a:pt x="13" y="15"/>
                      <a:pt x="7" y="11"/>
                    </a:cubicBezTo>
                    <a:cubicBezTo>
                      <a:pt x="4" y="10"/>
                      <a:pt x="0" y="10"/>
                      <a:pt x="1" y="5"/>
                    </a:cubicBezTo>
                    <a:cubicBezTo>
                      <a:pt x="2" y="1"/>
                      <a:pt x="6" y="0"/>
                      <a:pt x="10" y="1"/>
                    </a:cubicBezTo>
                    <a:cubicBezTo>
                      <a:pt x="14" y="1"/>
                      <a:pt x="17" y="3"/>
                      <a:pt x="20" y="6"/>
                    </a:cubicBezTo>
                    <a:close/>
                  </a:path>
                </a:pathLst>
              </a:custGeom>
              <a:solidFill>
                <a:srgbClr val="F5BA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06"/>
              <p:cNvSpPr>
                <a:spLocks/>
              </p:cNvSpPr>
              <p:nvPr userDrawn="1"/>
            </p:nvSpPr>
            <p:spPr bwMode="auto">
              <a:xfrm>
                <a:off x="6877050" y="3206750"/>
                <a:ext cx="60325" cy="41275"/>
              </a:xfrm>
              <a:custGeom>
                <a:avLst/>
                <a:gdLst>
                  <a:gd name="T0" fmla="*/ 22 w 22"/>
                  <a:gd name="T1" fmla="*/ 15 h 15"/>
                  <a:gd name="T2" fmla="*/ 0 w 22"/>
                  <a:gd name="T3" fmla="*/ 9 h 15"/>
                  <a:gd name="T4" fmla="*/ 12 w 22"/>
                  <a:gd name="T5" fmla="*/ 2 h 15"/>
                  <a:gd name="T6" fmla="*/ 22 w 2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5">
                    <a:moveTo>
                      <a:pt x="22" y="15"/>
                    </a:moveTo>
                    <a:cubicBezTo>
                      <a:pt x="15" y="6"/>
                      <a:pt x="8" y="3"/>
                      <a:pt x="0" y="9"/>
                    </a:cubicBezTo>
                    <a:cubicBezTo>
                      <a:pt x="2" y="3"/>
                      <a:pt x="6" y="0"/>
                      <a:pt x="12" y="2"/>
                    </a:cubicBezTo>
                    <a:cubicBezTo>
                      <a:pt x="16" y="3"/>
                      <a:pt x="21" y="5"/>
                      <a:pt x="22" y="15"/>
                    </a:cubicBezTo>
                    <a:close/>
                  </a:path>
                </a:pathLst>
              </a:custGeom>
              <a:solidFill>
                <a:srgbClr val="73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107"/>
              <p:cNvSpPr>
                <a:spLocks/>
              </p:cNvSpPr>
              <p:nvPr userDrawn="1"/>
            </p:nvSpPr>
            <p:spPr bwMode="auto">
              <a:xfrm>
                <a:off x="6673850" y="3187700"/>
                <a:ext cx="69850" cy="34925"/>
              </a:xfrm>
              <a:custGeom>
                <a:avLst/>
                <a:gdLst>
                  <a:gd name="T0" fmla="*/ 0 w 25"/>
                  <a:gd name="T1" fmla="*/ 13 h 13"/>
                  <a:gd name="T2" fmla="*/ 25 w 25"/>
                  <a:gd name="T3" fmla="*/ 12 h 13"/>
                  <a:gd name="T4" fmla="*/ 12 w 25"/>
                  <a:gd name="T5" fmla="*/ 8 h 13"/>
                  <a:gd name="T6" fmla="*/ 0 w 25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cubicBezTo>
                      <a:pt x="10" y="0"/>
                      <a:pt x="16" y="0"/>
                      <a:pt x="25" y="12"/>
                    </a:cubicBezTo>
                    <a:cubicBezTo>
                      <a:pt x="20" y="11"/>
                      <a:pt x="17" y="7"/>
                      <a:pt x="12" y="8"/>
                    </a:cubicBezTo>
                    <a:cubicBezTo>
                      <a:pt x="8" y="8"/>
                      <a:pt x="6" y="12"/>
                      <a:pt x="0" y="13"/>
                    </a:cubicBezTo>
                    <a:close/>
                  </a:path>
                </a:pathLst>
              </a:custGeom>
              <a:solidFill>
                <a:srgbClr val="755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08"/>
              <p:cNvSpPr>
                <a:spLocks/>
              </p:cNvSpPr>
              <p:nvPr userDrawn="1"/>
            </p:nvSpPr>
            <p:spPr bwMode="auto">
              <a:xfrm>
                <a:off x="6488113" y="3143250"/>
                <a:ext cx="98425" cy="185738"/>
              </a:xfrm>
              <a:custGeom>
                <a:avLst/>
                <a:gdLst>
                  <a:gd name="T0" fmla="*/ 27 w 36"/>
                  <a:gd name="T1" fmla="*/ 68 h 68"/>
                  <a:gd name="T2" fmla="*/ 25 w 36"/>
                  <a:gd name="T3" fmla="*/ 59 h 68"/>
                  <a:gd name="T4" fmla="*/ 17 w 36"/>
                  <a:gd name="T5" fmla="*/ 48 h 68"/>
                  <a:gd name="T6" fmla="*/ 6 w 36"/>
                  <a:gd name="T7" fmla="*/ 35 h 68"/>
                  <a:gd name="T8" fmla="*/ 0 w 36"/>
                  <a:gd name="T9" fmla="*/ 24 h 68"/>
                  <a:gd name="T10" fmla="*/ 10 w 36"/>
                  <a:gd name="T11" fmla="*/ 0 h 68"/>
                  <a:gd name="T12" fmla="*/ 18 w 36"/>
                  <a:gd name="T13" fmla="*/ 0 h 68"/>
                  <a:gd name="T14" fmla="*/ 28 w 36"/>
                  <a:gd name="T15" fmla="*/ 50 h 68"/>
                  <a:gd name="T16" fmla="*/ 27 w 36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8">
                    <a:moveTo>
                      <a:pt x="27" y="68"/>
                    </a:moveTo>
                    <a:cubicBezTo>
                      <a:pt x="24" y="65"/>
                      <a:pt x="24" y="62"/>
                      <a:pt x="25" y="59"/>
                    </a:cubicBezTo>
                    <a:cubicBezTo>
                      <a:pt x="25" y="53"/>
                      <a:pt x="24" y="49"/>
                      <a:pt x="17" y="48"/>
                    </a:cubicBezTo>
                    <a:cubicBezTo>
                      <a:pt x="11" y="46"/>
                      <a:pt x="8" y="40"/>
                      <a:pt x="6" y="35"/>
                    </a:cubicBezTo>
                    <a:cubicBezTo>
                      <a:pt x="4" y="31"/>
                      <a:pt x="4" y="27"/>
                      <a:pt x="0" y="24"/>
                    </a:cubicBezTo>
                    <a:cubicBezTo>
                      <a:pt x="4" y="16"/>
                      <a:pt x="1" y="6"/>
                      <a:pt x="10" y="0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32" y="14"/>
                      <a:pt x="36" y="31"/>
                      <a:pt x="28" y="50"/>
                    </a:cubicBezTo>
                    <a:cubicBezTo>
                      <a:pt x="26" y="55"/>
                      <a:pt x="27" y="62"/>
                      <a:pt x="27" y="68"/>
                    </a:cubicBezTo>
                    <a:close/>
                  </a:path>
                </a:pathLst>
              </a:custGeom>
              <a:solidFill>
                <a:srgbClr val="F8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109"/>
              <p:cNvSpPr>
                <a:spLocks/>
              </p:cNvSpPr>
              <p:nvPr userDrawn="1"/>
            </p:nvSpPr>
            <p:spPr bwMode="auto">
              <a:xfrm>
                <a:off x="6756400" y="3306763"/>
                <a:ext cx="104775" cy="50800"/>
              </a:xfrm>
              <a:custGeom>
                <a:avLst/>
                <a:gdLst>
                  <a:gd name="T0" fmla="*/ 4 w 38"/>
                  <a:gd name="T1" fmla="*/ 8 h 18"/>
                  <a:gd name="T2" fmla="*/ 8 w 38"/>
                  <a:gd name="T3" fmla="*/ 1 h 18"/>
                  <a:gd name="T4" fmla="*/ 38 w 38"/>
                  <a:gd name="T5" fmla="*/ 4 h 18"/>
                  <a:gd name="T6" fmla="*/ 28 w 38"/>
                  <a:gd name="T7" fmla="*/ 16 h 18"/>
                  <a:gd name="T8" fmla="*/ 16 w 38"/>
                  <a:gd name="T9" fmla="*/ 12 h 18"/>
                  <a:gd name="T10" fmla="*/ 4 w 38"/>
                  <a:gd name="T1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8">
                    <a:moveTo>
                      <a:pt x="4" y="8"/>
                    </a:moveTo>
                    <a:cubicBezTo>
                      <a:pt x="0" y="3"/>
                      <a:pt x="4" y="0"/>
                      <a:pt x="8" y="1"/>
                    </a:cubicBezTo>
                    <a:cubicBezTo>
                      <a:pt x="18" y="3"/>
                      <a:pt x="28" y="0"/>
                      <a:pt x="38" y="4"/>
                    </a:cubicBezTo>
                    <a:cubicBezTo>
                      <a:pt x="38" y="10"/>
                      <a:pt x="35" y="14"/>
                      <a:pt x="28" y="16"/>
                    </a:cubicBezTo>
                    <a:cubicBezTo>
                      <a:pt x="23" y="18"/>
                      <a:pt x="20" y="15"/>
                      <a:pt x="16" y="12"/>
                    </a:cubicBezTo>
                    <a:cubicBezTo>
                      <a:pt x="13" y="9"/>
                      <a:pt x="8" y="9"/>
                      <a:pt x="4" y="8"/>
                    </a:cubicBezTo>
                    <a:close/>
                  </a:path>
                </a:pathLst>
              </a:custGeom>
              <a:solidFill>
                <a:srgbClr val="BE5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110"/>
              <p:cNvSpPr>
                <a:spLocks/>
              </p:cNvSpPr>
              <p:nvPr userDrawn="1"/>
            </p:nvSpPr>
            <p:spPr bwMode="auto">
              <a:xfrm>
                <a:off x="6767513" y="3316288"/>
                <a:ext cx="65088" cy="46038"/>
              </a:xfrm>
              <a:custGeom>
                <a:avLst/>
                <a:gdLst>
                  <a:gd name="T0" fmla="*/ 0 w 24"/>
                  <a:gd name="T1" fmla="*/ 5 h 17"/>
                  <a:gd name="T2" fmla="*/ 16 w 24"/>
                  <a:gd name="T3" fmla="*/ 8 h 17"/>
                  <a:gd name="T4" fmla="*/ 24 w 24"/>
                  <a:gd name="T5" fmla="*/ 13 h 17"/>
                  <a:gd name="T6" fmla="*/ 0 w 24"/>
                  <a:gd name="T7" fmla="*/ 10 h 17"/>
                  <a:gd name="T8" fmla="*/ 0 w 24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5"/>
                    </a:moveTo>
                    <a:cubicBezTo>
                      <a:pt x="6" y="0"/>
                      <a:pt x="11" y="4"/>
                      <a:pt x="16" y="8"/>
                    </a:cubicBezTo>
                    <a:cubicBezTo>
                      <a:pt x="18" y="10"/>
                      <a:pt x="20" y="13"/>
                      <a:pt x="24" y="13"/>
                    </a:cubicBezTo>
                    <a:cubicBezTo>
                      <a:pt x="16" y="17"/>
                      <a:pt x="8" y="14"/>
                      <a:pt x="0" y="10"/>
                    </a:cubicBezTo>
                    <a:cubicBezTo>
                      <a:pt x="0" y="8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EB7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111"/>
              <p:cNvSpPr>
                <a:spLocks/>
              </p:cNvSpPr>
              <p:nvPr userDrawn="1"/>
            </p:nvSpPr>
            <p:spPr bwMode="auto">
              <a:xfrm>
                <a:off x="7323138" y="3136900"/>
                <a:ext cx="200025" cy="376238"/>
              </a:xfrm>
              <a:custGeom>
                <a:avLst/>
                <a:gdLst>
                  <a:gd name="T0" fmla="*/ 47 w 73"/>
                  <a:gd name="T1" fmla="*/ 130 h 137"/>
                  <a:gd name="T2" fmla="*/ 33 w 73"/>
                  <a:gd name="T3" fmla="*/ 133 h 137"/>
                  <a:gd name="T4" fmla="*/ 16 w 73"/>
                  <a:gd name="T5" fmla="*/ 134 h 137"/>
                  <a:gd name="T6" fmla="*/ 9 w 73"/>
                  <a:gd name="T7" fmla="*/ 130 h 137"/>
                  <a:gd name="T8" fmla="*/ 14 w 73"/>
                  <a:gd name="T9" fmla="*/ 124 h 137"/>
                  <a:gd name="T10" fmla="*/ 19 w 73"/>
                  <a:gd name="T11" fmla="*/ 114 h 137"/>
                  <a:gd name="T12" fmla="*/ 10 w 73"/>
                  <a:gd name="T13" fmla="*/ 105 h 137"/>
                  <a:gd name="T14" fmla="*/ 0 w 73"/>
                  <a:gd name="T15" fmla="*/ 100 h 137"/>
                  <a:gd name="T16" fmla="*/ 10 w 73"/>
                  <a:gd name="T17" fmla="*/ 94 h 137"/>
                  <a:gd name="T18" fmla="*/ 16 w 73"/>
                  <a:gd name="T19" fmla="*/ 72 h 137"/>
                  <a:gd name="T20" fmla="*/ 16 w 73"/>
                  <a:gd name="T21" fmla="*/ 59 h 137"/>
                  <a:gd name="T22" fmla="*/ 14 w 73"/>
                  <a:gd name="T23" fmla="*/ 41 h 137"/>
                  <a:gd name="T24" fmla="*/ 12 w 73"/>
                  <a:gd name="T25" fmla="*/ 29 h 137"/>
                  <a:gd name="T26" fmla="*/ 23 w 73"/>
                  <a:gd name="T27" fmla="*/ 6 h 137"/>
                  <a:gd name="T28" fmla="*/ 30 w 73"/>
                  <a:gd name="T29" fmla="*/ 1 h 137"/>
                  <a:gd name="T30" fmla="*/ 33 w 73"/>
                  <a:gd name="T31" fmla="*/ 9 h 137"/>
                  <a:gd name="T32" fmla="*/ 33 w 73"/>
                  <a:gd name="T33" fmla="*/ 32 h 137"/>
                  <a:gd name="T34" fmla="*/ 50 w 73"/>
                  <a:gd name="T35" fmla="*/ 76 h 137"/>
                  <a:gd name="T36" fmla="*/ 55 w 73"/>
                  <a:gd name="T37" fmla="*/ 94 h 137"/>
                  <a:gd name="T38" fmla="*/ 67 w 73"/>
                  <a:gd name="T39" fmla="*/ 112 h 137"/>
                  <a:gd name="T40" fmla="*/ 69 w 73"/>
                  <a:gd name="T41" fmla="*/ 121 h 137"/>
                  <a:gd name="T42" fmla="*/ 47 w 73"/>
                  <a:gd name="T43" fmla="*/ 13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37">
                    <a:moveTo>
                      <a:pt x="47" y="130"/>
                    </a:moveTo>
                    <a:cubicBezTo>
                      <a:pt x="42" y="128"/>
                      <a:pt x="38" y="130"/>
                      <a:pt x="33" y="133"/>
                    </a:cubicBezTo>
                    <a:cubicBezTo>
                      <a:pt x="28" y="136"/>
                      <a:pt x="22" y="137"/>
                      <a:pt x="16" y="134"/>
                    </a:cubicBezTo>
                    <a:cubicBezTo>
                      <a:pt x="13" y="133"/>
                      <a:pt x="10" y="134"/>
                      <a:pt x="9" y="130"/>
                    </a:cubicBezTo>
                    <a:cubicBezTo>
                      <a:pt x="8" y="126"/>
                      <a:pt x="12" y="125"/>
                      <a:pt x="14" y="124"/>
                    </a:cubicBezTo>
                    <a:cubicBezTo>
                      <a:pt x="18" y="122"/>
                      <a:pt x="20" y="119"/>
                      <a:pt x="19" y="114"/>
                    </a:cubicBezTo>
                    <a:cubicBezTo>
                      <a:pt x="18" y="109"/>
                      <a:pt x="15" y="107"/>
                      <a:pt x="10" y="105"/>
                    </a:cubicBezTo>
                    <a:cubicBezTo>
                      <a:pt x="7" y="104"/>
                      <a:pt x="0" y="107"/>
                      <a:pt x="0" y="100"/>
                    </a:cubicBezTo>
                    <a:cubicBezTo>
                      <a:pt x="0" y="94"/>
                      <a:pt x="6" y="95"/>
                      <a:pt x="10" y="94"/>
                    </a:cubicBezTo>
                    <a:cubicBezTo>
                      <a:pt x="20" y="91"/>
                      <a:pt x="23" y="80"/>
                      <a:pt x="16" y="72"/>
                    </a:cubicBezTo>
                    <a:cubicBezTo>
                      <a:pt x="12" y="67"/>
                      <a:pt x="11" y="64"/>
                      <a:pt x="16" y="59"/>
                    </a:cubicBezTo>
                    <a:cubicBezTo>
                      <a:pt x="23" y="53"/>
                      <a:pt x="22" y="46"/>
                      <a:pt x="14" y="41"/>
                    </a:cubicBezTo>
                    <a:cubicBezTo>
                      <a:pt x="8" y="38"/>
                      <a:pt x="8" y="35"/>
                      <a:pt x="12" y="29"/>
                    </a:cubicBezTo>
                    <a:cubicBezTo>
                      <a:pt x="16" y="22"/>
                      <a:pt x="19" y="14"/>
                      <a:pt x="23" y="6"/>
                    </a:cubicBezTo>
                    <a:cubicBezTo>
                      <a:pt x="24" y="4"/>
                      <a:pt x="26" y="0"/>
                      <a:pt x="30" y="1"/>
                    </a:cubicBezTo>
                    <a:cubicBezTo>
                      <a:pt x="33" y="2"/>
                      <a:pt x="33" y="6"/>
                      <a:pt x="33" y="9"/>
                    </a:cubicBezTo>
                    <a:cubicBezTo>
                      <a:pt x="33" y="17"/>
                      <a:pt x="35" y="24"/>
                      <a:pt x="33" y="32"/>
                    </a:cubicBezTo>
                    <a:cubicBezTo>
                      <a:pt x="30" y="50"/>
                      <a:pt x="38" y="64"/>
                      <a:pt x="50" y="76"/>
                    </a:cubicBezTo>
                    <a:cubicBezTo>
                      <a:pt x="54" y="81"/>
                      <a:pt x="56" y="87"/>
                      <a:pt x="55" y="94"/>
                    </a:cubicBezTo>
                    <a:cubicBezTo>
                      <a:pt x="54" y="102"/>
                      <a:pt x="52" y="112"/>
                      <a:pt x="67" y="112"/>
                    </a:cubicBezTo>
                    <a:cubicBezTo>
                      <a:pt x="73" y="111"/>
                      <a:pt x="73" y="118"/>
                      <a:pt x="69" y="121"/>
                    </a:cubicBezTo>
                    <a:cubicBezTo>
                      <a:pt x="63" y="126"/>
                      <a:pt x="57" y="134"/>
                      <a:pt x="47" y="130"/>
                    </a:cubicBezTo>
                    <a:close/>
                  </a:path>
                </a:pathLst>
              </a:custGeom>
              <a:solidFill>
                <a:srgbClr val="2D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112"/>
              <p:cNvSpPr>
                <a:spLocks/>
              </p:cNvSpPr>
              <p:nvPr userDrawn="1"/>
            </p:nvSpPr>
            <p:spPr bwMode="auto">
              <a:xfrm>
                <a:off x="7575550" y="3417888"/>
                <a:ext cx="53975" cy="79375"/>
              </a:xfrm>
              <a:custGeom>
                <a:avLst/>
                <a:gdLst>
                  <a:gd name="T0" fmla="*/ 1 w 20"/>
                  <a:gd name="T1" fmla="*/ 0 h 29"/>
                  <a:gd name="T2" fmla="*/ 17 w 20"/>
                  <a:gd name="T3" fmla="*/ 15 h 29"/>
                  <a:gd name="T4" fmla="*/ 15 w 20"/>
                  <a:gd name="T5" fmla="*/ 27 h 29"/>
                  <a:gd name="T6" fmla="*/ 7 w 20"/>
                  <a:gd name="T7" fmla="*/ 21 h 29"/>
                  <a:gd name="T8" fmla="*/ 1 w 20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1" y="0"/>
                    </a:moveTo>
                    <a:cubicBezTo>
                      <a:pt x="10" y="3"/>
                      <a:pt x="14" y="9"/>
                      <a:pt x="17" y="15"/>
                    </a:cubicBezTo>
                    <a:cubicBezTo>
                      <a:pt x="20" y="19"/>
                      <a:pt x="20" y="25"/>
                      <a:pt x="15" y="27"/>
                    </a:cubicBezTo>
                    <a:cubicBezTo>
                      <a:pt x="10" y="29"/>
                      <a:pt x="8" y="25"/>
                      <a:pt x="7" y="21"/>
                    </a:cubicBezTo>
                    <a:cubicBezTo>
                      <a:pt x="5" y="14"/>
                      <a:pt x="0" y="9"/>
                      <a:pt x="1" y="0"/>
                    </a:cubicBezTo>
                    <a:close/>
                  </a:path>
                </a:pathLst>
              </a:custGeom>
              <a:solidFill>
                <a:srgbClr val="2D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113"/>
              <p:cNvSpPr>
                <a:spLocks/>
              </p:cNvSpPr>
              <p:nvPr userDrawn="1"/>
            </p:nvSpPr>
            <p:spPr bwMode="auto">
              <a:xfrm>
                <a:off x="7458075" y="3257550"/>
                <a:ext cx="42863" cy="49213"/>
              </a:xfrm>
              <a:custGeom>
                <a:avLst/>
                <a:gdLst>
                  <a:gd name="T0" fmla="*/ 3 w 16"/>
                  <a:gd name="T1" fmla="*/ 4 h 18"/>
                  <a:gd name="T2" fmla="*/ 16 w 16"/>
                  <a:gd name="T3" fmla="*/ 11 h 18"/>
                  <a:gd name="T4" fmla="*/ 5 w 16"/>
                  <a:gd name="T5" fmla="*/ 15 h 18"/>
                  <a:gd name="T6" fmla="*/ 3 w 16"/>
                  <a:gd name="T7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8">
                    <a:moveTo>
                      <a:pt x="3" y="4"/>
                    </a:moveTo>
                    <a:cubicBezTo>
                      <a:pt x="11" y="0"/>
                      <a:pt x="15" y="2"/>
                      <a:pt x="16" y="11"/>
                    </a:cubicBezTo>
                    <a:cubicBezTo>
                      <a:pt x="13" y="15"/>
                      <a:pt x="10" y="18"/>
                      <a:pt x="5" y="15"/>
                    </a:cubicBezTo>
                    <a:cubicBezTo>
                      <a:pt x="0" y="12"/>
                      <a:pt x="0" y="8"/>
                      <a:pt x="3" y="4"/>
                    </a:cubicBezTo>
                    <a:close/>
                  </a:path>
                </a:pathLst>
              </a:custGeom>
              <a:solidFill>
                <a:srgbClr val="E8AD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114"/>
              <p:cNvSpPr>
                <a:spLocks/>
              </p:cNvSpPr>
              <p:nvPr userDrawn="1"/>
            </p:nvSpPr>
            <p:spPr bwMode="auto">
              <a:xfrm>
                <a:off x="6729413" y="2890838"/>
                <a:ext cx="188913" cy="106363"/>
              </a:xfrm>
              <a:custGeom>
                <a:avLst/>
                <a:gdLst>
                  <a:gd name="T0" fmla="*/ 47 w 69"/>
                  <a:gd name="T1" fmla="*/ 16 h 39"/>
                  <a:gd name="T2" fmla="*/ 49 w 69"/>
                  <a:gd name="T3" fmla="*/ 16 h 39"/>
                  <a:gd name="T4" fmla="*/ 66 w 69"/>
                  <a:gd name="T5" fmla="*/ 14 h 39"/>
                  <a:gd name="T6" fmla="*/ 66 w 69"/>
                  <a:gd name="T7" fmla="*/ 23 h 39"/>
                  <a:gd name="T8" fmla="*/ 49 w 69"/>
                  <a:gd name="T9" fmla="*/ 35 h 39"/>
                  <a:gd name="T10" fmla="*/ 9 w 69"/>
                  <a:gd name="T11" fmla="*/ 37 h 39"/>
                  <a:gd name="T12" fmla="*/ 2 w 69"/>
                  <a:gd name="T13" fmla="*/ 35 h 39"/>
                  <a:gd name="T14" fmla="*/ 4 w 69"/>
                  <a:gd name="T15" fmla="*/ 28 h 39"/>
                  <a:gd name="T16" fmla="*/ 12 w 69"/>
                  <a:gd name="T17" fmla="*/ 21 h 39"/>
                  <a:gd name="T18" fmla="*/ 39 w 69"/>
                  <a:gd name="T19" fmla="*/ 5 h 39"/>
                  <a:gd name="T20" fmla="*/ 47 w 69"/>
                  <a:gd name="T21" fmla="*/ 7 h 39"/>
                  <a:gd name="T22" fmla="*/ 47 w 69"/>
                  <a:gd name="T23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9">
                    <a:moveTo>
                      <a:pt x="47" y="16"/>
                    </a:moveTo>
                    <a:cubicBezTo>
                      <a:pt x="48" y="16"/>
                      <a:pt x="48" y="16"/>
                      <a:pt x="49" y="16"/>
                    </a:cubicBezTo>
                    <a:cubicBezTo>
                      <a:pt x="54" y="14"/>
                      <a:pt x="59" y="9"/>
                      <a:pt x="66" y="14"/>
                    </a:cubicBezTo>
                    <a:cubicBezTo>
                      <a:pt x="69" y="16"/>
                      <a:pt x="67" y="20"/>
                      <a:pt x="66" y="23"/>
                    </a:cubicBezTo>
                    <a:cubicBezTo>
                      <a:pt x="62" y="29"/>
                      <a:pt x="59" y="37"/>
                      <a:pt x="49" y="35"/>
                    </a:cubicBezTo>
                    <a:cubicBezTo>
                      <a:pt x="36" y="33"/>
                      <a:pt x="22" y="35"/>
                      <a:pt x="9" y="37"/>
                    </a:cubicBezTo>
                    <a:cubicBezTo>
                      <a:pt x="6" y="37"/>
                      <a:pt x="3" y="39"/>
                      <a:pt x="2" y="35"/>
                    </a:cubicBezTo>
                    <a:cubicBezTo>
                      <a:pt x="0" y="32"/>
                      <a:pt x="2" y="30"/>
                      <a:pt x="4" y="28"/>
                    </a:cubicBezTo>
                    <a:cubicBezTo>
                      <a:pt x="6" y="25"/>
                      <a:pt x="9" y="22"/>
                      <a:pt x="12" y="21"/>
                    </a:cubicBezTo>
                    <a:cubicBezTo>
                      <a:pt x="22" y="17"/>
                      <a:pt x="34" y="18"/>
                      <a:pt x="39" y="5"/>
                    </a:cubicBezTo>
                    <a:cubicBezTo>
                      <a:pt x="40" y="0"/>
                      <a:pt x="45" y="2"/>
                      <a:pt x="47" y="7"/>
                    </a:cubicBezTo>
                    <a:cubicBezTo>
                      <a:pt x="47" y="10"/>
                      <a:pt x="47" y="13"/>
                      <a:pt x="47" y="16"/>
                    </a:cubicBezTo>
                    <a:close/>
                  </a:path>
                </a:pathLst>
              </a:custGeom>
              <a:solidFill>
                <a:srgbClr val="F5B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115"/>
              <p:cNvSpPr>
                <a:spLocks/>
              </p:cNvSpPr>
              <p:nvPr userDrawn="1"/>
            </p:nvSpPr>
            <p:spPr bwMode="auto">
              <a:xfrm>
                <a:off x="5611813" y="3282950"/>
                <a:ext cx="82550" cy="114300"/>
              </a:xfrm>
              <a:custGeom>
                <a:avLst/>
                <a:gdLst>
                  <a:gd name="T0" fmla="*/ 29 w 30"/>
                  <a:gd name="T1" fmla="*/ 22 h 42"/>
                  <a:gd name="T2" fmla="*/ 17 w 30"/>
                  <a:gd name="T3" fmla="*/ 41 h 42"/>
                  <a:gd name="T4" fmla="*/ 2 w 30"/>
                  <a:gd name="T5" fmla="*/ 28 h 42"/>
                  <a:gd name="T6" fmla="*/ 13 w 30"/>
                  <a:gd name="T7" fmla="*/ 3 h 42"/>
                  <a:gd name="T8" fmla="*/ 29 w 30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29" y="22"/>
                    </a:moveTo>
                    <a:cubicBezTo>
                      <a:pt x="30" y="32"/>
                      <a:pt x="27" y="40"/>
                      <a:pt x="17" y="41"/>
                    </a:cubicBezTo>
                    <a:cubicBezTo>
                      <a:pt x="8" y="42"/>
                      <a:pt x="4" y="36"/>
                      <a:pt x="2" y="28"/>
                    </a:cubicBezTo>
                    <a:cubicBezTo>
                      <a:pt x="0" y="15"/>
                      <a:pt x="5" y="5"/>
                      <a:pt x="13" y="3"/>
                    </a:cubicBezTo>
                    <a:cubicBezTo>
                      <a:pt x="22" y="0"/>
                      <a:pt x="29" y="9"/>
                      <a:pt x="29" y="22"/>
                    </a:cubicBezTo>
                    <a:close/>
                  </a:path>
                </a:pathLst>
              </a:custGeom>
              <a:solidFill>
                <a:srgbClr val="FFF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116"/>
              <p:cNvSpPr>
                <a:spLocks/>
              </p:cNvSpPr>
              <p:nvPr userDrawn="1"/>
            </p:nvSpPr>
            <p:spPr bwMode="auto">
              <a:xfrm>
                <a:off x="8516938" y="3271838"/>
                <a:ext cx="95250" cy="52388"/>
              </a:xfrm>
              <a:custGeom>
                <a:avLst/>
                <a:gdLst>
                  <a:gd name="T0" fmla="*/ 15 w 35"/>
                  <a:gd name="T1" fmla="*/ 19 h 19"/>
                  <a:gd name="T2" fmla="*/ 4 w 35"/>
                  <a:gd name="T3" fmla="*/ 16 h 19"/>
                  <a:gd name="T4" fmla="*/ 1 w 35"/>
                  <a:gd name="T5" fmla="*/ 11 h 19"/>
                  <a:gd name="T6" fmla="*/ 6 w 35"/>
                  <a:gd name="T7" fmla="*/ 7 h 19"/>
                  <a:gd name="T8" fmla="*/ 25 w 35"/>
                  <a:gd name="T9" fmla="*/ 3 h 19"/>
                  <a:gd name="T10" fmla="*/ 33 w 35"/>
                  <a:gd name="T11" fmla="*/ 4 h 19"/>
                  <a:gd name="T12" fmla="*/ 30 w 35"/>
                  <a:gd name="T13" fmla="*/ 13 h 19"/>
                  <a:gd name="T14" fmla="*/ 15 w 35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9">
                    <a:moveTo>
                      <a:pt x="15" y="19"/>
                    </a:moveTo>
                    <a:cubicBezTo>
                      <a:pt x="10" y="18"/>
                      <a:pt x="7" y="19"/>
                      <a:pt x="4" y="16"/>
                    </a:cubicBezTo>
                    <a:cubicBezTo>
                      <a:pt x="2" y="15"/>
                      <a:pt x="0" y="13"/>
                      <a:pt x="1" y="11"/>
                    </a:cubicBezTo>
                    <a:cubicBezTo>
                      <a:pt x="1" y="8"/>
                      <a:pt x="4" y="7"/>
                      <a:pt x="6" y="7"/>
                    </a:cubicBezTo>
                    <a:cubicBezTo>
                      <a:pt x="13" y="7"/>
                      <a:pt x="19" y="5"/>
                      <a:pt x="25" y="3"/>
                    </a:cubicBezTo>
                    <a:cubicBezTo>
                      <a:pt x="28" y="2"/>
                      <a:pt x="31" y="0"/>
                      <a:pt x="33" y="4"/>
                    </a:cubicBezTo>
                    <a:cubicBezTo>
                      <a:pt x="35" y="8"/>
                      <a:pt x="33" y="11"/>
                      <a:pt x="30" y="13"/>
                    </a:cubicBezTo>
                    <a:cubicBezTo>
                      <a:pt x="25" y="17"/>
                      <a:pt x="19" y="18"/>
                      <a:pt x="15" y="19"/>
                    </a:cubicBezTo>
                    <a:close/>
                  </a:path>
                </a:pathLst>
              </a:custGeom>
              <a:solidFill>
                <a:srgbClr val="FFF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117"/>
              <p:cNvSpPr>
                <a:spLocks/>
              </p:cNvSpPr>
              <p:nvPr userDrawn="1"/>
            </p:nvSpPr>
            <p:spPr bwMode="auto">
              <a:xfrm>
                <a:off x="8615363" y="3109913"/>
                <a:ext cx="74613" cy="30163"/>
              </a:xfrm>
              <a:custGeom>
                <a:avLst/>
                <a:gdLst>
                  <a:gd name="T0" fmla="*/ 27 w 27"/>
                  <a:gd name="T1" fmla="*/ 11 h 11"/>
                  <a:gd name="T2" fmla="*/ 7 w 27"/>
                  <a:gd name="T3" fmla="*/ 8 h 11"/>
                  <a:gd name="T4" fmla="*/ 1 w 27"/>
                  <a:gd name="T5" fmla="*/ 4 h 11"/>
                  <a:gd name="T6" fmla="*/ 8 w 27"/>
                  <a:gd name="T7" fmla="*/ 0 h 11"/>
                  <a:gd name="T8" fmla="*/ 27 w 2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7" y="11"/>
                    </a:moveTo>
                    <a:cubicBezTo>
                      <a:pt x="20" y="10"/>
                      <a:pt x="13" y="9"/>
                      <a:pt x="7" y="8"/>
                    </a:cubicBezTo>
                    <a:cubicBezTo>
                      <a:pt x="4" y="8"/>
                      <a:pt x="0" y="8"/>
                      <a:pt x="1" y="4"/>
                    </a:cubicBezTo>
                    <a:cubicBezTo>
                      <a:pt x="1" y="1"/>
                      <a:pt x="5" y="0"/>
                      <a:pt x="8" y="0"/>
                    </a:cubicBezTo>
                    <a:cubicBezTo>
                      <a:pt x="15" y="1"/>
                      <a:pt x="23" y="2"/>
                      <a:pt x="27" y="11"/>
                    </a:cubicBezTo>
                    <a:close/>
                  </a:path>
                </a:pathLst>
              </a:custGeom>
              <a:solidFill>
                <a:srgbClr val="824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118"/>
              <p:cNvSpPr>
                <a:spLocks/>
              </p:cNvSpPr>
              <p:nvPr userDrawn="1"/>
            </p:nvSpPr>
            <p:spPr bwMode="auto">
              <a:xfrm>
                <a:off x="8410575" y="3121025"/>
                <a:ext cx="68263" cy="44450"/>
              </a:xfrm>
              <a:custGeom>
                <a:avLst/>
                <a:gdLst>
                  <a:gd name="T0" fmla="*/ 0 w 25"/>
                  <a:gd name="T1" fmla="*/ 16 h 16"/>
                  <a:gd name="T2" fmla="*/ 17 w 25"/>
                  <a:gd name="T3" fmla="*/ 1 h 16"/>
                  <a:gd name="T4" fmla="*/ 24 w 25"/>
                  <a:gd name="T5" fmla="*/ 3 h 16"/>
                  <a:gd name="T6" fmla="*/ 19 w 25"/>
                  <a:gd name="T7" fmla="*/ 8 h 16"/>
                  <a:gd name="T8" fmla="*/ 0 w 2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16"/>
                    </a:moveTo>
                    <a:cubicBezTo>
                      <a:pt x="3" y="5"/>
                      <a:pt x="10" y="3"/>
                      <a:pt x="17" y="1"/>
                    </a:cubicBezTo>
                    <a:cubicBezTo>
                      <a:pt x="20" y="0"/>
                      <a:pt x="23" y="0"/>
                      <a:pt x="24" y="3"/>
                    </a:cubicBezTo>
                    <a:cubicBezTo>
                      <a:pt x="25" y="7"/>
                      <a:pt x="22" y="8"/>
                      <a:pt x="19" y="8"/>
                    </a:cubicBezTo>
                    <a:cubicBezTo>
                      <a:pt x="13" y="10"/>
                      <a:pt x="7" y="11"/>
                      <a:pt x="0" y="16"/>
                    </a:cubicBezTo>
                    <a:close/>
                  </a:path>
                </a:pathLst>
              </a:custGeom>
              <a:solidFill>
                <a:srgbClr val="804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119"/>
              <p:cNvSpPr>
                <a:spLocks/>
              </p:cNvSpPr>
              <p:nvPr userDrawn="1"/>
            </p:nvSpPr>
            <p:spPr bwMode="auto">
              <a:xfrm>
                <a:off x="8637588" y="3189288"/>
                <a:ext cx="33338" cy="41275"/>
              </a:xfrm>
              <a:custGeom>
                <a:avLst/>
                <a:gdLst>
                  <a:gd name="T0" fmla="*/ 5 w 12"/>
                  <a:gd name="T1" fmla="*/ 15 h 15"/>
                  <a:gd name="T2" fmla="*/ 0 w 12"/>
                  <a:gd name="T3" fmla="*/ 6 h 15"/>
                  <a:gd name="T4" fmla="*/ 6 w 12"/>
                  <a:gd name="T5" fmla="*/ 0 h 15"/>
                  <a:gd name="T6" fmla="*/ 11 w 12"/>
                  <a:gd name="T7" fmla="*/ 8 h 15"/>
                  <a:gd name="T8" fmla="*/ 5 w 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15"/>
                    </a:moveTo>
                    <a:cubicBezTo>
                      <a:pt x="1" y="14"/>
                      <a:pt x="0" y="10"/>
                      <a:pt x="0" y="6"/>
                    </a:cubicBezTo>
                    <a:cubicBezTo>
                      <a:pt x="1" y="3"/>
                      <a:pt x="2" y="0"/>
                      <a:pt x="6" y="0"/>
                    </a:cubicBezTo>
                    <a:cubicBezTo>
                      <a:pt x="10" y="1"/>
                      <a:pt x="12" y="4"/>
                      <a:pt x="11" y="8"/>
                    </a:cubicBezTo>
                    <a:cubicBezTo>
                      <a:pt x="11" y="12"/>
                      <a:pt x="9" y="14"/>
                      <a:pt x="5" y="15"/>
                    </a:cubicBezTo>
                    <a:close/>
                  </a:path>
                </a:pathLst>
              </a:custGeom>
              <a:solidFill>
                <a:srgbClr val="533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120"/>
              <p:cNvSpPr>
                <a:spLocks/>
              </p:cNvSpPr>
              <p:nvPr userDrawn="1"/>
            </p:nvSpPr>
            <p:spPr bwMode="auto">
              <a:xfrm>
                <a:off x="8443913" y="3192463"/>
                <a:ext cx="26988" cy="34925"/>
              </a:xfrm>
              <a:custGeom>
                <a:avLst/>
                <a:gdLst>
                  <a:gd name="T0" fmla="*/ 5 w 10"/>
                  <a:gd name="T1" fmla="*/ 0 h 13"/>
                  <a:gd name="T2" fmla="*/ 10 w 10"/>
                  <a:gd name="T3" fmla="*/ 6 h 13"/>
                  <a:gd name="T4" fmla="*/ 5 w 10"/>
                  <a:gd name="T5" fmla="*/ 13 h 13"/>
                  <a:gd name="T6" fmla="*/ 0 w 10"/>
                  <a:gd name="T7" fmla="*/ 7 h 13"/>
                  <a:gd name="T8" fmla="*/ 5 w 1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9" y="0"/>
                      <a:pt x="10" y="3"/>
                      <a:pt x="10" y="6"/>
                    </a:cubicBezTo>
                    <a:cubicBezTo>
                      <a:pt x="10" y="10"/>
                      <a:pt x="9" y="13"/>
                      <a:pt x="5" y="13"/>
                    </a:cubicBezTo>
                    <a:cubicBezTo>
                      <a:pt x="1" y="13"/>
                      <a:pt x="0" y="10"/>
                      <a:pt x="0" y="7"/>
                    </a:cubicBezTo>
                    <a:cubicBezTo>
                      <a:pt x="0" y="3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473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121"/>
              <p:cNvSpPr>
                <a:spLocks/>
              </p:cNvSpPr>
              <p:nvPr userDrawn="1"/>
            </p:nvSpPr>
            <p:spPr bwMode="auto">
              <a:xfrm>
                <a:off x="7689850" y="3260725"/>
                <a:ext cx="96838" cy="66675"/>
              </a:xfrm>
              <a:custGeom>
                <a:avLst/>
                <a:gdLst>
                  <a:gd name="T0" fmla="*/ 3 w 35"/>
                  <a:gd name="T1" fmla="*/ 8 h 24"/>
                  <a:gd name="T2" fmla="*/ 0 w 35"/>
                  <a:gd name="T3" fmla="*/ 3 h 24"/>
                  <a:gd name="T4" fmla="*/ 7 w 35"/>
                  <a:gd name="T5" fmla="*/ 1 h 24"/>
                  <a:gd name="T6" fmla="*/ 31 w 35"/>
                  <a:gd name="T7" fmla="*/ 9 h 24"/>
                  <a:gd name="T8" fmla="*/ 34 w 35"/>
                  <a:gd name="T9" fmla="*/ 14 h 24"/>
                  <a:gd name="T10" fmla="*/ 28 w 35"/>
                  <a:gd name="T11" fmla="*/ 22 h 24"/>
                  <a:gd name="T12" fmla="*/ 16 w 35"/>
                  <a:gd name="T13" fmla="*/ 17 h 24"/>
                  <a:gd name="T14" fmla="*/ 3 w 35"/>
                  <a:gd name="T15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24">
                    <a:moveTo>
                      <a:pt x="3" y="8"/>
                    </a:moveTo>
                    <a:cubicBezTo>
                      <a:pt x="2" y="6"/>
                      <a:pt x="0" y="4"/>
                      <a:pt x="0" y="3"/>
                    </a:cubicBezTo>
                    <a:cubicBezTo>
                      <a:pt x="1" y="0"/>
                      <a:pt x="5" y="0"/>
                      <a:pt x="7" y="1"/>
                    </a:cubicBezTo>
                    <a:cubicBezTo>
                      <a:pt x="15" y="5"/>
                      <a:pt x="22" y="9"/>
                      <a:pt x="31" y="9"/>
                    </a:cubicBezTo>
                    <a:cubicBezTo>
                      <a:pt x="33" y="9"/>
                      <a:pt x="35" y="11"/>
                      <a:pt x="34" y="14"/>
                    </a:cubicBezTo>
                    <a:cubicBezTo>
                      <a:pt x="34" y="18"/>
                      <a:pt x="31" y="21"/>
                      <a:pt x="28" y="22"/>
                    </a:cubicBezTo>
                    <a:cubicBezTo>
                      <a:pt x="23" y="24"/>
                      <a:pt x="18" y="22"/>
                      <a:pt x="16" y="17"/>
                    </a:cubicBezTo>
                    <a:cubicBezTo>
                      <a:pt x="10" y="16"/>
                      <a:pt x="6" y="12"/>
                      <a:pt x="3" y="8"/>
                    </a:cubicBezTo>
                    <a:close/>
                  </a:path>
                </a:pathLst>
              </a:custGeom>
              <a:solidFill>
                <a:srgbClr val="773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122"/>
              <p:cNvSpPr>
                <a:spLocks/>
              </p:cNvSpPr>
              <p:nvPr userDrawn="1"/>
            </p:nvSpPr>
            <p:spPr bwMode="auto">
              <a:xfrm>
                <a:off x="7632700" y="3176588"/>
                <a:ext cx="30163" cy="38100"/>
              </a:xfrm>
              <a:custGeom>
                <a:avLst/>
                <a:gdLst>
                  <a:gd name="T0" fmla="*/ 11 w 11"/>
                  <a:gd name="T1" fmla="*/ 7 h 14"/>
                  <a:gd name="T2" fmla="*/ 5 w 11"/>
                  <a:gd name="T3" fmla="*/ 14 h 14"/>
                  <a:gd name="T4" fmla="*/ 0 w 11"/>
                  <a:gd name="T5" fmla="*/ 7 h 14"/>
                  <a:gd name="T6" fmla="*/ 6 w 11"/>
                  <a:gd name="T7" fmla="*/ 0 h 14"/>
                  <a:gd name="T8" fmla="*/ 11 w 11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1" y="7"/>
                    </a:moveTo>
                    <a:cubicBezTo>
                      <a:pt x="11" y="11"/>
                      <a:pt x="10" y="14"/>
                      <a:pt x="5" y="14"/>
                    </a:cubicBezTo>
                    <a:cubicBezTo>
                      <a:pt x="1" y="14"/>
                      <a:pt x="0" y="11"/>
                      <a:pt x="0" y="7"/>
                    </a:cubicBezTo>
                    <a:cubicBezTo>
                      <a:pt x="0" y="3"/>
                      <a:pt x="1" y="0"/>
                      <a:pt x="6" y="0"/>
                    </a:cubicBezTo>
                    <a:cubicBezTo>
                      <a:pt x="10" y="0"/>
                      <a:pt x="10" y="4"/>
                      <a:pt x="11" y="7"/>
                    </a:cubicBezTo>
                    <a:close/>
                  </a:path>
                </a:pathLst>
              </a:custGeom>
              <a:solidFill>
                <a:srgbClr val="4C25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23"/>
              <p:cNvSpPr>
                <a:spLocks/>
              </p:cNvSpPr>
              <p:nvPr userDrawn="1"/>
            </p:nvSpPr>
            <p:spPr bwMode="auto">
              <a:xfrm>
                <a:off x="7685088" y="3282950"/>
                <a:ext cx="49213" cy="44450"/>
              </a:xfrm>
              <a:custGeom>
                <a:avLst/>
                <a:gdLst>
                  <a:gd name="T0" fmla="*/ 5 w 18"/>
                  <a:gd name="T1" fmla="*/ 0 h 16"/>
                  <a:gd name="T2" fmla="*/ 18 w 18"/>
                  <a:gd name="T3" fmla="*/ 9 h 16"/>
                  <a:gd name="T4" fmla="*/ 3 w 18"/>
                  <a:gd name="T5" fmla="*/ 7 h 16"/>
                  <a:gd name="T6" fmla="*/ 5 w 1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6">
                    <a:moveTo>
                      <a:pt x="5" y="0"/>
                    </a:moveTo>
                    <a:cubicBezTo>
                      <a:pt x="11" y="1"/>
                      <a:pt x="15" y="5"/>
                      <a:pt x="18" y="9"/>
                    </a:cubicBezTo>
                    <a:cubicBezTo>
                      <a:pt x="11" y="16"/>
                      <a:pt x="7" y="10"/>
                      <a:pt x="3" y="7"/>
                    </a:cubicBezTo>
                    <a:cubicBezTo>
                      <a:pt x="0" y="3"/>
                      <a:pt x="0" y="1"/>
                      <a:pt x="5" y="0"/>
                    </a:cubicBezTo>
                    <a:close/>
                  </a:path>
                </a:pathLst>
              </a:custGeom>
              <a:solidFill>
                <a:srgbClr val="E5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24"/>
              <p:cNvSpPr>
                <a:spLocks/>
              </p:cNvSpPr>
              <p:nvPr userDrawn="1"/>
            </p:nvSpPr>
            <p:spPr bwMode="auto">
              <a:xfrm>
                <a:off x="7826375" y="3192463"/>
                <a:ext cx="33338" cy="38100"/>
              </a:xfrm>
              <a:custGeom>
                <a:avLst/>
                <a:gdLst>
                  <a:gd name="T0" fmla="*/ 6 w 12"/>
                  <a:gd name="T1" fmla="*/ 0 h 14"/>
                  <a:gd name="T2" fmla="*/ 11 w 12"/>
                  <a:gd name="T3" fmla="*/ 8 h 14"/>
                  <a:gd name="T4" fmla="*/ 5 w 12"/>
                  <a:gd name="T5" fmla="*/ 13 h 14"/>
                  <a:gd name="T6" fmla="*/ 0 w 12"/>
                  <a:gd name="T7" fmla="*/ 7 h 14"/>
                  <a:gd name="T8" fmla="*/ 6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6" y="0"/>
                    </a:moveTo>
                    <a:cubicBezTo>
                      <a:pt x="10" y="2"/>
                      <a:pt x="12" y="4"/>
                      <a:pt x="11" y="8"/>
                    </a:cubicBezTo>
                    <a:cubicBezTo>
                      <a:pt x="11" y="11"/>
                      <a:pt x="9" y="14"/>
                      <a:pt x="5" y="13"/>
                    </a:cubicBezTo>
                    <a:cubicBezTo>
                      <a:pt x="1" y="13"/>
                      <a:pt x="0" y="10"/>
                      <a:pt x="0" y="7"/>
                    </a:cubicBezTo>
                    <a:cubicBezTo>
                      <a:pt x="1" y="3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rgbClr val="4F2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25"/>
              <p:cNvSpPr>
                <a:spLocks/>
              </p:cNvSpPr>
              <p:nvPr userDrawn="1"/>
            </p:nvSpPr>
            <p:spPr bwMode="auto">
              <a:xfrm>
                <a:off x="7618413" y="3097213"/>
                <a:ext cx="69850" cy="31750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9 h 12"/>
                  <a:gd name="T4" fmla="*/ 0 w 2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8" y="0"/>
                      <a:pt x="14" y="0"/>
                      <a:pt x="25" y="9"/>
                    </a:cubicBezTo>
                    <a:cubicBezTo>
                      <a:pt x="16" y="7"/>
                      <a:pt x="8" y="8"/>
                      <a:pt x="0" y="12"/>
                    </a:cubicBezTo>
                    <a:close/>
                  </a:path>
                </a:pathLst>
              </a:custGeom>
              <a:solidFill>
                <a:srgbClr val="582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126"/>
              <p:cNvSpPr>
                <a:spLocks/>
              </p:cNvSpPr>
              <p:nvPr userDrawn="1"/>
            </p:nvSpPr>
            <p:spPr bwMode="auto">
              <a:xfrm>
                <a:off x="7829550" y="3109913"/>
                <a:ext cx="57150" cy="33338"/>
              </a:xfrm>
              <a:custGeom>
                <a:avLst/>
                <a:gdLst>
                  <a:gd name="T0" fmla="*/ 0 w 21"/>
                  <a:gd name="T1" fmla="*/ 6 h 12"/>
                  <a:gd name="T2" fmla="*/ 21 w 21"/>
                  <a:gd name="T3" fmla="*/ 12 h 12"/>
                  <a:gd name="T4" fmla="*/ 0 w 21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2">
                    <a:moveTo>
                      <a:pt x="0" y="6"/>
                    </a:moveTo>
                    <a:cubicBezTo>
                      <a:pt x="8" y="0"/>
                      <a:pt x="14" y="3"/>
                      <a:pt x="21" y="12"/>
                    </a:cubicBezTo>
                    <a:cubicBezTo>
                      <a:pt x="12" y="9"/>
                      <a:pt x="7" y="6"/>
                      <a:pt x="0" y="6"/>
                    </a:cubicBezTo>
                    <a:close/>
                  </a:path>
                </a:pathLst>
              </a:custGeom>
              <a:solidFill>
                <a:srgbClr val="5C24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33" name="Rectangle 131"/>
          <p:cNvSpPr>
            <a:spLocks noChangeArrowheads="1"/>
          </p:cNvSpPr>
          <p:nvPr userDrawn="1"/>
        </p:nvSpPr>
        <p:spPr bwMode="auto">
          <a:xfrm>
            <a:off x="-2633663" y="-1485900"/>
            <a:ext cx="14411326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4" name="Imagen 1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4913"/>
            <a:ext cx="1203750" cy="1181250"/>
          </a:xfrm>
          <a:prstGeom prst="rect">
            <a:avLst/>
          </a:prstGeom>
        </p:spPr>
      </p:pic>
      <p:pic>
        <p:nvPicPr>
          <p:cNvPr id="135" name="Imagen 1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51" y="1434428"/>
            <a:ext cx="846097" cy="33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67494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27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44" y="-7852"/>
            <a:ext cx="1288996" cy="3754902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857291" y="6407"/>
            <a:ext cx="1288996" cy="3754902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016" y="6407"/>
            <a:ext cx="2463750" cy="74250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5840545" y="1156"/>
            <a:ext cx="2382484" cy="718009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21" y="2509777"/>
            <a:ext cx="2036250" cy="264375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39291" y="2382810"/>
            <a:ext cx="2216250" cy="2767500"/>
          </a:xfrm>
          <a:prstGeom prst="rect">
            <a:avLst/>
          </a:prstGeom>
        </p:spPr>
      </p:pic>
      <p:pic>
        <p:nvPicPr>
          <p:cNvPr id="94" name="Imagen 9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72869" y="32758"/>
            <a:ext cx="6087261" cy="32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3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0"/>
          <p:cNvSpPr>
            <a:spLocks noChangeArrowheads="1"/>
          </p:cNvSpPr>
          <p:nvPr userDrawn="1"/>
        </p:nvSpPr>
        <p:spPr bwMode="auto">
          <a:xfrm>
            <a:off x="-17649" y="-10963"/>
            <a:ext cx="8678533" cy="4802038"/>
          </a:xfrm>
          <a:prstGeom prst="rect">
            <a:avLst/>
          </a:prstGeom>
          <a:solidFill>
            <a:srgbClr val="42BCD4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67494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33" name="Rectangle 131"/>
          <p:cNvSpPr>
            <a:spLocks noChangeArrowheads="1"/>
          </p:cNvSpPr>
          <p:nvPr userDrawn="1"/>
        </p:nvSpPr>
        <p:spPr bwMode="auto">
          <a:xfrm>
            <a:off x="-2633663" y="-1485900"/>
            <a:ext cx="14411326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84" name="Grupo 283"/>
          <p:cNvGrpSpPr/>
          <p:nvPr userDrawn="1"/>
        </p:nvGrpSpPr>
        <p:grpSpPr>
          <a:xfrm>
            <a:off x="7015163" y="3632200"/>
            <a:ext cx="2230437" cy="1514476"/>
            <a:chOff x="7015163" y="3632200"/>
            <a:chExt cx="2230437" cy="1514476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207250" y="4487863"/>
              <a:ext cx="479425" cy="658813"/>
            </a:xfrm>
            <a:custGeom>
              <a:avLst/>
              <a:gdLst>
                <a:gd name="T0" fmla="*/ 45 w 183"/>
                <a:gd name="T1" fmla="*/ 250 h 250"/>
                <a:gd name="T2" fmla="*/ 10 w 183"/>
                <a:gd name="T3" fmla="*/ 173 h 250"/>
                <a:gd name="T4" fmla="*/ 9 w 183"/>
                <a:gd name="T5" fmla="*/ 86 h 250"/>
                <a:gd name="T6" fmla="*/ 58 w 183"/>
                <a:gd name="T7" fmla="*/ 3 h 250"/>
                <a:gd name="T8" fmla="*/ 69 w 183"/>
                <a:gd name="T9" fmla="*/ 1 h 250"/>
                <a:gd name="T10" fmla="*/ 120 w 183"/>
                <a:gd name="T11" fmla="*/ 7 h 250"/>
                <a:gd name="T12" fmla="*/ 149 w 183"/>
                <a:gd name="T13" fmla="*/ 4 h 250"/>
                <a:gd name="T14" fmla="*/ 154 w 183"/>
                <a:gd name="T15" fmla="*/ 11 h 250"/>
                <a:gd name="T16" fmla="*/ 182 w 183"/>
                <a:gd name="T17" fmla="*/ 91 h 250"/>
                <a:gd name="T18" fmla="*/ 183 w 183"/>
                <a:gd name="T19" fmla="*/ 99 h 250"/>
                <a:gd name="T20" fmla="*/ 141 w 183"/>
                <a:gd name="T21" fmla="*/ 152 h 250"/>
                <a:gd name="T22" fmla="*/ 126 w 183"/>
                <a:gd name="T23" fmla="*/ 165 h 250"/>
                <a:gd name="T24" fmla="*/ 121 w 183"/>
                <a:gd name="T25" fmla="*/ 179 h 250"/>
                <a:gd name="T26" fmla="*/ 132 w 183"/>
                <a:gd name="T27" fmla="*/ 233 h 250"/>
                <a:gd name="T28" fmla="*/ 131 w 183"/>
                <a:gd name="T29" fmla="*/ 250 h 250"/>
                <a:gd name="T30" fmla="*/ 45 w 183"/>
                <a:gd name="T3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250">
                  <a:moveTo>
                    <a:pt x="45" y="250"/>
                  </a:moveTo>
                  <a:cubicBezTo>
                    <a:pt x="32" y="225"/>
                    <a:pt x="20" y="200"/>
                    <a:pt x="10" y="173"/>
                  </a:cubicBezTo>
                  <a:cubicBezTo>
                    <a:pt x="0" y="144"/>
                    <a:pt x="1" y="115"/>
                    <a:pt x="9" y="86"/>
                  </a:cubicBezTo>
                  <a:cubicBezTo>
                    <a:pt x="18" y="54"/>
                    <a:pt x="34" y="26"/>
                    <a:pt x="58" y="3"/>
                  </a:cubicBezTo>
                  <a:cubicBezTo>
                    <a:pt x="61" y="0"/>
                    <a:pt x="65" y="0"/>
                    <a:pt x="69" y="1"/>
                  </a:cubicBezTo>
                  <a:cubicBezTo>
                    <a:pt x="86" y="4"/>
                    <a:pt x="103" y="6"/>
                    <a:pt x="120" y="7"/>
                  </a:cubicBezTo>
                  <a:cubicBezTo>
                    <a:pt x="130" y="7"/>
                    <a:pt x="139" y="5"/>
                    <a:pt x="149" y="4"/>
                  </a:cubicBezTo>
                  <a:cubicBezTo>
                    <a:pt x="152" y="5"/>
                    <a:pt x="153" y="8"/>
                    <a:pt x="154" y="11"/>
                  </a:cubicBezTo>
                  <a:cubicBezTo>
                    <a:pt x="165" y="37"/>
                    <a:pt x="174" y="64"/>
                    <a:pt x="182" y="91"/>
                  </a:cubicBezTo>
                  <a:cubicBezTo>
                    <a:pt x="183" y="94"/>
                    <a:pt x="183" y="97"/>
                    <a:pt x="183" y="99"/>
                  </a:cubicBezTo>
                  <a:cubicBezTo>
                    <a:pt x="171" y="119"/>
                    <a:pt x="157" y="136"/>
                    <a:pt x="141" y="152"/>
                  </a:cubicBezTo>
                  <a:cubicBezTo>
                    <a:pt x="136" y="157"/>
                    <a:pt x="131" y="161"/>
                    <a:pt x="126" y="165"/>
                  </a:cubicBezTo>
                  <a:cubicBezTo>
                    <a:pt x="121" y="168"/>
                    <a:pt x="120" y="173"/>
                    <a:pt x="121" y="179"/>
                  </a:cubicBezTo>
                  <a:cubicBezTo>
                    <a:pt x="126" y="197"/>
                    <a:pt x="128" y="215"/>
                    <a:pt x="132" y="233"/>
                  </a:cubicBezTo>
                  <a:cubicBezTo>
                    <a:pt x="133" y="239"/>
                    <a:pt x="134" y="245"/>
                    <a:pt x="131" y="250"/>
                  </a:cubicBezTo>
                  <a:cubicBezTo>
                    <a:pt x="102" y="250"/>
                    <a:pt x="74" y="250"/>
                    <a:pt x="45" y="25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6"/>
            <p:cNvSpPr>
              <a:spLocks/>
            </p:cNvSpPr>
            <p:nvPr userDrawn="1"/>
          </p:nvSpPr>
          <p:spPr bwMode="auto">
            <a:xfrm>
              <a:off x="7737475" y="4706938"/>
              <a:ext cx="382588" cy="439738"/>
            </a:xfrm>
            <a:custGeom>
              <a:avLst/>
              <a:gdLst>
                <a:gd name="T0" fmla="*/ 46 w 146"/>
                <a:gd name="T1" fmla="*/ 167 h 167"/>
                <a:gd name="T2" fmla="*/ 3 w 146"/>
                <a:gd name="T3" fmla="*/ 167 h 167"/>
                <a:gd name="T4" fmla="*/ 0 w 146"/>
                <a:gd name="T5" fmla="*/ 157 h 167"/>
                <a:gd name="T6" fmla="*/ 2 w 146"/>
                <a:gd name="T7" fmla="*/ 26 h 167"/>
                <a:gd name="T8" fmla="*/ 5 w 146"/>
                <a:gd name="T9" fmla="*/ 9 h 167"/>
                <a:gd name="T10" fmla="*/ 12 w 146"/>
                <a:gd name="T11" fmla="*/ 8 h 167"/>
                <a:gd name="T12" fmla="*/ 99 w 146"/>
                <a:gd name="T13" fmla="*/ 11 h 167"/>
                <a:gd name="T14" fmla="*/ 125 w 146"/>
                <a:gd name="T15" fmla="*/ 5 h 167"/>
                <a:gd name="T16" fmla="*/ 135 w 146"/>
                <a:gd name="T17" fmla="*/ 0 h 167"/>
                <a:gd name="T18" fmla="*/ 137 w 146"/>
                <a:gd name="T19" fmla="*/ 1 h 167"/>
                <a:gd name="T20" fmla="*/ 139 w 146"/>
                <a:gd name="T21" fmla="*/ 26 h 167"/>
                <a:gd name="T22" fmla="*/ 141 w 146"/>
                <a:gd name="T23" fmla="*/ 81 h 167"/>
                <a:gd name="T24" fmla="*/ 142 w 146"/>
                <a:gd name="T25" fmla="*/ 124 h 167"/>
                <a:gd name="T26" fmla="*/ 143 w 146"/>
                <a:gd name="T27" fmla="*/ 139 h 167"/>
                <a:gd name="T28" fmla="*/ 145 w 146"/>
                <a:gd name="T29" fmla="*/ 160 h 167"/>
                <a:gd name="T30" fmla="*/ 143 w 146"/>
                <a:gd name="T31" fmla="*/ 167 h 167"/>
                <a:gd name="T32" fmla="*/ 120 w 146"/>
                <a:gd name="T33" fmla="*/ 167 h 167"/>
                <a:gd name="T34" fmla="*/ 117 w 146"/>
                <a:gd name="T35" fmla="*/ 137 h 167"/>
                <a:gd name="T36" fmla="*/ 125 w 146"/>
                <a:gd name="T37" fmla="*/ 133 h 167"/>
                <a:gd name="T38" fmla="*/ 132 w 146"/>
                <a:gd name="T39" fmla="*/ 128 h 167"/>
                <a:gd name="T40" fmla="*/ 114 w 146"/>
                <a:gd name="T41" fmla="*/ 129 h 167"/>
                <a:gd name="T42" fmla="*/ 111 w 146"/>
                <a:gd name="T43" fmla="*/ 117 h 167"/>
                <a:gd name="T44" fmla="*/ 103 w 146"/>
                <a:gd name="T45" fmla="*/ 59 h 167"/>
                <a:gd name="T46" fmla="*/ 90 w 146"/>
                <a:gd name="T47" fmla="*/ 49 h 167"/>
                <a:gd name="T48" fmla="*/ 83 w 146"/>
                <a:gd name="T49" fmla="*/ 51 h 167"/>
                <a:gd name="T50" fmla="*/ 64 w 146"/>
                <a:gd name="T51" fmla="*/ 50 h 167"/>
                <a:gd name="T52" fmla="*/ 57 w 146"/>
                <a:gd name="T53" fmla="*/ 57 h 167"/>
                <a:gd name="T54" fmla="*/ 50 w 146"/>
                <a:gd name="T55" fmla="*/ 154 h 167"/>
                <a:gd name="T56" fmla="*/ 46 w 146"/>
                <a:gd name="T5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67">
                  <a:moveTo>
                    <a:pt x="46" y="167"/>
                  </a:moveTo>
                  <a:cubicBezTo>
                    <a:pt x="32" y="167"/>
                    <a:pt x="17" y="167"/>
                    <a:pt x="3" y="167"/>
                  </a:cubicBezTo>
                  <a:cubicBezTo>
                    <a:pt x="0" y="164"/>
                    <a:pt x="0" y="161"/>
                    <a:pt x="0" y="157"/>
                  </a:cubicBezTo>
                  <a:cubicBezTo>
                    <a:pt x="0" y="114"/>
                    <a:pt x="3" y="70"/>
                    <a:pt x="2" y="26"/>
                  </a:cubicBezTo>
                  <a:cubicBezTo>
                    <a:pt x="2" y="20"/>
                    <a:pt x="3" y="14"/>
                    <a:pt x="5" y="9"/>
                  </a:cubicBezTo>
                  <a:cubicBezTo>
                    <a:pt x="7" y="6"/>
                    <a:pt x="10" y="7"/>
                    <a:pt x="12" y="8"/>
                  </a:cubicBezTo>
                  <a:cubicBezTo>
                    <a:pt x="41" y="17"/>
                    <a:pt x="70" y="16"/>
                    <a:pt x="99" y="11"/>
                  </a:cubicBezTo>
                  <a:cubicBezTo>
                    <a:pt x="108" y="10"/>
                    <a:pt x="117" y="7"/>
                    <a:pt x="125" y="5"/>
                  </a:cubicBezTo>
                  <a:cubicBezTo>
                    <a:pt x="129" y="5"/>
                    <a:pt x="132" y="3"/>
                    <a:pt x="135" y="0"/>
                  </a:cubicBezTo>
                  <a:cubicBezTo>
                    <a:pt x="135" y="0"/>
                    <a:pt x="136" y="0"/>
                    <a:pt x="137" y="1"/>
                  </a:cubicBezTo>
                  <a:cubicBezTo>
                    <a:pt x="139" y="9"/>
                    <a:pt x="139" y="18"/>
                    <a:pt x="139" y="26"/>
                  </a:cubicBezTo>
                  <a:cubicBezTo>
                    <a:pt x="140" y="44"/>
                    <a:pt x="142" y="63"/>
                    <a:pt x="141" y="81"/>
                  </a:cubicBezTo>
                  <a:cubicBezTo>
                    <a:pt x="139" y="95"/>
                    <a:pt x="141" y="110"/>
                    <a:pt x="142" y="124"/>
                  </a:cubicBezTo>
                  <a:cubicBezTo>
                    <a:pt x="141" y="129"/>
                    <a:pt x="140" y="134"/>
                    <a:pt x="143" y="139"/>
                  </a:cubicBezTo>
                  <a:cubicBezTo>
                    <a:pt x="144" y="146"/>
                    <a:pt x="144" y="153"/>
                    <a:pt x="145" y="160"/>
                  </a:cubicBezTo>
                  <a:cubicBezTo>
                    <a:pt x="146" y="162"/>
                    <a:pt x="145" y="165"/>
                    <a:pt x="143" y="167"/>
                  </a:cubicBezTo>
                  <a:cubicBezTo>
                    <a:pt x="135" y="167"/>
                    <a:pt x="128" y="167"/>
                    <a:pt x="120" y="167"/>
                  </a:cubicBezTo>
                  <a:cubicBezTo>
                    <a:pt x="116" y="157"/>
                    <a:pt x="115" y="147"/>
                    <a:pt x="117" y="137"/>
                  </a:cubicBezTo>
                  <a:cubicBezTo>
                    <a:pt x="117" y="130"/>
                    <a:pt x="122" y="132"/>
                    <a:pt x="125" y="133"/>
                  </a:cubicBezTo>
                  <a:cubicBezTo>
                    <a:pt x="131" y="138"/>
                    <a:pt x="131" y="134"/>
                    <a:pt x="132" y="128"/>
                  </a:cubicBezTo>
                  <a:cubicBezTo>
                    <a:pt x="126" y="134"/>
                    <a:pt x="120" y="131"/>
                    <a:pt x="114" y="129"/>
                  </a:cubicBezTo>
                  <a:cubicBezTo>
                    <a:pt x="112" y="125"/>
                    <a:pt x="112" y="121"/>
                    <a:pt x="111" y="117"/>
                  </a:cubicBezTo>
                  <a:cubicBezTo>
                    <a:pt x="109" y="98"/>
                    <a:pt x="106" y="79"/>
                    <a:pt x="103" y="59"/>
                  </a:cubicBezTo>
                  <a:cubicBezTo>
                    <a:pt x="102" y="47"/>
                    <a:pt x="102" y="47"/>
                    <a:pt x="90" y="49"/>
                  </a:cubicBezTo>
                  <a:cubicBezTo>
                    <a:pt x="88" y="49"/>
                    <a:pt x="85" y="50"/>
                    <a:pt x="83" y="51"/>
                  </a:cubicBezTo>
                  <a:cubicBezTo>
                    <a:pt x="77" y="51"/>
                    <a:pt x="71" y="50"/>
                    <a:pt x="64" y="50"/>
                  </a:cubicBezTo>
                  <a:cubicBezTo>
                    <a:pt x="60" y="51"/>
                    <a:pt x="57" y="52"/>
                    <a:pt x="57" y="57"/>
                  </a:cubicBezTo>
                  <a:cubicBezTo>
                    <a:pt x="56" y="90"/>
                    <a:pt x="52" y="122"/>
                    <a:pt x="50" y="154"/>
                  </a:cubicBezTo>
                  <a:cubicBezTo>
                    <a:pt x="49" y="159"/>
                    <a:pt x="49" y="163"/>
                    <a:pt x="46" y="167"/>
                  </a:cubicBezTo>
                  <a:close/>
                </a:path>
              </a:pathLst>
            </a:custGeom>
            <a:solidFill>
              <a:srgbClr val="94A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7"/>
            <p:cNvSpPr>
              <a:spLocks/>
            </p:cNvSpPr>
            <p:nvPr userDrawn="1"/>
          </p:nvSpPr>
          <p:spPr bwMode="auto">
            <a:xfrm>
              <a:off x="8123238" y="4703763"/>
              <a:ext cx="393700" cy="442913"/>
            </a:xfrm>
            <a:custGeom>
              <a:avLst/>
              <a:gdLst>
                <a:gd name="T0" fmla="*/ 147 w 150"/>
                <a:gd name="T1" fmla="*/ 168 h 168"/>
                <a:gd name="T2" fmla="*/ 93 w 150"/>
                <a:gd name="T3" fmla="*/ 168 h 168"/>
                <a:gd name="T4" fmla="*/ 87 w 150"/>
                <a:gd name="T5" fmla="*/ 141 h 168"/>
                <a:gd name="T6" fmla="*/ 86 w 150"/>
                <a:gd name="T7" fmla="*/ 127 h 168"/>
                <a:gd name="T8" fmla="*/ 85 w 150"/>
                <a:gd name="T9" fmla="*/ 71 h 168"/>
                <a:gd name="T10" fmla="*/ 72 w 150"/>
                <a:gd name="T11" fmla="*/ 56 h 168"/>
                <a:gd name="T12" fmla="*/ 63 w 150"/>
                <a:gd name="T13" fmla="*/ 54 h 168"/>
                <a:gd name="T14" fmla="*/ 50 w 150"/>
                <a:gd name="T15" fmla="*/ 57 h 168"/>
                <a:gd name="T16" fmla="*/ 34 w 150"/>
                <a:gd name="T17" fmla="*/ 50 h 168"/>
                <a:gd name="T18" fmla="*/ 1 w 150"/>
                <a:gd name="T19" fmla="*/ 33 h 168"/>
                <a:gd name="T20" fmla="*/ 6 w 150"/>
                <a:gd name="T21" fmla="*/ 5 h 168"/>
                <a:gd name="T22" fmla="*/ 17 w 150"/>
                <a:gd name="T23" fmla="*/ 2 h 168"/>
                <a:gd name="T24" fmla="*/ 68 w 150"/>
                <a:gd name="T25" fmla="*/ 10 h 168"/>
                <a:gd name="T26" fmla="*/ 125 w 150"/>
                <a:gd name="T27" fmla="*/ 11 h 168"/>
                <a:gd name="T28" fmla="*/ 128 w 150"/>
                <a:gd name="T29" fmla="*/ 11 h 168"/>
                <a:gd name="T30" fmla="*/ 145 w 150"/>
                <a:gd name="T31" fmla="*/ 27 h 168"/>
                <a:gd name="T32" fmla="*/ 143 w 150"/>
                <a:gd name="T33" fmla="*/ 53 h 168"/>
                <a:gd name="T34" fmla="*/ 141 w 150"/>
                <a:gd name="T35" fmla="*/ 75 h 168"/>
                <a:gd name="T36" fmla="*/ 144 w 150"/>
                <a:gd name="T37" fmla="*/ 81 h 168"/>
                <a:gd name="T38" fmla="*/ 146 w 150"/>
                <a:gd name="T39" fmla="*/ 122 h 168"/>
                <a:gd name="T40" fmla="*/ 149 w 150"/>
                <a:gd name="T41" fmla="*/ 157 h 168"/>
                <a:gd name="T42" fmla="*/ 147 w 150"/>
                <a:gd name="T4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68">
                  <a:moveTo>
                    <a:pt x="147" y="168"/>
                  </a:moveTo>
                  <a:cubicBezTo>
                    <a:pt x="129" y="168"/>
                    <a:pt x="111" y="168"/>
                    <a:pt x="93" y="168"/>
                  </a:cubicBezTo>
                  <a:cubicBezTo>
                    <a:pt x="89" y="160"/>
                    <a:pt x="88" y="150"/>
                    <a:pt x="87" y="141"/>
                  </a:cubicBezTo>
                  <a:cubicBezTo>
                    <a:pt x="88" y="136"/>
                    <a:pt x="88" y="132"/>
                    <a:pt x="86" y="127"/>
                  </a:cubicBezTo>
                  <a:cubicBezTo>
                    <a:pt x="85" y="108"/>
                    <a:pt x="86" y="90"/>
                    <a:pt x="85" y="71"/>
                  </a:cubicBezTo>
                  <a:cubicBezTo>
                    <a:pt x="85" y="59"/>
                    <a:pt x="84" y="57"/>
                    <a:pt x="72" y="56"/>
                  </a:cubicBezTo>
                  <a:cubicBezTo>
                    <a:pt x="69" y="55"/>
                    <a:pt x="66" y="55"/>
                    <a:pt x="63" y="54"/>
                  </a:cubicBezTo>
                  <a:cubicBezTo>
                    <a:pt x="58" y="53"/>
                    <a:pt x="53" y="53"/>
                    <a:pt x="50" y="57"/>
                  </a:cubicBezTo>
                  <a:cubicBezTo>
                    <a:pt x="45" y="52"/>
                    <a:pt x="40" y="51"/>
                    <a:pt x="34" y="50"/>
                  </a:cubicBezTo>
                  <a:cubicBezTo>
                    <a:pt x="22" y="46"/>
                    <a:pt x="10" y="42"/>
                    <a:pt x="1" y="33"/>
                  </a:cubicBezTo>
                  <a:cubicBezTo>
                    <a:pt x="0" y="23"/>
                    <a:pt x="3" y="14"/>
                    <a:pt x="6" y="5"/>
                  </a:cubicBezTo>
                  <a:cubicBezTo>
                    <a:pt x="8" y="0"/>
                    <a:pt x="13" y="2"/>
                    <a:pt x="17" y="2"/>
                  </a:cubicBezTo>
                  <a:cubicBezTo>
                    <a:pt x="34" y="6"/>
                    <a:pt x="51" y="8"/>
                    <a:pt x="68" y="10"/>
                  </a:cubicBezTo>
                  <a:cubicBezTo>
                    <a:pt x="87" y="12"/>
                    <a:pt x="106" y="10"/>
                    <a:pt x="125" y="11"/>
                  </a:cubicBezTo>
                  <a:cubicBezTo>
                    <a:pt x="126" y="11"/>
                    <a:pt x="127" y="11"/>
                    <a:pt x="128" y="11"/>
                  </a:cubicBezTo>
                  <a:cubicBezTo>
                    <a:pt x="144" y="11"/>
                    <a:pt x="144" y="11"/>
                    <a:pt x="145" y="27"/>
                  </a:cubicBezTo>
                  <a:cubicBezTo>
                    <a:pt x="144" y="36"/>
                    <a:pt x="146" y="45"/>
                    <a:pt x="143" y="53"/>
                  </a:cubicBezTo>
                  <a:cubicBezTo>
                    <a:pt x="137" y="60"/>
                    <a:pt x="138" y="68"/>
                    <a:pt x="141" y="75"/>
                  </a:cubicBezTo>
                  <a:cubicBezTo>
                    <a:pt x="142" y="77"/>
                    <a:pt x="143" y="79"/>
                    <a:pt x="144" y="81"/>
                  </a:cubicBezTo>
                  <a:cubicBezTo>
                    <a:pt x="145" y="95"/>
                    <a:pt x="145" y="108"/>
                    <a:pt x="146" y="122"/>
                  </a:cubicBezTo>
                  <a:cubicBezTo>
                    <a:pt x="147" y="134"/>
                    <a:pt x="147" y="145"/>
                    <a:pt x="149" y="157"/>
                  </a:cubicBezTo>
                  <a:cubicBezTo>
                    <a:pt x="149" y="161"/>
                    <a:pt x="150" y="165"/>
                    <a:pt x="147" y="168"/>
                  </a:cubicBezTo>
                  <a:close/>
                </a:path>
              </a:pathLst>
            </a:custGeom>
            <a:solidFill>
              <a:srgbClr val="FFE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"/>
            <p:cNvSpPr>
              <a:spLocks/>
            </p:cNvSpPr>
            <p:nvPr userDrawn="1"/>
          </p:nvSpPr>
          <p:spPr bwMode="auto">
            <a:xfrm>
              <a:off x="8724900" y="4870450"/>
              <a:ext cx="268288" cy="276225"/>
            </a:xfrm>
            <a:custGeom>
              <a:avLst/>
              <a:gdLst>
                <a:gd name="T0" fmla="*/ 102 w 102"/>
                <a:gd name="T1" fmla="*/ 2 h 105"/>
                <a:gd name="T2" fmla="*/ 83 w 102"/>
                <a:gd name="T3" fmla="*/ 96 h 105"/>
                <a:gd name="T4" fmla="*/ 79 w 102"/>
                <a:gd name="T5" fmla="*/ 105 h 105"/>
                <a:gd name="T6" fmla="*/ 22 w 102"/>
                <a:gd name="T7" fmla="*/ 105 h 105"/>
                <a:gd name="T8" fmla="*/ 13 w 102"/>
                <a:gd name="T9" fmla="*/ 81 h 105"/>
                <a:gd name="T10" fmla="*/ 8 w 102"/>
                <a:gd name="T11" fmla="*/ 62 h 105"/>
                <a:gd name="T12" fmla="*/ 7 w 102"/>
                <a:gd name="T13" fmla="*/ 55 h 105"/>
                <a:gd name="T14" fmla="*/ 0 w 102"/>
                <a:gd name="T15" fmla="*/ 37 h 105"/>
                <a:gd name="T16" fmla="*/ 5 w 102"/>
                <a:gd name="T17" fmla="*/ 35 h 105"/>
                <a:gd name="T18" fmla="*/ 68 w 102"/>
                <a:gd name="T19" fmla="*/ 17 h 105"/>
                <a:gd name="T20" fmla="*/ 95 w 102"/>
                <a:gd name="T21" fmla="*/ 3 h 105"/>
                <a:gd name="T22" fmla="*/ 102 w 102"/>
                <a:gd name="T23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105">
                  <a:moveTo>
                    <a:pt x="102" y="2"/>
                  </a:moveTo>
                  <a:cubicBezTo>
                    <a:pt x="101" y="35"/>
                    <a:pt x="94" y="66"/>
                    <a:pt x="83" y="96"/>
                  </a:cubicBezTo>
                  <a:cubicBezTo>
                    <a:pt x="81" y="99"/>
                    <a:pt x="80" y="102"/>
                    <a:pt x="79" y="105"/>
                  </a:cubicBezTo>
                  <a:cubicBezTo>
                    <a:pt x="60" y="105"/>
                    <a:pt x="41" y="105"/>
                    <a:pt x="22" y="105"/>
                  </a:cubicBezTo>
                  <a:cubicBezTo>
                    <a:pt x="16" y="98"/>
                    <a:pt x="16" y="89"/>
                    <a:pt x="13" y="81"/>
                  </a:cubicBezTo>
                  <a:cubicBezTo>
                    <a:pt x="11" y="75"/>
                    <a:pt x="11" y="68"/>
                    <a:pt x="8" y="62"/>
                  </a:cubicBezTo>
                  <a:cubicBezTo>
                    <a:pt x="7" y="60"/>
                    <a:pt x="7" y="58"/>
                    <a:pt x="7" y="55"/>
                  </a:cubicBezTo>
                  <a:cubicBezTo>
                    <a:pt x="7" y="49"/>
                    <a:pt x="6" y="42"/>
                    <a:pt x="0" y="37"/>
                  </a:cubicBezTo>
                  <a:cubicBezTo>
                    <a:pt x="1" y="36"/>
                    <a:pt x="3" y="35"/>
                    <a:pt x="5" y="35"/>
                  </a:cubicBezTo>
                  <a:cubicBezTo>
                    <a:pt x="27" y="34"/>
                    <a:pt x="47" y="24"/>
                    <a:pt x="68" y="17"/>
                  </a:cubicBezTo>
                  <a:cubicBezTo>
                    <a:pt x="77" y="13"/>
                    <a:pt x="86" y="8"/>
                    <a:pt x="95" y="3"/>
                  </a:cubicBezTo>
                  <a:cubicBezTo>
                    <a:pt x="97" y="2"/>
                    <a:pt x="99" y="0"/>
                    <a:pt x="102" y="2"/>
                  </a:cubicBezTo>
                  <a:close/>
                </a:path>
              </a:pathLst>
            </a:custGeom>
            <a:solidFill>
              <a:srgbClr val="FC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"/>
            <p:cNvSpPr>
              <a:spLocks/>
            </p:cNvSpPr>
            <p:nvPr userDrawn="1"/>
          </p:nvSpPr>
          <p:spPr bwMode="auto">
            <a:xfrm>
              <a:off x="7513638" y="4748213"/>
              <a:ext cx="196850" cy="398463"/>
            </a:xfrm>
            <a:custGeom>
              <a:avLst/>
              <a:gdLst>
                <a:gd name="T0" fmla="*/ 14 w 75"/>
                <a:gd name="T1" fmla="*/ 151 h 151"/>
                <a:gd name="T2" fmla="*/ 8 w 75"/>
                <a:gd name="T3" fmla="*/ 111 h 151"/>
                <a:gd name="T4" fmla="*/ 1 w 75"/>
                <a:gd name="T5" fmla="*/ 75 h 151"/>
                <a:gd name="T6" fmla="*/ 4 w 75"/>
                <a:gd name="T7" fmla="*/ 67 h 151"/>
                <a:gd name="T8" fmla="*/ 28 w 75"/>
                <a:gd name="T9" fmla="*/ 46 h 151"/>
                <a:gd name="T10" fmla="*/ 56 w 75"/>
                <a:gd name="T11" fmla="*/ 11 h 151"/>
                <a:gd name="T12" fmla="*/ 64 w 75"/>
                <a:gd name="T13" fmla="*/ 0 h 151"/>
                <a:gd name="T14" fmla="*/ 72 w 75"/>
                <a:gd name="T15" fmla="*/ 34 h 151"/>
                <a:gd name="T16" fmla="*/ 54 w 75"/>
                <a:gd name="T17" fmla="*/ 144 h 151"/>
                <a:gd name="T18" fmla="*/ 49 w 75"/>
                <a:gd name="T19" fmla="*/ 151 h 151"/>
                <a:gd name="T20" fmla="*/ 14 w 75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51">
                  <a:moveTo>
                    <a:pt x="14" y="151"/>
                  </a:moveTo>
                  <a:cubicBezTo>
                    <a:pt x="16" y="137"/>
                    <a:pt x="11" y="124"/>
                    <a:pt x="8" y="111"/>
                  </a:cubicBezTo>
                  <a:cubicBezTo>
                    <a:pt x="6" y="99"/>
                    <a:pt x="5" y="87"/>
                    <a:pt x="1" y="75"/>
                  </a:cubicBezTo>
                  <a:cubicBezTo>
                    <a:pt x="0" y="72"/>
                    <a:pt x="2" y="70"/>
                    <a:pt x="4" y="67"/>
                  </a:cubicBezTo>
                  <a:cubicBezTo>
                    <a:pt x="12" y="60"/>
                    <a:pt x="21" y="54"/>
                    <a:pt x="28" y="46"/>
                  </a:cubicBezTo>
                  <a:cubicBezTo>
                    <a:pt x="37" y="35"/>
                    <a:pt x="49" y="25"/>
                    <a:pt x="56" y="11"/>
                  </a:cubicBezTo>
                  <a:cubicBezTo>
                    <a:pt x="58" y="7"/>
                    <a:pt x="61" y="3"/>
                    <a:pt x="64" y="0"/>
                  </a:cubicBezTo>
                  <a:cubicBezTo>
                    <a:pt x="70" y="11"/>
                    <a:pt x="71" y="22"/>
                    <a:pt x="72" y="34"/>
                  </a:cubicBezTo>
                  <a:cubicBezTo>
                    <a:pt x="75" y="72"/>
                    <a:pt x="65" y="108"/>
                    <a:pt x="54" y="144"/>
                  </a:cubicBezTo>
                  <a:cubicBezTo>
                    <a:pt x="53" y="147"/>
                    <a:pt x="51" y="150"/>
                    <a:pt x="49" y="151"/>
                  </a:cubicBezTo>
                  <a:cubicBezTo>
                    <a:pt x="37" y="151"/>
                    <a:pt x="25" y="151"/>
                    <a:pt x="14" y="1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0"/>
            <p:cNvSpPr>
              <a:spLocks/>
            </p:cNvSpPr>
            <p:nvPr userDrawn="1"/>
          </p:nvSpPr>
          <p:spPr bwMode="auto">
            <a:xfrm>
              <a:off x="8496300" y="4914900"/>
              <a:ext cx="255588" cy="231775"/>
            </a:xfrm>
            <a:custGeom>
              <a:avLst/>
              <a:gdLst>
                <a:gd name="T0" fmla="*/ 87 w 97"/>
                <a:gd name="T1" fmla="*/ 20 h 88"/>
                <a:gd name="T2" fmla="*/ 96 w 97"/>
                <a:gd name="T3" fmla="*/ 36 h 88"/>
                <a:gd name="T4" fmla="*/ 96 w 97"/>
                <a:gd name="T5" fmla="*/ 45 h 88"/>
                <a:gd name="T6" fmla="*/ 83 w 97"/>
                <a:gd name="T7" fmla="*/ 88 h 88"/>
                <a:gd name="T8" fmla="*/ 25 w 97"/>
                <a:gd name="T9" fmla="*/ 88 h 88"/>
                <a:gd name="T10" fmla="*/ 16 w 97"/>
                <a:gd name="T11" fmla="*/ 71 h 88"/>
                <a:gd name="T12" fmla="*/ 4 w 97"/>
                <a:gd name="T13" fmla="*/ 35 h 88"/>
                <a:gd name="T14" fmla="*/ 3 w 97"/>
                <a:gd name="T15" fmla="*/ 3 h 88"/>
                <a:gd name="T16" fmla="*/ 11 w 97"/>
                <a:gd name="T17" fmla="*/ 2 h 88"/>
                <a:gd name="T18" fmla="*/ 81 w 97"/>
                <a:gd name="T19" fmla="*/ 18 h 88"/>
                <a:gd name="T20" fmla="*/ 87 w 97"/>
                <a:gd name="T21" fmla="*/ 2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88">
                  <a:moveTo>
                    <a:pt x="87" y="20"/>
                  </a:moveTo>
                  <a:cubicBezTo>
                    <a:pt x="97" y="22"/>
                    <a:pt x="94" y="30"/>
                    <a:pt x="96" y="36"/>
                  </a:cubicBezTo>
                  <a:cubicBezTo>
                    <a:pt x="97" y="38"/>
                    <a:pt x="96" y="42"/>
                    <a:pt x="96" y="45"/>
                  </a:cubicBezTo>
                  <a:cubicBezTo>
                    <a:pt x="96" y="60"/>
                    <a:pt x="92" y="75"/>
                    <a:pt x="83" y="88"/>
                  </a:cubicBezTo>
                  <a:cubicBezTo>
                    <a:pt x="64" y="88"/>
                    <a:pt x="44" y="88"/>
                    <a:pt x="25" y="88"/>
                  </a:cubicBezTo>
                  <a:cubicBezTo>
                    <a:pt x="20" y="84"/>
                    <a:pt x="18" y="77"/>
                    <a:pt x="16" y="71"/>
                  </a:cubicBezTo>
                  <a:cubicBezTo>
                    <a:pt x="11" y="59"/>
                    <a:pt x="6" y="48"/>
                    <a:pt x="4" y="35"/>
                  </a:cubicBezTo>
                  <a:cubicBezTo>
                    <a:pt x="3" y="24"/>
                    <a:pt x="0" y="14"/>
                    <a:pt x="3" y="3"/>
                  </a:cubicBezTo>
                  <a:cubicBezTo>
                    <a:pt x="5" y="0"/>
                    <a:pt x="8" y="1"/>
                    <a:pt x="11" y="2"/>
                  </a:cubicBezTo>
                  <a:cubicBezTo>
                    <a:pt x="34" y="9"/>
                    <a:pt x="57" y="14"/>
                    <a:pt x="81" y="18"/>
                  </a:cubicBezTo>
                  <a:cubicBezTo>
                    <a:pt x="83" y="18"/>
                    <a:pt x="86" y="18"/>
                    <a:pt x="87" y="20"/>
                  </a:cubicBezTo>
                  <a:close/>
                </a:path>
              </a:pathLst>
            </a:custGeom>
            <a:solidFill>
              <a:srgbClr val="F8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1"/>
            <p:cNvSpPr>
              <a:spLocks/>
            </p:cNvSpPr>
            <p:nvPr userDrawn="1"/>
          </p:nvSpPr>
          <p:spPr bwMode="auto">
            <a:xfrm>
              <a:off x="8099425" y="4791075"/>
              <a:ext cx="158750" cy="355600"/>
            </a:xfrm>
            <a:custGeom>
              <a:avLst/>
              <a:gdLst>
                <a:gd name="T0" fmla="*/ 11 w 60"/>
                <a:gd name="T1" fmla="*/ 0 h 135"/>
                <a:gd name="T2" fmla="*/ 31 w 60"/>
                <a:gd name="T3" fmla="*/ 11 h 135"/>
                <a:gd name="T4" fmla="*/ 51 w 60"/>
                <a:gd name="T5" fmla="*/ 16 h 135"/>
                <a:gd name="T6" fmla="*/ 58 w 60"/>
                <a:gd name="T7" fmla="*/ 24 h 135"/>
                <a:gd name="T8" fmla="*/ 58 w 60"/>
                <a:gd name="T9" fmla="*/ 34 h 135"/>
                <a:gd name="T10" fmla="*/ 49 w 60"/>
                <a:gd name="T11" fmla="*/ 92 h 135"/>
                <a:gd name="T12" fmla="*/ 48 w 60"/>
                <a:gd name="T13" fmla="*/ 101 h 135"/>
                <a:gd name="T14" fmla="*/ 45 w 60"/>
                <a:gd name="T15" fmla="*/ 128 h 135"/>
                <a:gd name="T16" fmla="*/ 43 w 60"/>
                <a:gd name="T17" fmla="*/ 135 h 135"/>
                <a:gd name="T18" fmla="*/ 5 w 60"/>
                <a:gd name="T19" fmla="*/ 135 h 135"/>
                <a:gd name="T20" fmla="*/ 4 w 60"/>
                <a:gd name="T21" fmla="*/ 106 h 135"/>
                <a:gd name="T22" fmla="*/ 4 w 60"/>
                <a:gd name="T23" fmla="*/ 105 h 135"/>
                <a:gd name="T24" fmla="*/ 10 w 60"/>
                <a:gd name="T25" fmla="*/ 99 h 135"/>
                <a:gd name="T26" fmla="*/ 14 w 60"/>
                <a:gd name="T27" fmla="*/ 103 h 135"/>
                <a:gd name="T28" fmla="*/ 15 w 60"/>
                <a:gd name="T29" fmla="*/ 102 h 135"/>
                <a:gd name="T30" fmla="*/ 15 w 60"/>
                <a:gd name="T31" fmla="*/ 102 h 135"/>
                <a:gd name="T32" fmla="*/ 5 w 60"/>
                <a:gd name="T33" fmla="*/ 97 h 135"/>
                <a:gd name="T34" fmla="*/ 3 w 60"/>
                <a:gd name="T35" fmla="*/ 95 h 135"/>
                <a:gd name="T36" fmla="*/ 3 w 60"/>
                <a:gd name="T37" fmla="*/ 92 h 135"/>
                <a:gd name="T38" fmla="*/ 2 w 60"/>
                <a:gd name="T39" fmla="*/ 47 h 135"/>
                <a:gd name="T40" fmla="*/ 8 w 60"/>
                <a:gd name="T41" fmla="*/ 5 h 135"/>
                <a:gd name="T42" fmla="*/ 11 w 60"/>
                <a:gd name="T4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135">
                  <a:moveTo>
                    <a:pt x="11" y="0"/>
                  </a:moveTo>
                  <a:cubicBezTo>
                    <a:pt x="18" y="2"/>
                    <a:pt x="24" y="8"/>
                    <a:pt x="31" y="11"/>
                  </a:cubicBezTo>
                  <a:cubicBezTo>
                    <a:pt x="38" y="13"/>
                    <a:pt x="44" y="16"/>
                    <a:pt x="51" y="16"/>
                  </a:cubicBezTo>
                  <a:cubicBezTo>
                    <a:pt x="56" y="17"/>
                    <a:pt x="58" y="19"/>
                    <a:pt x="58" y="24"/>
                  </a:cubicBezTo>
                  <a:cubicBezTo>
                    <a:pt x="60" y="27"/>
                    <a:pt x="58" y="31"/>
                    <a:pt x="58" y="34"/>
                  </a:cubicBezTo>
                  <a:cubicBezTo>
                    <a:pt x="55" y="53"/>
                    <a:pt x="51" y="73"/>
                    <a:pt x="49" y="92"/>
                  </a:cubicBezTo>
                  <a:cubicBezTo>
                    <a:pt x="49" y="95"/>
                    <a:pt x="48" y="98"/>
                    <a:pt x="48" y="101"/>
                  </a:cubicBezTo>
                  <a:cubicBezTo>
                    <a:pt x="46" y="110"/>
                    <a:pt x="46" y="119"/>
                    <a:pt x="45" y="128"/>
                  </a:cubicBezTo>
                  <a:cubicBezTo>
                    <a:pt x="45" y="130"/>
                    <a:pt x="45" y="133"/>
                    <a:pt x="43" y="135"/>
                  </a:cubicBezTo>
                  <a:cubicBezTo>
                    <a:pt x="30" y="135"/>
                    <a:pt x="18" y="135"/>
                    <a:pt x="5" y="135"/>
                  </a:cubicBezTo>
                  <a:cubicBezTo>
                    <a:pt x="5" y="125"/>
                    <a:pt x="4" y="116"/>
                    <a:pt x="4" y="106"/>
                  </a:cubicBezTo>
                  <a:cubicBezTo>
                    <a:pt x="4" y="106"/>
                    <a:pt x="4" y="106"/>
                    <a:pt x="4" y="105"/>
                  </a:cubicBezTo>
                  <a:cubicBezTo>
                    <a:pt x="7" y="104"/>
                    <a:pt x="8" y="101"/>
                    <a:pt x="10" y="99"/>
                  </a:cubicBezTo>
                  <a:cubicBezTo>
                    <a:pt x="12" y="99"/>
                    <a:pt x="12" y="102"/>
                    <a:pt x="14" y="103"/>
                  </a:cubicBezTo>
                  <a:cubicBezTo>
                    <a:pt x="15" y="105"/>
                    <a:pt x="15" y="103"/>
                    <a:pt x="15" y="102"/>
                  </a:cubicBezTo>
                  <a:cubicBezTo>
                    <a:pt x="16" y="100"/>
                    <a:pt x="15" y="102"/>
                    <a:pt x="15" y="102"/>
                  </a:cubicBezTo>
                  <a:cubicBezTo>
                    <a:pt x="12" y="100"/>
                    <a:pt x="9" y="97"/>
                    <a:pt x="5" y="97"/>
                  </a:cubicBezTo>
                  <a:cubicBezTo>
                    <a:pt x="4" y="97"/>
                    <a:pt x="3" y="96"/>
                    <a:pt x="3" y="95"/>
                  </a:cubicBezTo>
                  <a:cubicBezTo>
                    <a:pt x="3" y="94"/>
                    <a:pt x="3" y="93"/>
                    <a:pt x="3" y="92"/>
                  </a:cubicBezTo>
                  <a:cubicBezTo>
                    <a:pt x="3" y="77"/>
                    <a:pt x="0" y="62"/>
                    <a:pt x="2" y="47"/>
                  </a:cubicBezTo>
                  <a:cubicBezTo>
                    <a:pt x="2" y="33"/>
                    <a:pt x="5" y="19"/>
                    <a:pt x="8" y="5"/>
                  </a:cubicBezTo>
                  <a:cubicBezTo>
                    <a:pt x="8" y="3"/>
                    <a:pt x="8" y="1"/>
                    <a:pt x="11" y="0"/>
                  </a:cubicBezTo>
                  <a:close/>
                </a:path>
              </a:pathLst>
            </a:custGeom>
            <a:solidFill>
              <a:srgbClr val="F59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"/>
            <p:cNvSpPr>
              <a:spLocks/>
            </p:cNvSpPr>
            <p:nvPr userDrawn="1"/>
          </p:nvSpPr>
          <p:spPr bwMode="auto">
            <a:xfrm>
              <a:off x="7958138" y="4822825"/>
              <a:ext cx="93663" cy="323850"/>
            </a:xfrm>
            <a:custGeom>
              <a:avLst/>
              <a:gdLst>
                <a:gd name="T0" fmla="*/ 13 w 36"/>
                <a:gd name="T1" fmla="*/ 123 h 123"/>
                <a:gd name="T2" fmla="*/ 10 w 36"/>
                <a:gd name="T3" fmla="*/ 94 h 123"/>
                <a:gd name="T4" fmla="*/ 13 w 36"/>
                <a:gd name="T5" fmla="*/ 89 h 123"/>
                <a:gd name="T6" fmla="*/ 16 w 36"/>
                <a:gd name="T7" fmla="*/ 94 h 123"/>
                <a:gd name="T8" fmla="*/ 18 w 36"/>
                <a:gd name="T9" fmla="*/ 88 h 123"/>
                <a:gd name="T10" fmla="*/ 13 w 36"/>
                <a:gd name="T11" fmla="*/ 89 h 123"/>
                <a:gd name="T12" fmla="*/ 10 w 36"/>
                <a:gd name="T13" fmla="*/ 83 h 123"/>
                <a:gd name="T14" fmla="*/ 9 w 36"/>
                <a:gd name="T15" fmla="*/ 81 h 123"/>
                <a:gd name="T16" fmla="*/ 0 w 36"/>
                <a:gd name="T17" fmla="*/ 6 h 123"/>
                <a:gd name="T18" fmla="*/ 18 w 36"/>
                <a:gd name="T19" fmla="*/ 2 h 123"/>
                <a:gd name="T20" fmla="*/ 22 w 36"/>
                <a:gd name="T21" fmla="*/ 15 h 123"/>
                <a:gd name="T22" fmla="*/ 30 w 36"/>
                <a:gd name="T23" fmla="*/ 81 h 123"/>
                <a:gd name="T24" fmla="*/ 32 w 36"/>
                <a:gd name="T25" fmla="*/ 86 h 123"/>
                <a:gd name="T26" fmla="*/ 35 w 36"/>
                <a:gd name="T27" fmla="*/ 93 h 123"/>
                <a:gd name="T28" fmla="*/ 35 w 36"/>
                <a:gd name="T29" fmla="*/ 115 h 123"/>
                <a:gd name="T30" fmla="*/ 36 w 36"/>
                <a:gd name="T31" fmla="*/ 123 h 123"/>
                <a:gd name="T32" fmla="*/ 13 w 36"/>
                <a:gd name="T3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23">
                  <a:moveTo>
                    <a:pt x="13" y="123"/>
                  </a:moveTo>
                  <a:cubicBezTo>
                    <a:pt x="13" y="113"/>
                    <a:pt x="10" y="104"/>
                    <a:pt x="10" y="94"/>
                  </a:cubicBezTo>
                  <a:cubicBezTo>
                    <a:pt x="11" y="92"/>
                    <a:pt x="9" y="89"/>
                    <a:pt x="13" y="89"/>
                  </a:cubicBezTo>
                  <a:cubicBezTo>
                    <a:pt x="15" y="91"/>
                    <a:pt x="15" y="93"/>
                    <a:pt x="16" y="94"/>
                  </a:cubicBezTo>
                  <a:cubicBezTo>
                    <a:pt x="19" y="92"/>
                    <a:pt x="20" y="90"/>
                    <a:pt x="18" y="88"/>
                  </a:cubicBezTo>
                  <a:cubicBezTo>
                    <a:pt x="17" y="85"/>
                    <a:pt x="15" y="88"/>
                    <a:pt x="13" y="89"/>
                  </a:cubicBezTo>
                  <a:cubicBezTo>
                    <a:pt x="9" y="88"/>
                    <a:pt x="11" y="85"/>
                    <a:pt x="10" y="83"/>
                  </a:cubicBezTo>
                  <a:cubicBezTo>
                    <a:pt x="9" y="82"/>
                    <a:pt x="9" y="82"/>
                    <a:pt x="9" y="81"/>
                  </a:cubicBezTo>
                  <a:cubicBezTo>
                    <a:pt x="5" y="56"/>
                    <a:pt x="2" y="31"/>
                    <a:pt x="0" y="6"/>
                  </a:cubicBezTo>
                  <a:cubicBezTo>
                    <a:pt x="2" y="3"/>
                    <a:pt x="17" y="0"/>
                    <a:pt x="18" y="2"/>
                  </a:cubicBezTo>
                  <a:cubicBezTo>
                    <a:pt x="21" y="6"/>
                    <a:pt x="21" y="10"/>
                    <a:pt x="22" y="15"/>
                  </a:cubicBezTo>
                  <a:cubicBezTo>
                    <a:pt x="25" y="37"/>
                    <a:pt x="27" y="59"/>
                    <a:pt x="30" y="81"/>
                  </a:cubicBezTo>
                  <a:cubicBezTo>
                    <a:pt x="31" y="83"/>
                    <a:pt x="31" y="84"/>
                    <a:pt x="32" y="86"/>
                  </a:cubicBezTo>
                  <a:cubicBezTo>
                    <a:pt x="34" y="87"/>
                    <a:pt x="31" y="92"/>
                    <a:pt x="35" y="93"/>
                  </a:cubicBezTo>
                  <a:cubicBezTo>
                    <a:pt x="31" y="100"/>
                    <a:pt x="36" y="108"/>
                    <a:pt x="35" y="115"/>
                  </a:cubicBezTo>
                  <a:cubicBezTo>
                    <a:pt x="35" y="118"/>
                    <a:pt x="36" y="120"/>
                    <a:pt x="36" y="123"/>
                  </a:cubicBezTo>
                  <a:cubicBezTo>
                    <a:pt x="28" y="123"/>
                    <a:pt x="21" y="123"/>
                    <a:pt x="13" y="123"/>
                  </a:cubicBezTo>
                  <a:close/>
                </a:path>
              </a:pathLst>
            </a:custGeom>
            <a:solidFill>
              <a:srgbClr val="839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"/>
            <p:cNvSpPr>
              <a:spLocks/>
            </p:cNvSpPr>
            <p:nvPr userDrawn="1"/>
          </p:nvSpPr>
          <p:spPr bwMode="auto">
            <a:xfrm>
              <a:off x="7718425" y="4067175"/>
              <a:ext cx="515938" cy="636588"/>
            </a:xfrm>
            <a:custGeom>
              <a:avLst/>
              <a:gdLst>
                <a:gd name="T0" fmla="*/ 8 w 196"/>
                <a:gd name="T1" fmla="*/ 242 h 242"/>
                <a:gd name="T2" fmla="*/ 2 w 196"/>
                <a:gd name="T3" fmla="*/ 214 h 242"/>
                <a:gd name="T4" fmla="*/ 2 w 196"/>
                <a:gd name="T5" fmla="*/ 213 h 242"/>
                <a:gd name="T6" fmla="*/ 2 w 196"/>
                <a:gd name="T7" fmla="*/ 201 h 242"/>
                <a:gd name="T8" fmla="*/ 13 w 196"/>
                <a:gd name="T9" fmla="*/ 203 h 242"/>
                <a:gd name="T10" fmla="*/ 28 w 196"/>
                <a:gd name="T11" fmla="*/ 198 h 242"/>
                <a:gd name="T12" fmla="*/ 36 w 196"/>
                <a:gd name="T13" fmla="*/ 185 h 242"/>
                <a:gd name="T14" fmla="*/ 42 w 196"/>
                <a:gd name="T15" fmla="*/ 177 h 242"/>
                <a:gd name="T16" fmla="*/ 64 w 196"/>
                <a:gd name="T17" fmla="*/ 181 h 242"/>
                <a:gd name="T18" fmla="*/ 104 w 196"/>
                <a:gd name="T19" fmla="*/ 167 h 242"/>
                <a:gd name="T20" fmla="*/ 115 w 196"/>
                <a:gd name="T21" fmla="*/ 138 h 242"/>
                <a:gd name="T22" fmla="*/ 108 w 196"/>
                <a:gd name="T23" fmla="*/ 133 h 242"/>
                <a:gd name="T24" fmla="*/ 68 w 196"/>
                <a:gd name="T25" fmla="*/ 133 h 242"/>
                <a:gd name="T26" fmla="*/ 58 w 196"/>
                <a:gd name="T27" fmla="*/ 132 h 242"/>
                <a:gd name="T28" fmla="*/ 58 w 196"/>
                <a:gd name="T29" fmla="*/ 121 h 242"/>
                <a:gd name="T30" fmla="*/ 71 w 196"/>
                <a:gd name="T31" fmla="*/ 78 h 242"/>
                <a:gd name="T32" fmla="*/ 69 w 196"/>
                <a:gd name="T33" fmla="*/ 63 h 242"/>
                <a:gd name="T34" fmla="*/ 68 w 196"/>
                <a:gd name="T35" fmla="*/ 62 h 242"/>
                <a:gd name="T36" fmla="*/ 57 w 196"/>
                <a:gd name="T37" fmla="*/ 53 h 242"/>
                <a:gd name="T38" fmla="*/ 63 w 196"/>
                <a:gd name="T39" fmla="*/ 23 h 242"/>
                <a:gd name="T40" fmla="*/ 86 w 196"/>
                <a:gd name="T41" fmla="*/ 24 h 242"/>
                <a:gd name="T42" fmla="*/ 87 w 196"/>
                <a:gd name="T43" fmla="*/ 28 h 242"/>
                <a:gd name="T44" fmla="*/ 89 w 196"/>
                <a:gd name="T45" fmla="*/ 86 h 242"/>
                <a:gd name="T46" fmla="*/ 87 w 196"/>
                <a:gd name="T47" fmla="*/ 49 h 242"/>
                <a:gd name="T48" fmla="*/ 88 w 196"/>
                <a:gd name="T49" fmla="*/ 41 h 242"/>
                <a:gd name="T50" fmla="*/ 89 w 196"/>
                <a:gd name="T51" fmla="*/ 28 h 242"/>
                <a:gd name="T52" fmla="*/ 95 w 196"/>
                <a:gd name="T53" fmla="*/ 20 h 242"/>
                <a:gd name="T54" fmla="*/ 119 w 196"/>
                <a:gd name="T55" fmla="*/ 6 h 242"/>
                <a:gd name="T56" fmla="*/ 136 w 196"/>
                <a:gd name="T57" fmla="*/ 1 h 242"/>
                <a:gd name="T58" fmla="*/ 175 w 196"/>
                <a:gd name="T59" fmla="*/ 22 h 242"/>
                <a:gd name="T60" fmla="*/ 194 w 196"/>
                <a:gd name="T61" fmla="*/ 41 h 242"/>
                <a:gd name="T62" fmla="*/ 195 w 196"/>
                <a:gd name="T63" fmla="*/ 51 h 242"/>
                <a:gd name="T64" fmla="*/ 188 w 196"/>
                <a:gd name="T65" fmla="*/ 82 h 242"/>
                <a:gd name="T66" fmla="*/ 178 w 196"/>
                <a:gd name="T67" fmla="*/ 87 h 242"/>
                <a:gd name="T68" fmla="*/ 165 w 196"/>
                <a:gd name="T69" fmla="*/ 77 h 242"/>
                <a:gd name="T70" fmla="*/ 148 w 196"/>
                <a:gd name="T71" fmla="*/ 64 h 242"/>
                <a:gd name="T72" fmla="*/ 151 w 196"/>
                <a:gd name="T73" fmla="*/ 102 h 242"/>
                <a:gd name="T74" fmla="*/ 152 w 196"/>
                <a:gd name="T75" fmla="*/ 216 h 242"/>
                <a:gd name="T76" fmla="*/ 147 w 196"/>
                <a:gd name="T77" fmla="*/ 235 h 242"/>
                <a:gd name="T78" fmla="*/ 122 w 196"/>
                <a:gd name="T79" fmla="*/ 240 h 242"/>
                <a:gd name="T80" fmla="*/ 21 w 196"/>
                <a:gd name="T81" fmla="*/ 236 h 242"/>
                <a:gd name="T82" fmla="*/ 8 w 196"/>
                <a:gd name="T8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242">
                  <a:moveTo>
                    <a:pt x="8" y="242"/>
                  </a:moveTo>
                  <a:cubicBezTo>
                    <a:pt x="8" y="232"/>
                    <a:pt x="1" y="224"/>
                    <a:pt x="2" y="214"/>
                  </a:cubicBezTo>
                  <a:cubicBezTo>
                    <a:pt x="2" y="214"/>
                    <a:pt x="2" y="214"/>
                    <a:pt x="2" y="213"/>
                  </a:cubicBezTo>
                  <a:cubicBezTo>
                    <a:pt x="2" y="209"/>
                    <a:pt x="0" y="204"/>
                    <a:pt x="2" y="201"/>
                  </a:cubicBezTo>
                  <a:cubicBezTo>
                    <a:pt x="5" y="197"/>
                    <a:pt x="9" y="202"/>
                    <a:pt x="13" y="203"/>
                  </a:cubicBezTo>
                  <a:cubicBezTo>
                    <a:pt x="19" y="204"/>
                    <a:pt x="24" y="202"/>
                    <a:pt x="28" y="198"/>
                  </a:cubicBezTo>
                  <a:cubicBezTo>
                    <a:pt x="32" y="194"/>
                    <a:pt x="34" y="189"/>
                    <a:pt x="36" y="185"/>
                  </a:cubicBezTo>
                  <a:cubicBezTo>
                    <a:pt x="38" y="182"/>
                    <a:pt x="39" y="179"/>
                    <a:pt x="42" y="177"/>
                  </a:cubicBezTo>
                  <a:cubicBezTo>
                    <a:pt x="50" y="179"/>
                    <a:pt x="57" y="181"/>
                    <a:pt x="64" y="181"/>
                  </a:cubicBezTo>
                  <a:cubicBezTo>
                    <a:pt x="80" y="183"/>
                    <a:pt x="93" y="180"/>
                    <a:pt x="104" y="167"/>
                  </a:cubicBezTo>
                  <a:cubicBezTo>
                    <a:pt x="111" y="159"/>
                    <a:pt x="114" y="149"/>
                    <a:pt x="115" y="138"/>
                  </a:cubicBezTo>
                  <a:cubicBezTo>
                    <a:pt x="116" y="133"/>
                    <a:pt x="112" y="133"/>
                    <a:pt x="108" y="133"/>
                  </a:cubicBezTo>
                  <a:cubicBezTo>
                    <a:pt x="95" y="132"/>
                    <a:pt x="81" y="133"/>
                    <a:pt x="68" y="133"/>
                  </a:cubicBezTo>
                  <a:cubicBezTo>
                    <a:pt x="64" y="133"/>
                    <a:pt x="61" y="133"/>
                    <a:pt x="58" y="132"/>
                  </a:cubicBezTo>
                  <a:cubicBezTo>
                    <a:pt x="55" y="128"/>
                    <a:pt x="57" y="124"/>
                    <a:pt x="58" y="121"/>
                  </a:cubicBezTo>
                  <a:cubicBezTo>
                    <a:pt x="63" y="107"/>
                    <a:pt x="67" y="92"/>
                    <a:pt x="71" y="78"/>
                  </a:cubicBezTo>
                  <a:cubicBezTo>
                    <a:pt x="73" y="72"/>
                    <a:pt x="71" y="68"/>
                    <a:pt x="69" y="63"/>
                  </a:cubicBezTo>
                  <a:cubicBezTo>
                    <a:pt x="69" y="62"/>
                    <a:pt x="69" y="62"/>
                    <a:pt x="68" y="62"/>
                  </a:cubicBezTo>
                  <a:cubicBezTo>
                    <a:pt x="62" y="62"/>
                    <a:pt x="59" y="59"/>
                    <a:pt x="57" y="53"/>
                  </a:cubicBezTo>
                  <a:cubicBezTo>
                    <a:pt x="58" y="43"/>
                    <a:pt x="59" y="33"/>
                    <a:pt x="63" y="23"/>
                  </a:cubicBezTo>
                  <a:cubicBezTo>
                    <a:pt x="71" y="20"/>
                    <a:pt x="79" y="16"/>
                    <a:pt x="86" y="24"/>
                  </a:cubicBezTo>
                  <a:cubicBezTo>
                    <a:pt x="87" y="25"/>
                    <a:pt x="87" y="27"/>
                    <a:pt x="87" y="28"/>
                  </a:cubicBezTo>
                  <a:cubicBezTo>
                    <a:pt x="86" y="48"/>
                    <a:pt x="89" y="68"/>
                    <a:pt x="89" y="86"/>
                  </a:cubicBezTo>
                  <a:cubicBezTo>
                    <a:pt x="90" y="75"/>
                    <a:pt x="87" y="62"/>
                    <a:pt x="87" y="49"/>
                  </a:cubicBezTo>
                  <a:cubicBezTo>
                    <a:pt x="87" y="46"/>
                    <a:pt x="87" y="43"/>
                    <a:pt x="88" y="41"/>
                  </a:cubicBezTo>
                  <a:cubicBezTo>
                    <a:pt x="89" y="36"/>
                    <a:pt x="89" y="32"/>
                    <a:pt x="89" y="28"/>
                  </a:cubicBezTo>
                  <a:cubicBezTo>
                    <a:pt x="89" y="24"/>
                    <a:pt x="91" y="21"/>
                    <a:pt x="95" y="20"/>
                  </a:cubicBezTo>
                  <a:cubicBezTo>
                    <a:pt x="104" y="17"/>
                    <a:pt x="112" y="13"/>
                    <a:pt x="119" y="6"/>
                  </a:cubicBezTo>
                  <a:cubicBezTo>
                    <a:pt x="124" y="2"/>
                    <a:pt x="130" y="0"/>
                    <a:pt x="136" y="1"/>
                  </a:cubicBezTo>
                  <a:cubicBezTo>
                    <a:pt x="150" y="6"/>
                    <a:pt x="163" y="13"/>
                    <a:pt x="175" y="22"/>
                  </a:cubicBezTo>
                  <a:cubicBezTo>
                    <a:pt x="183" y="26"/>
                    <a:pt x="189" y="33"/>
                    <a:pt x="194" y="41"/>
                  </a:cubicBezTo>
                  <a:cubicBezTo>
                    <a:pt x="196" y="44"/>
                    <a:pt x="196" y="48"/>
                    <a:pt x="195" y="51"/>
                  </a:cubicBezTo>
                  <a:cubicBezTo>
                    <a:pt x="192" y="61"/>
                    <a:pt x="190" y="72"/>
                    <a:pt x="188" y="82"/>
                  </a:cubicBezTo>
                  <a:cubicBezTo>
                    <a:pt x="187" y="90"/>
                    <a:pt x="185" y="90"/>
                    <a:pt x="178" y="87"/>
                  </a:cubicBezTo>
                  <a:cubicBezTo>
                    <a:pt x="172" y="85"/>
                    <a:pt x="168" y="81"/>
                    <a:pt x="165" y="77"/>
                  </a:cubicBezTo>
                  <a:cubicBezTo>
                    <a:pt x="160" y="73"/>
                    <a:pt x="156" y="68"/>
                    <a:pt x="148" y="64"/>
                  </a:cubicBezTo>
                  <a:cubicBezTo>
                    <a:pt x="150" y="78"/>
                    <a:pt x="147" y="90"/>
                    <a:pt x="151" y="102"/>
                  </a:cubicBezTo>
                  <a:cubicBezTo>
                    <a:pt x="151" y="140"/>
                    <a:pt x="153" y="178"/>
                    <a:pt x="152" y="216"/>
                  </a:cubicBezTo>
                  <a:cubicBezTo>
                    <a:pt x="152" y="223"/>
                    <a:pt x="153" y="230"/>
                    <a:pt x="147" y="235"/>
                  </a:cubicBezTo>
                  <a:cubicBezTo>
                    <a:pt x="139" y="238"/>
                    <a:pt x="130" y="239"/>
                    <a:pt x="122" y="240"/>
                  </a:cubicBezTo>
                  <a:cubicBezTo>
                    <a:pt x="88" y="242"/>
                    <a:pt x="55" y="242"/>
                    <a:pt x="21" y="236"/>
                  </a:cubicBezTo>
                  <a:cubicBezTo>
                    <a:pt x="15" y="235"/>
                    <a:pt x="10" y="236"/>
                    <a:pt x="8" y="242"/>
                  </a:cubicBezTo>
                  <a:close/>
                </a:path>
              </a:pathLst>
            </a:custGeom>
            <a:solidFill>
              <a:srgbClr val="E63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"/>
            <p:cNvSpPr>
              <a:spLocks/>
            </p:cNvSpPr>
            <p:nvPr userDrawn="1"/>
          </p:nvSpPr>
          <p:spPr bwMode="auto">
            <a:xfrm>
              <a:off x="8551863" y="4251325"/>
              <a:ext cx="466725" cy="376238"/>
            </a:xfrm>
            <a:custGeom>
              <a:avLst/>
              <a:gdLst>
                <a:gd name="T0" fmla="*/ 165 w 178"/>
                <a:gd name="T1" fmla="*/ 23 h 143"/>
                <a:gd name="T2" fmla="*/ 177 w 178"/>
                <a:gd name="T3" fmla="*/ 43 h 143"/>
                <a:gd name="T4" fmla="*/ 175 w 178"/>
                <a:gd name="T5" fmla="*/ 51 h 143"/>
                <a:gd name="T6" fmla="*/ 150 w 178"/>
                <a:gd name="T7" fmla="*/ 68 h 143"/>
                <a:gd name="T8" fmla="*/ 141 w 178"/>
                <a:gd name="T9" fmla="*/ 78 h 143"/>
                <a:gd name="T10" fmla="*/ 141 w 178"/>
                <a:gd name="T11" fmla="*/ 128 h 143"/>
                <a:gd name="T12" fmla="*/ 133 w 178"/>
                <a:gd name="T13" fmla="*/ 136 h 143"/>
                <a:gd name="T14" fmla="*/ 117 w 178"/>
                <a:gd name="T15" fmla="*/ 141 h 143"/>
                <a:gd name="T16" fmla="*/ 17 w 178"/>
                <a:gd name="T17" fmla="*/ 125 h 143"/>
                <a:gd name="T18" fmla="*/ 5 w 178"/>
                <a:gd name="T19" fmla="*/ 101 h 143"/>
                <a:gd name="T20" fmla="*/ 14 w 178"/>
                <a:gd name="T21" fmla="*/ 70 h 143"/>
                <a:gd name="T22" fmla="*/ 16 w 178"/>
                <a:gd name="T23" fmla="*/ 65 h 143"/>
                <a:gd name="T24" fmla="*/ 12 w 178"/>
                <a:gd name="T25" fmla="*/ 52 h 143"/>
                <a:gd name="T26" fmla="*/ 3 w 178"/>
                <a:gd name="T27" fmla="*/ 45 h 143"/>
                <a:gd name="T28" fmla="*/ 1 w 178"/>
                <a:gd name="T29" fmla="*/ 42 h 143"/>
                <a:gd name="T30" fmla="*/ 1 w 178"/>
                <a:gd name="T31" fmla="*/ 32 h 143"/>
                <a:gd name="T32" fmla="*/ 3 w 178"/>
                <a:gd name="T33" fmla="*/ 23 h 143"/>
                <a:gd name="T34" fmla="*/ 16 w 178"/>
                <a:gd name="T35" fmla="*/ 11 h 143"/>
                <a:gd name="T36" fmla="*/ 54 w 178"/>
                <a:gd name="T37" fmla="*/ 1 h 143"/>
                <a:gd name="T38" fmla="*/ 61 w 178"/>
                <a:gd name="T39" fmla="*/ 2 h 143"/>
                <a:gd name="T40" fmla="*/ 110 w 178"/>
                <a:gd name="T41" fmla="*/ 20 h 143"/>
                <a:gd name="T42" fmla="*/ 127 w 178"/>
                <a:gd name="T43" fmla="*/ 17 h 143"/>
                <a:gd name="T44" fmla="*/ 157 w 178"/>
                <a:gd name="T45" fmla="*/ 15 h 143"/>
                <a:gd name="T46" fmla="*/ 165 w 178"/>
                <a:gd name="T47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43">
                  <a:moveTo>
                    <a:pt x="165" y="23"/>
                  </a:moveTo>
                  <a:cubicBezTo>
                    <a:pt x="170" y="29"/>
                    <a:pt x="173" y="36"/>
                    <a:pt x="177" y="43"/>
                  </a:cubicBezTo>
                  <a:cubicBezTo>
                    <a:pt x="178" y="47"/>
                    <a:pt x="178" y="49"/>
                    <a:pt x="175" y="51"/>
                  </a:cubicBezTo>
                  <a:cubicBezTo>
                    <a:pt x="168" y="59"/>
                    <a:pt x="159" y="63"/>
                    <a:pt x="150" y="68"/>
                  </a:cubicBezTo>
                  <a:cubicBezTo>
                    <a:pt x="145" y="70"/>
                    <a:pt x="141" y="72"/>
                    <a:pt x="141" y="78"/>
                  </a:cubicBezTo>
                  <a:cubicBezTo>
                    <a:pt x="141" y="95"/>
                    <a:pt x="142" y="111"/>
                    <a:pt x="141" y="128"/>
                  </a:cubicBezTo>
                  <a:cubicBezTo>
                    <a:pt x="141" y="134"/>
                    <a:pt x="139" y="136"/>
                    <a:pt x="133" y="136"/>
                  </a:cubicBezTo>
                  <a:cubicBezTo>
                    <a:pt x="129" y="141"/>
                    <a:pt x="123" y="140"/>
                    <a:pt x="117" y="141"/>
                  </a:cubicBezTo>
                  <a:cubicBezTo>
                    <a:pt x="83" y="143"/>
                    <a:pt x="49" y="138"/>
                    <a:pt x="17" y="125"/>
                  </a:cubicBezTo>
                  <a:cubicBezTo>
                    <a:pt x="1" y="118"/>
                    <a:pt x="1" y="118"/>
                    <a:pt x="5" y="101"/>
                  </a:cubicBezTo>
                  <a:cubicBezTo>
                    <a:pt x="8" y="91"/>
                    <a:pt x="11" y="81"/>
                    <a:pt x="14" y="70"/>
                  </a:cubicBezTo>
                  <a:cubicBezTo>
                    <a:pt x="15" y="69"/>
                    <a:pt x="15" y="67"/>
                    <a:pt x="16" y="65"/>
                  </a:cubicBezTo>
                  <a:cubicBezTo>
                    <a:pt x="18" y="60"/>
                    <a:pt x="17" y="55"/>
                    <a:pt x="12" y="52"/>
                  </a:cubicBezTo>
                  <a:cubicBezTo>
                    <a:pt x="9" y="50"/>
                    <a:pt x="6" y="48"/>
                    <a:pt x="3" y="45"/>
                  </a:cubicBezTo>
                  <a:cubicBezTo>
                    <a:pt x="2" y="44"/>
                    <a:pt x="2" y="43"/>
                    <a:pt x="1" y="42"/>
                  </a:cubicBezTo>
                  <a:cubicBezTo>
                    <a:pt x="0" y="39"/>
                    <a:pt x="1" y="35"/>
                    <a:pt x="1" y="32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7" y="19"/>
                    <a:pt x="12" y="15"/>
                    <a:pt x="16" y="11"/>
                  </a:cubicBezTo>
                  <a:cubicBezTo>
                    <a:pt x="28" y="5"/>
                    <a:pt x="41" y="2"/>
                    <a:pt x="54" y="1"/>
                  </a:cubicBezTo>
                  <a:cubicBezTo>
                    <a:pt x="57" y="0"/>
                    <a:pt x="59" y="0"/>
                    <a:pt x="61" y="2"/>
                  </a:cubicBezTo>
                  <a:cubicBezTo>
                    <a:pt x="73" y="19"/>
                    <a:pt x="91" y="22"/>
                    <a:pt x="110" y="20"/>
                  </a:cubicBezTo>
                  <a:cubicBezTo>
                    <a:pt x="116" y="21"/>
                    <a:pt x="121" y="20"/>
                    <a:pt x="127" y="17"/>
                  </a:cubicBezTo>
                  <a:cubicBezTo>
                    <a:pt x="136" y="12"/>
                    <a:pt x="147" y="10"/>
                    <a:pt x="157" y="15"/>
                  </a:cubicBezTo>
                  <a:cubicBezTo>
                    <a:pt x="161" y="17"/>
                    <a:pt x="164" y="19"/>
                    <a:pt x="165" y="23"/>
                  </a:cubicBezTo>
                  <a:close/>
                </a:path>
              </a:pathLst>
            </a:custGeom>
            <a:solidFill>
              <a:srgbClr val="133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5"/>
            <p:cNvSpPr>
              <a:spLocks/>
            </p:cNvSpPr>
            <p:nvPr userDrawn="1"/>
          </p:nvSpPr>
          <p:spPr bwMode="auto">
            <a:xfrm>
              <a:off x="8523288" y="4606925"/>
              <a:ext cx="461963" cy="331788"/>
            </a:xfrm>
            <a:custGeom>
              <a:avLst/>
              <a:gdLst>
                <a:gd name="T0" fmla="*/ 145 w 176"/>
                <a:gd name="T1" fmla="*/ 5 h 126"/>
                <a:gd name="T2" fmla="*/ 175 w 176"/>
                <a:gd name="T3" fmla="*/ 73 h 126"/>
                <a:gd name="T4" fmla="*/ 169 w 176"/>
                <a:gd name="T5" fmla="*/ 81 h 126"/>
                <a:gd name="T6" fmla="*/ 126 w 176"/>
                <a:gd name="T7" fmla="*/ 102 h 126"/>
                <a:gd name="T8" fmla="*/ 93 w 176"/>
                <a:gd name="T9" fmla="*/ 119 h 126"/>
                <a:gd name="T10" fmla="*/ 58 w 176"/>
                <a:gd name="T11" fmla="*/ 115 h 126"/>
                <a:gd name="T12" fmla="*/ 57 w 176"/>
                <a:gd name="T13" fmla="*/ 112 h 126"/>
                <a:gd name="T14" fmla="*/ 6 w 176"/>
                <a:gd name="T15" fmla="*/ 59 h 126"/>
                <a:gd name="T16" fmla="*/ 1 w 176"/>
                <a:gd name="T17" fmla="*/ 44 h 126"/>
                <a:gd name="T18" fmla="*/ 1 w 176"/>
                <a:gd name="T19" fmla="*/ 34 h 126"/>
                <a:gd name="T20" fmla="*/ 3 w 176"/>
                <a:gd name="T21" fmla="*/ 29 h 126"/>
                <a:gd name="T22" fmla="*/ 15 w 176"/>
                <a:gd name="T23" fmla="*/ 5 h 126"/>
                <a:gd name="T24" fmla="*/ 22 w 176"/>
                <a:gd name="T25" fmla="*/ 1 h 126"/>
                <a:gd name="T26" fmla="*/ 84 w 176"/>
                <a:gd name="T27" fmla="*/ 12 h 126"/>
                <a:gd name="T28" fmla="*/ 145 w 176"/>
                <a:gd name="T29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6" h="126">
                  <a:moveTo>
                    <a:pt x="145" y="5"/>
                  </a:moveTo>
                  <a:cubicBezTo>
                    <a:pt x="158" y="27"/>
                    <a:pt x="168" y="49"/>
                    <a:pt x="175" y="73"/>
                  </a:cubicBezTo>
                  <a:cubicBezTo>
                    <a:pt x="176" y="78"/>
                    <a:pt x="172" y="79"/>
                    <a:pt x="169" y="81"/>
                  </a:cubicBezTo>
                  <a:cubicBezTo>
                    <a:pt x="155" y="88"/>
                    <a:pt x="140" y="95"/>
                    <a:pt x="126" y="102"/>
                  </a:cubicBezTo>
                  <a:cubicBezTo>
                    <a:pt x="115" y="108"/>
                    <a:pt x="104" y="113"/>
                    <a:pt x="93" y="119"/>
                  </a:cubicBezTo>
                  <a:cubicBezTo>
                    <a:pt x="80" y="126"/>
                    <a:pt x="69" y="121"/>
                    <a:pt x="58" y="115"/>
                  </a:cubicBezTo>
                  <a:cubicBezTo>
                    <a:pt x="58" y="114"/>
                    <a:pt x="59" y="113"/>
                    <a:pt x="57" y="112"/>
                  </a:cubicBezTo>
                  <a:cubicBezTo>
                    <a:pt x="34" y="100"/>
                    <a:pt x="17" y="82"/>
                    <a:pt x="6" y="59"/>
                  </a:cubicBezTo>
                  <a:cubicBezTo>
                    <a:pt x="3" y="54"/>
                    <a:pt x="2" y="49"/>
                    <a:pt x="1" y="44"/>
                  </a:cubicBezTo>
                  <a:cubicBezTo>
                    <a:pt x="0" y="40"/>
                    <a:pt x="0" y="37"/>
                    <a:pt x="1" y="34"/>
                  </a:cubicBezTo>
                  <a:cubicBezTo>
                    <a:pt x="1" y="32"/>
                    <a:pt x="3" y="30"/>
                    <a:pt x="3" y="29"/>
                  </a:cubicBezTo>
                  <a:cubicBezTo>
                    <a:pt x="7" y="21"/>
                    <a:pt x="10" y="13"/>
                    <a:pt x="15" y="5"/>
                  </a:cubicBezTo>
                  <a:cubicBezTo>
                    <a:pt x="17" y="3"/>
                    <a:pt x="18" y="0"/>
                    <a:pt x="22" y="1"/>
                  </a:cubicBezTo>
                  <a:cubicBezTo>
                    <a:pt x="42" y="8"/>
                    <a:pt x="63" y="11"/>
                    <a:pt x="84" y="12"/>
                  </a:cubicBezTo>
                  <a:cubicBezTo>
                    <a:pt x="105" y="13"/>
                    <a:pt x="125" y="11"/>
                    <a:pt x="145" y="5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6"/>
            <p:cNvSpPr>
              <a:spLocks/>
            </p:cNvSpPr>
            <p:nvPr userDrawn="1"/>
          </p:nvSpPr>
          <p:spPr bwMode="auto">
            <a:xfrm>
              <a:off x="7215188" y="4222750"/>
              <a:ext cx="477838" cy="244475"/>
            </a:xfrm>
            <a:custGeom>
              <a:avLst/>
              <a:gdLst>
                <a:gd name="T0" fmla="*/ 3 w 182"/>
                <a:gd name="T1" fmla="*/ 60 h 93"/>
                <a:gd name="T2" fmla="*/ 2 w 182"/>
                <a:gd name="T3" fmla="*/ 49 h 93"/>
                <a:gd name="T4" fmla="*/ 21 w 182"/>
                <a:gd name="T5" fmla="*/ 19 h 93"/>
                <a:gd name="T6" fmla="*/ 35 w 182"/>
                <a:gd name="T7" fmla="*/ 13 h 93"/>
                <a:gd name="T8" fmla="*/ 38 w 182"/>
                <a:gd name="T9" fmla="*/ 12 h 93"/>
                <a:gd name="T10" fmla="*/ 66 w 182"/>
                <a:gd name="T11" fmla="*/ 0 h 93"/>
                <a:gd name="T12" fmla="*/ 69 w 182"/>
                <a:gd name="T13" fmla="*/ 8 h 93"/>
                <a:gd name="T14" fmla="*/ 63 w 182"/>
                <a:gd name="T15" fmla="*/ 10 h 93"/>
                <a:gd name="T16" fmla="*/ 69 w 182"/>
                <a:gd name="T17" fmla="*/ 8 h 93"/>
                <a:gd name="T18" fmla="*/ 72 w 182"/>
                <a:gd name="T19" fmla="*/ 9 h 93"/>
                <a:gd name="T20" fmla="*/ 100 w 182"/>
                <a:gd name="T21" fmla="*/ 27 h 93"/>
                <a:gd name="T22" fmla="*/ 108 w 182"/>
                <a:gd name="T23" fmla="*/ 27 h 93"/>
                <a:gd name="T24" fmla="*/ 114 w 182"/>
                <a:gd name="T25" fmla="*/ 24 h 93"/>
                <a:gd name="T26" fmla="*/ 129 w 182"/>
                <a:gd name="T27" fmla="*/ 12 h 93"/>
                <a:gd name="T28" fmla="*/ 139 w 182"/>
                <a:gd name="T29" fmla="*/ 6 h 93"/>
                <a:gd name="T30" fmla="*/ 144 w 182"/>
                <a:gd name="T31" fmla="*/ 8 h 93"/>
                <a:gd name="T32" fmla="*/ 153 w 182"/>
                <a:gd name="T33" fmla="*/ 11 h 93"/>
                <a:gd name="T34" fmla="*/ 171 w 182"/>
                <a:gd name="T35" fmla="*/ 21 h 93"/>
                <a:gd name="T36" fmla="*/ 182 w 182"/>
                <a:gd name="T37" fmla="*/ 38 h 93"/>
                <a:gd name="T38" fmla="*/ 179 w 182"/>
                <a:gd name="T39" fmla="*/ 44 h 93"/>
                <a:gd name="T40" fmla="*/ 179 w 182"/>
                <a:gd name="T41" fmla="*/ 48 h 93"/>
                <a:gd name="T42" fmla="*/ 173 w 182"/>
                <a:gd name="T43" fmla="*/ 55 h 93"/>
                <a:gd name="T44" fmla="*/ 165 w 182"/>
                <a:gd name="T45" fmla="*/ 70 h 93"/>
                <a:gd name="T46" fmla="*/ 160 w 182"/>
                <a:gd name="T47" fmla="*/ 73 h 93"/>
                <a:gd name="T48" fmla="*/ 164 w 182"/>
                <a:gd name="T49" fmla="*/ 77 h 93"/>
                <a:gd name="T50" fmla="*/ 161 w 182"/>
                <a:gd name="T51" fmla="*/ 85 h 93"/>
                <a:gd name="T52" fmla="*/ 149 w 182"/>
                <a:gd name="T53" fmla="*/ 91 h 93"/>
                <a:gd name="T54" fmla="*/ 146 w 182"/>
                <a:gd name="T55" fmla="*/ 91 h 93"/>
                <a:gd name="T56" fmla="*/ 124 w 182"/>
                <a:gd name="T57" fmla="*/ 93 h 93"/>
                <a:gd name="T58" fmla="*/ 118 w 182"/>
                <a:gd name="T59" fmla="*/ 92 h 93"/>
                <a:gd name="T60" fmla="*/ 81 w 182"/>
                <a:gd name="T61" fmla="*/ 84 h 93"/>
                <a:gd name="T62" fmla="*/ 55 w 182"/>
                <a:gd name="T63" fmla="*/ 70 h 93"/>
                <a:gd name="T64" fmla="*/ 50 w 182"/>
                <a:gd name="T65" fmla="*/ 69 h 93"/>
                <a:gd name="T66" fmla="*/ 46 w 182"/>
                <a:gd name="T67" fmla="*/ 76 h 93"/>
                <a:gd name="T68" fmla="*/ 44 w 182"/>
                <a:gd name="T69" fmla="*/ 79 h 93"/>
                <a:gd name="T70" fmla="*/ 42 w 182"/>
                <a:gd name="T71" fmla="*/ 79 h 93"/>
                <a:gd name="T72" fmla="*/ 25 w 182"/>
                <a:gd name="T73" fmla="*/ 76 h 93"/>
                <a:gd name="T74" fmla="*/ 17 w 182"/>
                <a:gd name="T75" fmla="*/ 71 h 93"/>
                <a:gd name="T76" fmla="*/ 3 w 182"/>
                <a:gd name="T7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93">
                  <a:moveTo>
                    <a:pt x="3" y="60"/>
                  </a:moveTo>
                  <a:cubicBezTo>
                    <a:pt x="0" y="56"/>
                    <a:pt x="0" y="53"/>
                    <a:pt x="2" y="49"/>
                  </a:cubicBezTo>
                  <a:cubicBezTo>
                    <a:pt x="8" y="38"/>
                    <a:pt x="14" y="28"/>
                    <a:pt x="21" y="19"/>
                  </a:cubicBezTo>
                  <a:cubicBezTo>
                    <a:pt x="24" y="14"/>
                    <a:pt x="28" y="10"/>
                    <a:pt x="35" y="13"/>
                  </a:cubicBezTo>
                  <a:cubicBezTo>
                    <a:pt x="36" y="14"/>
                    <a:pt x="37" y="13"/>
                    <a:pt x="38" y="12"/>
                  </a:cubicBezTo>
                  <a:cubicBezTo>
                    <a:pt x="44" y="1"/>
                    <a:pt x="56" y="3"/>
                    <a:pt x="66" y="0"/>
                  </a:cubicBezTo>
                  <a:cubicBezTo>
                    <a:pt x="68" y="2"/>
                    <a:pt x="70" y="4"/>
                    <a:pt x="69" y="8"/>
                  </a:cubicBezTo>
                  <a:cubicBezTo>
                    <a:pt x="67" y="9"/>
                    <a:pt x="64" y="6"/>
                    <a:pt x="63" y="10"/>
                  </a:cubicBezTo>
                  <a:cubicBezTo>
                    <a:pt x="66" y="11"/>
                    <a:pt x="67" y="8"/>
                    <a:pt x="69" y="8"/>
                  </a:cubicBezTo>
                  <a:cubicBezTo>
                    <a:pt x="70" y="8"/>
                    <a:pt x="71" y="8"/>
                    <a:pt x="72" y="9"/>
                  </a:cubicBezTo>
                  <a:cubicBezTo>
                    <a:pt x="79" y="19"/>
                    <a:pt x="89" y="25"/>
                    <a:pt x="100" y="27"/>
                  </a:cubicBezTo>
                  <a:cubicBezTo>
                    <a:pt x="103" y="32"/>
                    <a:pt x="106" y="33"/>
                    <a:pt x="108" y="27"/>
                  </a:cubicBezTo>
                  <a:cubicBezTo>
                    <a:pt x="110" y="25"/>
                    <a:pt x="112" y="24"/>
                    <a:pt x="114" y="24"/>
                  </a:cubicBezTo>
                  <a:cubicBezTo>
                    <a:pt x="121" y="22"/>
                    <a:pt x="126" y="18"/>
                    <a:pt x="129" y="12"/>
                  </a:cubicBezTo>
                  <a:cubicBezTo>
                    <a:pt x="131" y="7"/>
                    <a:pt x="134" y="6"/>
                    <a:pt x="139" y="6"/>
                  </a:cubicBezTo>
                  <a:cubicBezTo>
                    <a:pt x="141" y="6"/>
                    <a:pt x="142" y="7"/>
                    <a:pt x="144" y="8"/>
                  </a:cubicBezTo>
                  <a:cubicBezTo>
                    <a:pt x="146" y="11"/>
                    <a:pt x="150" y="12"/>
                    <a:pt x="153" y="11"/>
                  </a:cubicBezTo>
                  <a:cubicBezTo>
                    <a:pt x="161" y="10"/>
                    <a:pt x="165" y="16"/>
                    <a:pt x="171" y="21"/>
                  </a:cubicBezTo>
                  <a:cubicBezTo>
                    <a:pt x="174" y="27"/>
                    <a:pt x="180" y="31"/>
                    <a:pt x="182" y="38"/>
                  </a:cubicBezTo>
                  <a:cubicBezTo>
                    <a:pt x="182" y="40"/>
                    <a:pt x="181" y="43"/>
                    <a:pt x="179" y="44"/>
                  </a:cubicBezTo>
                  <a:cubicBezTo>
                    <a:pt x="176" y="46"/>
                    <a:pt x="180" y="47"/>
                    <a:pt x="179" y="48"/>
                  </a:cubicBezTo>
                  <a:cubicBezTo>
                    <a:pt x="177" y="50"/>
                    <a:pt x="173" y="51"/>
                    <a:pt x="173" y="55"/>
                  </a:cubicBezTo>
                  <a:cubicBezTo>
                    <a:pt x="169" y="59"/>
                    <a:pt x="166" y="64"/>
                    <a:pt x="165" y="70"/>
                  </a:cubicBezTo>
                  <a:cubicBezTo>
                    <a:pt x="163" y="72"/>
                    <a:pt x="160" y="70"/>
                    <a:pt x="160" y="73"/>
                  </a:cubicBezTo>
                  <a:cubicBezTo>
                    <a:pt x="159" y="75"/>
                    <a:pt x="162" y="75"/>
                    <a:pt x="164" y="77"/>
                  </a:cubicBezTo>
                  <a:cubicBezTo>
                    <a:pt x="167" y="81"/>
                    <a:pt x="164" y="83"/>
                    <a:pt x="161" y="85"/>
                  </a:cubicBezTo>
                  <a:cubicBezTo>
                    <a:pt x="157" y="88"/>
                    <a:pt x="153" y="88"/>
                    <a:pt x="149" y="91"/>
                  </a:cubicBezTo>
                  <a:cubicBezTo>
                    <a:pt x="148" y="91"/>
                    <a:pt x="147" y="92"/>
                    <a:pt x="146" y="91"/>
                  </a:cubicBezTo>
                  <a:cubicBezTo>
                    <a:pt x="139" y="92"/>
                    <a:pt x="131" y="92"/>
                    <a:pt x="124" y="93"/>
                  </a:cubicBezTo>
                  <a:cubicBezTo>
                    <a:pt x="122" y="93"/>
                    <a:pt x="120" y="92"/>
                    <a:pt x="118" y="92"/>
                  </a:cubicBezTo>
                  <a:cubicBezTo>
                    <a:pt x="105" y="90"/>
                    <a:pt x="93" y="88"/>
                    <a:pt x="81" y="84"/>
                  </a:cubicBezTo>
                  <a:cubicBezTo>
                    <a:pt x="72" y="80"/>
                    <a:pt x="63" y="77"/>
                    <a:pt x="55" y="70"/>
                  </a:cubicBezTo>
                  <a:cubicBezTo>
                    <a:pt x="54" y="69"/>
                    <a:pt x="53" y="67"/>
                    <a:pt x="50" y="69"/>
                  </a:cubicBezTo>
                  <a:cubicBezTo>
                    <a:pt x="47" y="70"/>
                    <a:pt x="46" y="72"/>
                    <a:pt x="46" y="76"/>
                  </a:cubicBezTo>
                  <a:cubicBezTo>
                    <a:pt x="46" y="77"/>
                    <a:pt x="45" y="78"/>
                    <a:pt x="44" y="79"/>
                  </a:cubicBezTo>
                  <a:cubicBezTo>
                    <a:pt x="43" y="79"/>
                    <a:pt x="42" y="79"/>
                    <a:pt x="42" y="79"/>
                  </a:cubicBezTo>
                  <a:cubicBezTo>
                    <a:pt x="36" y="81"/>
                    <a:pt x="30" y="79"/>
                    <a:pt x="25" y="76"/>
                  </a:cubicBezTo>
                  <a:cubicBezTo>
                    <a:pt x="23" y="74"/>
                    <a:pt x="22" y="70"/>
                    <a:pt x="17" y="71"/>
                  </a:cubicBezTo>
                  <a:cubicBezTo>
                    <a:pt x="11" y="69"/>
                    <a:pt x="6" y="66"/>
                    <a:pt x="3" y="60"/>
                  </a:cubicBezTo>
                  <a:close/>
                </a:path>
              </a:pathLst>
            </a:custGeom>
            <a:solidFill>
              <a:srgbClr val="6D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7"/>
            <p:cNvSpPr>
              <a:spLocks/>
            </p:cNvSpPr>
            <p:nvPr userDrawn="1"/>
          </p:nvSpPr>
          <p:spPr bwMode="auto">
            <a:xfrm>
              <a:off x="7235825" y="3843338"/>
              <a:ext cx="304800" cy="357188"/>
            </a:xfrm>
            <a:custGeom>
              <a:avLst/>
              <a:gdLst>
                <a:gd name="T0" fmla="*/ 8 w 116"/>
                <a:gd name="T1" fmla="*/ 75 h 136"/>
                <a:gd name="T2" fmla="*/ 12 w 116"/>
                <a:gd name="T3" fmla="*/ 58 h 136"/>
                <a:gd name="T4" fmla="*/ 20 w 116"/>
                <a:gd name="T5" fmla="*/ 45 h 136"/>
                <a:gd name="T6" fmla="*/ 41 w 116"/>
                <a:gd name="T7" fmla="*/ 18 h 136"/>
                <a:gd name="T8" fmla="*/ 71 w 116"/>
                <a:gd name="T9" fmla="*/ 2 h 136"/>
                <a:gd name="T10" fmla="*/ 81 w 116"/>
                <a:gd name="T11" fmla="*/ 3 h 136"/>
                <a:gd name="T12" fmla="*/ 106 w 116"/>
                <a:gd name="T13" fmla="*/ 14 h 136"/>
                <a:gd name="T14" fmla="*/ 115 w 116"/>
                <a:gd name="T15" fmla="*/ 28 h 136"/>
                <a:gd name="T16" fmla="*/ 103 w 116"/>
                <a:gd name="T17" fmla="*/ 36 h 136"/>
                <a:gd name="T18" fmla="*/ 92 w 116"/>
                <a:gd name="T19" fmla="*/ 56 h 136"/>
                <a:gd name="T20" fmla="*/ 91 w 116"/>
                <a:gd name="T21" fmla="*/ 58 h 136"/>
                <a:gd name="T22" fmla="*/ 92 w 116"/>
                <a:gd name="T23" fmla="*/ 60 h 136"/>
                <a:gd name="T24" fmla="*/ 93 w 116"/>
                <a:gd name="T25" fmla="*/ 61 h 136"/>
                <a:gd name="T26" fmla="*/ 90 w 116"/>
                <a:gd name="T27" fmla="*/ 73 h 136"/>
                <a:gd name="T28" fmla="*/ 82 w 116"/>
                <a:gd name="T29" fmla="*/ 81 h 136"/>
                <a:gd name="T30" fmla="*/ 78 w 116"/>
                <a:gd name="T31" fmla="*/ 97 h 136"/>
                <a:gd name="T32" fmla="*/ 70 w 116"/>
                <a:gd name="T33" fmla="*/ 121 h 136"/>
                <a:gd name="T34" fmla="*/ 67 w 116"/>
                <a:gd name="T35" fmla="*/ 129 h 136"/>
                <a:gd name="T36" fmla="*/ 58 w 116"/>
                <a:gd name="T37" fmla="*/ 135 h 136"/>
                <a:gd name="T38" fmla="*/ 22 w 116"/>
                <a:gd name="T39" fmla="*/ 121 h 136"/>
                <a:gd name="T40" fmla="*/ 5 w 116"/>
                <a:gd name="T41" fmla="*/ 104 h 136"/>
                <a:gd name="T42" fmla="*/ 4 w 116"/>
                <a:gd name="T43" fmla="*/ 85 h 136"/>
                <a:gd name="T44" fmla="*/ 8 w 116"/>
                <a:gd name="T45" fmla="*/ 7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36">
                  <a:moveTo>
                    <a:pt x="8" y="75"/>
                  </a:moveTo>
                  <a:cubicBezTo>
                    <a:pt x="12" y="70"/>
                    <a:pt x="12" y="64"/>
                    <a:pt x="12" y="58"/>
                  </a:cubicBezTo>
                  <a:cubicBezTo>
                    <a:pt x="13" y="52"/>
                    <a:pt x="15" y="48"/>
                    <a:pt x="20" y="45"/>
                  </a:cubicBezTo>
                  <a:cubicBezTo>
                    <a:pt x="30" y="38"/>
                    <a:pt x="38" y="30"/>
                    <a:pt x="41" y="18"/>
                  </a:cubicBezTo>
                  <a:cubicBezTo>
                    <a:pt x="43" y="9"/>
                    <a:pt x="62" y="0"/>
                    <a:pt x="71" y="2"/>
                  </a:cubicBezTo>
                  <a:cubicBezTo>
                    <a:pt x="75" y="2"/>
                    <a:pt x="78" y="3"/>
                    <a:pt x="81" y="3"/>
                  </a:cubicBezTo>
                  <a:cubicBezTo>
                    <a:pt x="90" y="5"/>
                    <a:pt x="98" y="10"/>
                    <a:pt x="106" y="14"/>
                  </a:cubicBezTo>
                  <a:cubicBezTo>
                    <a:pt x="114" y="17"/>
                    <a:pt x="116" y="22"/>
                    <a:pt x="115" y="28"/>
                  </a:cubicBezTo>
                  <a:cubicBezTo>
                    <a:pt x="112" y="32"/>
                    <a:pt x="107" y="33"/>
                    <a:pt x="103" y="36"/>
                  </a:cubicBezTo>
                  <a:cubicBezTo>
                    <a:pt x="92" y="41"/>
                    <a:pt x="91" y="44"/>
                    <a:pt x="92" y="56"/>
                  </a:cubicBezTo>
                  <a:cubicBezTo>
                    <a:pt x="92" y="57"/>
                    <a:pt x="92" y="57"/>
                    <a:pt x="91" y="58"/>
                  </a:cubicBezTo>
                  <a:cubicBezTo>
                    <a:pt x="89" y="59"/>
                    <a:pt x="89" y="60"/>
                    <a:pt x="92" y="60"/>
                  </a:cubicBezTo>
                  <a:cubicBezTo>
                    <a:pt x="92" y="60"/>
                    <a:pt x="93" y="61"/>
                    <a:pt x="93" y="61"/>
                  </a:cubicBezTo>
                  <a:cubicBezTo>
                    <a:pt x="95" y="66"/>
                    <a:pt x="93" y="70"/>
                    <a:pt x="90" y="73"/>
                  </a:cubicBezTo>
                  <a:cubicBezTo>
                    <a:pt x="88" y="76"/>
                    <a:pt x="85" y="79"/>
                    <a:pt x="82" y="81"/>
                  </a:cubicBezTo>
                  <a:cubicBezTo>
                    <a:pt x="78" y="86"/>
                    <a:pt x="76" y="90"/>
                    <a:pt x="78" y="97"/>
                  </a:cubicBezTo>
                  <a:cubicBezTo>
                    <a:pt x="80" y="106"/>
                    <a:pt x="76" y="114"/>
                    <a:pt x="70" y="121"/>
                  </a:cubicBezTo>
                  <a:cubicBezTo>
                    <a:pt x="69" y="124"/>
                    <a:pt x="67" y="126"/>
                    <a:pt x="67" y="129"/>
                  </a:cubicBezTo>
                  <a:cubicBezTo>
                    <a:pt x="66" y="135"/>
                    <a:pt x="63" y="136"/>
                    <a:pt x="58" y="135"/>
                  </a:cubicBezTo>
                  <a:cubicBezTo>
                    <a:pt x="45" y="132"/>
                    <a:pt x="33" y="128"/>
                    <a:pt x="22" y="121"/>
                  </a:cubicBezTo>
                  <a:cubicBezTo>
                    <a:pt x="15" y="116"/>
                    <a:pt x="9" y="111"/>
                    <a:pt x="5" y="104"/>
                  </a:cubicBezTo>
                  <a:cubicBezTo>
                    <a:pt x="0" y="98"/>
                    <a:pt x="0" y="92"/>
                    <a:pt x="4" y="85"/>
                  </a:cubicBezTo>
                  <a:cubicBezTo>
                    <a:pt x="6" y="82"/>
                    <a:pt x="8" y="79"/>
                    <a:pt x="8" y="75"/>
                  </a:cubicBezTo>
                  <a:close/>
                </a:path>
              </a:pathLst>
            </a:custGeom>
            <a:solidFill>
              <a:srgbClr val="F4E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8"/>
            <p:cNvSpPr>
              <a:spLocks/>
            </p:cNvSpPr>
            <p:nvPr userDrawn="1"/>
          </p:nvSpPr>
          <p:spPr bwMode="auto">
            <a:xfrm>
              <a:off x="8645525" y="3830638"/>
              <a:ext cx="339725" cy="431800"/>
            </a:xfrm>
            <a:custGeom>
              <a:avLst/>
              <a:gdLst>
                <a:gd name="T0" fmla="*/ 0 w 129"/>
                <a:gd name="T1" fmla="*/ 67 h 164"/>
                <a:gd name="T2" fmla="*/ 14 w 129"/>
                <a:gd name="T3" fmla="*/ 33 h 164"/>
                <a:gd name="T4" fmla="*/ 101 w 129"/>
                <a:gd name="T5" fmla="*/ 29 h 164"/>
                <a:gd name="T6" fmla="*/ 106 w 129"/>
                <a:gd name="T7" fmla="*/ 34 h 164"/>
                <a:gd name="T8" fmla="*/ 127 w 129"/>
                <a:gd name="T9" fmla="*/ 63 h 164"/>
                <a:gd name="T10" fmla="*/ 121 w 129"/>
                <a:gd name="T11" fmla="*/ 107 h 164"/>
                <a:gd name="T12" fmla="*/ 118 w 129"/>
                <a:gd name="T13" fmla="*/ 117 h 164"/>
                <a:gd name="T14" fmla="*/ 117 w 129"/>
                <a:gd name="T15" fmla="*/ 129 h 164"/>
                <a:gd name="T16" fmla="*/ 110 w 129"/>
                <a:gd name="T17" fmla="*/ 154 h 164"/>
                <a:gd name="T18" fmla="*/ 88 w 129"/>
                <a:gd name="T19" fmla="*/ 163 h 164"/>
                <a:gd name="T20" fmla="*/ 74 w 129"/>
                <a:gd name="T21" fmla="*/ 150 h 164"/>
                <a:gd name="T22" fmla="*/ 71 w 129"/>
                <a:gd name="T23" fmla="*/ 142 h 164"/>
                <a:gd name="T24" fmla="*/ 71 w 129"/>
                <a:gd name="T25" fmla="*/ 124 h 164"/>
                <a:gd name="T26" fmla="*/ 77 w 129"/>
                <a:gd name="T27" fmla="*/ 109 h 164"/>
                <a:gd name="T28" fmla="*/ 77 w 129"/>
                <a:gd name="T29" fmla="*/ 57 h 164"/>
                <a:gd name="T30" fmla="*/ 68 w 129"/>
                <a:gd name="T31" fmla="*/ 50 h 164"/>
                <a:gd name="T32" fmla="*/ 41 w 129"/>
                <a:gd name="T33" fmla="*/ 47 h 164"/>
                <a:gd name="T34" fmla="*/ 21 w 129"/>
                <a:gd name="T35" fmla="*/ 59 h 164"/>
                <a:gd name="T36" fmla="*/ 15 w 129"/>
                <a:gd name="T37" fmla="*/ 78 h 164"/>
                <a:gd name="T38" fmla="*/ 13 w 129"/>
                <a:gd name="T39" fmla="*/ 85 h 164"/>
                <a:gd name="T40" fmla="*/ 6 w 129"/>
                <a:gd name="T41" fmla="*/ 81 h 164"/>
                <a:gd name="T42" fmla="*/ 0 w 129"/>
                <a:gd name="T43" fmla="*/ 6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64">
                  <a:moveTo>
                    <a:pt x="0" y="67"/>
                  </a:moveTo>
                  <a:cubicBezTo>
                    <a:pt x="3" y="55"/>
                    <a:pt x="7" y="44"/>
                    <a:pt x="14" y="33"/>
                  </a:cubicBezTo>
                  <a:cubicBezTo>
                    <a:pt x="32" y="2"/>
                    <a:pt x="79" y="0"/>
                    <a:pt x="101" y="29"/>
                  </a:cubicBezTo>
                  <a:cubicBezTo>
                    <a:pt x="102" y="31"/>
                    <a:pt x="104" y="33"/>
                    <a:pt x="106" y="34"/>
                  </a:cubicBezTo>
                  <a:cubicBezTo>
                    <a:pt x="122" y="37"/>
                    <a:pt x="126" y="50"/>
                    <a:pt x="127" y="63"/>
                  </a:cubicBezTo>
                  <a:cubicBezTo>
                    <a:pt x="129" y="78"/>
                    <a:pt x="125" y="93"/>
                    <a:pt x="121" y="107"/>
                  </a:cubicBezTo>
                  <a:cubicBezTo>
                    <a:pt x="122" y="111"/>
                    <a:pt x="119" y="113"/>
                    <a:pt x="118" y="117"/>
                  </a:cubicBezTo>
                  <a:cubicBezTo>
                    <a:pt x="117" y="121"/>
                    <a:pt x="116" y="125"/>
                    <a:pt x="117" y="129"/>
                  </a:cubicBezTo>
                  <a:cubicBezTo>
                    <a:pt x="122" y="141"/>
                    <a:pt x="120" y="145"/>
                    <a:pt x="110" y="154"/>
                  </a:cubicBezTo>
                  <a:cubicBezTo>
                    <a:pt x="103" y="159"/>
                    <a:pt x="97" y="164"/>
                    <a:pt x="88" y="163"/>
                  </a:cubicBezTo>
                  <a:cubicBezTo>
                    <a:pt x="76" y="163"/>
                    <a:pt x="75" y="161"/>
                    <a:pt x="74" y="150"/>
                  </a:cubicBezTo>
                  <a:cubicBezTo>
                    <a:pt x="73" y="148"/>
                    <a:pt x="72" y="145"/>
                    <a:pt x="71" y="142"/>
                  </a:cubicBezTo>
                  <a:cubicBezTo>
                    <a:pt x="68" y="136"/>
                    <a:pt x="68" y="130"/>
                    <a:pt x="71" y="124"/>
                  </a:cubicBezTo>
                  <a:cubicBezTo>
                    <a:pt x="73" y="119"/>
                    <a:pt x="75" y="114"/>
                    <a:pt x="77" y="109"/>
                  </a:cubicBezTo>
                  <a:cubicBezTo>
                    <a:pt x="86" y="92"/>
                    <a:pt x="84" y="75"/>
                    <a:pt x="77" y="57"/>
                  </a:cubicBezTo>
                  <a:cubicBezTo>
                    <a:pt x="77" y="51"/>
                    <a:pt x="75" y="48"/>
                    <a:pt x="68" y="50"/>
                  </a:cubicBezTo>
                  <a:cubicBezTo>
                    <a:pt x="59" y="52"/>
                    <a:pt x="50" y="48"/>
                    <a:pt x="41" y="47"/>
                  </a:cubicBezTo>
                  <a:cubicBezTo>
                    <a:pt x="30" y="45"/>
                    <a:pt x="25" y="48"/>
                    <a:pt x="21" y="59"/>
                  </a:cubicBezTo>
                  <a:cubicBezTo>
                    <a:pt x="18" y="65"/>
                    <a:pt x="17" y="71"/>
                    <a:pt x="15" y="78"/>
                  </a:cubicBezTo>
                  <a:cubicBezTo>
                    <a:pt x="15" y="80"/>
                    <a:pt x="15" y="83"/>
                    <a:pt x="13" y="85"/>
                  </a:cubicBezTo>
                  <a:cubicBezTo>
                    <a:pt x="11" y="82"/>
                    <a:pt x="7" y="83"/>
                    <a:pt x="6" y="81"/>
                  </a:cubicBezTo>
                  <a:cubicBezTo>
                    <a:pt x="3" y="76"/>
                    <a:pt x="1" y="72"/>
                    <a:pt x="0" y="67"/>
                  </a:cubicBezTo>
                  <a:close/>
                </a:path>
              </a:pathLst>
            </a:custGeom>
            <a:solidFill>
              <a:srgbClr val="6D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9"/>
            <p:cNvSpPr>
              <a:spLocks/>
            </p:cNvSpPr>
            <p:nvPr userDrawn="1"/>
          </p:nvSpPr>
          <p:spPr bwMode="auto">
            <a:xfrm>
              <a:off x="7388225" y="3911600"/>
              <a:ext cx="236538" cy="387350"/>
            </a:xfrm>
            <a:custGeom>
              <a:avLst/>
              <a:gdLst>
                <a:gd name="T0" fmla="*/ 11 w 90"/>
                <a:gd name="T1" fmla="*/ 94 h 147"/>
                <a:gd name="T2" fmla="*/ 17 w 90"/>
                <a:gd name="T3" fmla="*/ 66 h 147"/>
                <a:gd name="T4" fmla="*/ 25 w 90"/>
                <a:gd name="T5" fmla="*/ 52 h 147"/>
                <a:gd name="T6" fmla="*/ 34 w 90"/>
                <a:gd name="T7" fmla="*/ 34 h 147"/>
                <a:gd name="T8" fmla="*/ 48 w 90"/>
                <a:gd name="T9" fmla="*/ 32 h 147"/>
                <a:gd name="T10" fmla="*/ 33 w 90"/>
                <a:gd name="T11" fmla="*/ 30 h 147"/>
                <a:gd name="T12" fmla="*/ 40 w 90"/>
                <a:gd name="T13" fmla="*/ 10 h 147"/>
                <a:gd name="T14" fmla="*/ 56 w 90"/>
                <a:gd name="T15" fmla="*/ 1 h 147"/>
                <a:gd name="T16" fmla="*/ 60 w 90"/>
                <a:gd name="T17" fmla="*/ 0 h 147"/>
                <a:gd name="T18" fmla="*/ 82 w 90"/>
                <a:gd name="T19" fmla="*/ 26 h 147"/>
                <a:gd name="T20" fmla="*/ 81 w 90"/>
                <a:gd name="T21" fmla="*/ 30 h 147"/>
                <a:gd name="T22" fmla="*/ 71 w 90"/>
                <a:gd name="T23" fmla="*/ 34 h 147"/>
                <a:gd name="T24" fmla="*/ 85 w 90"/>
                <a:gd name="T25" fmla="*/ 37 h 147"/>
                <a:gd name="T26" fmla="*/ 88 w 90"/>
                <a:gd name="T27" fmla="*/ 43 h 147"/>
                <a:gd name="T28" fmla="*/ 80 w 90"/>
                <a:gd name="T29" fmla="*/ 95 h 147"/>
                <a:gd name="T30" fmla="*/ 65 w 90"/>
                <a:gd name="T31" fmla="*/ 108 h 147"/>
                <a:gd name="T32" fmla="*/ 52 w 90"/>
                <a:gd name="T33" fmla="*/ 110 h 147"/>
                <a:gd name="T34" fmla="*/ 47 w 90"/>
                <a:gd name="T35" fmla="*/ 112 h 147"/>
                <a:gd name="T36" fmla="*/ 50 w 90"/>
                <a:gd name="T37" fmla="*/ 117 h 147"/>
                <a:gd name="T38" fmla="*/ 60 w 90"/>
                <a:gd name="T39" fmla="*/ 119 h 147"/>
                <a:gd name="T40" fmla="*/ 73 w 90"/>
                <a:gd name="T41" fmla="*/ 125 h 147"/>
                <a:gd name="T42" fmla="*/ 64 w 90"/>
                <a:gd name="T43" fmla="*/ 131 h 147"/>
                <a:gd name="T44" fmla="*/ 42 w 90"/>
                <a:gd name="T45" fmla="*/ 146 h 147"/>
                <a:gd name="T46" fmla="*/ 35 w 90"/>
                <a:gd name="T47" fmla="*/ 146 h 147"/>
                <a:gd name="T48" fmla="*/ 6 w 90"/>
                <a:gd name="T49" fmla="*/ 130 h 147"/>
                <a:gd name="T50" fmla="*/ 2 w 90"/>
                <a:gd name="T51" fmla="*/ 126 h 147"/>
                <a:gd name="T52" fmla="*/ 2 w 90"/>
                <a:gd name="T53" fmla="*/ 126 h 147"/>
                <a:gd name="T54" fmla="*/ 0 w 90"/>
                <a:gd name="T55" fmla="*/ 118 h 147"/>
                <a:gd name="T56" fmla="*/ 5 w 90"/>
                <a:gd name="T57" fmla="*/ 116 h 147"/>
                <a:gd name="T58" fmla="*/ 10 w 90"/>
                <a:gd name="T59" fmla="*/ 109 h 147"/>
                <a:gd name="T60" fmla="*/ 11 w 90"/>
                <a:gd name="T61" fmla="*/ 9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47">
                  <a:moveTo>
                    <a:pt x="11" y="94"/>
                  </a:moveTo>
                  <a:cubicBezTo>
                    <a:pt x="17" y="85"/>
                    <a:pt x="20" y="76"/>
                    <a:pt x="17" y="66"/>
                  </a:cubicBezTo>
                  <a:cubicBezTo>
                    <a:pt x="16" y="60"/>
                    <a:pt x="21" y="56"/>
                    <a:pt x="25" y="52"/>
                  </a:cubicBezTo>
                  <a:cubicBezTo>
                    <a:pt x="30" y="47"/>
                    <a:pt x="36" y="43"/>
                    <a:pt x="34" y="34"/>
                  </a:cubicBezTo>
                  <a:cubicBezTo>
                    <a:pt x="38" y="29"/>
                    <a:pt x="44" y="33"/>
                    <a:pt x="48" y="32"/>
                  </a:cubicBezTo>
                  <a:cubicBezTo>
                    <a:pt x="44" y="29"/>
                    <a:pt x="38" y="32"/>
                    <a:pt x="33" y="30"/>
                  </a:cubicBezTo>
                  <a:cubicBezTo>
                    <a:pt x="29" y="21"/>
                    <a:pt x="31" y="15"/>
                    <a:pt x="40" y="10"/>
                  </a:cubicBezTo>
                  <a:cubicBezTo>
                    <a:pt x="46" y="7"/>
                    <a:pt x="51" y="5"/>
                    <a:pt x="56" y="1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68" y="2"/>
                    <a:pt x="82" y="18"/>
                    <a:pt x="82" y="26"/>
                  </a:cubicBezTo>
                  <a:cubicBezTo>
                    <a:pt x="82" y="28"/>
                    <a:pt x="82" y="29"/>
                    <a:pt x="81" y="30"/>
                  </a:cubicBezTo>
                  <a:cubicBezTo>
                    <a:pt x="79" y="33"/>
                    <a:pt x="74" y="31"/>
                    <a:pt x="71" y="34"/>
                  </a:cubicBezTo>
                  <a:cubicBezTo>
                    <a:pt x="77" y="31"/>
                    <a:pt x="81" y="34"/>
                    <a:pt x="85" y="37"/>
                  </a:cubicBezTo>
                  <a:cubicBezTo>
                    <a:pt x="87" y="39"/>
                    <a:pt x="88" y="41"/>
                    <a:pt x="88" y="43"/>
                  </a:cubicBezTo>
                  <a:cubicBezTo>
                    <a:pt x="89" y="61"/>
                    <a:pt x="90" y="79"/>
                    <a:pt x="80" y="95"/>
                  </a:cubicBezTo>
                  <a:cubicBezTo>
                    <a:pt x="76" y="101"/>
                    <a:pt x="71" y="105"/>
                    <a:pt x="65" y="108"/>
                  </a:cubicBezTo>
                  <a:cubicBezTo>
                    <a:pt x="60" y="109"/>
                    <a:pt x="56" y="110"/>
                    <a:pt x="52" y="110"/>
                  </a:cubicBezTo>
                  <a:cubicBezTo>
                    <a:pt x="50" y="109"/>
                    <a:pt x="48" y="110"/>
                    <a:pt x="47" y="112"/>
                  </a:cubicBezTo>
                  <a:cubicBezTo>
                    <a:pt x="47" y="115"/>
                    <a:pt x="48" y="116"/>
                    <a:pt x="50" y="117"/>
                  </a:cubicBezTo>
                  <a:cubicBezTo>
                    <a:pt x="54" y="118"/>
                    <a:pt x="57" y="119"/>
                    <a:pt x="60" y="119"/>
                  </a:cubicBezTo>
                  <a:cubicBezTo>
                    <a:pt x="64" y="122"/>
                    <a:pt x="70" y="121"/>
                    <a:pt x="73" y="125"/>
                  </a:cubicBezTo>
                  <a:cubicBezTo>
                    <a:pt x="69" y="125"/>
                    <a:pt x="66" y="127"/>
                    <a:pt x="64" y="131"/>
                  </a:cubicBezTo>
                  <a:cubicBezTo>
                    <a:pt x="60" y="141"/>
                    <a:pt x="50" y="143"/>
                    <a:pt x="42" y="146"/>
                  </a:cubicBezTo>
                  <a:cubicBezTo>
                    <a:pt x="40" y="147"/>
                    <a:pt x="37" y="147"/>
                    <a:pt x="35" y="146"/>
                  </a:cubicBezTo>
                  <a:cubicBezTo>
                    <a:pt x="22" y="146"/>
                    <a:pt x="14" y="139"/>
                    <a:pt x="6" y="130"/>
                  </a:cubicBezTo>
                  <a:cubicBezTo>
                    <a:pt x="5" y="128"/>
                    <a:pt x="4" y="127"/>
                    <a:pt x="2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1" y="123"/>
                    <a:pt x="0" y="121"/>
                    <a:pt x="0" y="118"/>
                  </a:cubicBezTo>
                  <a:cubicBezTo>
                    <a:pt x="1" y="117"/>
                    <a:pt x="3" y="116"/>
                    <a:pt x="5" y="116"/>
                  </a:cubicBezTo>
                  <a:cubicBezTo>
                    <a:pt x="9" y="115"/>
                    <a:pt x="10" y="112"/>
                    <a:pt x="10" y="109"/>
                  </a:cubicBezTo>
                  <a:cubicBezTo>
                    <a:pt x="11" y="104"/>
                    <a:pt x="10" y="99"/>
                    <a:pt x="11" y="94"/>
                  </a:cubicBezTo>
                  <a:close/>
                </a:path>
              </a:pathLst>
            </a:custGeom>
            <a:solidFill>
              <a:srgbClr val="F29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20"/>
            <p:cNvSpPr>
              <a:spLocks/>
            </p:cNvSpPr>
            <p:nvPr userDrawn="1"/>
          </p:nvSpPr>
          <p:spPr bwMode="auto">
            <a:xfrm>
              <a:off x="7015163" y="4214813"/>
              <a:ext cx="309563" cy="407988"/>
            </a:xfrm>
            <a:custGeom>
              <a:avLst/>
              <a:gdLst>
                <a:gd name="T0" fmla="*/ 79 w 118"/>
                <a:gd name="T1" fmla="*/ 63 h 155"/>
                <a:gd name="T2" fmla="*/ 94 w 118"/>
                <a:gd name="T3" fmla="*/ 73 h 155"/>
                <a:gd name="T4" fmla="*/ 101 w 118"/>
                <a:gd name="T5" fmla="*/ 77 h 155"/>
                <a:gd name="T6" fmla="*/ 118 w 118"/>
                <a:gd name="T7" fmla="*/ 82 h 155"/>
                <a:gd name="T8" fmla="*/ 75 w 118"/>
                <a:gd name="T9" fmla="*/ 143 h 155"/>
                <a:gd name="T10" fmla="*/ 41 w 118"/>
                <a:gd name="T11" fmla="*/ 139 h 155"/>
                <a:gd name="T12" fmla="*/ 21 w 118"/>
                <a:gd name="T13" fmla="*/ 89 h 155"/>
                <a:gd name="T14" fmla="*/ 2 w 118"/>
                <a:gd name="T15" fmla="*/ 20 h 155"/>
                <a:gd name="T16" fmla="*/ 1 w 118"/>
                <a:gd name="T17" fmla="*/ 13 h 155"/>
                <a:gd name="T18" fmla="*/ 5 w 118"/>
                <a:gd name="T19" fmla="*/ 16 h 155"/>
                <a:gd name="T20" fmla="*/ 4 w 118"/>
                <a:gd name="T21" fmla="*/ 3 h 155"/>
                <a:gd name="T22" fmla="*/ 12 w 118"/>
                <a:gd name="T23" fmla="*/ 11 h 155"/>
                <a:gd name="T24" fmla="*/ 11 w 118"/>
                <a:gd name="T25" fmla="*/ 0 h 155"/>
                <a:gd name="T26" fmla="*/ 14 w 118"/>
                <a:gd name="T27" fmla="*/ 4 h 155"/>
                <a:gd name="T28" fmla="*/ 20 w 118"/>
                <a:gd name="T29" fmla="*/ 5 h 155"/>
                <a:gd name="T30" fmla="*/ 23 w 118"/>
                <a:gd name="T31" fmla="*/ 10 h 155"/>
                <a:gd name="T32" fmla="*/ 33 w 118"/>
                <a:gd name="T33" fmla="*/ 13 h 155"/>
                <a:gd name="T34" fmla="*/ 34 w 118"/>
                <a:gd name="T35" fmla="*/ 17 h 155"/>
                <a:gd name="T36" fmla="*/ 35 w 118"/>
                <a:gd name="T37" fmla="*/ 34 h 155"/>
                <a:gd name="T38" fmla="*/ 59 w 118"/>
                <a:gd name="T39" fmla="*/ 88 h 155"/>
                <a:gd name="T40" fmla="*/ 62 w 118"/>
                <a:gd name="T41" fmla="*/ 92 h 155"/>
                <a:gd name="T42" fmla="*/ 79 w 118"/>
                <a:gd name="T43" fmla="*/ 6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8" h="155">
                  <a:moveTo>
                    <a:pt x="79" y="63"/>
                  </a:moveTo>
                  <a:cubicBezTo>
                    <a:pt x="84" y="66"/>
                    <a:pt x="88" y="71"/>
                    <a:pt x="94" y="73"/>
                  </a:cubicBezTo>
                  <a:cubicBezTo>
                    <a:pt x="97" y="73"/>
                    <a:pt x="99" y="75"/>
                    <a:pt x="101" y="77"/>
                  </a:cubicBezTo>
                  <a:cubicBezTo>
                    <a:pt x="106" y="80"/>
                    <a:pt x="112" y="80"/>
                    <a:pt x="118" y="82"/>
                  </a:cubicBezTo>
                  <a:cubicBezTo>
                    <a:pt x="107" y="105"/>
                    <a:pt x="94" y="127"/>
                    <a:pt x="75" y="143"/>
                  </a:cubicBezTo>
                  <a:cubicBezTo>
                    <a:pt x="63" y="153"/>
                    <a:pt x="50" y="155"/>
                    <a:pt x="41" y="139"/>
                  </a:cubicBezTo>
                  <a:cubicBezTo>
                    <a:pt x="32" y="123"/>
                    <a:pt x="26" y="106"/>
                    <a:pt x="21" y="89"/>
                  </a:cubicBezTo>
                  <a:cubicBezTo>
                    <a:pt x="16" y="66"/>
                    <a:pt x="8" y="43"/>
                    <a:pt x="2" y="20"/>
                  </a:cubicBezTo>
                  <a:cubicBezTo>
                    <a:pt x="1" y="18"/>
                    <a:pt x="0" y="16"/>
                    <a:pt x="1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5" y="11"/>
                    <a:pt x="4" y="7"/>
                    <a:pt x="4" y="3"/>
                  </a:cubicBezTo>
                  <a:cubicBezTo>
                    <a:pt x="9" y="4"/>
                    <a:pt x="8" y="9"/>
                    <a:pt x="12" y="11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3" y="0"/>
                    <a:pt x="13" y="2"/>
                    <a:pt x="14" y="4"/>
                  </a:cubicBezTo>
                  <a:cubicBezTo>
                    <a:pt x="17" y="7"/>
                    <a:pt x="17" y="7"/>
                    <a:pt x="20" y="5"/>
                  </a:cubicBezTo>
                  <a:cubicBezTo>
                    <a:pt x="21" y="7"/>
                    <a:pt x="22" y="8"/>
                    <a:pt x="23" y="10"/>
                  </a:cubicBezTo>
                  <a:cubicBezTo>
                    <a:pt x="25" y="16"/>
                    <a:pt x="28" y="18"/>
                    <a:pt x="33" y="13"/>
                  </a:cubicBezTo>
                  <a:cubicBezTo>
                    <a:pt x="35" y="14"/>
                    <a:pt x="35" y="16"/>
                    <a:pt x="34" y="17"/>
                  </a:cubicBezTo>
                  <a:cubicBezTo>
                    <a:pt x="29" y="23"/>
                    <a:pt x="32" y="28"/>
                    <a:pt x="35" y="34"/>
                  </a:cubicBezTo>
                  <a:cubicBezTo>
                    <a:pt x="43" y="52"/>
                    <a:pt x="51" y="70"/>
                    <a:pt x="59" y="88"/>
                  </a:cubicBezTo>
                  <a:cubicBezTo>
                    <a:pt x="60" y="89"/>
                    <a:pt x="61" y="90"/>
                    <a:pt x="62" y="92"/>
                  </a:cubicBezTo>
                  <a:cubicBezTo>
                    <a:pt x="68" y="82"/>
                    <a:pt x="73" y="72"/>
                    <a:pt x="79" y="63"/>
                  </a:cubicBezTo>
                  <a:close/>
                </a:path>
              </a:pathLst>
            </a:custGeom>
            <a:solidFill>
              <a:srgbClr val="F2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21"/>
            <p:cNvSpPr>
              <a:spLocks/>
            </p:cNvSpPr>
            <p:nvPr userDrawn="1"/>
          </p:nvSpPr>
          <p:spPr bwMode="auto">
            <a:xfrm>
              <a:off x="7545388" y="4075113"/>
              <a:ext cx="333375" cy="379413"/>
            </a:xfrm>
            <a:custGeom>
              <a:avLst/>
              <a:gdLst>
                <a:gd name="T0" fmla="*/ 13 w 127"/>
                <a:gd name="T1" fmla="*/ 63 h 144"/>
                <a:gd name="T2" fmla="*/ 0 w 127"/>
                <a:gd name="T3" fmla="*/ 58 h 144"/>
                <a:gd name="T4" fmla="*/ 12 w 127"/>
                <a:gd name="T5" fmla="*/ 47 h 144"/>
                <a:gd name="T6" fmla="*/ 22 w 127"/>
                <a:gd name="T7" fmla="*/ 49 h 144"/>
                <a:gd name="T8" fmla="*/ 36 w 127"/>
                <a:gd name="T9" fmla="*/ 46 h 144"/>
                <a:gd name="T10" fmla="*/ 46 w 127"/>
                <a:gd name="T11" fmla="*/ 25 h 144"/>
                <a:gd name="T12" fmla="*/ 48 w 127"/>
                <a:gd name="T13" fmla="*/ 18 h 144"/>
                <a:gd name="T14" fmla="*/ 80 w 127"/>
                <a:gd name="T15" fmla="*/ 2 h 144"/>
                <a:gd name="T16" fmla="*/ 96 w 127"/>
                <a:gd name="T17" fmla="*/ 5 h 144"/>
                <a:gd name="T18" fmla="*/ 124 w 127"/>
                <a:gd name="T19" fmla="*/ 19 h 144"/>
                <a:gd name="T20" fmla="*/ 127 w 127"/>
                <a:gd name="T21" fmla="*/ 20 h 144"/>
                <a:gd name="T22" fmla="*/ 122 w 127"/>
                <a:gd name="T23" fmla="*/ 49 h 144"/>
                <a:gd name="T24" fmla="*/ 118 w 127"/>
                <a:gd name="T25" fmla="*/ 65 h 144"/>
                <a:gd name="T26" fmla="*/ 108 w 127"/>
                <a:gd name="T27" fmla="*/ 67 h 144"/>
                <a:gd name="T28" fmla="*/ 107 w 127"/>
                <a:gd name="T29" fmla="*/ 87 h 144"/>
                <a:gd name="T30" fmla="*/ 84 w 127"/>
                <a:gd name="T31" fmla="*/ 137 h 144"/>
                <a:gd name="T32" fmla="*/ 79 w 127"/>
                <a:gd name="T33" fmla="*/ 143 h 144"/>
                <a:gd name="T34" fmla="*/ 73 w 127"/>
                <a:gd name="T35" fmla="*/ 137 h 144"/>
                <a:gd name="T36" fmla="*/ 69 w 127"/>
                <a:gd name="T37" fmla="*/ 117 h 144"/>
                <a:gd name="T38" fmla="*/ 73 w 127"/>
                <a:gd name="T39" fmla="*/ 63 h 144"/>
                <a:gd name="T40" fmla="*/ 55 w 127"/>
                <a:gd name="T41" fmla="*/ 73 h 144"/>
                <a:gd name="T42" fmla="*/ 44 w 127"/>
                <a:gd name="T43" fmla="*/ 78 h 144"/>
                <a:gd name="T44" fmla="*/ 26 w 127"/>
                <a:gd name="T45" fmla="*/ 67 h 144"/>
                <a:gd name="T46" fmla="*/ 18 w 127"/>
                <a:gd name="T47" fmla="*/ 66 h 144"/>
                <a:gd name="T48" fmla="*/ 13 w 127"/>
                <a:gd name="T49" fmla="*/ 6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44">
                  <a:moveTo>
                    <a:pt x="13" y="63"/>
                  </a:moveTo>
                  <a:cubicBezTo>
                    <a:pt x="9" y="61"/>
                    <a:pt x="3" y="63"/>
                    <a:pt x="0" y="58"/>
                  </a:cubicBezTo>
                  <a:cubicBezTo>
                    <a:pt x="2" y="52"/>
                    <a:pt x="7" y="49"/>
                    <a:pt x="12" y="47"/>
                  </a:cubicBezTo>
                  <a:cubicBezTo>
                    <a:pt x="16" y="46"/>
                    <a:pt x="19" y="47"/>
                    <a:pt x="22" y="49"/>
                  </a:cubicBezTo>
                  <a:cubicBezTo>
                    <a:pt x="28" y="52"/>
                    <a:pt x="32" y="51"/>
                    <a:pt x="36" y="46"/>
                  </a:cubicBezTo>
                  <a:cubicBezTo>
                    <a:pt x="42" y="40"/>
                    <a:pt x="46" y="33"/>
                    <a:pt x="46" y="25"/>
                  </a:cubicBezTo>
                  <a:cubicBezTo>
                    <a:pt x="47" y="22"/>
                    <a:pt x="46" y="20"/>
                    <a:pt x="48" y="18"/>
                  </a:cubicBezTo>
                  <a:cubicBezTo>
                    <a:pt x="58" y="11"/>
                    <a:pt x="69" y="6"/>
                    <a:pt x="80" y="2"/>
                  </a:cubicBezTo>
                  <a:cubicBezTo>
                    <a:pt x="86" y="0"/>
                    <a:pt x="91" y="1"/>
                    <a:pt x="96" y="5"/>
                  </a:cubicBezTo>
                  <a:cubicBezTo>
                    <a:pt x="104" y="12"/>
                    <a:pt x="114" y="16"/>
                    <a:pt x="124" y="19"/>
                  </a:cubicBezTo>
                  <a:cubicBezTo>
                    <a:pt x="125" y="19"/>
                    <a:pt x="126" y="20"/>
                    <a:pt x="127" y="20"/>
                  </a:cubicBezTo>
                  <a:cubicBezTo>
                    <a:pt x="127" y="30"/>
                    <a:pt x="124" y="39"/>
                    <a:pt x="122" y="49"/>
                  </a:cubicBezTo>
                  <a:cubicBezTo>
                    <a:pt x="120" y="54"/>
                    <a:pt x="122" y="60"/>
                    <a:pt x="118" y="65"/>
                  </a:cubicBezTo>
                  <a:cubicBezTo>
                    <a:pt x="116" y="68"/>
                    <a:pt x="114" y="70"/>
                    <a:pt x="108" y="67"/>
                  </a:cubicBezTo>
                  <a:cubicBezTo>
                    <a:pt x="113" y="75"/>
                    <a:pt x="110" y="81"/>
                    <a:pt x="107" y="87"/>
                  </a:cubicBezTo>
                  <a:cubicBezTo>
                    <a:pt x="99" y="103"/>
                    <a:pt x="92" y="120"/>
                    <a:pt x="84" y="137"/>
                  </a:cubicBezTo>
                  <a:cubicBezTo>
                    <a:pt x="83" y="140"/>
                    <a:pt x="83" y="144"/>
                    <a:pt x="79" y="143"/>
                  </a:cubicBezTo>
                  <a:cubicBezTo>
                    <a:pt x="75" y="143"/>
                    <a:pt x="74" y="140"/>
                    <a:pt x="73" y="137"/>
                  </a:cubicBezTo>
                  <a:cubicBezTo>
                    <a:pt x="69" y="131"/>
                    <a:pt x="70" y="124"/>
                    <a:pt x="69" y="117"/>
                  </a:cubicBezTo>
                  <a:cubicBezTo>
                    <a:pt x="70" y="99"/>
                    <a:pt x="72" y="81"/>
                    <a:pt x="73" y="63"/>
                  </a:cubicBezTo>
                  <a:cubicBezTo>
                    <a:pt x="66" y="65"/>
                    <a:pt x="61" y="70"/>
                    <a:pt x="55" y="73"/>
                  </a:cubicBezTo>
                  <a:cubicBezTo>
                    <a:pt x="51" y="75"/>
                    <a:pt x="48" y="79"/>
                    <a:pt x="44" y="78"/>
                  </a:cubicBezTo>
                  <a:cubicBezTo>
                    <a:pt x="38" y="74"/>
                    <a:pt x="34" y="67"/>
                    <a:pt x="26" y="67"/>
                  </a:cubicBezTo>
                  <a:cubicBezTo>
                    <a:pt x="23" y="68"/>
                    <a:pt x="20" y="67"/>
                    <a:pt x="18" y="66"/>
                  </a:cubicBezTo>
                  <a:cubicBezTo>
                    <a:pt x="16" y="65"/>
                    <a:pt x="14" y="64"/>
                    <a:pt x="13" y="63"/>
                  </a:cubicBezTo>
                  <a:close/>
                </a:path>
              </a:pathLst>
            </a:custGeom>
            <a:solidFill>
              <a:srgbClr val="E63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22"/>
            <p:cNvSpPr>
              <a:spLocks/>
            </p:cNvSpPr>
            <p:nvPr userDrawn="1"/>
          </p:nvSpPr>
          <p:spPr bwMode="auto">
            <a:xfrm>
              <a:off x="8262938" y="3632200"/>
              <a:ext cx="344488" cy="315913"/>
            </a:xfrm>
            <a:custGeom>
              <a:avLst/>
              <a:gdLst>
                <a:gd name="T0" fmla="*/ 22 w 131"/>
                <a:gd name="T1" fmla="*/ 60 h 120"/>
                <a:gd name="T2" fmla="*/ 7 w 131"/>
                <a:gd name="T3" fmla="*/ 59 h 120"/>
                <a:gd name="T4" fmla="*/ 0 w 131"/>
                <a:gd name="T5" fmla="*/ 52 h 120"/>
                <a:gd name="T6" fmla="*/ 6 w 131"/>
                <a:gd name="T7" fmla="*/ 46 h 120"/>
                <a:gd name="T8" fmla="*/ 21 w 131"/>
                <a:gd name="T9" fmla="*/ 46 h 120"/>
                <a:gd name="T10" fmla="*/ 7 w 131"/>
                <a:gd name="T11" fmla="*/ 34 h 120"/>
                <a:gd name="T12" fmla="*/ 2 w 131"/>
                <a:gd name="T13" fmla="*/ 24 h 120"/>
                <a:gd name="T14" fmla="*/ 7 w 131"/>
                <a:gd name="T15" fmla="*/ 17 h 120"/>
                <a:gd name="T16" fmla="*/ 13 w 131"/>
                <a:gd name="T17" fmla="*/ 21 h 120"/>
                <a:gd name="T18" fmla="*/ 28 w 131"/>
                <a:gd name="T19" fmla="*/ 35 h 120"/>
                <a:gd name="T20" fmla="*/ 22 w 131"/>
                <a:gd name="T21" fmla="*/ 24 h 120"/>
                <a:gd name="T22" fmla="*/ 19 w 131"/>
                <a:gd name="T23" fmla="*/ 14 h 120"/>
                <a:gd name="T24" fmla="*/ 25 w 131"/>
                <a:gd name="T25" fmla="*/ 3 h 120"/>
                <a:gd name="T26" fmla="*/ 31 w 131"/>
                <a:gd name="T27" fmla="*/ 13 h 120"/>
                <a:gd name="T28" fmla="*/ 38 w 131"/>
                <a:gd name="T29" fmla="*/ 27 h 120"/>
                <a:gd name="T30" fmla="*/ 37 w 131"/>
                <a:gd name="T31" fmla="*/ 12 h 120"/>
                <a:gd name="T32" fmla="*/ 43 w 131"/>
                <a:gd name="T33" fmla="*/ 6 h 120"/>
                <a:gd name="T34" fmla="*/ 45 w 131"/>
                <a:gd name="T35" fmla="*/ 13 h 120"/>
                <a:gd name="T36" fmla="*/ 46 w 131"/>
                <a:gd name="T37" fmla="*/ 27 h 120"/>
                <a:gd name="T38" fmla="*/ 53 w 131"/>
                <a:gd name="T39" fmla="*/ 8 h 120"/>
                <a:gd name="T40" fmla="*/ 58 w 131"/>
                <a:gd name="T41" fmla="*/ 0 h 120"/>
                <a:gd name="T42" fmla="*/ 63 w 131"/>
                <a:gd name="T43" fmla="*/ 9 h 120"/>
                <a:gd name="T44" fmla="*/ 58 w 131"/>
                <a:gd name="T45" fmla="*/ 27 h 120"/>
                <a:gd name="T46" fmla="*/ 69 w 131"/>
                <a:gd name="T47" fmla="*/ 15 h 120"/>
                <a:gd name="T48" fmla="*/ 77 w 131"/>
                <a:gd name="T49" fmla="*/ 10 h 120"/>
                <a:gd name="T50" fmla="*/ 80 w 131"/>
                <a:gd name="T51" fmla="*/ 20 h 120"/>
                <a:gd name="T52" fmla="*/ 100 w 131"/>
                <a:gd name="T53" fmla="*/ 19 h 120"/>
                <a:gd name="T54" fmla="*/ 102 w 131"/>
                <a:gd name="T55" fmla="*/ 24 h 120"/>
                <a:gd name="T56" fmla="*/ 99 w 131"/>
                <a:gd name="T57" fmla="*/ 32 h 120"/>
                <a:gd name="T58" fmla="*/ 110 w 131"/>
                <a:gd name="T59" fmla="*/ 29 h 120"/>
                <a:gd name="T60" fmla="*/ 116 w 131"/>
                <a:gd name="T61" fmla="*/ 33 h 120"/>
                <a:gd name="T62" fmla="*/ 112 w 131"/>
                <a:gd name="T63" fmla="*/ 38 h 120"/>
                <a:gd name="T64" fmla="*/ 103 w 131"/>
                <a:gd name="T65" fmla="*/ 45 h 120"/>
                <a:gd name="T66" fmla="*/ 119 w 131"/>
                <a:gd name="T67" fmla="*/ 41 h 120"/>
                <a:gd name="T68" fmla="*/ 126 w 131"/>
                <a:gd name="T69" fmla="*/ 46 h 120"/>
                <a:gd name="T70" fmla="*/ 119 w 131"/>
                <a:gd name="T71" fmla="*/ 52 h 120"/>
                <a:gd name="T72" fmla="*/ 109 w 131"/>
                <a:gd name="T73" fmla="*/ 55 h 120"/>
                <a:gd name="T74" fmla="*/ 124 w 131"/>
                <a:gd name="T75" fmla="*/ 57 h 120"/>
                <a:gd name="T76" fmla="*/ 130 w 131"/>
                <a:gd name="T77" fmla="*/ 60 h 120"/>
                <a:gd name="T78" fmla="*/ 127 w 131"/>
                <a:gd name="T79" fmla="*/ 66 h 120"/>
                <a:gd name="T80" fmla="*/ 106 w 131"/>
                <a:gd name="T81" fmla="*/ 87 h 120"/>
                <a:gd name="T82" fmla="*/ 101 w 131"/>
                <a:gd name="T83" fmla="*/ 96 h 120"/>
                <a:gd name="T84" fmla="*/ 88 w 131"/>
                <a:gd name="T85" fmla="*/ 115 h 120"/>
                <a:gd name="T86" fmla="*/ 82 w 131"/>
                <a:gd name="T87" fmla="*/ 119 h 120"/>
                <a:gd name="T88" fmla="*/ 77 w 131"/>
                <a:gd name="T89" fmla="*/ 113 h 120"/>
                <a:gd name="T90" fmla="*/ 77 w 131"/>
                <a:gd name="T91" fmla="*/ 112 h 120"/>
                <a:gd name="T92" fmla="*/ 74 w 131"/>
                <a:gd name="T93" fmla="*/ 87 h 120"/>
                <a:gd name="T94" fmla="*/ 72 w 131"/>
                <a:gd name="T95" fmla="*/ 73 h 120"/>
                <a:gd name="T96" fmla="*/ 64 w 131"/>
                <a:gd name="T97" fmla="*/ 78 h 120"/>
                <a:gd name="T98" fmla="*/ 61 w 131"/>
                <a:gd name="T99" fmla="*/ 68 h 120"/>
                <a:gd name="T100" fmla="*/ 42 w 131"/>
                <a:gd name="T101" fmla="*/ 74 h 120"/>
                <a:gd name="T102" fmla="*/ 45 w 131"/>
                <a:gd name="T103" fmla="*/ 63 h 120"/>
                <a:gd name="T104" fmla="*/ 45 w 131"/>
                <a:gd name="T105" fmla="*/ 63 h 120"/>
                <a:gd name="T106" fmla="*/ 44 w 131"/>
                <a:gd name="T107" fmla="*/ 63 h 120"/>
                <a:gd name="T108" fmla="*/ 35 w 131"/>
                <a:gd name="T109" fmla="*/ 68 h 120"/>
                <a:gd name="T110" fmla="*/ 24 w 131"/>
                <a:gd name="T111" fmla="*/ 67 h 120"/>
                <a:gd name="T112" fmla="*/ 29 w 131"/>
                <a:gd name="T113" fmla="*/ 58 h 120"/>
                <a:gd name="T114" fmla="*/ 32 w 131"/>
                <a:gd name="T115" fmla="*/ 57 h 120"/>
                <a:gd name="T116" fmla="*/ 22 w 131"/>
                <a:gd name="T11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" h="120">
                  <a:moveTo>
                    <a:pt x="22" y="60"/>
                  </a:moveTo>
                  <a:cubicBezTo>
                    <a:pt x="17" y="60"/>
                    <a:pt x="12" y="60"/>
                    <a:pt x="7" y="59"/>
                  </a:cubicBezTo>
                  <a:cubicBezTo>
                    <a:pt x="3" y="59"/>
                    <a:pt x="0" y="56"/>
                    <a:pt x="0" y="52"/>
                  </a:cubicBezTo>
                  <a:cubicBezTo>
                    <a:pt x="0" y="47"/>
                    <a:pt x="0" y="45"/>
                    <a:pt x="6" y="46"/>
                  </a:cubicBezTo>
                  <a:cubicBezTo>
                    <a:pt x="10" y="48"/>
                    <a:pt x="15" y="47"/>
                    <a:pt x="21" y="46"/>
                  </a:cubicBezTo>
                  <a:cubicBezTo>
                    <a:pt x="16" y="41"/>
                    <a:pt x="10" y="39"/>
                    <a:pt x="7" y="34"/>
                  </a:cubicBezTo>
                  <a:cubicBezTo>
                    <a:pt x="4" y="31"/>
                    <a:pt x="2" y="28"/>
                    <a:pt x="2" y="24"/>
                  </a:cubicBezTo>
                  <a:cubicBezTo>
                    <a:pt x="2" y="21"/>
                    <a:pt x="4" y="18"/>
                    <a:pt x="7" y="17"/>
                  </a:cubicBezTo>
                  <a:cubicBezTo>
                    <a:pt x="10" y="17"/>
                    <a:pt x="12" y="18"/>
                    <a:pt x="13" y="21"/>
                  </a:cubicBezTo>
                  <a:cubicBezTo>
                    <a:pt x="16" y="26"/>
                    <a:pt x="20" y="32"/>
                    <a:pt x="28" y="35"/>
                  </a:cubicBezTo>
                  <a:cubicBezTo>
                    <a:pt x="25" y="31"/>
                    <a:pt x="23" y="27"/>
                    <a:pt x="22" y="24"/>
                  </a:cubicBezTo>
                  <a:cubicBezTo>
                    <a:pt x="20" y="21"/>
                    <a:pt x="19" y="17"/>
                    <a:pt x="19" y="14"/>
                  </a:cubicBezTo>
                  <a:cubicBezTo>
                    <a:pt x="18" y="9"/>
                    <a:pt x="19" y="4"/>
                    <a:pt x="25" y="3"/>
                  </a:cubicBezTo>
                  <a:cubicBezTo>
                    <a:pt x="31" y="3"/>
                    <a:pt x="31" y="8"/>
                    <a:pt x="31" y="13"/>
                  </a:cubicBezTo>
                  <a:cubicBezTo>
                    <a:pt x="31" y="19"/>
                    <a:pt x="32" y="24"/>
                    <a:pt x="38" y="27"/>
                  </a:cubicBezTo>
                  <a:cubicBezTo>
                    <a:pt x="37" y="22"/>
                    <a:pt x="36" y="17"/>
                    <a:pt x="37" y="12"/>
                  </a:cubicBezTo>
                  <a:cubicBezTo>
                    <a:pt x="37" y="9"/>
                    <a:pt x="39" y="5"/>
                    <a:pt x="43" y="6"/>
                  </a:cubicBezTo>
                  <a:cubicBezTo>
                    <a:pt x="47" y="7"/>
                    <a:pt x="45" y="10"/>
                    <a:pt x="45" y="13"/>
                  </a:cubicBezTo>
                  <a:cubicBezTo>
                    <a:pt x="45" y="17"/>
                    <a:pt x="43" y="22"/>
                    <a:pt x="46" y="27"/>
                  </a:cubicBezTo>
                  <a:cubicBezTo>
                    <a:pt x="51" y="22"/>
                    <a:pt x="53" y="15"/>
                    <a:pt x="53" y="8"/>
                  </a:cubicBezTo>
                  <a:cubicBezTo>
                    <a:pt x="53" y="4"/>
                    <a:pt x="54" y="0"/>
                    <a:pt x="58" y="0"/>
                  </a:cubicBezTo>
                  <a:cubicBezTo>
                    <a:pt x="63" y="1"/>
                    <a:pt x="64" y="5"/>
                    <a:pt x="63" y="9"/>
                  </a:cubicBezTo>
                  <a:cubicBezTo>
                    <a:pt x="63" y="15"/>
                    <a:pt x="61" y="21"/>
                    <a:pt x="58" y="27"/>
                  </a:cubicBezTo>
                  <a:cubicBezTo>
                    <a:pt x="63" y="23"/>
                    <a:pt x="66" y="20"/>
                    <a:pt x="69" y="15"/>
                  </a:cubicBezTo>
                  <a:cubicBezTo>
                    <a:pt x="71" y="12"/>
                    <a:pt x="72" y="9"/>
                    <a:pt x="77" y="10"/>
                  </a:cubicBezTo>
                  <a:cubicBezTo>
                    <a:pt x="82" y="12"/>
                    <a:pt x="79" y="16"/>
                    <a:pt x="80" y="20"/>
                  </a:cubicBezTo>
                  <a:cubicBezTo>
                    <a:pt x="86" y="12"/>
                    <a:pt x="93" y="20"/>
                    <a:pt x="100" y="19"/>
                  </a:cubicBezTo>
                  <a:cubicBezTo>
                    <a:pt x="102" y="19"/>
                    <a:pt x="102" y="22"/>
                    <a:pt x="102" y="24"/>
                  </a:cubicBezTo>
                  <a:cubicBezTo>
                    <a:pt x="101" y="27"/>
                    <a:pt x="100" y="29"/>
                    <a:pt x="99" y="32"/>
                  </a:cubicBezTo>
                  <a:cubicBezTo>
                    <a:pt x="103" y="31"/>
                    <a:pt x="106" y="29"/>
                    <a:pt x="110" y="29"/>
                  </a:cubicBezTo>
                  <a:cubicBezTo>
                    <a:pt x="113" y="28"/>
                    <a:pt x="115" y="30"/>
                    <a:pt x="116" y="33"/>
                  </a:cubicBezTo>
                  <a:cubicBezTo>
                    <a:pt x="118" y="36"/>
                    <a:pt x="115" y="37"/>
                    <a:pt x="112" y="38"/>
                  </a:cubicBezTo>
                  <a:cubicBezTo>
                    <a:pt x="109" y="39"/>
                    <a:pt x="106" y="41"/>
                    <a:pt x="103" y="45"/>
                  </a:cubicBezTo>
                  <a:cubicBezTo>
                    <a:pt x="109" y="43"/>
                    <a:pt x="114" y="41"/>
                    <a:pt x="119" y="41"/>
                  </a:cubicBezTo>
                  <a:cubicBezTo>
                    <a:pt x="122" y="41"/>
                    <a:pt x="126" y="41"/>
                    <a:pt x="126" y="46"/>
                  </a:cubicBezTo>
                  <a:cubicBezTo>
                    <a:pt x="126" y="50"/>
                    <a:pt x="123" y="52"/>
                    <a:pt x="119" y="52"/>
                  </a:cubicBezTo>
                  <a:cubicBezTo>
                    <a:pt x="116" y="52"/>
                    <a:pt x="112" y="51"/>
                    <a:pt x="109" y="55"/>
                  </a:cubicBezTo>
                  <a:cubicBezTo>
                    <a:pt x="114" y="58"/>
                    <a:pt x="119" y="57"/>
                    <a:pt x="124" y="57"/>
                  </a:cubicBezTo>
                  <a:cubicBezTo>
                    <a:pt x="127" y="57"/>
                    <a:pt x="129" y="57"/>
                    <a:pt x="130" y="60"/>
                  </a:cubicBezTo>
                  <a:cubicBezTo>
                    <a:pt x="131" y="63"/>
                    <a:pt x="129" y="66"/>
                    <a:pt x="127" y="66"/>
                  </a:cubicBezTo>
                  <a:cubicBezTo>
                    <a:pt x="113" y="67"/>
                    <a:pt x="109" y="77"/>
                    <a:pt x="106" y="87"/>
                  </a:cubicBezTo>
                  <a:cubicBezTo>
                    <a:pt x="105" y="91"/>
                    <a:pt x="103" y="93"/>
                    <a:pt x="101" y="96"/>
                  </a:cubicBezTo>
                  <a:cubicBezTo>
                    <a:pt x="91" y="98"/>
                    <a:pt x="90" y="108"/>
                    <a:pt x="88" y="115"/>
                  </a:cubicBezTo>
                  <a:cubicBezTo>
                    <a:pt x="87" y="118"/>
                    <a:pt x="85" y="120"/>
                    <a:pt x="82" y="119"/>
                  </a:cubicBezTo>
                  <a:cubicBezTo>
                    <a:pt x="79" y="118"/>
                    <a:pt x="77" y="116"/>
                    <a:pt x="77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03"/>
                    <a:pt x="79" y="95"/>
                    <a:pt x="74" y="87"/>
                  </a:cubicBezTo>
                  <a:cubicBezTo>
                    <a:pt x="71" y="83"/>
                    <a:pt x="72" y="78"/>
                    <a:pt x="72" y="73"/>
                  </a:cubicBezTo>
                  <a:cubicBezTo>
                    <a:pt x="70" y="76"/>
                    <a:pt x="68" y="79"/>
                    <a:pt x="64" y="78"/>
                  </a:cubicBezTo>
                  <a:cubicBezTo>
                    <a:pt x="60" y="76"/>
                    <a:pt x="60" y="72"/>
                    <a:pt x="61" y="68"/>
                  </a:cubicBezTo>
                  <a:cubicBezTo>
                    <a:pt x="55" y="73"/>
                    <a:pt x="50" y="78"/>
                    <a:pt x="42" y="74"/>
                  </a:cubicBezTo>
                  <a:cubicBezTo>
                    <a:pt x="36" y="69"/>
                    <a:pt x="36" y="69"/>
                    <a:pt x="45" y="63"/>
                  </a:cubicBezTo>
                  <a:cubicBezTo>
                    <a:pt x="46" y="62"/>
                    <a:pt x="44" y="62"/>
                    <a:pt x="45" y="63"/>
                  </a:cubicBezTo>
                  <a:cubicBezTo>
                    <a:pt x="45" y="63"/>
                    <a:pt x="45" y="63"/>
                    <a:pt x="44" y="63"/>
                  </a:cubicBezTo>
                  <a:cubicBezTo>
                    <a:pt x="41" y="65"/>
                    <a:pt x="38" y="67"/>
                    <a:pt x="35" y="68"/>
                  </a:cubicBezTo>
                  <a:cubicBezTo>
                    <a:pt x="31" y="70"/>
                    <a:pt x="27" y="71"/>
                    <a:pt x="24" y="67"/>
                  </a:cubicBezTo>
                  <a:cubicBezTo>
                    <a:pt x="22" y="63"/>
                    <a:pt x="26" y="61"/>
                    <a:pt x="29" y="58"/>
                  </a:cubicBezTo>
                  <a:cubicBezTo>
                    <a:pt x="30" y="58"/>
                    <a:pt x="31" y="57"/>
                    <a:pt x="32" y="57"/>
                  </a:cubicBezTo>
                  <a:cubicBezTo>
                    <a:pt x="29" y="58"/>
                    <a:pt x="26" y="61"/>
                    <a:pt x="22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23"/>
            <p:cNvSpPr>
              <a:spLocks/>
            </p:cNvSpPr>
            <p:nvPr userDrawn="1"/>
          </p:nvSpPr>
          <p:spPr bwMode="auto">
            <a:xfrm>
              <a:off x="8924925" y="4219575"/>
              <a:ext cx="320675" cy="420688"/>
            </a:xfrm>
            <a:custGeom>
              <a:avLst/>
              <a:gdLst>
                <a:gd name="T0" fmla="*/ 38 w 122"/>
                <a:gd name="T1" fmla="*/ 71 h 160"/>
                <a:gd name="T2" fmla="*/ 51 w 122"/>
                <a:gd name="T3" fmla="*/ 93 h 160"/>
                <a:gd name="T4" fmla="*/ 58 w 122"/>
                <a:gd name="T5" fmla="*/ 93 h 160"/>
                <a:gd name="T6" fmla="*/ 75 w 122"/>
                <a:gd name="T7" fmla="*/ 61 h 160"/>
                <a:gd name="T8" fmla="*/ 77 w 122"/>
                <a:gd name="T9" fmla="*/ 48 h 160"/>
                <a:gd name="T10" fmla="*/ 93 w 122"/>
                <a:gd name="T11" fmla="*/ 27 h 160"/>
                <a:gd name="T12" fmla="*/ 97 w 122"/>
                <a:gd name="T13" fmla="*/ 22 h 160"/>
                <a:gd name="T14" fmla="*/ 108 w 122"/>
                <a:gd name="T15" fmla="*/ 0 h 160"/>
                <a:gd name="T16" fmla="*/ 104 w 122"/>
                <a:gd name="T17" fmla="*/ 27 h 160"/>
                <a:gd name="T18" fmla="*/ 121 w 122"/>
                <a:gd name="T19" fmla="*/ 9 h 160"/>
                <a:gd name="T20" fmla="*/ 120 w 122"/>
                <a:gd name="T21" fmla="*/ 16 h 160"/>
                <a:gd name="T22" fmla="*/ 113 w 122"/>
                <a:gd name="T23" fmla="*/ 32 h 160"/>
                <a:gd name="T24" fmla="*/ 113 w 122"/>
                <a:gd name="T25" fmla="*/ 40 h 160"/>
                <a:gd name="T26" fmla="*/ 108 w 122"/>
                <a:gd name="T27" fmla="*/ 63 h 160"/>
                <a:gd name="T28" fmla="*/ 101 w 122"/>
                <a:gd name="T29" fmla="*/ 74 h 160"/>
                <a:gd name="T30" fmla="*/ 78 w 122"/>
                <a:gd name="T31" fmla="*/ 134 h 160"/>
                <a:gd name="T32" fmla="*/ 36 w 122"/>
                <a:gd name="T33" fmla="*/ 141 h 160"/>
                <a:gd name="T34" fmla="*/ 0 w 122"/>
                <a:gd name="T35" fmla="*/ 91 h 160"/>
                <a:gd name="T36" fmla="*/ 33 w 122"/>
                <a:gd name="T37" fmla="*/ 71 h 160"/>
                <a:gd name="T38" fmla="*/ 38 w 122"/>
                <a:gd name="T39" fmla="*/ 7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60">
                  <a:moveTo>
                    <a:pt x="38" y="71"/>
                  </a:moveTo>
                  <a:cubicBezTo>
                    <a:pt x="44" y="77"/>
                    <a:pt x="46" y="86"/>
                    <a:pt x="51" y="93"/>
                  </a:cubicBezTo>
                  <a:cubicBezTo>
                    <a:pt x="54" y="97"/>
                    <a:pt x="56" y="98"/>
                    <a:pt x="58" y="93"/>
                  </a:cubicBezTo>
                  <a:cubicBezTo>
                    <a:pt x="64" y="82"/>
                    <a:pt x="69" y="71"/>
                    <a:pt x="75" y="61"/>
                  </a:cubicBezTo>
                  <a:cubicBezTo>
                    <a:pt x="78" y="57"/>
                    <a:pt x="78" y="53"/>
                    <a:pt x="77" y="48"/>
                  </a:cubicBezTo>
                  <a:cubicBezTo>
                    <a:pt x="74" y="37"/>
                    <a:pt x="81" y="28"/>
                    <a:pt x="93" y="27"/>
                  </a:cubicBezTo>
                  <a:cubicBezTo>
                    <a:pt x="96" y="27"/>
                    <a:pt x="96" y="24"/>
                    <a:pt x="97" y="22"/>
                  </a:cubicBezTo>
                  <a:cubicBezTo>
                    <a:pt x="100" y="15"/>
                    <a:pt x="102" y="7"/>
                    <a:pt x="108" y="0"/>
                  </a:cubicBezTo>
                  <a:cubicBezTo>
                    <a:pt x="110" y="10"/>
                    <a:pt x="104" y="18"/>
                    <a:pt x="104" y="27"/>
                  </a:cubicBezTo>
                  <a:cubicBezTo>
                    <a:pt x="110" y="21"/>
                    <a:pt x="114" y="14"/>
                    <a:pt x="121" y="9"/>
                  </a:cubicBezTo>
                  <a:cubicBezTo>
                    <a:pt x="122" y="12"/>
                    <a:pt x="121" y="14"/>
                    <a:pt x="120" y="16"/>
                  </a:cubicBezTo>
                  <a:cubicBezTo>
                    <a:pt x="118" y="22"/>
                    <a:pt x="116" y="27"/>
                    <a:pt x="113" y="32"/>
                  </a:cubicBezTo>
                  <a:cubicBezTo>
                    <a:pt x="112" y="35"/>
                    <a:pt x="112" y="37"/>
                    <a:pt x="113" y="40"/>
                  </a:cubicBezTo>
                  <a:cubicBezTo>
                    <a:pt x="116" y="49"/>
                    <a:pt x="115" y="57"/>
                    <a:pt x="108" y="63"/>
                  </a:cubicBezTo>
                  <a:cubicBezTo>
                    <a:pt x="104" y="66"/>
                    <a:pt x="102" y="70"/>
                    <a:pt x="101" y="74"/>
                  </a:cubicBezTo>
                  <a:cubicBezTo>
                    <a:pt x="94" y="94"/>
                    <a:pt x="87" y="114"/>
                    <a:pt x="78" y="134"/>
                  </a:cubicBezTo>
                  <a:cubicBezTo>
                    <a:pt x="67" y="156"/>
                    <a:pt x="58" y="160"/>
                    <a:pt x="36" y="141"/>
                  </a:cubicBezTo>
                  <a:cubicBezTo>
                    <a:pt x="20" y="127"/>
                    <a:pt x="10" y="109"/>
                    <a:pt x="0" y="91"/>
                  </a:cubicBezTo>
                  <a:cubicBezTo>
                    <a:pt x="11" y="84"/>
                    <a:pt x="22" y="78"/>
                    <a:pt x="33" y="71"/>
                  </a:cubicBezTo>
                  <a:cubicBezTo>
                    <a:pt x="35" y="71"/>
                    <a:pt x="36" y="70"/>
                    <a:pt x="38" y="71"/>
                  </a:cubicBezTo>
                  <a:close/>
                </a:path>
              </a:pathLst>
            </a:custGeom>
            <a:solidFill>
              <a:srgbClr val="FCD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24"/>
            <p:cNvSpPr>
              <a:spLocks/>
            </p:cNvSpPr>
            <p:nvPr userDrawn="1"/>
          </p:nvSpPr>
          <p:spPr bwMode="auto">
            <a:xfrm>
              <a:off x="8280400" y="3800475"/>
              <a:ext cx="274638" cy="269875"/>
            </a:xfrm>
            <a:custGeom>
              <a:avLst/>
              <a:gdLst>
                <a:gd name="T0" fmla="*/ 35 w 104"/>
                <a:gd name="T1" fmla="*/ 9 h 102"/>
                <a:gd name="T2" fmla="*/ 55 w 104"/>
                <a:gd name="T3" fmla="*/ 0 h 102"/>
                <a:gd name="T4" fmla="*/ 56 w 104"/>
                <a:gd name="T5" fmla="*/ 1 h 102"/>
                <a:gd name="T6" fmla="*/ 57 w 104"/>
                <a:gd name="T7" fmla="*/ 12 h 102"/>
                <a:gd name="T8" fmla="*/ 66 w 104"/>
                <a:gd name="T9" fmla="*/ 5 h 102"/>
                <a:gd name="T10" fmla="*/ 73 w 104"/>
                <a:gd name="T11" fmla="*/ 30 h 102"/>
                <a:gd name="T12" fmla="*/ 73 w 104"/>
                <a:gd name="T13" fmla="*/ 39 h 102"/>
                <a:gd name="T14" fmla="*/ 72 w 104"/>
                <a:gd name="T15" fmla="*/ 50 h 102"/>
                <a:gd name="T16" fmla="*/ 75 w 104"/>
                <a:gd name="T17" fmla="*/ 54 h 102"/>
                <a:gd name="T18" fmla="*/ 79 w 104"/>
                <a:gd name="T19" fmla="*/ 51 h 102"/>
                <a:gd name="T20" fmla="*/ 82 w 104"/>
                <a:gd name="T21" fmla="*/ 41 h 102"/>
                <a:gd name="T22" fmla="*/ 94 w 104"/>
                <a:gd name="T23" fmla="*/ 32 h 102"/>
                <a:gd name="T24" fmla="*/ 87 w 104"/>
                <a:gd name="T25" fmla="*/ 62 h 102"/>
                <a:gd name="T26" fmla="*/ 81 w 104"/>
                <a:gd name="T27" fmla="*/ 64 h 102"/>
                <a:gd name="T28" fmla="*/ 70 w 104"/>
                <a:gd name="T29" fmla="*/ 88 h 102"/>
                <a:gd name="T30" fmla="*/ 29 w 104"/>
                <a:gd name="T31" fmla="*/ 102 h 102"/>
                <a:gd name="T32" fmla="*/ 24 w 104"/>
                <a:gd name="T33" fmla="*/ 98 h 102"/>
                <a:gd name="T34" fmla="*/ 2 w 104"/>
                <a:gd name="T35" fmla="*/ 75 h 102"/>
                <a:gd name="T36" fmla="*/ 6 w 104"/>
                <a:gd name="T37" fmla="*/ 34 h 102"/>
                <a:gd name="T38" fmla="*/ 11 w 104"/>
                <a:gd name="T39" fmla="*/ 30 h 102"/>
                <a:gd name="T40" fmla="*/ 21 w 104"/>
                <a:gd name="T41" fmla="*/ 30 h 102"/>
                <a:gd name="T42" fmla="*/ 12 w 104"/>
                <a:gd name="T43" fmla="*/ 28 h 102"/>
                <a:gd name="T44" fmla="*/ 13 w 104"/>
                <a:gd name="T45" fmla="*/ 18 h 102"/>
                <a:gd name="T46" fmla="*/ 22 w 104"/>
                <a:gd name="T47" fmla="*/ 17 h 102"/>
                <a:gd name="T48" fmla="*/ 27 w 104"/>
                <a:gd name="T49" fmla="*/ 12 h 102"/>
                <a:gd name="T50" fmla="*/ 35 w 104"/>
                <a:gd name="T51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02">
                  <a:moveTo>
                    <a:pt x="35" y="9"/>
                  </a:moveTo>
                  <a:cubicBezTo>
                    <a:pt x="44" y="12"/>
                    <a:pt x="49" y="5"/>
                    <a:pt x="55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5"/>
                    <a:pt x="53" y="10"/>
                    <a:pt x="57" y="12"/>
                  </a:cubicBezTo>
                  <a:cubicBezTo>
                    <a:pt x="62" y="14"/>
                    <a:pt x="63" y="8"/>
                    <a:pt x="66" y="5"/>
                  </a:cubicBezTo>
                  <a:cubicBezTo>
                    <a:pt x="66" y="15"/>
                    <a:pt x="67" y="23"/>
                    <a:pt x="73" y="30"/>
                  </a:cubicBezTo>
                  <a:cubicBezTo>
                    <a:pt x="75" y="33"/>
                    <a:pt x="73" y="36"/>
                    <a:pt x="73" y="39"/>
                  </a:cubicBezTo>
                  <a:cubicBezTo>
                    <a:pt x="73" y="43"/>
                    <a:pt x="72" y="47"/>
                    <a:pt x="72" y="50"/>
                  </a:cubicBezTo>
                  <a:cubicBezTo>
                    <a:pt x="71" y="53"/>
                    <a:pt x="73" y="53"/>
                    <a:pt x="75" y="54"/>
                  </a:cubicBezTo>
                  <a:cubicBezTo>
                    <a:pt x="78" y="55"/>
                    <a:pt x="78" y="53"/>
                    <a:pt x="79" y="51"/>
                  </a:cubicBezTo>
                  <a:cubicBezTo>
                    <a:pt x="80" y="48"/>
                    <a:pt x="81" y="45"/>
                    <a:pt x="82" y="41"/>
                  </a:cubicBezTo>
                  <a:cubicBezTo>
                    <a:pt x="83" y="35"/>
                    <a:pt x="87" y="31"/>
                    <a:pt x="94" y="32"/>
                  </a:cubicBezTo>
                  <a:cubicBezTo>
                    <a:pt x="104" y="40"/>
                    <a:pt x="101" y="54"/>
                    <a:pt x="87" y="62"/>
                  </a:cubicBezTo>
                  <a:cubicBezTo>
                    <a:pt x="85" y="63"/>
                    <a:pt x="83" y="62"/>
                    <a:pt x="81" y="64"/>
                  </a:cubicBezTo>
                  <a:cubicBezTo>
                    <a:pt x="77" y="72"/>
                    <a:pt x="73" y="80"/>
                    <a:pt x="70" y="88"/>
                  </a:cubicBezTo>
                  <a:cubicBezTo>
                    <a:pt x="58" y="99"/>
                    <a:pt x="44" y="102"/>
                    <a:pt x="29" y="102"/>
                  </a:cubicBezTo>
                  <a:cubicBezTo>
                    <a:pt x="29" y="99"/>
                    <a:pt x="26" y="99"/>
                    <a:pt x="24" y="98"/>
                  </a:cubicBezTo>
                  <a:cubicBezTo>
                    <a:pt x="13" y="93"/>
                    <a:pt x="6" y="86"/>
                    <a:pt x="2" y="75"/>
                  </a:cubicBezTo>
                  <a:cubicBezTo>
                    <a:pt x="0" y="61"/>
                    <a:pt x="3" y="48"/>
                    <a:pt x="6" y="34"/>
                  </a:cubicBezTo>
                  <a:cubicBezTo>
                    <a:pt x="7" y="31"/>
                    <a:pt x="7" y="29"/>
                    <a:pt x="11" y="30"/>
                  </a:cubicBezTo>
                  <a:cubicBezTo>
                    <a:pt x="14" y="28"/>
                    <a:pt x="17" y="26"/>
                    <a:pt x="21" y="30"/>
                  </a:cubicBezTo>
                  <a:cubicBezTo>
                    <a:pt x="19" y="25"/>
                    <a:pt x="15" y="28"/>
                    <a:pt x="12" y="28"/>
                  </a:cubicBezTo>
                  <a:cubicBezTo>
                    <a:pt x="7" y="25"/>
                    <a:pt x="8" y="20"/>
                    <a:pt x="13" y="18"/>
                  </a:cubicBezTo>
                  <a:cubicBezTo>
                    <a:pt x="16" y="17"/>
                    <a:pt x="19" y="17"/>
                    <a:pt x="22" y="17"/>
                  </a:cubicBezTo>
                  <a:cubicBezTo>
                    <a:pt x="25" y="17"/>
                    <a:pt x="28" y="18"/>
                    <a:pt x="27" y="12"/>
                  </a:cubicBezTo>
                  <a:cubicBezTo>
                    <a:pt x="28" y="8"/>
                    <a:pt x="31" y="7"/>
                    <a:pt x="35" y="9"/>
                  </a:cubicBezTo>
                  <a:close/>
                </a:path>
              </a:pathLst>
            </a:custGeom>
            <a:solidFill>
              <a:srgbClr val="D6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25"/>
            <p:cNvSpPr>
              <a:spLocks/>
            </p:cNvSpPr>
            <p:nvPr userDrawn="1"/>
          </p:nvSpPr>
          <p:spPr bwMode="auto">
            <a:xfrm>
              <a:off x="8264525" y="4083050"/>
              <a:ext cx="282575" cy="223838"/>
            </a:xfrm>
            <a:custGeom>
              <a:avLst/>
              <a:gdLst>
                <a:gd name="T0" fmla="*/ 9 w 107"/>
                <a:gd name="T1" fmla="*/ 0 h 85"/>
                <a:gd name="T2" fmla="*/ 35 w 107"/>
                <a:gd name="T3" fmla="*/ 0 h 85"/>
                <a:gd name="T4" fmla="*/ 32 w 107"/>
                <a:gd name="T5" fmla="*/ 3 h 85"/>
                <a:gd name="T6" fmla="*/ 24 w 107"/>
                <a:gd name="T7" fmla="*/ 4 h 85"/>
                <a:gd name="T8" fmla="*/ 75 w 107"/>
                <a:gd name="T9" fmla="*/ 11 h 85"/>
                <a:gd name="T10" fmla="*/ 84 w 107"/>
                <a:gd name="T11" fmla="*/ 8 h 85"/>
                <a:gd name="T12" fmla="*/ 103 w 107"/>
                <a:gd name="T13" fmla="*/ 14 h 85"/>
                <a:gd name="T14" fmla="*/ 105 w 107"/>
                <a:gd name="T15" fmla="*/ 25 h 85"/>
                <a:gd name="T16" fmla="*/ 104 w 107"/>
                <a:gd name="T17" fmla="*/ 34 h 85"/>
                <a:gd name="T18" fmla="*/ 95 w 107"/>
                <a:gd name="T19" fmla="*/ 57 h 85"/>
                <a:gd name="T20" fmla="*/ 87 w 107"/>
                <a:gd name="T21" fmla="*/ 67 h 85"/>
                <a:gd name="T22" fmla="*/ 8 w 107"/>
                <a:gd name="T23" fmla="*/ 53 h 85"/>
                <a:gd name="T24" fmla="*/ 2 w 107"/>
                <a:gd name="T25" fmla="*/ 41 h 85"/>
                <a:gd name="T26" fmla="*/ 1 w 107"/>
                <a:gd name="T27" fmla="*/ 17 h 85"/>
                <a:gd name="T28" fmla="*/ 4 w 107"/>
                <a:gd name="T29" fmla="*/ 7 h 85"/>
                <a:gd name="T30" fmla="*/ 9 w 107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cubicBezTo>
                    <a:pt x="17" y="0"/>
                    <a:pt x="26" y="0"/>
                    <a:pt x="35" y="0"/>
                  </a:cubicBezTo>
                  <a:cubicBezTo>
                    <a:pt x="36" y="2"/>
                    <a:pt x="34" y="2"/>
                    <a:pt x="32" y="3"/>
                  </a:cubicBezTo>
                  <a:cubicBezTo>
                    <a:pt x="30" y="4"/>
                    <a:pt x="27" y="3"/>
                    <a:pt x="24" y="4"/>
                  </a:cubicBezTo>
                  <a:cubicBezTo>
                    <a:pt x="34" y="17"/>
                    <a:pt x="61" y="19"/>
                    <a:pt x="75" y="11"/>
                  </a:cubicBezTo>
                  <a:cubicBezTo>
                    <a:pt x="78" y="9"/>
                    <a:pt x="81" y="8"/>
                    <a:pt x="84" y="8"/>
                  </a:cubicBezTo>
                  <a:cubicBezTo>
                    <a:pt x="90" y="10"/>
                    <a:pt x="97" y="12"/>
                    <a:pt x="103" y="14"/>
                  </a:cubicBezTo>
                  <a:cubicBezTo>
                    <a:pt x="107" y="17"/>
                    <a:pt x="105" y="21"/>
                    <a:pt x="105" y="25"/>
                  </a:cubicBezTo>
                  <a:cubicBezTo>
                    <a:pt x="105" y="28"/>
                    <a:pt x="105" y="31"/>
                    <a:pt x="104" y="34"/>
                  </a:cubicBezTo>
                  <a:cubicBezTo>
                    <a:pt x="102" y="42"/>
                    <a:pt x="100" y="50"/>
                    <a:pt x="95" y="57"/>
                  </a:cubicBezTo>
                  <a:cubicBezTo>
                    <a:pt x="93" y="60"/>
                    <a:pt x="90" y="64"/>
                    <a:pt x="87" y="67"/>
                  </a:cubicBezTo>
                  <a:cubicBezTo>
                    <a:pt x="64" y="85"/>
                    <a:pt x="19" y="73"/>
                    <a:pt x="8" y="53"/>
                  </a:cubicBezTo>
                  <a:cubicBezTo>
                    <a:pt x="5" y="50"/>
                    <a:pt x="3" y="46"/>
                    <a:pt x="2" y="41"/>
                  </a:cubicBezTo>
                  <a:cubicBezTo>
                    <a:pt x="0" y="33"/>
                    <a:pt x="1" y="25"/>
                    <a:pt x="1" y="17"/>
                  </a:cubicBezTo>
                  <a:cubicBezTo>
                    <a:pt x="2" y="14"/>
                    <a:pt x="3" y="10"/>
                    <a:pt x="4" y="7"/>
                  </a:cubicBezTo>
                  <a:cubicBezTo>
                    <a:pt x="5" y="5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D7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26"/>
            <p:cNvSpPr>
              <a:spLocks/>
            </p:cNvSpPr>
            <p:nvPr userDrawn="1"/>
          </p:nvSpPr>
          <p:spPr bwMode="auto">
            <a:xfrm>
              <a:off x="8478838" y="4795838"/>
              <a:ext cx="546100" cy="174625"/>
            </a:xfrm>
            <a:custGeom>
              <a:avLst/>
              <a:gdLst>
                <a:gd name="T0" fmla="*/ 76 w 208"/>
                <a:gd name="T1" fmla="*/ 42 h 66"/>
                <a:gd name="T2" fmla="*/ 96 w 208"/>
                <a:gd name="T3" fmla="*/ 49 h 66"/>
                <a:gd name="T4" fmla="*/ 103 w 208"/>
                <a:gd name="T5" fmla="*/ 48 h 66"/>
                <a:gd name="T6" fmla="*/ 187 w 208"/>
                <a:gd name="T7" fmla="*/ 6 h 66"/>
                <a:gd name="T8" fmla="*/ 192 w 208"/>
                <a:gd name="T9" fmla="*/ 1 h 66"/>
                <a:gd name="T10" fmla="*/ 193 w 208"/>
                <a:gd name="T11" fmla="*/ 2 h 66"/>
                <a:gd name="T12" fmla="*/ 203 w 208"/>
                <a:gd name="T13" fmla="*/ 9 h 66"/>
                <a:gd name="T14" fmla="*/ 199 w 208"/>
                <a:gd name="T15" fmla="*/ 28 h 66"/>
                <a:gd name="T16" fmla="*/ 196 w 208"/>
                <a:gd name="T17" fmla="*/ 30 h 66"/>
                <a:gd name="T18" fmla="*/ 158 w 208"/>
                <a:gd name="T19" fmla="*/ 49 h 66"/>
                <a:gd name="T20" fmla="*/ 109 w 208"/>
                <a:gd name="T21" fmla="*/ 65 h 66"/>
                <a:gd name="T22" fmla="*/ 94 w 208"/>
                <a:gd name="T23" fmla="*/ 65 h 66"/>
                <a:gd name="T24" fmla="*/ 16 w 208"/>
                <a:gd name="T25" fmla="*/ 48 h 66"/>
                <a:gd name="T26" fmla="*/ 10 w 208"/>
                <a:gd name="T27" fmla="*/ 48 h 66"/>
                <a:gd name="T28" fmla="*/ 7 w 208"/>
                <a:gd name="T29" fmla="*/ 45 h 66"/>
                <a:gd name="T30" fmla="*/ 6 w 208"/>
                <a:gd name="T31" fmla="*/ 19 h 66"/>
                <a:gd name="T32" fmla="*/ 10 w 208"/>
                <a:gd name="T33" fmla="*/ 18 h 66"/>
                <a:gd name="T34" fmla="*/ 68 w 208"/>
                <a:gd name="T35" fmla="*/ 37 h 66"/>
                <a:gd name="T36" fmla="*/ 76 w 208"/>
                <a:gd name="T37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66">
                  <a:moveTo>
                    <a:pt x="76" y="42"/>
                  </a:moveTo>
                  <a:cubicBezTo>
                    <a:pt x="82" y="46"/>
                    <a:pt x="89" y="47"/>
                    <a:pt x="96" y="49"/>
                  </a:cubicBezTo>
                  <a:cubicBezTo>
                    <a:pt x="99" y="50"/>
                    <a:pt x="101" y="49"/>
                    <a:pt x="103" y="48"/>
                  </a:cubicBezTo>
                  <a:cubicBezTo>
                    <a:pt x="131" y="34"/>
                    <a:pt x="159" y="20"/>
                    <a:pt x="187" y="6"/>
                  </a:cubicBezTo>
                  <a:cubicBezTo>
                    <a:pt x="189" y="5"/>
                    <a:pt x="192" y="4"/>
                    <a:pt x="192" y="1"/>
                  </a:cubicBezTo>
                  <a:cubicBezTo>
                    <a:pt x="192" y="1"/>
                    <a:pt x="192" y="2"/>
                    <a:pt x="193" y="2"/>
                  </a:cubicBezTo>
                  <a:cubicBezTo>
                    <a:pt x="199" y="0"/>
                    <a:pt x="203" y="2"/>
                    <a:pt x="203" y="9"/>
                  </a:cubicBezTo>
                  <a:cubicBezTo>
                    <a:pt x="204" y="16"/>
                    <a:pt x="208" y="23"/>
                    <a:pt x="199" y="28"/>
                  </a:cubicBezTo>
                  <a:cubicBezTo>
                    <a:pt x="198" y="28"/>
                    <a:pt x="197" y="30"/>
                    <a:pt x="196" y="30"/>
                  </a:cubicBezTo>
                  <a:cubicBezTo>
                    <a:pt x="183" y="37"/>
                    <a:pt x="171" y="44"/>
                    <a:pt x="158" y="49"/>
                  </a:cubicBezTo>
                  <a:cubicBezTo>
                    <a:pt x="142" y="54"/>
                    <a:pt x="126" y="60"/>
                    <a:pt x="109" y="65"/>
                  </a:cubicBezTo>
                  <a:cubicBezTo>
                    <a:pt x="105" y="66"/>
                    <a:pt x="99" y="65"/>
                    <a:pt x="94" y="65"/>
                  </a:cubicBezTo>
                  <a:cubicBezTo>
                    <a:pt x="68" y="62"/>
                    <a:pt x="42" y="56"/>
                    <a:pt x="16" y="48"/>
                  </a:cubicBezTo>
                  <a:cubicBezTo>
                    <a:pt x="14" y="48"/>
                    <a:pt x="12" y="48"/>
                    <a:pt x="10" y="48"/>
                  </a:cubicBezTo>
                  <a:cubicBezTo>
                    <a:pt x="10" y="46"/>
                    <a:pt x="9" y="45"/>
                    <a:pt x="7" y="45"/>
                  </a:cubicBezTo>
                  <a:cubicBezTo>
                    <a:pt x="0" y="38"/>
                    <a:pt x="0" y="24"/>
                    <a:pt x="6" y="19"/>
                  </a:cubicBezTo>
                  <a:cubicBezTo>
                    <a:pt x="7" y="18"/>
                    <a:pt x="9" y="18"/>
                    <a:pt x="10" y="18"/>
                  </a:cubicBezTo>
                  <a:cubicBezTo>
                    <a:pt x="29" y="25"/>
                    <a:pt x="48" y="31"/>
                    <a:pt x="68" y="37"/>
                  </a:cubicBezTo>
                  <a:cubicBezTo>
                    <a:pt x="70" y="38"/>
                    <a:pt x="74" y="39"/>
                    <a:pt x="76" y="42"/>
                  </a:cubicBezTo>
                  <a:close/>
                </a:path>
              </a:pathLst>
            </a:custGeom>
            <a:solidFill>
              <a:srgbClr val="AE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27"/>
            <p:cNvSpPr>
              <a:spLocks/>
            </p:cNvSpPr>
            <p:nvPr userDrawn="1"/>
          </p:nvSpPr>
          <p:spPr bwMode="auto">
            <a:xfrm>
              <a:off x="8564563" y="4000500"/>
              <a:ext cx="211138" cy="285750"/>
            </a:xfrm>
            <a:custGeom>
              <a:avLst/>
              <a:gdLst>
                <a:gd name="T0" fmla="*/ 31 w 80"/>
                <a:gd name="T1" fmla="*/ 2 h 108"/>
                <a:gd name="T2" fmla="*/ 33 w 80"/>
                <a:gd name="T3" fmla="*/ 3 h 108"/>
                <a:gd name="T4" fmla="*/ 39 w 80"/>
                <a:gd name="T5" fmla="*/ 16 h 108"/>
                <a:gd name="T6" fmla="*/ 43 w 80"/>
                <a:gd name="T7" fmla="*/ 19 h 108"/>
                <a:gd name="T8" fmla="*/ 45 w 80"/>
                <a:gd name="T9" fmla="*/ 28 h 108"/>
                <a:gd name="T10" fmla="*/ 45 w 80"/>
                <a:gd name="T11" fmla="*/ 46 h 108"/>
                <a:gd name="T12" fmla="*/ 71 w 80"/>
                <a:gd name="T13" fmla="*/ 75 h 108"/>
                <a:gd name="T14" fmla="*/ 75 w 80"/>
                <a:gd name="T15" fmla="*/ 78 h 108"/>
                <a:gd name="T16" fmla="*/ 56 w 80"/>
                <a:gd name="T17" fmla="*/ 98 h 108"/>
                <a:gd name="T18" fmla="*/ 17 w 80"/>
                <a:gd name="T19" fmla="*/ 105 h 108"/>
                <a:gd name="T20" fmla="*/ 11 w 80"/>
                <a:gd name="T21" fmla="*/ 108 h 108"/>
                <a:gd name="T22" fmla="*/ 9 w 80"/>
                <a:gd name="T23" fmla="*/ 72 h 108"/>
                <a:gd name="T24" fmla="*/ 22 w 80"/>
                <a:gd name="T25" fmla="*/ 61 h 108"/>
                <a:gd name="T26" fmla="*/ 26 w 80"/>
                <a:gd name="T27" fmla="*/ 48 h 108"/>
                <a:gd name="T28" fmla="*/ 31 w 80"/>
                <a:gd name="T29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108">
                  <a:moveTo>
                    <a:pt x="31" y="2"/>
                  </a:moveTo>
                  <a:cubicBezTo>
                    <a:pt x="32" y="2"/>
                    <a:pt x="34" y="0"/>
                    <a:pt x="33" y="3"/>
                  </a:cubicBezTo>
                  <a:cubicBezTo>
                    <a:pt x="33" y="8"/>
                    <a:pt x="36" y="12"/>
                    <a:pt x="39" y="16"/>
                  </a:cubicBezTo>
                  <a:cubicBezTo>
                    <a:pt x="40" y="17"/>
                    <a:pt x="43" y="16"/>
                    <a:pt x="43" y="19"/>
                  </a:cubicBezTo>
                  <a:cubicBezTo>
                    <a:pt x="45" y="22"/>
                    <a:pt x="44" y="25"/>
                    <a:pt x="45" y="28"/>
                  </a:cubicBezTo>
                  <a:cubicBezTo>
                    <a:pt x="45" y="34"/>
                    <a:pt x="44" y="40"/>
                    <a:pt x="45" y="46"/>
                  </a:cubicBezTo>
                  <a:cubicBezTo>
                    <a:pt x="48" y="61"/>
                    <a:pt x="55" y="72"/>
                    <a:pt x="71" y="75"/>
                  </a:cubicBezTo>
                  <a:cubicBezTo>
                    <a:pt x="73" y="76"/>
                    <a:pt x="75" y="76"/>
                    <a:pt x="75" y="78"/>
                  </a:cubicBezTo>
                  <a:cubicBezTo>
                    <a:pt x="80" y="96"/>
                    <a:pt x="75" y="100"/>
                    <a:pt x="56" y="98"/>
                  </a:cubicBezTo>
                  <a:cubicBezTo>
                    <a:pt x="42" y="96"/>
                    <a:pt x="30" y="101"/>
                    <a:pt x="17" y="105"/>
                  </a:cubicBezTo>
                  <a:cubicBezTo>
                    <a:pt x="15" y="106"/>
                    <a:pt x="13" y="108"/>
                    <a:pt x="11" y="108"/>
                  </a:cubicBezTo>
                  <a:cubicBezTo>
                    <a:pt x="1" y="100"/>
                    <a:pt x="0" y="82"/>
                    <a:pt x="9" y="72"/>
                  </a:cubicBezTo>
                  <a:cubicBezTo>
                    <a:pt x="13" y="68"/>
                    <a:pt x="17" y="64"/>
                    <a:pt x="22" y="61"/>
                  </a:cubicBezTo>
                  <a:cubicBezTo>
                    <a:pt x="26" y="57"/>
                    <a:pt x="27" y="52"/>
                    <a:pt x="26" y="48"/>
                  </a:cubicBezTo>
                  <a:cubicBezTo>
                    <a:pt x="25" y="32"/>
                    <a:pt x="28" y="17"/>
                    <a:pt x="31" y="2"/>
                  </a:cubicBezTo>
                  <a:close/>
                </a:path>
              </a:pathLst>
            </a:custGeom>
            <a:solidFill>
              <a:srgbClr val="42B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28"/>
            <p:cNvSpPr>
              <a:spLocks/>
            </p:cNvSpPr>
            <p:nvPr userDrawn="1"/>
          </p:nvSpPr>
          <p:spPr bwMode="auto">
            <a:xfrm>
              <a:off x="7448550" y="3840163"/>
              <a:ext cx="225425" cy="376238"/>
            </a:xfrm>
            <a:custGeom>
              <a:avLst/>
              <a:gdLst>
                <a:gd name="T0" fmla="*/ 85 w 86"/>
                <a:gd name="T1" fmla="*/ 107 h 143"/>
                <a:gd name="T2" fmla="*/ 73 w 86"/>
                <a:gd name="T3" fmla="*/ 138 h 143"/>
                <a:gd name="T4" fmla="*/ 60 w 86"/>
                <a:gd name="T5" fmla="*/ 140 h 143"/>
                <a:gd name="T6" fmla="*/ 49 w 86"/>
                <a:gd name="T7" fmla="*/ 137 h 143"/>
                <a:gd name="T8" fmla="*/ 40 w 86"/>
                <a:gd name="T9" fmla="*/ 133 h 143"/>
                <a:gd name="T10" fmla="*/ 58 w 86"/>
                <a:gd name="T11" fmla="*/ 116 h 143"/>
                <a:gd name="T12" fmla="*/ 61 w 86"/>
                <a:gd name="T13" fmla="*/ 65 h 143"/>
                <a:gd name="T14" fmla="*/ 57 w 86"/>
                <a:gd name="T15" fmla="*/ 58 h 143"/>
                <a:gd name="T16" fmla="*/ 33 w 86"/>
                <a:gd name="T17" fmla="*/ 28 h 143"/>
                <a:gd name="T18" fmla="*/ 24 w 86"/>
                <a:gd name="T19" fmla="*/ 16 h 143"/>
                <a:gd name="T20" fmla="*/ 2 w 86"/>
                <a:gd name="T21" fmla="*/ 6 h 143"/>
                <a:gd name="T22" fmla="*/ 0 w 86"/>
                <a:gd name="T23" fmla="*/ 4 h 143"/>
                <a:gd name="T24" fmla="*/ 37 w 86"/>
                <a:gd name="T25" fmla="*/ 9 h 143"/>
                <a:gd name="T26" fmla="*/ 61 w 86"/>
                <a:gd name="T27" fmla="*/ 35 h 143"/>
                <a:gd name="T28" fmla="*/ 73 w 86"/>
                <a:gd name="T29" fmla="*/ 50 h 143"/>
                <a:gd name="T30" fmla="*/ 82 w 86"/>
                <a:gd name="T31" fmla="*/ 73 h 143"/>
                <a:gd name="T32" fmla="*/ 85 w 86"/>
                <a:gd name="T33" fmla="*/ 10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43">
                  <a:moveTo>
                    <a:pt x="85" y="107"/>
                  </a:moveTo>
                  <a:cubicBezTo>
                    <a:pt x="86" y="119"/>
                    <a:pt x="82" y="129"/>
                    <a:pt x="73" y="138"/>
                  </a:cubicBezTo>
                  <a:cubicBezTo>
                    <a:pt x="69" y="142"/>
                    <a:pt x="65" y="143"/>
                    <a:pt x="60" y="140"/>
                  </a:cubicBezTo>
                  <a:cubicBezTo>
                    <a:pt x="56" y="138"/>
                    <a:pt x="53" y="136"/>
                    <a:pt x="49" y="137"/>
                  </a:cubicBezTo>
                  <a:cubicBezTo>
                    <a:pt x="46" y="136"/>
                    <a:pt x="42" y="137"/>
                    <a:pt x="40" y="133"/>
                  </a:cubicBezTo>
                  <a:cubicBezTo>
                    <a:pt x="49" y="130"/>
                    <a:pt x="55" y="124"/>
                    <a:pt x="58" y="116"/>
                  </a:cubicBezTo>
                  <a:cubicBezTo>
                    <a:pt x="65" y="99"/>
                    <a:pt x="65" y="82"/>
                    <a:pt x="61" y="65"/>
                  </a:cubicBezTo>
                  <a:cubicBezTo>
                    <a:pt x="59" y="63"/>
                    <a:pt x="57" y="61"/>
                    <a:pt x="57" y="58"/>
                  </a:cubicBezTo>
                  <a:cubicBezTo>
                    <a:pt x="58" y="46"/>
                    <a:pt x="46" y="31"/>
                    <a:pt x="33" y="28"/>
                  </a:cubicBezTo>
                  <a:cubicBezTo>
                    <a:pt x="34" y="21"/>
                    <a:pt x="29" y="18"/>
                    <a:pt x="24" y="16"/>
                  </a:cubicBezTo>
                  <a:cubicBezTo>
                    <a:pt x="17" y="12"/>
                    <a:pt x="9" y="10"/>
                    <a:pt x="2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3" y="0"/>
                    <a:pt x="25" y="5"/>
                    <a:pt x="37" y="9"/>
                  </a:cubicBezTo>
                  <a:cubicBezTo>
                    <a:pt x="49" y="13"/>
                    <a:pt x="59" y="21"/>
                    <a:pt x="61" y="35"/>
                  </a:cubicBezTo>
                  <a:cubicBezTo>
                    <a:pt x="62" y="41"/>
                    <a:pt x="67" y="46"/>
                    <a:pt x="73" y="50"/>
                  </a:cubicBezTo>
                  <a:cubicBezTo>
                    <a:pt x="82" y="55"/>
                    <a:pt x="84" y="64"/>
                    <a:pt x="82" y="73"/>
                  </a:cubicBezTo>
                  <a:cubicBezTo>
                    <a:pt x="79" y="85"/>
                    <a:pt x="79" y="96"/>
                    <a:pt x="85" y="107"/>
                  </a:cubicBezTo>
                  <a:close/>
                </a:path>
              </a:pathLst>
            </a:custGeom>
            <a:solidFill>
              <a:srgbClr val="DEC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29"/>
            <p:cNvSpPr>
              <a:spLocks/>
            </p:cNvSpPr>
            <p:nvPr userDrawn="1"/>
          </p:nvSpPr>
          <p:spPr bwMode="auto">
            <a:xfrm>
              <a:off x="7754938" y="4019550"/>
              <a:ext cx="320675" cy="150813"/>
            </a:xfrm>
            <a:custGeom>
              <a:avLst/>
              <a:gdLst>
                <a:gd name="T0" fmla="*/ 46 w 122"/>
                <a:gd name="T1" fmla="*/ 42 h 57"/>
                <a:gd name="T2" fmla="*/ 18 w 122"/>
                <a:gd name="T3" fmla="*/ 29 h 57"/>
                <a:gd name="T4" fmla="*/ 0 w 122"/>
                <a:gd name="T5" fmla="*/ 23 h 57"/>
                <a:gd name="T6" fmla="*/ 12 w 122"/>
                <a:gd name="T7" fmla="*/ 4 h 57"/>
                <a:gd name="T8" fmla="*/ 35 w 122"/>
                <a:gd name="T9" fmla="*/ 6 h 57"/>
                <a:gd name="T10" fmla="*/ 55 w 122"/>
                <a:gd name="T11" fmla="*/ 22 h 57"/>
                <a:gd name="T12" fmla="*/ 67 w 122"/>
                <a:gd name="T13" fmla="*/ 22 h 57"/>
                <a:gd name="T14" fmla="*/ 81 w 122"/>
                <a:gd name="T15" fmla="*/ 15 h 57"/>
                <a:gd name="T16" fmla="*/ 98 w 122"/>
                <a:gd name="T17" fmla="*/ 3 h 57"/>
                <a:gd name="T18" fmla="*/ 122 w 122"/>
                <a:gd name="T19" fmla="*/ 19 h 57"/>
                <a:gd name="T20" fmla="*/ 88 w 122"/>
                <a:gd name="T21" fmla="*/ 37 h 57"/>
                <a:gd name="T22" fmla="*/ 77 w 122"/>
                <a:gd name="T23" fmla="*/ 53 h 57"/>
                <a:gd name="T24" fmla="*/ 76 w 122"/>
                <a:gd name="T25" fmla="*/ 57 h 57"/>
                <a:gd name="T26" fmla="*/ 73 w 122"/>
                <a:gd name="T27" fmla="*/ 39 h 57"/>
                <a:gd name="T28" fmla="*/ 70 w 122"/>
                <a:gd name="T29" fmla="*/ 41 h 57"/>
                <a:gd name="T30" fmla="*/ 50 w 122"/>
                <a:gd name="T31" fmla="*/ 41 h 57"/>
                <a:gd name="T32" fmla="*/ 50 w 122"/>
                <a:gd name="T33" fmla="*/ 37 h 57"/>
                <a:gd name="T34" fmla="*/ 46 w 122"/>
                <a:gd name="T3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57">
                  <a:moveTo>
                    <a:pt x="46" y="42"/>
                  </a:moveTo>
                  <a:cubicBezTo>
                    <a:pt x="35" y="40"/>
                    <a:pt x="25" y="37"/>
                    <a:pt x="18" y="29"/>
                  </a:cubicBezTo>
                  <a:cubicBezTo>
                    <a:pt x="13" y="24"/>
                    <a:pt x="6" y="25"/>
                    <a:pt x="0" y="23"/>
                  </a:cubicBezTo>
                  <a:cubicBezTo>
                    <a:pt x="0" y="14"/>
                    <a:pt x="5" y="8"/>
                    <a:pt x="12" y="4"/>
                  </a:cubicBezTo>
                  <a:cubicBezTo>
                    <a:pt x="20" y="1"/>
                    <a:pt x="28" y="0"/>
                    <a:pt x="35" y="6"/>
                  </a:cubicBezTo>
                  <a:cubicBezTo>
                    <a:pt x="42" y="12"/>
                    <a:pt x="47" y="19"/>
                    <a:pt x="55" y="22"/>
                  </a:cubicBezTo>
                  <a:cubicBezTo>
                    <a:pt x="59" y="24"/>
                    <a:pt x="63" y="25"/>
                    <a:pt x="67" y="22"/>
                  </a:cubicBezTo>
                  <a:cubicBezTo>
                    <a:pt x="72" y="19"/>
                    <a:pt x="77" y="18"/>
                    <a:pt x="81" y="15"/>
                  </a:cubicBezTo>
                  <a:cubicBezTo>
                    <a:pt x="86" y="10"/>
                    <a:pt x="89" y="4"/>
                    <a:pt x="98" y="3"/>
                  </a:cubicBezTo>
                  <a:cubicBezTo>
                    <a:pt x="109" y="2"/>
                    <a:pt x="122" y="7"/>
                    <a:pt x="122" y="19"/>
                  </a:cubicBezTo>
                  <a:cubicBezTo>
                    <a:pt x="108" y="20"/>
                    <a:pt x="101" y="35"/>
                    <a:pt x="88" y="37"/>
                  </a:cubicBezTo>
                  <a:cubicBezTo>
                    <a:pt x="79" y="39"/>
                    <a:pt x="75" y="44"/>
                    <a:pt x="77" y="53"/>
                  </a:cubicBezTo>
                  <a:cubicBezTo>
                    <a:pt x="77" y="55"/>
                    <a:pt x="77" y="56"/>
                    <a:pt x="76" y="57"/>
                  </a:cubicBezTo>
                  <a:cubicBezTo>
                    <a:pt x="71" y="52"/>
                    <a:pt x="75" y="45"/>
                    <a:pt x="73" y="39"/>
                  </a:cubicBezTo>
                  <a:cubicBezTo>
                    <a:pt x="72" y="39"/>
                    <a:pt x="72" y="42"/>
                    <a:pt x="70" y="41"/>
                  </a:cubicBezTo>
                  <a:cubicBezTo>
                    <a:pt x="64" y="37"/>
                    <a:pt x="57" y="41"/>
                    <a:pt x="50" y="41"/>
                  </a:cubicBezTo>
                  <a:cubicBezTo>
                    <a:pt x="49" y="40"/>
                    <a:pt x="49" y="39"/>
                    <a:pt x="50" y="37"/>
                  </a:cubicBezTo>
                  <a:cubicBezTo>
                    <a:pt x="48" y="38"/>
                    <a:pt x="48" y="41"/>
                    <a:pt x="46" y="42"/>
                  </a:cubicBezTo>
                  <a:close/>
                </a:path>
              </a:pathLst>
            </a:custGeom>
            <a:solidFill>
              <a:srgbClr val="CF4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30"/>
            <p:cNvSpPr>
              <a:spLocks/>
            </p:cNvSpPr>
            <p:nvPr userDrawn="1"/>
          </p:nvSpPr>
          <p:spPr bwMode="auto">
            <a:xfrm>
              <a:off x="7847013" y="3835400"/>
              <a:ext cx="196850" cy="188913"/>
            </a:xfrm>
            <a:custGeom>
              <a:avLst/>
              <a:gdLst>
                <a:gd name="T0" fmla="*/ 73 w 75"/>
                <a:gd name="T1" fmla="*/ 17 h 72"/>
                <a:gd name="T2" fmla="*/ 62 w 75"/>
                <a:gd name="T3" fmla="*/ 65 h 72"/>
                <a:gd name="T4" fmla="*/ 57 w 75"/>
                <a:gd name="T5" fmla="*/ 70 h 72"/>
                <a:gd name="T6" fmla="*/ 9 w 75"/>
                <a:gd name="T7" fmla="*/ 38 h 72"/>
                <a:gd name="T8" fmla="*/ 2 w 75"/>
                <a:gd name="T9" fmla="*/ 23 h 72"/>
                <a:gd name="T10" fmla="*/ 0 w 75"/>
                <a:gd name="T11" fmla="*/ 15 h 72"/>
                <a:gd name="T12" fmla="*/ 3 w 75"/>
                <a:gd name="T13" fmla="*/ 9 h 72"/>
                <a:gd name="T14" fmla="*/ 10 w 75"/>
                <a:gd name="T15" fmla="*/ 13 h 72"/>
                <a:gd name="T16" fmla="*/ 15 w 75"/>
                <a:gd name="T17" fmla="*/ 21 h 72"/>
                <a:gd name="T18" fmla="*/ 29 w 75"/>
                <a:gd name="T19" fmla="*/ 23 h 72"/>
                <a:gd name="T20" fmla="*/ 38 w 75"/>
                <a:gd name="T21" fmla="*/ 15 h 72"/>
                <a:gd name="T22" fmla="*/ 40 w 75"/>
                <a:gd name="T23" fmla="*/ 8 h 72"/>
                <a:gd name="T24" fmla="*/ 47 w 75"/>
                <a:gd name="T25" fmla="*/ 0 h 72"/>
                <a:gd name="T26" fmla="*/ 53 w 75"/>
                <a:gd name="T27" fmla="*/ 7 h 72"/>
                <a:gd name="T28" fmla="*/ 54 w 75"/>
                <a:gd name="T29" fmla="*/ 10 h 72"/>
                <a:gd name="T30" fmla="*/ 58 w 75"/>
                <a:gd name="T31" fmla="*/ 29 h 72"/>
                <a:gd name="T32" fmla="*/ 55 w 75"/>
                <a:gd name="T33" fmla="*/ 14 h 72"/>
                <a:gd name="T34" fmla="*/ 63 w 75"/>
                <a:gd name="T35" fmla="*/ 16 h 72"/>
                <a:gd name="T36" fmla="*/ 73 w 75"/>
                <a:gd name="T37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2">
                  <a:moveTo>
                    <a:pt x="73" y="17"/>
                  </a:moveTo>
                  <a:cubicBezTo>
                    <a:pt x="75" y="34"/>
                    <a:pt x="74" y="51"/>
                    <a:pt x="62" y="65"/>
                  </a:cubicBezTo>
                  <a:cubicBezTo>
                    <a:pt x="61" y="67"/>
                    <a:pt x="59" y="69"/>
                    <a:pt x="57" y="70"/>
                  </a:cubicBezTo>
                  <a:cubicBezTo>
                    <a:pt x="33" y="72"/>
                    <a:pt x="15" y="58"/>
                    <a:pt x="9" y="38"/>
                  </a:cubicBezTo>
                  <a:cubicBezTo>
                    <a:pt x="7" y="33"/>
                    <a:pt x="5" y="27"/>
                    <a:pt x="2" y="23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13"/>
                    <a:pt x="0" y="10"/>
                    <a:pt x="3" y="9"/>
                  </a:cubicBezTo>
                  <a:cubicBezTo>
                    <a:pt x="6" y="8"/>
                    <a:pt x="9" y="10"/>
                    <a:pt x="10" y="13"/>
                  </a:cubicBezTo>
                  <a:cubicBezTo>
                    <a:pt x="11" y="16"/>
                    <a:pt x="12" y="19"/>
                    <a:pt x="15" y="21"/>
                  </a:cubicBezTo>
                  <a:cubicBezTo>
                    <a:pt x="19" y="25"/>
                    <a:pt x="24" y="25"/>
                    <a:pt x="29" y="23"/>
                  </a:cubicBezTo>
                  <a:cubicBezTo>
                    <a:pt x="33" y="21"/>
                    <a:pt x="36" y="19"/>
                    <a:pt x="38" y="15"/>
                  </a:cubicBezTo>
                  <a:cubicBezTo>
                    <a:pt x="40" y="13"/>
                    <a:pt x="40" y="11"/>
                    <a:pt x="40" y="8"/>
                  </a:cubicBezTo>
                  <a:cubicBezTo>
                    <a:pt x="40" y="4"/>
                    <a:pt x="42" y="0"/>
                    <a:pt x="47" y="0"/>
                  </a:cubicBezTo>
                  <a:cubicBezTo>
                    <a:pt x="52" y="0"/>
                    <a:pt x="52" y="4"/>
                    <a:pt x="53" y="7"/>
                  </a:cubicBezTo>
                  <a:cubicBezTo>
                    <a:pt x="53" y="8"/>
                    <a:pt x="53" y="9"/>
                    <a:pt x="54" y="10"/>
                  </a:cubicBezTo>
                  <a:cubicBezTo>
                    <a:pt x="52" y="17"/>
                    <a:pt x="57" y="23"/>
                    <a:pt x="58" y="29"/>
                  </a:cubicBezTo>
                  <a:cubicBezTo>
                    <a:pt x="58" y="24"/>
                    <a:pt x="53" y="20"/>
                    <a:pt x="55" y="14"/>
                  </a:cubicBezTo>
                  <a:cubicBezTo>
                    <a:pt x="58" y="13"/>
                    <a:pt x="60" y="15"/>
                    <a:pt x="63" y="16"/>
                  </a:cubicBezTo>
                  <a:cubicBezTo>
                    <a:pt x="66" y="18"/>
                    <a:pt x="70" y="14"/>
                    <a:pt x="73" y="17"/>
                  </a:cubicBezTo>
                  <a:close/>
                </a:path>
              </a:pathLst>
            </a:custGeom>
            <a:solidFill>
              <a:srgbClr val="FBD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31"/>
            <p:cNvSpPr>
              <a:spLocks/>
            </p:cNvSpPr>
            <p:nvPr userDrawn="1"/>
          </p:nvSpPr>
          <p:spPr bwMode="auto">
            <a:xfrm>
              <a:off x="8945563" y="4014788"/>
              <a:ext cx="179388" cy="196850"/>
            </a:xfrm>
            <a:custGeom>
              <a:avLst/>
              <a:gdLst>
                <a:gd name="T0" fmla="*/ 1 w 68"/>
                <a:gd name="T1" fmla="*/ 59 h 75"/>
                <a:gd name="T2" fmla="*/ 7 w 68"/>
                <a:gd name="T3" fmla="*/ 37 h 75"/>
                <a:gd name="T4" fmla="*/ 23 w 68"/>
                <a:gd name="T5" fmla="*/ 23 h 75"/>
                <a:gd name="T6" fmla="*/ 26 w 68"/>
                <a:gd name="T7" fmla="*/ 16 h 75"/>
                <a:gd name="T8" fmla="*/ 26 w 68"/>
                <a:gd name="T9" fmla="*/ 4 h 75"/>
                <a:gd name="T10" fmla="*/ 33 w 68"/>
                <a:gd name="T11" fmla="*/ 14 h 75"/>
                <a:gd name="T12" fmla="*/ 49 w 68"/>
                <a:gd name="T13" fmla="*/ 2 h 75"/>
                <a:gd name="T14" fmla="*/ 47 w 68"/>
                <a:gd name="T15" fmla="*/ 10 h 75"/>
                <a:gd name="T16" fmla="*/ 61 w 68"/>
                <a:gd name="T17" fmla="*/ 0 h 75"/>
                <a:gd name="T18" fmla="*/ 57 w 68"/>
                <a:gd name="T19" fmla="*/ 9 h 75"/>
                <a:gd name="T20" fmla="*/ 54 w 68"/>
                <a:gd name="T21" fmla="*/ 14 h 75"/>
                <a:gd name="T22" fmla="*/ 59 w 68"/>
                <a:gd name="T23" fmla="*/ 10 h 75"/>
                <a:gd name="T24" fmla="*/ 66 w 68"/>
                <a:gd name="T25" fmla="*/ 7 h 75"/>
                <a:gd name="T26" fmla="*/ 60 w 68"/>
                <a:gd name="T27" fmla="*/ 20 h 75"/>
                <a:gd name="T28" fmla="*/ 57 w 68"/>
                <a:gd name="T29" fmla="*/ 25 h 75"/>
                <a:gd name="T30" fmla="*/ 61 w 68"/>
                <a:gd name="T31" fmla="*/ 22 h 75"/>
                <a:gd name="T32" fmla="*/ 68 w 68"/>
                <a:gd name="T33" fmla="*/ 19 h 75"/>
                <a:gd name="T34" fmla="*/ 22 w 68"/>
                <a:gd name="T35" fmla="*/ 75 h 75"/>
                <a:gd name="T36" fmla="*/ 1 w 68"/>
                <a:gd name="T37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75">
                  <a:moveTo>
                    <a:pt x="1" y="59"/>
                  </a:moveTo>
                  <a:cubicBezTo>
                    <a:pt x="0" y="51"/>
                    <a:pt x="2" y="43"/>
                    <a:pt x="7" y="37"/>
                  </a:cubicBezTo>
                  <a:cubicBezTo>
                    <a:pt x="12" y="32"/>
                    <a:pt x="18" y="27"/>
                    <a:pt x="23" y="23"/>
                  </a:cubicBezTo>
                  <a:cubicBezTo>
                    <a:pt x="25" y="21"/>
                    <a:pt x="26" y="19"/>
                    <a:pt x="26" y="16"/>
                  </a:cubicBezTo>
                  <a:cubicBezTo>
                    <a:pt x="25" y="13"/>
                    <a:pt x="26" y="9"/>
                    <a:pt x="26" y="4"/>
                  </a:cubicBezTo>
                  <a:cubicBezTo>
                    <a:pt x="31" y="6"/>
                    <a:pt x="30" y="11"/>
                    <a:pt x="33" y="14"/>
                  </a:cubicBezTo>
                  <a:cubicBezTo>
                    <a:pt x="38" y="10"/>
                    <a:pt x="43" y="6"/>
                    <a:pt x="49" y="2"/>
                  </a:cubicBezTo>
                  <a:cubicBezTo>
                    <a:pt x="50" y="5"/>
                    <a:pt x="47" y="7"/>
                    <a:pt x="47" y="10"/>
                  </a:cubicBezTo>
                  <a:cubicBezTo>
                    <a:pt x="52" y="8"/>
                    <a:pt x="55" y="2"/>
                    <a:pt x="61" y="0"/>
                  </a:cubicBezTo>
                  <a:cubicBezTo>
                    <a:pt x="61" y="4"/>
                    <a:pt x="56" y="5"/>
                    <a:pt x="57" y="9"/>
                  </a:cubicBezTo>
                  <a:cubicBezTo>
                    <a:pt x="57" y="11"/>
                    <a:pt x="55" y="12"/>
                    <a:pt x="54" y="14"/>
                  </a:cubicBezTo>
                  <a:cubicBezTo>
                    <a:pt x="55" y="12"/>
                    <a:pt x="57" y="11"/>
                    <a:pt x="59" y="10"/>
                  </a:cubicBezTo>
                  <a:cubicBezTo>
                    <a:pt x="61" y="9"/>
                    <a:pt x="63" y="8"/>
                    <a:pt x="66" y="7"/>
                  </a:cubicBezTo>
                  <a:cubicBezTo>
                    <a:pt x="66" y="13"/>
                    <a:pt x="61" y="16"/>
                    <a:pt x="60" y="20"/>
                  </a:cubicBezTo>
                  <a:cubicBezTo>
                    <a:pt x="59" y="22"/>
                    <a:pt x="58" y="24"/>
                    <a:pt x="57" y="25"/>
                  </a:cubicBezTo>
                  <a:cubicBezTo>
                    <a:pt x="58" y="24"/>
                    <a:pt x="59" y="22"/>
                    <a:pt x="61" y="22"/>
                  </a:cubicBezTo>
                  <a:cubicBezTo>
                    <a:pt x="63" y="20"/>
                    <a:pt x="64" y="19"/>
                    <a:pt x="68" y="19"/>
                  </a:cubicBezTo>
                  <a:cubicBezTo>
                    <a:pt x="53" y="39"/>
                    <a:pt x="37" y="57"/>
                    <a:pt x="22" y="75"/>
                  </a:cubicBezTo>
                  <a:cubicBezTo>
                    <a:pt x="13" y="72"/>
                    <a:pt x="6" y="67"/>
                    <a:pt x="1" y="59"/>
                  </a:cubicBezTo>
                  <a:close/>
                </a:path>
              </a:pathLst>
            </a:custGeom>
            <a:solidFill>
              <a:srgbClr val="D6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32"/>
            <p:cNvSpPr>
              <a:spLocks/>
            </p:cNvSpPr>
            <p:nvPr userDrawn="1"/>
          </p:nvSpPr>
          <p:spPr bwMode="auto">
            <a:xfrm>
              <a:off x="7769225" y="3843338"/>
              <a:ext cx="228600" cy="244475"/>
            </a:xfrm>
            <a:custGeom>
              <a:avLst/>
              <a:gdLst>
                <a:gd name="T0" fmla="*/ 33 w 87"/>
                <a:gd name="T1" fmla="*/ 20 h 93"/>
                <a:gd name="T2" fmla="*/ 38 w 87"/>
                <a:gd name="T3" fmla="*/ 27 h 93"/>
                <a:gd name="T4" fmla="*/ 61 w 87"/>
                <a:gd name="T5" fmla="*/ 60 h 93"/>
                <a:gd name="T6" fmla="*/ 79 w 87"/>
                <a:gd name="T7" fmla="*/ 65 h 93"/>
                <a:gd name="T8" fmla="*/ 87 w 87"/>
                <a:gd name="T9" fmla="*/ 67 h 93"/>
                <a:gd name="T10" fmla="*/ 76 w 87"/>
                <a:gd name="T11" fmla="*/ 72 h 93"/>
                <a:gd name="T12" fmla="*/ 70 w 87"/>
                <a:gd name="T13" fmla="*/ 77 h 93"/>
                <a:gd name="T14" fmla="*/ 76 w 87"/>
                <a:gd name="T15" fmla="*/ 82 h 93"/>
                <a:gd name="T16" fmla="*/ 55 w 87"/>
                <a:gd name="T17" fmla="*/ 93 h 93"/>
                <a:gd name="T18" fmla="*/ 36 w 87"/>
                <a:gd name="T19" fmla="*/ 82 h 93"/>
                <a:gd name="T20" fmla="*/ 30 w 87"/>
                <a:gd name="T21" fmla="*/ 73 h 93"/>
                <a:gd name="T22" fmla="*/ 29 w 87"/>
                <a:gd name="T23" fmla="*/ 50 h 93"/>
                <a:gd name="T24" fmla="*/ 26 w 87"/>
                <a:gd name="T25" fmla="*/ 42 h 93"/>
                <a:gd name="T26" fmla="*/ 16 w 87"/>
                <a:gd name="T27" fmla="*/ 31 h 93"/>
                <a:gd name="T28" fmla="*/ 8 w 87"/>
                <a:gd name="T29" fmla="*/ 3 h 93"/>
                <a:gd name="T30" fmla="*/ 25 w 87"/>
                <a:gd name="T31" fmla="*/ 10 h 93"/>
                <a:gd name="T32" fmla="*/ 33 w 87"/>
                <a:gd name="T33" fmla="*/ 2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93">
                  <a:moveTo>
                    <a:pt x="33" y="20"/>
                  </a:moveTo>
                  <a:cubicBezTo>
                    <a:pt x="36" y="21"/>
                    <a:pt x="37" y="24"/>
                    <a:pt x="38" y="27"/>
                  </a:cubicBezTo>
                  <a:cubicBezTo>
                    <a:pt x="42" y="40"/>
                    <a:pt x="47" y="53"/>
                    <a:pt x="61" y="60"/>
                  </a:cubicBezTo>
                  <a:cubicBezTo>
                    <a:pt x="67" y="63"/>
                    <a:pt x="73" y="65"/>
                    <a:pt x="79" y="65"/>
                  </a:cubicBezTo>
                  <a:cubicBezTo>
                    <a:pt x="82" y="65"/>
                    <a:pt x="84" y="64"/>
                    <a:pt x="87" y="67"/>
                  </a:cubicBezTo>
                  <a:cubicBezTo>
                    <a:pt x="83" y="69"/>
                    <a:pt x="79" y="71"/>
                    <a:pt x="76" y="72"/>
                  </a:cubicBezTo>
                  <a:cubicBezTo>
                    <a:pt x="73" y="73"/>
                    <a:pt x="70" y="72"/>
                    <a:pt x="70" y="77"/>
                  </a:cubicBezTo>
                  <a:cubicBezTo>
                    <a:pt x="70" y="81"/>
                    <a:pt x="72" y="82"/>
                    <a:pt x="76" y="82"/>
                  </a:cubicBezTo>
                  <a:cubicBezTo>
                    <a:pt x="70" y="88"/>
                    <a:pt x="62" y="93"/>
                    <a:pt x="55" y="93"/>
                  </a:cubicBezTo>
                  <a:cubicBezTo>
                    <a:pt x="49" y="93"/>
                    <a:pt x="41" y="87"/>
                    <a:pt x="36" y="82"/>
                  </a:cubicBezTo>
                  <a:cubicBezTo>
                    <a:pt x="34" y="79"/>
                    <a:pt x="32" y="76"/>
                    <a:pt x="30" y="73"/>
                  </a:cubicBezTo>
                  <a:cubicBezTo>
                    <a:pt x="33" y="65"/>
                    <a:pt x="31" y="57"/>
                    <a:pt x="29" y="50"/>
                  </a:cubicBezTo>
                  <a:cubicBezTo>
                    <a:pt x="28" y="47"/>
                    <a:pt x="26" y="45"/>
                    <a:pt x="26" y="42"/>
                  </a:cubicBezTo>
                  <a:cubicBezTo>
                    <a:pt x="25" y="36"/>
                    <a:pt x="23" y="33"/>
                    <a:pt x="16" y="31"/>
                  </a:cubicBezTo>
                  <a:cubicBezTo>
                    <a:pt x="4" y="28"/>
                    <a:pt x="0" y="11"/>
                    <a:pt x="8" y="3"/>
                  </a:cubicBezTo>
                  <a:cubicBezTo>
                    <a:pt x="17" y="0"/>
                    <a:pt x="21" y="3"/>
                    <a:pt x="25" y="10"/>
                  </a:cubicBezTo>
                  <a:cubicBezTo>
                    <a:pt x="27" y="14"/>
                    <a:pt x="27" y="20"/>
                    <a:pt x="33" y="20"/>
                  </a:cubicBezTo>
                  <a:close/>
                </a:path>
              </a:pathLst>
            </a:custGeom>
            <a:solidFill>
              <a:srgbClr val="F1B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33"/>
            <p:cNvSpPr>
              <a:spLocks/>
            </p:cNvSpPr>
            <p:nvPr userDrawn="1"/>
          </p:nvSpPr>
          <p:spPr bwMode="auto">
            <a:xfrm>
              <a:off x="7329488" y="4387850"/>
              <a:ext cx="327025" cy="134938"/>
            </a:xfrm>
            <a:custGeom>
              <a:avLst/>
              <a:gdLst>
                <a:gd name="T0" fmla="*/ 0 w 124"/>
                <a:gd name="T1" fmla="*/ 16 h 51"/>
                <a:gd name="T2" fmla="*/ 1 w 124"/>
                <a:gd name="T3" fmla="*/ 13 h 51"/>
                <a:gd name="T4" fmla="*/ 6 w 124"/>
                <a:gd name="T5" fmla="*/ 6 h 51"/>
                <a:gd name="T6" fmla="*/ 9 w 124"/>
                <a:gd name="T7" fmla="*/ 3 h 51"/>
                <a:gd name="T8" fmla="*/ 73 w 124"/>
                <a:gd name="T9" fmla="*/ 26 h 51"/>
                <a:gd name="T10" fmla="*/ 74 w 124"/>
                <a:gd name="T11" fmla="*/ 27 h 51"/>
                <a:gd name="T12" fmla="*/ 79 w 124"/>
                <a:gd name="T13" fmla="*/ 29 h 51"/>
                <a:gd name="T14" fmla="*/ 103 w 124"/>
                <a:gd name="T15" fmla="*/ 27 h 51"/>
                <a:gd name="T16" fmla="*/ 104 w 124"/>
                <a:gd name="T17" fmla="*/ 32 h 51"/>
                <a:gd name="T18" fmla="*/ 106 w 124"/>
                <a:gd name="T19" fmla="*/ 27 h 51"/>
                <a:gd name="T20" fmla="*/ 107 w 124"/>
                <a:gd name="T21" fmla="*/ 24 h 51"/>
                <a:gd name="T22" fmla="*/ 117 w 124"/>
                <a:gd name="T23" fmla="*/ 20 h 51"/>
                <a:gd name="T24" fmla="*/ 118 w 124"/>
                <a:gd name="T25" fmla="*/ 14 h 51"/>
                <a:gd name="T26" fmla="*/ 121 w 124"/>
                <a:gd name="T27" fmla="*/ 11 h 51"/>
                <a:gd name="T28" fmla="*/ 123 w 124"/>
                <a:gd name="T29" fmla="*/ 12 h 51"/>
                <a:gd name="T30" fmla="*/ 114 w 124"/>
                <a:gd name="T31" fmla="*/ 33 h 51"/>
                <a:gd name="T32" fmla="*/ 103 w 124"/>
                <a:gd name="T33" fmla="*/ 43 h 51"/>
                <a:gd name="T34" fmla="*/ 21 w 124"/>
                <a:gd name="T35" fmla="*/ 41 h 51"/>
                <a:gd name="T36" fmla="*/ 11 w 124"/>
                <a:gd name="T37" fmla="*/ 41 h 51"/>
                <a:gd name="T38" fmla="*/ 5 w 124"/>
                <a:gd name="T39" fmla="*/ 32 h 51"/>
                <a:gd name="T40" fmla="*/ 0 w 124"/>
                <a:gd name="T4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51">
                  <a:moveTo>
                    <a:pt x="0" y="16"/>
                  </a:moveTo>
                  <a:cubicBezTo>
                    <a:pt x="0" y="15"/>
                    <a:pt x="0" y="13"/>
                    <a:pt x="1" y="13"/>
                  </a:cubicBezTo>
                  <a:cubicBezTo>
                    <a:pt x="5" y="12"/>
                    <a:pt x="7" y="9"/>
                    <a:pt x="6" y="6"/>
                  </a:cubicBezTo>
                  <a:cubicBezTo>
                    <a:pt x="6" y="4"/>
                    <a:pt x="6" y="0"/>
                    <a:pt x="9" y="3"/>
                  </a:cubicBezTo>
                  <a:cubicBezTo>
                    <a:pt x="27" y="19"/>
                    <a:pt x="49" y="24"/>
                    <a:pt x="73" y="26"/>
                  </a:cubicBezTo>
                  <a:cubicBezTo>
                    <a:pt x="73" y="26"/>
                    <a:pt x="73" y="27"/>
                    <a:pt x="74" y="27"/>
                  </a:cubicBezTo>
                  <a:cubicBezTo>
                    <a:pt x="75" y="31"/>
                    <a:pt x="76" y="33"/>
                    <a:pt x="79" y="29"/>
                  </a:cubicBezTo>
                  <a:cubicBezTo>
                    <a:pt x="87" y="27"/>
                    <a:pt x="95" y="27"/>
                    <a:pt x="103" y="27"/>
                  </a:cubicBezTo>
                  <a:cubicBezTo>
                    <a:pt x="103" y="29"/>
                    <a:pt x="101" y="32"/>
                    <a:pt x="104" y="32"/>
                  </a:cubicBezTo>
                  <a:cubicBezTo>
                    <a:pt x="107" y="32"/>
                    <a:pt x="105" y="29"/>
                    <a:pt x="106" y="27"/>
                  </a:cubicBezTo>
                  <a:cubicBezTo>
                    <a:pt x="105" y="26"/>
                    <a:pt x="105" y="25"/>
                    <a:pt x="107" y="24"/>
                  </a:cubicBezTo>
                  <a:cubicBezTo>
                    <a:pt x="111" y="24"/>
                    <a:pt x="114" y="22"/>
                    <a:pt x="117" y="20"/>
                  </a:cubicBezTo>
                  <a:cubicBezTo>
                    <a:pt x="120" y="19"/>
                    <a:pt x="121" y="17"/>
                    <a:pt x="118" y="14"/>
                  </a:cubicBezTo>
                  <a:cubicBezTo>
                    <a:pt x="118" y="12"/>
                    <a:pt x="119" y="11"/>
                    <a:pt x="121" y="11"/>
                  </a:cubicBezTo>
                  <a:cubicBezTo>
                    <a:pt x="122" y="11"/>
                    <a:pt x="122" y="12"/>
                    <a:pt x="123" y="12"/>
                  </a:cubicBezTo>
                  <a:cubicBezTo>
                    <a:pt x="124" y="21"/>
                    <a:pt x="121" y="28"/>
                    <a:pt x="114" y="33"/>
                  </a:cubicBezTo>
                  <a:cubicBezTo>
                    <a:pt x="110" y="36"/>
                    <a:pt x="106" y="40"/>
                    <a:pt x="103" y="43"/>
                  </a:cubicBezTo>
                  <a:cubicBezTo>
                    <a:pt x="75" y="51"/>
                    <a:pt x="48" y="45"/>
                    <a:pt x="21" y="41"/>
                  </a:cubicBezTo>
                  <a:cubicBezTo>
                    <a:pt x="18" y="41"/>
                    <a:pt x="15" y="40"/>
                    <a:pt x="11" y="41"/>
                  </a:cubicBezTo>
                  <a:cubicBezTo>
                    <a:pt x="7" y="39"/>
                    <a:pt x="6" y="35"/>
                    <a:pt x="5" y="32"/>
                  </a:cubicBezTo>
                  <a:cubicBezTo>
                    <a:pt x="3" y="26"/>
                    <a:pt x="1" y="21"/>
                    <a:pt x="0" y="16"/>
                  </a:cubicBezTo>
                  <a:close/>
                </a:path>
              </a:pathLst>
            </a:custGeom>
            <a:solidFill>
              <a:srgbClr val="42B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34"/>
            <p:cNvSpPr>
              <a:spLocks/>
            </p:cNvSpPr>
            <p:nvPr userDrawn="1"/>
          </p:nvSpPr>
          <p:spPr bwMode="auto">
            <a:xfrm>
              <a:off x="7770813" y="3659188"/>
              <a:ext cx="187325" cy="196850"/>
            </a:xfrm>
            <a:custGeom>
              <a:avLst/>
              <a:gdLst>
                <a:gd name="T0" fmla="*/ 7 w 71"/>
                <a:gd name="T1" fmla="*/ 70 h 75"/>
                <a:gd name="T2" fmla="*/ 0 w 71"/>
                <a:gd name="T3" fmla="*/ 36 h 75"/>
                <a:gd name="T4" fmla="*/ 16 w 71"/>
                <a:gd name="T5" fmla="*/ 17 h 75"/>
                <a:gd name="T6" fmla="*/ 23 w 71"/>
                <a:gd name="T7" fmla="*/ 13 h 75"/>
                <a:gd name="T8" fmla="*/ 42 w 71"/>
                <a:gd name="T9" fmla="*/ 2 h 75"/>
                <a:gd name="T10" fmla="*/ 45 w 71"/>
                <a:gd name="T11" fmla="*/ 5 h 75"/>
                <a:gd name="T12" fmla="*/ 46 w 71"/>
                <a:gd name="T13" fmla="*/ 27 h 75"/>
                <a:gd name="T14" fmla="*/ 66 w 71"/>
                <a:gd name="T15" fmla="*/ 40 h 75"/>
                <a:gd name="T16" fmla="*/ 71 w 71"/>
                <a:gd name="T17" fmla="*/ 45 h 75"/>
                <a:gd name="T18" fmla="*/ 65 w 71"/>
                <a:gd name="T19" fmla="*/ 48 h 75"/>
                <a:gd name="T20" fmla="*/ 46 w 71"/>
                <a:gd name="T21" fmla="*/ 47 h 75"/>
                <a:gd name="T22" fmla="*/ 39 w 71"/>
                <a:gd name="T23" fmla="*/ 50 h 75"/>
                <a:gd name="T24" fmla="*/ 30 w 71"/>
                <a:gd name="T25" fmla="*/ 60 h 75"/>
                <a:gd name="T26" fmla="*/ 29 w 71"/>
                <a:gd name="T27" fmla="*/ 68 h 75"/>
                <a:gd name="T28" fmla="*/ 22 w 71"/>
                <a:gd name="T29" fmla="*/ 74 h 75"/>
                <a:gd name="T30" fmla="*/ 7 w 71"/>
                <a:gd name="T31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75">
                  <a:moveTo>
                    <a:pt x="7" y="70"/>
                  </a:moveTo>
                  <a:cubicBezTo>
                    <a:pt x="3" y="59"/>
                    <a:pt x="0" y="47"/>
                    <a:pt x="0" y="36"/>
                  </a:cubicBezTo>
                  <a:cubicBezTo>
                    <a:pt x="0" y="24"/>
                    <a:pt x="5" y="18"/>
                    <a:pt x="16" y="17"/>
                  </a:cubicBezTo>
                  <a:cubicBezTo>
                    <a:pt x="19" y="16"/>
                    <a:pt x="21" y="15"/>
                    <a:pt x="23" y="13"/>
                  </a:cubicBezTo>
                  <a:cubicBezTo>
                    <a:pt x="28" y="8"/>
                    <a:pt x="34" y="3"/>
                    <a:pt x="42" y="2"/>
                  </a:cubicBezTo>
                  <a:cubicBezTo>
                    <a:pt x="45" y="0"/>
                    <a:pt x="45" y="3"/>
                    <a:pt x="45" y="5"/>
                  </a:cubicBezTo>
                  <a:cubicBezTo>
                    <a:pt x="46" y="12"/>
                    <a:pt x="45" y="20"/>
                    <a:pt x="46" y="27"/>
                  </a:cubicBezTo>
                  <a:cubicBezTo>
                    <a:pt x="49" y="42"/>
                    <a:pt x="51" y="44"/>
                    <a:pt x="66" y="40"/>
                  </a:cubicBezTo>
                  <a:cubicBezTo>
                    <a:pt x="68" y="41"/>
                    <a:pt x="71" y="42"/>
                    <a:pt x="71" y="45"/>
                  </a:cubicBezTo>
                  <a:cubicBezTo>
                    <a:pt x="70" y="48"/>
                    <a:pt x="67" y="48"/>
                    <a:pt x="65" y="48"/>
                  </a:cubicBezTo>
                  <a:cubicBezTo>
                    <a:pt x="58" y="49"/>
                    <a:pt x="52" y="48"/>
                    <a:pt x="46" y="47"/>
                  </a:cubicBezTo>
                  <a:cubicBezTo>
                    <a:pt x="43" y="46"/>
                    <a:pt x="40" y="46"/>
                    <a:pt x="39" y="50"/>
                  </a:cubicBezTo>
                  <a:cubicBezTo>
                    <a:pt x="37" y="54"/>
                    <a:pt x="33" y="57"/>
                    <a:pt x="30" y="60"/>
                  </a:cubicBezTo>
                  <a:cubicBezTo>
                    <a:pt x="28" y="63"/>
                    <a:pt x="29" y="66"/>
                    <a:pt x="29" y="68"/>
                  </a:cubicBezTo>
                  <a:cubicBezTo>
                    <a:pt x="29" y="73"/>
                    <a:pt x="26" y="75"/>
                    <a:pt x="22" y="74"/>
                  </a:cubicBezTo>
                  <a:cubicBezTo>
                    <a:pt x="17" y="73"/>
                    <a:pt x="12" y="73"/>
                    <a:pt x="7" y="70"/>
                  </a:cubicBezTo>
                  <a:close/>
                </a:path>
              </a:pathLst>
            </a:custGeom>
            <a:solidFill>
              <a:srgbClr val="142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35"/>
            <p:cNvSpPr>
              <a:spLocks/>
            </p:cNvSpPr>
            <p:nvPr userDrawn="1"/>
          </p:nvSpPr>
          <p:spPr bwMode="auto">
            <a:xfrm>
              <a:off x="7881938" y="3635375"/>
              <a:ext cx="169863" cy="144463"/>
            </a:xfrm>
            <a:custGeom>
              <a:avLst/>
              <a:gdLst>
                <a:gd name="T0" fmla="*/ 24 w 65"/>
                <a:gd name="T1" fmla="*/ 50 h 55"/>
                <a:gd name="T2" fmla="*/ 9 w 65"/>
                <a:gd name="T3" fmla="*/ 52 h 55"/>
                <a:gd name="T4" fmla="*/ 3 w 65"/>
                <a:gd name="T5" fmla="*/ 40 h 55"/>
                <a:gd name="T6" fmla="*/ 1 w 65"/>
                <a:gd name="T7" fmla="*/ 11 h 55"/>
                <a:gd name="T8" fmla="*/ 0 w 65"/>
                <a:gd name="T9" fmla="*/ 11 h 55"/>
                <a:gd name="T10" fmla="*/ 65 w 65"/>
                <a:gd name="T11" fmla="*/ 54 h 55"/>
                <a:gd name="T12" fmla="*/ 53 w 65"/>
                <a:gd name="T13" fmla="*/ 51 h 55"/>
                <a:gd name="T14" fmla="*/ 44 w 65"/>
                <a:gd name="T15" fmla="*/ 51 h 55"/>
                <a:gd name="T16" fmla="*/ 39 w 65"/>
                <a:gd name="T17" fmla="*/ 52 h 55"/>
                <a:gd name="T18" fmla="*/ 24 w 65"/>
                <a:gd name="T19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55">
                  <a:moveTo>
                    <a:pt x="24" y="50"/>
                  </a:moveTo>
                  <a:cubicBezTo>
                    <a:pt x="20" y="55"/>
                    <a:pt x="14" y="53"/>
                    <a:pt x="9" y="52"/>
                  </a:cubicBezTo>
                  <a:cubicBezTo>
                    <a:pt x="4" y="50"/>
                    <a:pt x="4" y="45"/>
                    <a:pt x="3" y="40"/>
                  </a:cubicBezTo>
                  <a:cubicBezTo>
                    <a:pt x="1" y="31"/>
                    <a:pt x="1" y="2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30" y="0"/>
                    <a:pt x="63" y="21"/>
                    <a:pt x="65" y="54"/>
                  </a:cubicBezTo>
                  <a:cubicBezTo>
                    <a:pt x="61" y="53"/>
                    <a:pt x="57" y="52"/>
                    <a:pt x="53" y="51"/>
                  </a:cubicBezTo>
                  <a:cubicBezTo>
                    <a:pt x="50" y="52"/>
                    <a:pt x="47" y="50"/>
                    <a:pt x="44" y="51"/>
                  </a:cubicBezTo>
                  <a:cubicBezTo>
                    <a:pt x="42" y="52"/>
                    <a:pt x="40" y="52"/>
                    <a:pt x="39" y="52"/>
                  </a:cubicBezTo>
                  <a:cubicBezTo>
                    <a:pt x="33" y="53"/>
                    <a:pt x="29" y="51"/>
                    <a:pt x="24" y="50"/>
                  </a:cubicBezTo>
                  <a:close/>
                </a:path>
              </a:pathLst>
            </a:custGeom>
            <a:solidFill>
              <a:srgbClr val="133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36"/>
            <p:cNvSpPr>
              <a:spLocks/>
            </p:cNvSpPr>
            <p:nvPr userDrawn="1"/>
          </p:nvSpPr>
          <p:spPr bwMode="auto">
            <a:xfrm>
              <a:off x="8812213" y="4170363"/>
              <a:ext cx="209550" cy="144463"/>
            </a:xfrm>
            <a:custGeom>
              <a:avLst/>
              <a:gdLst>
                <a:gd name="T0" fmla="*/ 52 w 80"/>
                <a:gd name="T1" fmla="*/ 0 h 55"/>
                <a:gd name="T2" fmla="*/ 73 w 80"/>
                <a:gd name="T3" fmla="*/ 16 h 55"/>
                <a:gd name="T4" fmla="*/ 78 w 80"/>
                <a:gd name="T5" fmla="*/ 31 h 55"/>
                <a:gd name="T6" fmla="*/ 66 w 80"/>
                <a:gd name="T7" fmla="*/ 54 h 55"/>
                <a:gd name="T8" fmla="*/ 30 w 80"/>
                <a:gd name="T9" fmla="*/ 49 h 55"/>
                <a:gd name="T10" fmla="*/ 11 w 80"/>
                <a:gd name="T11" fmla="*/ 52 h 55"/>
                <a:gd name="T12" fmla="*/ 13 w 80"/>
                <a:gd name="T13" fmla="*/ 22 h 55"/>
                <a:gd name="T14" fmla="*/ 26 w 80"/>
                <a:gd name="T15" fmla="*/ 33 h 55"/>
                <a:gd name="T16" fmla="*/ 55 w 80"/>
                <a:gd name="T17" fmla="*/ 12 h 55"/>
                <a:gd name="T18" fmla="*/ 52 w 80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55">
                  <a:moveTo>
                    <a:pt x="52" y="0"/>
                  </a:moveTo>
                  <a:cubicBezTo>
                    <a:pt x="58" y="7"/>
                    <a:pt x="66" y="10"/>
                    <a:pt x="73" y="16"/>
                  </a:cubicBezTo>
                  <a:cubicBezTo>
                    <a:pt x="75" y="21"/>
                    <a:pt x="77" y="26"/>
                    <a:pt x="78" y="31"/>
                  </a:cubicBezTo>
                  <a:cubicBezTo>
                    <a:pt x="80" y="42"/>
                    <a:pt x="74" y="49"/>
                    <a:pt x="66" y="54"/>
                  </a:cubicBezTo>
                  <a:cubicBezTo>
                    <a:pt x="55" y="44"/>
                    <a:pt x="44" y="42"/>
                    <a:pt x="30" y="49"/>
                  </a:cubicBezTo>
                  <a:cubicBezTo>
                    <a:pt x="24" y="52"/>
                    <a:pt x="18" y="55"/>
                    <a:pt x="11" y="52"/>
                  </a:cubicBezTo>
                  <a:cubicBezTo>
                    <a:pt x="0" y="42"/>
                    <a:pt x="1" y="29"/>
                    <a:pt x="13" y="22"/>
                  </a:cubicBezTo>
                  <a:cubicBezTo>
                    <a:pt x="13" y="32"/>
                    <a:pt x="14" y="33"/>
                    <a:pt x="26" y="33"/>
                  </a:cubicBezTo>
                  <a:cubicBezTo>
                    <a:pt x="36" y="33"/>
                    <a:pt x="52" y="19"/>
                    <a:pt x="55" y="12"/>
                  </a:cubicBezTo>
                  <a:cubicBezTo>
                    <a:pt x="58" y="6"/>
                    <a:pt x="51" y="4"/>
                    <a:pt x="52" y="0"/>
                  </a:cubicBezTo>
                  <a:close/>
                </a:path>
              </a:pathLst>
            </a:custGeom>
            <a:solidFill>
              <a:srgbClr val="42B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37"/>
            <p:cNvSpPr>
              <a:spLocks/>
            </p:cNvSpPr>
            <p:nvPr userDrawn="1"/>
          </p:nvSpPr>
          <p:spPr bwMode="auto">
            <a:xfrm>
              <a:off x="8575675" y="4575175"/>
              <a:ext cx="328613" cy="71438"/>
            </a:xfrm>
            <a:custGeom>
              <a:avLst/>
              <a:gdLst>
                <a:gd name="T0" fmla="*/ 125 w 125"/>
                <a:gd name="T1" fmla="*/ 17 h 27"/>
                <a:gd name="T2" fmla="*/ 117 w 125"/>
                <a:gd name="T3" fmla="*/ 21 h 27"/>
                <a:gd name="T4" fmla="*/ 51 w 125"/>
                <a:gd name="T5" fmla="*/ 25 h 27"/>
                <a:gd name="T6" fmla="*/ 8 w 125"/>
                <a:gd name="T7" fmla="*/ 17 h 27"/>
                <a:gd name="T8" fmla="*/ 1 w 125"/>
                <a:gd name="T9" fmla="*/ 12 h 27"/>
                <a:gd name="T10" fmla="*/ 8 w 125"/>
                <a:gd name="T11" fmla="*/ 0 h 27"/>
                <a:gd name="T12" fmla="*/ 107 w 125"/>
                <a:gd name="T13" fmla="*/ 16 h 27"/>
                <a:gd name="T14" fmla="*/ 124 w 125"/>
                <a:gd name="T15" fmla="*/ 13 h 27"/>
                <a:gd name="T16" fmla="*/ 125 w 125"/>
                <a:gd name="T1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7">
                  <a:moveTo>
                    <a:pt x="125" y="17"/>
                  </a:moveTo>
                  <a:cubicBezTo>
                    <a:pt x="124" y="21"/>
                    <a:pt x="120" y="20"/>
                    <a:pt x="117" y="21"/>
                  </a:cubicBezTo>
                  <a:cubicBezTo>
                    <a:pt x="95" y="27"/>
                    <a:pt x="73" y="27"/>
                    <a:pt x="51" y="25"/>
                  </a:cubicBezTo>
                  <a:cubicBezTo>
                    <a:pt x="36" y="24"/>
                    <a:pt x="22" y="21"/>
                    <a:pt x="8" y="17"/>
                  </a:cubicBezTo>
                  <a:cubicBezTo>
                    <a:pt x="5" y="16"/>
                    <a:pt x="2" y="16"/>
                    <a:pt x="1" y="12"/>
                  </a:cubicBezTo>
                  <a:cubicBezTo>
                    <a:pt x="0" y="7"/>
                    <a:pt x="4" y="4"/>
                    <a:pt x="8" y="0"/>
                  </a:cubicBezTo>
                  <a:cubicBezTo>
                    <a:pt x="40" y="12"/>
                    <a:pt x="73" y="18"/>
                    <a:pt x="107" y="16"/>
                  </a:cubicBezTo>
                  <a:cubicBezTo>
                    <a:pt x="113" y="15"/>
                    <a:pt x="118" y="14"/>
                    <a:pt x="124" y="13"/>
                  </a:cubicBezTo>
                  <a:cubicBezTo>
                    <a:pt x="125" y="15"/>
                    <a:pt x="125" y="16"/>
                    <a:pt x="125" y="17"/>
                  </a:cubicBezTo>
                  <a:close/>
                </a:path>
              </a:pathLst>
            </a:custGeom>
            <a:solidFill>
              <a:srgbClr val="829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38"/>
            <p:cNvSpPr>
              <a:spLocks/>
            </p:cNvSpPr>
            <p:nvPr userDrawn="1"/>
          </p:nvSpPr>
          <p:spPr bwMode="auto">
            <a:xfrm>
              <a:off x="8318500" y="4030663"/>
              <a:ext cx="168275" cy="112713"/>
            </a:xfrm>
            <a:custGeom>
              <a:avLst/>
              <a:gdLst>
                <a:gd name="T0" fmla="*/ 64 w 64"/>
                <a:gd name="T1" fmla="*/ 28 h 43"/>
                <a:gd name="T2" fmla="*/ 0 w 64"/>
                <a:gd name="T3" fmla="*/ 22 h 43"/>
                <a:gd name="T4" fmla="*/ 15 w 64"/>
                <a:gd name="T5" fmla="*/ 20 h 43"/>
                <a:gd name="T6" fmla="*/ 15 w 64"/>
                <a:gd name="T7" fmla="*/ 15 h 43"/>
                <a:gd name="T8" fmla="*/ 20 w 64"/>
                <a:gd name="T9" fmla="*/ 13 h 43"/>
                <a:gd name="T10" fmla="*/ 53 w 64"/>
                <a:gd name="T11" fmla="*/ 2 h 43"/>
                <a:gd name="T12" fmla="*/ 56 w 64"/>
                <a:gd name="T13" fmla="*/ 1 h 43"/>
                <a:gd name="T14" fmla="*/ 54 w 64"/>
                <a:gd name="T15" fmla="*/ 14 h 43"/>
                <a:gd name="T16" fmla="*/ 61 w 64"/>
                <a:gd name="T17" fmla="*/ 26 h 43"/>
                <a:gd name="T18" fmla="*/ 64 w 64"/>
                <a:gd name="T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43">
                  <a:moveTo>
                    <a:pt x="64" y="28"/>
                  </a:moveTo>
                  <a:cubicBezTo>
                    <a:pt x="42" y="43"/>
                    <a:pt x="15" y="41"/>
                    <a:pt x="0" y="22"/>
                  </a:cubicBezTo>
                  <a:cubicBezTo>
                    <a:pt x="5" y="20"/>
                    <a:pt x="11" y="24"/>
                    <a:pt x="15" y="20"/>
                  </a:cubicBezTo>
                  <a:cubicBezTo>
                    <a:pt x="15" y="18"/>
                    <a:pt x="15" y="17"/>
                    <a:pt x="15" y="15"/>
                  </a:cubicBezTo>
                  <a:cubicBezTo>
                    <a:pt x="17" y="14"/>
                    <a:pt x="18" y="13"/>
                    <a:pt x="20" y="13"/>
                  </a:cubicBezTo>
                  <a:cubicBezTo>
                    <a:pt x="32" y="14"/>
                    <a:pt x="43" y="9"/>
                    <a:pt x="53" y="2"/>
                  </a:cubicBezTo>
                  <a:cubicBezTo>
                    <a:pt x="54" y="1"/>
                    <a:pt x="55" y="0"/>
                    <a:pt x="56" y="1"/>
                  </a:cubicBezTo>
                  <a:cubicBezTo>
                    <a:pt x="55" y="6"/>
                    <a:pt x="55" y="10"/>
                    <a:pt x="54" y="14"/>
                  </a:cubicBezTo>
                  <a:cubicBezTo>
                    <a:pt x="51" y="21"/>
                    <a:pt x="54" y="25"/>
                    <a:pt x="61" y="26"/>
                  </a:cubicBezTo>
                  <a:cubicBezTo>
                    <a:pt x="62" y="26"/>
                    <a:pt x="63" y="27"/>
                    <a:pt x="64" y="28"/>
                  </a:cubicBezTo>
                  <a:close/>
                </a:path>
              </a:pathLst>
            </a:custGeom>
            <a:solidFill>
              <a:srgbClr val="BC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39"/>
            <p:cNvSpPr>
              <a:spLocks/>
            </p:cNvSpPr>
            <p:nvPr userDrawn="1"/>
          </p:nvSpPr>
          <p:spPr bwMode="auto">
            <a:xfrm>
              <a:off x="8551863" y="4132263"/>
              <a:ext cx="71438" cy="179388"/>
            </a:xfrm>
            <a:custGeom>
              <a:avLst/>
              <a:gdLst>
                <a:gd name="T0" fmla="*/ 27 w 27"/>
                <a:gd name="T1" fmla="*/ 11 h 68"/>
                <a:gd name="T2" fmla="*/ 22 w 27"/>
                <a:gd name="T3" fmla="*/ 17 h 68"/>
                <a:gd name="T4" fmla="*/ 16 w 27"/>
                <a:gd name="T5" fmla="*/ 58 h 68"/>
                <a:gd name="T6" fmla="*/ 4 w 27"/>
                <a:gd name="T7" fmla="*/ 68 h 68"/>
                <a:gd name="T8" fmla="*/ 1 w 27"/>
                <a:gd name="T9" fmla="*/ 62 h 68"/>
                <a:gd name="T10" fmla="*/ 1 w 27"/>
                <a:gd name="T11" fmla="*/ 54 h 68"/>
                <a:gd name="T12" fmla="*/ 1 w 27"/>
                <a:gd name="T13" fmla="*/ 42 h 68"/>
                <a:gd name="T14" fmla="*/ 2 w 27"/>
                <a:gd name="T15" fmla="*/ 19 h 68"/>
                <a:gd name="T16" fmla="*/ 2 w 27"/>
                <a:gd name="T17" fmla="*/ 9 h 68"/>
                <a:gd name="T18" fmla="*/ 6 w 27"/>
                <a:gd name="T19" fmla="*/ 0 h 68"/>
                <a:gd name="T20" fmla="*/ 27 w 27"/>
                <a:gd name="T21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8">
                  <a:moveTo>
                    <a:pt x="27" y="11"/>
                  </a:moveTo>
                  <a:cubicBezTo>
                    <a:pt x="26" y="13"/>
                    <a:pt x="24" y="15"/>
                    <a:pt x="22" y="17"/>
                  </a:cubicBezTo>
                  <a:cubicBezTo>
                    <a:pt x="7" y="31"/>
                    <a:pt x="6" y="40"/>
                    <a:pt x="16" y="58"/>
                  </a:cubicBezTo>
                  <a:cubicBezTo>
                    <a:pt x="12" y="62"/>
                    <a:pt x="9" y="65"/>
                    <a:pt x="4" y="68"/>
                  </a:cubicBezTo>
                  <a:cubicBezTo>
                    <a:pt x="0" y="68"/>
                    <a:pt x="1" y="64"/>
                    <a:pt x="1" y="62"/>
                  </a:cubicBezTo>
                  <a:cubicBezTo>
                    <a:pt x="0" y="59"/>
                    <a:pt x="0" y="57"/>
                    <a:pt x="1" y="54"/>
                  </a:cubicBezTo>
                  <a:cubicBezTo>
                    <a:pt x="1" y="50"/>
                    <a:pt x="0" y="46"/>
                    <a:pt x="1" y="42"/>
                  </a:cubicBezTo>
                  <a:cubicBezTo>
                    <a:pt x="3" y="34"/>
                    <a:pt x="2" y="27"/>
                    <a:pt x="2" y="19"/>
                  </a:cubicBezTo>
                  <a:cubicBezTo>
                    <a:pt x="2" y="15"/>
                    <a:pt x="2" y="12"/>
                    <a:pt x="2" y="9"/>
                  </a:cubicBezTo>
                  <a:cubicBezTo>
                    <a:pt x="3" y="5"/>
                    <a:pt x="1" y="1"/>
                    <a:pt x="6" y="0"/>
                  </a:cubicBezTo>
                  <a:cubicBezTo>
                    <a:pt x="13" y="3"/>
                    <a:pt x="20" y="6"/>
                    <a:pt x="27" y="11"/>
                  </a:cubicBezTo>
                  <a:close/>
                </a:path>
              </a:pathLst>
            </a:custGeom>
            <a:solidFill>
              <a:srgbClr val="CD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40"/>
            <p:cNvSpPr>
              <a:spLocks/>
            </p:cNvSpPr>
            <p:nvPr userDrawn="1"/>
          </p:nvSpPr>
          <p:spPr bwMode="auto">
            <a:xfrm>
              <a:off x="8178800" y="4087813"/>
              <a:ext cx="79375" cy="227013"/>
            </a:xfrm>
            <a:custGeom>
              <a:avLst/>
              <a:gdLst>
                <a:gd name="T0" fmla="*/ 3 w 30"/>
                <a:gd name="T1" fmla="*/ 78 h 86"/>
                <a:gd name="T2" fmla="*/ 12 w 30"/>
                <a:gd name="T3" fmla="*/ 72 h 86"/>
                <a:gd name="T4" fmla="*/ 17 w 30"/>
                <a:gd name="T5" fmla="*/ 45 h 86"/>
                <a:gd name="T6" fmla="*/ 13 w 30"/>
                <a:gd name="T7" fmla="*/ 28 h 86"/>
                <a:gd name="T8" fmla="*/ 0 w 30"/>
                <a:gd name="T9" fmla="*/ 14 h 86"/>
                <a:gd name="T10" fmla="*/ 26 w 30"/>
                <a:gd name="T11" fmla="*/ 1 h 86"/>
                <a:gd name="T12" fmla="*/ 30 w 30"/>
                <a:gd name="T13" fmla="*/ 5 h 86"/>
                <a:gd name="T14" fmla="*/ 28 w 30"/>
                <a:gd name="T15" fmla="*/ 15 h 86"/>
                <a:gd name="T16" fmla="*/ 23 w 30"/>
                <a:gd name="T17" fmla="*/ 38 h 86"/>
                <a:gd name="T18" fmla="*/ 21 w 30"/>
                <a:gd name="T19" fmla="*/ 47 h 86"/>
                <a:gd name="T20" fmla="*/ 16 w 30"/>
                <a:gd name="T21" fmla="*/ 73 h 86"/>
                <a:gd name="T22" fmla="*/ 14 w 30"/>
                <a:gd name="T23" fmla="*/ 82 h 86"/>
                <a:gd name="T24" fmla="*/ 11 w 30"/>
                <a:gd name="T25" fmla="*/ 86 h 86"/>
                <a:gd name="T26" fmla="*/ 2 w 30"/>
                <a:gd name="T27" fmla="*/ 80 h 86"/>
                <a:gd name="T28" fmla="*/ 3 w 30"/>
                <a:gd name="T29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86">
                  <a:moveTo>
                    <a:pt x="3" y="78"/>
                  </a:moveTo>
                  <a:cubicBezTo>
                    <a:pt x="9" y="82"/>
                    <a:pt x="11" y="78"/>
                    <a:pt x="12" y="72"/>
                  </a:cubicBezTo>
                  <a:cubicBezTo>
                    <a:pt x="13" y="63"/>
                    <a:pt x="15" y="54"/>
                    <a:pt x="17" y="45"/>
                  </a:cubicBezTo>
                  <a:cubicBezTo>
                    <a:pt x="19" y="38"/>
                    <a:pt x="19" y="33"/>
                    <a:pt x="13" y="28"/>
                  </a:cubicBezTo>
                  <a:cubicBezTo>
                    <a:pt x="9" y="24"/>
                    <a:pt x="4" y="18"/>
                    <a:pt x="0" y="14"/>
                  </a:cubicBezTo>
                  <a:cubicBezTo>
                    <a:pt x="8" y="8"/>
                    <a:pt x="17" y="4"/>
                    <a:pt x="26" y="1"/>
                  </a:cubicBezTo>
                  <a:cubicBezTo>
                    <a:pt x="30" y="0"/>
                    <a:pt x="30" y="2"/>
                    <a:pt x="30" y="5"/>
                  </a:cubicBezTo>
                  <a:cubicBezTo>
                    <a:pt x="30" y="8"/>
                    <a:pt x="29" y="12"/>
                    <a:pt x="28" y="15"/>
                  </a:cubicBezTo>
                  <a:cubicBezTo>
                    <a:pt x="26" y="23"/>
                    <a:pt x="24" y="31"/>
                    <a:pt x="23" y="38"/>
                  </a:cubicBezTo>
                  <a:cubicBezTo>
                    <a:pt x="23" y="41"/>
                    <a:pt x="22" y="44"/>
                    <a:pt x="21" y="47"/>
                  </a:cubicBezTo>
                  <a:cubicBezTo>
                    <a:pt x="19" y="56"/>
                    <a:pt x="18" y="64"/>
                    <a:pt x="16" y="73"/>
                  </a:cubicBezTo>
                  <a:cubicBezTo>
                    <a:pt x="16" y="76"/>
                    <a:pt x="15" y="79"/>
                    <a:pt x="14" y="82"/>
                  </a:cubicBezTo>
                  <a:cubicBezTo>
                    <a:pt x="13" y="83"/>
                    <a:pt x="12" y="85"/>
                    <a:pt x="11" y="86"/>
                  </a:cubicBezTo>
                  <a:cubicBezTo>
                    <a:pt x="6" y="86"/>
                    <a:pt x="5" y="83"/>
                    <a:pt x="2" y="80"/>
                  </a:cubicBezTo>
                  <a:cubicBezTo>
                    <a:pt x="2" y="79"/>
                    <a:pt x="2" y="78"/>
                    <a:pt x="3" y="78"/>
                  </a:cubicBezTo>
                  <a:close/>
                </a:path>
              </a:pathLst>
            </a:custGeom>
            <a:solidFill>
              <a:srgbClr val="D6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41"/>
            <p:cNvSpPr>
              <a:spLocks/>
            </p:cNvSpPr>
            <p:nvPr userDrawn="1"/>
          </p:nvSpPr>
          <p:spPr bwMode="auto">
            <a:xfrm>
              <a:off x="7975600" y="3794125"/>
              <a:ext cx="98425" cy="85725"/>
            </a:xfrm>
            <a:custGeom>
              <a:avLst/>
              <a:gdLst>
                <a:gd name="T0" fmla="*/ 32 w 37"/>
                <a:gd name="T1" fmla="*/ 26 h 33"/>
                <a:gd name="T2" fmla="*/ 25 w 37"/>
                <a:gd name="T3" fmla="*/ 32 h 33"/>
                <a:gd name="T4" fmla="*/ 15 w 37"/>
                <a:gd name="T5" fmla="*/ 33 h 33"/>
                <a:gd name="T6" fmla="*/ 3 w 37"/>
                <a:gd name="T7" fmla="*/ 10 h 33"/>
                <a:gd name="T8" fmla="*/ 8 w 37"/>
                <a:gd name="T9" fmla="*/ 4 h 33"/>
                <a:gd name="T10" fmla="*/ 25 w 37"/>
                <a:gd name="T11" fmla="*/ 3 h 33"/>
                <a:gd name="T12" fmla="*/ 32 w 37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3">
                  <a:moveTo>
                    <a:pt x="32" y="26"/>
                  </a:moveTo>
                  <a:cubicBezTo>
                    <a:pt x="30" y="29"/>
                    <a:pt x="28" y="31"/>
                    <a:pt x="25" y="32"/>
                  </a:cubicBezTo>
                  <a:cubicBezTo>
                    <a:pt x="22" y="33"/>
                    <a:pt x="19" y="33"/>
                    <a:pt x="15" y="33"/>
                  </a:cubicBezTo>
                  <a:cubicBezTo>
                    <a:pt x="5" y="30"/>
                    <a:pt x="0" y="22"/>
                    <a:pt x="3" y="10"/>
                  </a:cubicBezTo>
                  <a:cubicBezTo>
                    <a:pt x="4" y="8"/>
                    <a:pt x="6" y="6"/>
                    <a:pt x="8" y="4"/>
                  </a:cubicBezTo>
                  <a:cubicBezTo>
                    <a:pt x="14" y="1"/>
                    <a:pt x="19" y="0"/>
                    <a:pt x="25" y="3"/>
                  </a:cubicBezTo>
                  <a:cubicBezTo>
                    <a:pt x="34" y="8"/>
                    <a:pt x="37" y="15"/>
                    <a:pt x="32" y="26"/>
                  </a:cubicBezTo>
                  <a:close/>
                </a:path>
              </a:pathLst>
            </a:custGeom>
            <a:solidFill>
              <a:srgbClr val="C9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42"/>
            <p:cNvSpPr>
              <a:spLocks/>
            </p:cNvSpPr>
            <p:nvPr userDrawn="1"/>
          </p:nvSpPr>
          <p:spPr bwMode="auto">
            <a:xfrm>
              <a:off x="8913813" y="4386263"/>
              <a:ext cx="111125" cy="73025"/>
            </a:xfrm>
            <a:custGeom>
              <a:avLst/>
              <a:gdLst>
                <a:gd name="T0" fmla="*/ 42 w 42"/>
                <a:gd name="T1" fmla="*/ 8 h 28"/>
                <a:gd name="T2" fmla="*/ 16 w 42"/>
                <a:gd name="T3" fmla="*/ 23 h 28"/>
                <a:gd name="T4" fmla="*/ 4 w 42"/>
                <a:gd name="T5" fmla="*/ 28 h 28"/>
                <a:gd name="T6" fmla="*/ 3 w 42"/>
                <a:gd name="T7" fmla="*/ 27 h 28"/>
                <a:gd name="T8" fmla="*/ 7 w 42"/>
                <a:gd name="T9" fmla="*/ 17 h 28"/>
                <a:gd name="T10" fmla="*/ 37 w 42"/>
                <a:gd name="T11" fmla="*/ 0 h 28"/>
                <a:gd name="T12" fmla="*/ 42 w 42"/>
                <a:gd name="T1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42" y="8"/>
                  </a:moveTo>
                  <a:cubicBezTo>
                    <a:pt x="33" y="13"/>
                    <a:pt x="24" y="18"/>
                    <a:pt x="16" y="23"/>
                  </a:cubicBezTo>
                  <a:cubicBezTo>
                    <a:pt x="12" y="26"/>
                    <a:pt x="8" y="27"/>
                    <a:pt x="4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0" y="22"/>
                    <a:pt x="2" y="19"/>
                    <a:pt x="7" y="17"/>
                  </a:cubicBezTo>
                  <a:cubicBezTo>
                    <a:pt x="18" y="13"/>
                    <a:pt x="27" y="6"/>
                    <a:pt x="37" y="0"/>
                  </a:cubicBezTo>
                  <a:cubicBezTo>
                    <a:pt x="39" y="2"/>
                    <a:pt x="41" y="5"/>
                    <a:pt x="42" y="8"/>
                  </a:cubicBezTo>
                  <a:close/>
                </a:path>
              </a:pathLst>
            </a:custGeom>
            <a:solidFill>
              <a:srgbClr val="F0C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43"/>
            <p:cNvSpPr>
              <a:spLocks/>
            </p:cNvSpPr>
            <p:nvPr userDrawn="1"/>
          </p:nvSpPr>
          <p:spPr bwMode="auto">
            <a:xfrm>
              <a:off x="7781925" y="3811588"/>
              <a:ext cx="107950" cy="95250"/>
            </a:xfrm>
            <a:custGeom>
              <a:avLst/>
              <a:gdLst>
                <a:gd name="T0" fmla="*/ 3 w 41"/>
                <a:gd name="T1" fmla="*/ 12 h 36"/>
                <a:gd name="T2" fmla="*/ 12 w 41"/>
                <a:gd name="T3" fmla="*/ 13 h 36"/>
                <a:gd name="T4" fmla="*/ 22 w 41"/>
                <a:gd name="T5" fmla="*/ 4 h 36"/>
                <a:gd name="T6" fmla="*/ 25 w 41"/>
                <a:gd name="T7" fmla="*/ 2 h 36"/>
                <a:gd name="T8" fmla="*/ 27 w 41"/>
                <a:gd name="T9" fmla="*/ 10 h 36"/>
                <a:gd name="T10" fmla="*/ 34 w 41"/>
                <a:gd name="T11" fmla="*/ 13 h 36"/>
                <a:gd name="T12" fmla="*/ 36 w 41"/>
                <a:gd name="T13" fmla="*/ 15 h 36"/>
                <a:gd name="T14" fmla="*/ 41 w 41"/>
                <a:gd name="T15" fmla="*/ 31 h 36"/>
                <a:gd name="T16" fmla="*/ 39 w 41"/>
                <a:gd name="T17" fmla="*/ 32 h 36"/>
                <a:gd name="T18" fmla="*/ 33 w 41"/>
                <a:gd name="T19" fmla="*/ 24 h 36"/>
                <a:gd name="T20" fmla="*/ 28 w 41"/>
                <a:gd name="T21" fmla="*/ 19 h 36"/>
                <a:gd name="T22" fmla="*/ 27 w 41"/>
                <a:gd name="T23" fmla="*/ 25 h 36"/>
                <a:gd name="T24" fmla="*/ 28 w 41"/>
                <a:gd name="T25" fmla="*/ 32 h 36"/>
                <a:gd name="T26" fmla="*/ 22 w 41"/>
                <a:gd name="T27" fmla="*/ 33 h 36"/>
                <a:gd name="T28" fmla="*/ 20 w 41"/>
                <a:gd name="T29" fmla="*/ 28 h 36"/>
                <a:gd name="T30" fmla="*/ 3 w 41"/>
                <a:gd name="T31" fmla="*/ 15 h 36"/>
                <a:gd name="T32" fmla="*/ 3 w 41"/>
                <a:gd name="T33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6">
                  <a:moveTo>
                    <a:pt x="3" y="12"/>
                  </a:moveTo>
                  <a:cubicBezTo>
                    <a:pt x="6" y="11"/>
                    <a:pt x="9" y="13"/>
                    <a:pt x="12" y="13"/>
                  </a:cubicBezTo>
                  <a:cubicBezTo>
                    <a:pt x="24" y="16"/>
                    <a:pt x="24" y="15"/>
                    <a:pt x="22" y="4"/>
                  </a:cubicBezTo>
                  <a:cubicBezTo>
                    <a:pt x="22" y="2"/>
                    <a:pt x="22" y="0"/>
                    <a:pt x="25" y="2"/>
                  </a:cubicBezTo>
                  <a:cubicBezTo>
                    <a:pt x="27" y="4"/>
                    <a:pt x="27" y="7"/>
                    <a:pt x="27" y="10"/>
                  </a:cubicBezTo>
                  <a:cubicBezTo>
                    <a:pt x="28" y="13"/>
                    <a:pt x="30" y="14"/>
                    <a:pt x="34" y="13"/>
                  </a:cubicBezTo>
                  <a:cubicBezTo>
                    <a:pt x="35" y="13"/>
                    <a:pt x="36" y="14"/>
                    <a:pt x="36" y="15"/>
                  </a:cubicBezTo>
                  <a:cubicBezTo>
                    <a:pt x="37" y="20"/>
                    <a:pt x="39" y="26"/>
                    <a:pt x="41" y="31"/>
                  </a:cubicBezTo>
                  <a:cubicBezTo>
                    <a:pt x="41" y="32"/>
                    <a:pt x="41" y="33"/>
                    <a:pt x="39" y="32"/>
                  </a:cubicBezTo>
                  <a:cubicBezTo>
                    <a:pt x="36" y="30"/>
                    <a:pt x="34" y="27"/>
                    <a:pt x="33" y="24"/>
                  </a:cubicBezTo>
                  <a:cubicBezTo>
                    <a:pt x="33" y="20"/>
                    <a:pt x="31" y="19"/>
                    <a:pt x="28" y="19"/>
                  </a:cubicBezTo>
                  <a:cubicBezTo>
                    <a:pt x="25" y="20"/>
                    <a:pt x="27" y="23"/>
                    <a:pt x="27" y="25"/>
                  </a:cubicBezTo>
                  <a:cubicBezTo>
                    <a:pt x="27" y="27"/>
                    <a:pt x="28" y="30"/>
                    <a:pt x="28" y="32"/>
                  </a:cubicBezTo>
                  <a:cubicBezTo>
                    <a:pt x="27" y="36"/>
                    <a:pt x="24" y="35"/>
                    <a:pt x="22" y="33"/>
                  </a:cubicBezTo>
                  <a:cubicBezTo>
                    <a:pt x="21" y="32"/>
                    <a:pt x="21" y="30"/>
                    <a:pt x="20" y="28"/>
                  </a:cubicBezTo>
                  <a:cubicBezTo>
                    <a:pt x="18" y="18"/>
                    <a:pt x="12" y="14"/>
                    <a:pt x="3" y="15"/>
                  </a:cubicBezTo>
                  <a:cubicBezTo>
                    <a:pt x="0" y="14"/>
                    <a:pt x="3" y="13"/>
                    <a:pt x="3" y="12"/>
                  </a:cubicBezTo>
                  <a:close/>
                </a:path>
              </a:pathLst>
            </a:custGeom>
            <a:solidFill>
              <a:srgbClr val="1A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44"/>
            <p:cNvSpPr>
              <a:spLocks/>
            </p:cNvSpPr>
            <p:nvPr userDrawn="1"/>
          </p:nvSpPr>
          <p:spPr bwMode="auto">
            <a:xfrm>
              <a:off x="8307388" y="3775075"/>
              <a:ext cx="80963" cy="68263"/>
            </a:xfrm>
            <a:custGeom>
              <a:avLst/>
              <a:gdLst>
                <a:gd name="T0" fmla="*/ 25 w 31"/>
                <a:gd name="T1" fmla="*/ 19 h 26"/>
                <a:gd name="T2" fmla="*/ 19 w 31"/>
                <a:gd name="T3" fmla="*/ 25 h 26"/>
                <a:gd name="T4" fmla="*/ 1 w 31"/>
                <a:gd name="T5" fmla="*/ 26 h 26"/>
                <a:gd name="T6" fmla="*/ 0 w 31"/>
                <a:gd name="T7" fmla="*/ 25 h 26"/>
                <a:gd name="T8" fmla="*/ 5 w 31"/>
                <a:gd name="T9" fmla="*/ 6 h 26"/>
                <a:gd name="T10" fmla="*/ 19 w 31"/>
                <a:gd name="T11" fmla="*/ 0 h 26"/>
                <a:gd name="T12" fmla="*/ 10 w 31"/>
                <a:gd name="T13" fmla="*/ 8 h 26"/>
                <a:gd name="T14" fmla="*/ 8 w 31"/>
                <a:gd name="T15" fmla="*/ 12 h 26"/>
                <a:gd name="T16" fmla="*/ 13 w 31"/>
                <a:gd name="T17" fmla="*/ 14 h 26"/>
                <a:gd name="T18" fmla="*/ 26 w 31"/>
                <a:gd name="T19" fmla="*/ 9 h 26"/>
                <a:gd name="T20" fmla="*/ 31 w 31"/>
                <a:gd name="T21" fmla="*/ 7 h 26"/>
                <a:gd name="T22" fmla="*/ 24 w 31"/>
                <a:gd name="T23" fmla="*/ 13 h 26"/>
                <a:gd name="T24" fmla="*/ 25 w 31"/>
                <a:gd name="T2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6">
                  <a:moveTo>
                    <a:pt x="25" y="19"/>
                  </a:moveTo>
                  <a:cubicBezTo>
                    <a:pt x="20" y="18"/>
                    <a:pt x="18" y="20"/>
                    <a:pt x="19" y="25"/>
                  </a:cubicBezTo>
                  <a:cubicBezTo>
                    <a:pt x="13" y="23"/>
                    <a:pt x="7" y="22"/>
                    <a:pt x="1" y="26"/>
                  </a:cubicBezTo>
                  <a:cubicBezTo>
                    <a:pt x="1" y="26"/>
                    <a:pt x="0" y="26"/>
                    <a:pt x="0" y="25"/>
                  </a:cubicBezTo>
                  <a:cubicBezTo>
                    <a:pt x="1" y="19"/>
                    <a:pt x="3" y="12"/>
                    <a:pt x="5" y="6"/>
                  </a:cubicBezTo>
                  <a:cubicBezTo>
                    <a:pt x="9" y="4"/>
                    <a:pt x="14" y="2"/>
                    <a:pt x="19" y="0"/>
                  </a:cubicBezTo>
                  <a:cubicBezTo>
                    <a:pt x="16" y="3"/>
                    <a:pt x="13" y="5"/>
                    <a:pt x="10" y="8"/>
                  </a:cubicBezTo>
                  <a:cubicBezTo>
                    <a:pt x="9" y="9"/>
                    <a:pt x="7" y="10"/>
                    <a:pt x="8" y="12"/>
                  </a:cubicBezTo>
                  <a:cubicBezTo>
                    <a:pt x="9" y="13"/>
                    <a:pt x="11" y="14"/>
                    <a:pt x="13" y="14"/>
                  </a:cubicBezTo>
                  <a:cubicBezTo>
                    <a:pt x="18" y="14"/>
                    <a:pt x="22" y="11"/>
                    <a:pt x="26" y="9"/>
                  </a:cubicBezTo>
                  <a:cubicBezTo>
                    <a:pt x="28" y="8"/>
                    <a:pt x="29" y="7"/>
                    <a:pt x="31" y="7"/>
                  </a:cubicBezTo>
                  <a:cubicBezTo>
                    <a:pt x="29" y="9"/>
                    <a:pt x="27" y="11"/>
                    <a:pt x="24" y="13"/>
                  </a:cubicBezTo>
                  <a:cubicBezTo>
                    <a:pt x="21" y="16"/>
                    <a:pt x="23" y="17"/>
                    <a:pt x="25" y="19"/>
                  </a:cubicBezTo>
                  <a:close/>
                </a:path>
              </a:pathLst>
            </a:custGeom>
            <a:solidFill>
              <a:srgbClr val="C97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45"/>
            <p:cNvSpPr>
              <a:spLocks/>
            </p:cNvSpPr>
            <p:nvPr userDrawn="1"/>
          </p:nvSpPr>
          <p:spPr bwMode="auto">
            <a:xfrm>
              <a:off x="8275638" y="3835400"/>
              <a:ext cx="68263" cy="163513"/>
            </a:xfrm>
            <a:custGeom>
              <a:avLst/>
              <a:gdLst>
                <a:gd name="T0" fmla="*/ 13 w 26"/>
                <a:gd name="T1" fmla="*/ 19 h 62"/>
                <a:gd name="T2" fmla="*/ 9 w 26"/>
                <a:gd name="T3" fmla="*/ 21 h 62"/>
                <a:gd name="T4" fmla="*/ 5 w 26"/>
                <a:gd name="T5" fmla="*/ 51 h 62"/>
                <a:gd name="T6" fmla="*/ 4 w 26"/>
                <a:gd name="T7" fmla="*/ 62 h 62"/>
                <a:gd name="T8" fmla="*/ 4 w 26"/>
                <a:gd name="T9" fmla="*/ 34 h 62"/>
                <a:gd name="T10" fmla="*/ 12 w 26"/>
                <a:gd name="T11" fmla="*/ 2 h 62"/>
                <a:gd name="T12" fmla="*/ 12 w 26"/>
                <a:gd name="T13" fmla="*/ 3 h 62"/>
                <a:gd name="T14" fmla="*/ 26 w 26"/>
                <a:gd name="T15" fmla="*/ 5 h 62"/>
                <a:gd name="T16" fmla="*/ 17 w 26"/>
                <a:gd name="T17" fmla="*/ 6 h 62"/>
                <a:gd name="T18" fmla="*/ 12 w 26"/>
                <a:gd name="T19" fmla="*/ 11 h 62"/>
                <a:gd name="T20" fmla="*/ 15 w 26"/>
                <a:gd name="T21" fmla="*/ 14 h 62"/>
                <a:gd name="T22" fmla="*/ 13 w 26"/>
                <a:gd name="T23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2">
                  <a:moveTo>
                    <a:pt x="13" y="19"/>
                  </a:moveTo>
                  <a:cubicBezTo>
                    <a:pt x="11" y="18"/>
                    <a:pt x="10" y="17"/>
                    <a:pt x="9" y="21"/>
                  </a:cubicBezTo>
                  <a:cubicBezTo>
                    <a:pt x="7" y="31"/>
                    <a:pt x="4" y="41"/>
                    <a:pt x="5" y="51"/>
                  </a:cubicBezTo>
                  <a:cubicBezTo>
                    <a:pt x="5" y="55"/>
                    <a:pt x="6" y="59"/>
                    <a:pt x="4" y="62"/>
                  </a:cubicBezTo>
                  <a:cubicBezTo>
                    <a:pt x="0" y="53"/>
                    <a:pt x="2" y="43"/>
                    <a:pt x="4" y="34"/>
                  </a:cubicBezTo>
                  <a:cubicBezTo>
                    <a:pt x="6" y="24"/>
                    <a:pt x="8" y="13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22" y="0"/>
                    <a:pt x="26" y="5"/>
                  </a:cubicBezTo>
                  <a:cubicBezTo>
                    <a:pt x="23" y="6"/>
                    <a:pt x="20" y="5"/>
                    <a:pt x="17" y="6"/>
                  </a:cubicBezTo>
                  <a:cubicBezTo>
                    <a:pt x="14" y="6"/>
                    <a:pt x="13" y="8"/>
                    <a:pt x="12" y="11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6"/>
                    <a:pt x="14" y="18"/>
                    <a:pt x="13" y="19"/>
                  </a:cubicBezTo>
                  <a:close/>
                </a:path>
              </a:pathLst>
            </a:custGeom>
            <a:solidFill>
              <a:srgbClr val="C97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46"/>
            <p:cNvSpPr>
              <a:spLocks/>
            </p:cNvSpPr>
            <p:nvPr userDrawn="1"/>
          </p:nvSpPr>
          <p:spPr bwMode="auto">
            <a:xfrm>
              <a:off x="7229475" y="4040188"/>
              <a:ext cx="34925" cy="79375"/>
            </a:xfrm>
            <a:custGeom>
              <a:avLst/>
              <a:gdLst>
                <a:gd name="T0" fmla="*/ 10 w 13"/>
                <a:gd name="T1" fmla="*/ 0 h 30"/>
                <a:gd name="T2" fmla="*/ 11 w 13"/>
                <a:gd name="T3" fmla="*/ 6 h 30"/>
                <a:gd name="T4" fmla="*/ 7 w 13"/>
                <a:gd name="T5" fmla="*/ 29 h 30"/>
                <a:gd name="T6" fmla="*/ 0 w 13"/>
                <a:gd name="T7" fmla="*/ 21 h 30"/>
                <a:gd name="T8" fmla="*/ 10 w 1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0">
                  <a:moveTo>
                    <a:pt x="10" y="0"/>
                  </a:moveTo>
                  <a:cubicBezTo>
                    <a:pt x="11" y="2"/>
                    <a:pt x="13" y="4"/>
                    <a:pt x="11" y="6"/>
                  </a:cubicBezTo>
                  <a:cubicBezTo>
                    <a:pt x="4" y="13"/>
                    <a:pt x="4" y="21"/>
                    <a:pt x="7" y="29"/>
                  </a:cubicBezTo>
                  <a:cubicBezTo>
                    <a:pt x="1" y="30"/>
                    <a:pt x="0" y="26"/>
                    <a:pt x="0" y="21"/>
                  </a:cubicBezTo>
                  <a:cubicBezTo>
                    <a:pt x="1" y="13"/>
                    <a:pt x="3" y="5"/>
                    <a:pt x="10" y="0"/>
                  </a:cubicBezTo>
                  <a:close/>
                </a:path>
              </a:pathLst>
            </a:custGeom>
            <a:solidFill>
              <a:srgbClr val="F5E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47"/>
            <p:cNvSpPr>
              <a:spLocks/>
            </p:cNvSpPr>
            <p:nvPr userDrawn="1"/>
          </p:nvSpPr>
          <p:spPr bwMode="auto">
            <a:xfrm>
              <a:off x="7388225" y="4159250"/>
              <a:ext cx="33338" cy="57150"/>
            </a:xfrm>
            <a:custGeom>
              <a:avLst/>
              <a:gdLst>
                <a:gd name="T0" fmla="*/ 11 w 13"/>
                <a:gd name="T1" fmla="*/ 0 h 22"/>
                <a:gd name="T2" fmla="*/ 12 w 13"/>
                <a:gd name="T3" fmla="*/ 16 h 22"/>
                <a:gd name="T4" fmla="*/ 5 w 13"/>
                <a:gd name="T5" fmla="*/ 22 h 22"/>
                <a:gd name="T6" fmla="*/ 5 w 13"/>
                <a:gd name="T7" fmla="*/ 16 h 22"/>
                <a:gd name="T8" fmla="*/ 0 w 13"/>
                <a:gd name="T9" fmla="*/ 15 h 22"/>
                <a:gd name="T10" fmla="*/ 7 w 13"/>
                <a:gd name="T11" fmla="*/ 8 h 22"/>
                <a:gd name="T12" fmla="*/ 11 w 13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1" y="0"/>
                  </a:moveTo>
                  <a:cubicBezTo>
                    <a:pt x="13" y="5"/>
                    <a:pt x="12" y="11"/>
                    <a:pt x="12" y="16"/>
                  </a:cubicBezTo>
                  <a:cubicBezTo>
                    <a:pt x="12" y="20"/>
                    <a:pt x="9" y="22"/>
                    <a:pt x="5" y="22"/>
                  </a:cubicBezTo>
                  <a:cubicBezTo>
                    <a:pt x="8" y="20"/>
                    <a:pt x="9" y="18"/>
                    <a:pt x="5" y="16"/>
                  </a:cubicBezTo>
                  <a:cubicBezTo>
                    <a:pt x="3" y="16"/>
                    <a:pt x="1" y="16"/>
                    <a:pt x="0" y="15"/>
                  </a:cubicBezTo>
                  <a:cubicBezTo>
                    <a:pt x="4" y="15"/>
                    <a:pt x="8" y="15"/>
                    <a:pt x="7" y="8"/>
                  </a:cubicBezTo>
                  <a:cubicBezTo>
                    <a:pt x="6" y="5"/>
                    <a:pt x="9" y="2"/>
                    <a:pt x="11" y="0"/>
                  </a:cubicBezTo>
                  <a:close/>
                </a:path>
              </a:pathLst>
            </a:custGeom>
            <a:solidFill>
              <a:srgbClr val="FDE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48"/>
            <p:cNvSpPr>
              <a:spLocks/>
            </p:cNvSpPr>
            <p:nvPr userDrawn="1"/>
          </p:nvSpPr>
          <p:spPr bwMode="auto">
            <a:xfrm>
              <a:off x="7967663" y="3763963"/>
              <a:ext cx="58738" cy="44450"/>
            </a:xfrm>
            <a:custGeom>
              <a:avLst/>
              <a:gdLst>
                <a:gd name="T0" fmla="*/ 6 w 22"/>
                <a:gd name="T1" fmla="*/ 2 h 17"/>
                <a:gd name="T2" fmla="*/ 13 w 22"/>
                <a:gd name="T3" fmla="*/ 1 h 17"/>
                <a:gd name="T4" fmla="*/ 22 w 22"/>
                <a:gd name="T5" fmla="*/ 9 h 17"/>
                <a:gd name="T6" fmla="*/ 22 w 22"/>
                <a:gd name="T7" fmla="*/ 11 h 17"/>
                <a:gd name="T8" fmla="*/ 19 w 22"/>
                <a:gd name="T9" fmla="*/ 12 h 17"/>
                <a:gd name="T10" fmla="*/ 7 w 22"/>
                <a:gd name="T11" fmla="*/ 15 h 17"/>
                <a:gd name="T12" fmla="*/ 2 w 22"/>
                <a:gd name="T13" fmla="*/ 15 h 17"/>
                <a:gd name="T14" fmla="*/ 3 w 22"/>
                <a:gd name="T15" fmla="*/ 9 h 17"/>
                <a:gd name="T16" fmla="*/ 6 w 22"/>
                <a:gd name="T17" fmla="*/ 6 h 17"/>
                <a:gd name="T18" fmla="*/ 6 w 22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7">
                  <a:moveTo>
                    <a:pt x="6" y="2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7" y="2"/>
                    <a:pt x="19" y="6"/>
                    <a:pt x="22" y="9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2" y="14"/>
                    <a:pt x="20" y="12"/>
                    <a:pt x="19" y="12"/>
                  </a:cubicBezTo>
                  <a:cubicBezTo>
                    <a:pt x="15" y="13"/>
                    <a:pt x="11" y="13"/>
                    <a:pt x="7" y="15"/>
                  </a:cubicBezTo>
                  <a:cubicBezTo>
                    <a:pt x="5" y="15"/>
                    <a:pt x="3" y="17"/>
                    <a:pt x="2" y="15"/>
                  </a:cubicBezTo>
                  <a:cubicBezTo>
                    <a:pt x="0" y="13"/>
                    <a:pt x="1" y="11"/>
                    <a:pt x="3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11" y="5"/>
                    <a:pt x="6" y="4"/>
                    <a:pt x="6" y="2"/>
                  </a:cubicBezTo>
                  <a:close/>
                </a:path>
              </a:pathLst>
            </a:custGeom>
            <a:solidFill>
              <a:srgbClr val="33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49"/>
            <p:cNvSpPr>
              <a:spLocks/>
            </p:cNvSpPr>
            <p:nvPr userDrawn="1"/>
          </p:nvSpPr>
          <p:spPr bwMode="auto">
            <a:xfrm>
              <a:off x="8535988" y="4119563"/>
              <a:ext cx="31750" cy="36513"/>
            </a:xfrm>
            <a:custGeom>
              <a:avLst/>
              <a:gdLst>
                <a:gd name="T0" fmla="*/ 12 w 12"/>
                <a:gd name="T1" fmla="*/ 5 h 14"/>
                <a:gd name="T2" fmla="*/ 10 w 12"/>
                <a:gd name="T3" fmla="*/ 13 h 14"/>
                <a:gd name="T4" fmla="*/ 1 w 12"/>
                <a:gd name="T5" fmla="*/ 10 h 14"/>
                <a:gd name="T6" fmla="*/ 0 w 12"/>
                <a:gd name="T7" fmla="*/ 0 h 14"/>
                <a:gd name="T8" fmla="*/ 12 w 12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cubicBezTo>
                    <a:pt x="9" y="7"/>
                    <a:pt x="11" y="11"/>
                    <a:pt x="10" y="13"/>
                  </a:cubicBezTo>
                  <a:cubicBezTo>
                    <a:pt x="6" y="14"/>
                    <a:pt x="3" y="13"/>
                    <a:pt x="1" y="10"/>
                  </a:cubicBezTo>
                  <a:cubicBezTo>
                    <a:pt x="0" y="7"/>
                    <a:pt x="2" y="4"/>
                    <a:pt x="0" y="0"/>
                  </a:cubicBezTo>
                  <a:cubicBezTo>
                    <a:pt x="5" y="0"/>
                    <a:pt x="8" y="2"/>
                    <a:pt x="12" y="5"/>
                  </a:cubicBezTo>
                  <a:close/>
                </a:path>
              </a:pathLst>
            </a:custGeom>
            <a:solidFill>
              <a:srgbClr val="FAE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50"/>
            <p:cNvSpPr>
              <a:spLocks/>
            </p:cNvSpPr>
            <p:nvPr userDrawn="1"/>
          </p:nvSpPr>
          <p:spPr bwMode="auto">
            <a:xfrm>
              <a:off x="8247063" y="4083050"/>
              <a:ext cx="41275" cy="25400"/>
            </a:xfrm>
            <a:custGeom>
              <a:avLst/>
              <a:gdLst>
                <a:gd name="T0" fmla="*/ 3 w 16"/>
                <a:gd name="T1" fmla="*/ 7 h 10"/>
                <a:gd name="T2" fmla="*/ 0 w 16"/>
                <a:gd name="T3" fmla="*/ 3 h 10"/>
                <a:gd name="T4" fmla="*/ 16 w 16"/>
                <a:gd name="T5" fmla="*/ 0 h 10"/>
                <a:gd name="T6" fmla="*/ 13 w 16"/>
                <a:gd name="T7" fmla="*/ 7 h 10"/>
                <a:gd name="T8" fmla="*/ 3 w 16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7"/>
                  </a:moveTo>
                  <a:cubicBezTo>
                    <a:pt x="3" y="5"/>
                    <a:pt x="3" y="3"/>
                    <a:pt x="0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5" y="2"/>
                    <a:pt x="14" y="5"/>
                    <a:pt x="13" y="7"/>
                  </a:cubicBezTo>
                  <a:cubicBezTo>
                    <a:pt x="9" y="9"/>
                    <a:pt x="6" y="10"/>
                    <a:pt x="3" y="7"/>
                  </a:cubicBezTo>
                  <a:close/>
                </a:path>
              </a:pathLst>
            </a:custGeom>
            <a:solidFill>
              <a:srgbClr val="F5E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51"/>
            <p:cNvSpPr>
              <a:spLocks/>
            </p:cNvSpPr>
            <p:nvPr userDrawn="1"/>
          </p:nvSpPr>
          <p:spPr bwMode="auto">
            <a:xfrm>
              <a:off x="8039100" y="3798888"/>
              <a:ext cx="39688" cy="63500"/>
            </a:xfrm>
            <a:custGeom>
              <a:avLst/>
              <a:gdLst>
                <a:gd name="T0" fmla="*/ 8 w 15"/>
                <a:gd name="T1" fmla="*/ 24 h 24"/>
                <a:gd name="T2" fmla="*/ 9 w 15"/>
                <a:gd name="T3" fmla="*/ 18 h 24"/>
                <a:gd name="T4" fmla="*/ 1 w 15"/>
                <a:gd name="T5" fmla="*/ 2 h 24"/>
                <a:gd name="T6" fmla="*/ 0 w 15"/>
                <a:gd name="T7" fmla="*/ 1 h 24"/>
                <a:gd name="T8" fmla="*/ 1 w 15"/>
                <a:gd name="T9" fmla="*/ 0 h 24"/>
                <a:gd name="T10" fmla="*/ 8 w 1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4">
                  <a:moveTo>
                    <a:pt x="8" y="24"/>
                  </a:moveTo>
                  <a:cubicBezTo>
                    <a:pt x="6" y="22"/>
                    <a:pt x="9" y="20"/>
                    <a:pt x="9" y="18"/>
                  </a:cubicBezTo>
                  <a:cubicBezTo>
                    <a:pt x="10" y="11"/>
                    <a:pt x="7" y="6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2" y="5"/>
                    <a:pt x="15" y="15"/>
                    <a:pt x="8" y="24"/>
                  </a:cubicBezTo>
                  <a:close/>
                </a:path>
              </a:pathLst>
            </a:custGeom>
            <a:solidFill>
              <a:srgbClr val="41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52"/>
            <p:cNvSpPr>
              <a:spLocks/>
            </p:cNvSpPr>
            <p:nvPr userDrawn="1"/>
          </p:nvSpPr>
          <p:spPr bwMode="auto">
            <a:xfrm>
              <a:off x="8002588" y="3759200"/>
              <a:ext cx="23813" cy="28575"/>
            </a:xfrm>
            <a:custGeom>
              <a:avLst/>
              <a:gdLst>
                <a:gd name="T0" fmla="*/ 9 w 9"/>
                <a:gd name="T1" fmla="*/ 11 h 11"/>
                <a:gd name="T2" fmla="*/ 0 w 9"/>
                <a:gd name="T3" fmla="*/ 3 h 11"/>
                <a:gd name="T4" fmla="*/ 7 w 9"/>
                <a:gd name="T5" fmla="*/ 4 h 11"/>
                <a:gd name="T6" fmla="*/ 9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cubicBezTo>
                    <a:pt x="5" y="10"/>
                    <a:pt x="2" y="6"/>
                    <a:pt x="0" y="3"/>
                  </a:cubicBezTo>
                  <a:cubicBezTo>
                    <a:pt x="3" y="0"/>
                    <a:pt x="5" y="3"/>
                    <a:pt x="7" y="4"/>
                  </a:cubicBezTo>
                  <a:cubicBezTo>
                    <a:pt x="8" y="6"/>
                    <a:pt x="8" y="9"/>
                    <a:pt x="9" y="11"/>
                  </a:cubicBezTo>
                  <a:close/>
                </a:path>
              </a:pathLst>
            </a:custGeom>
            <a:solidFill>
              <a:srgbClr val="D8D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53"/>
            <p:cNvSpPr>
              <a:spLocks/>
            </p:cNvSpPr>
            <p:nvPr userDrawn="1"/>
          </p:nvSpPr>
          <p:spPr bwMode="auto">
            <a:xfrm>
              <a:off x="8491538" y="3951288"/>
              <a:ext cx="17463" cy="34925"/>
            </a:xfrm>
            <a:custGeom>
              <a:avLst/>
              <a:gdLst>
                <a:gd name="T0" fmla="*/ 1 w 7"/>
                <a:gd name="T1" fmla="*/ 7 h 13"/>
                <a:gd name="T2" fmla="*/ 7 w 7"/>
                <a:gd name="T3" fmla="*/ 5 h 13"/>
                <a:gd name="T4" fmla="*/ 6 w 7"/>
                <a:gd name="T5" fmla="*/ 7 h 13"/>
                <a:gd name="T6" fmla="*/ 3 w 7"/>
                <a:gd name="T7" fmla="*/ 12 h 13"/>
                <a:gd name="T8" fmla="*/ 1 w 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1" y="7"/>
                  </a:moveTo>
                  <a:cubicBezTo>
                    <a:pt x="2" y="0"/>
                    <a:pt x="4" y="3"/>
                    <a:pt x="7" y="5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9"/>
                    <a:pt x="7" y="13"/>
                    <a:pt x="3" y="12"/>
                  </a:cubicBezTo>
                  <a:cubicBezTo>
                    <a:pt x="0" y="12"/>
                    <a:pt x="1" y="9"/>
                    <a:pt x="1" y="7"/>
                  </a:cubicBezTo>
                  <a:close/>
                </a:path>
              </a:pathLst>
            </a:custGeom>
            <a:solidFill>
              <a:srgbClr val="F2A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54"/>
            <p:cNvSpPr>
              <a:spLocks/>
            </p:cNvSpPr>
            <p:nvPr userDrawn="1"/>
          </p:nvSpPr>
          <p:spPr bwMode="auto">
            <a:xfrm>
              <a:off x="7994650" y="3794125"/>
              <a:ext cx="47625" cy="14288"/>
            </a:xfrm>
            <a:custGeom>
              <a:avLst/>
              <a:gdLst>
                <a:gd name="T0" fmla="*/ 18 w 18"/>
                <a:gd name="T1" fmla="*/ 2 h 6"/>
                <a:gd name="T2" fmla="*/ 18 w 18"/>
                <a:gd name="T3" fmla="*/ 4 h 6"/>
                <a:gd name="T4" fmla="*/ 2 w 18"/>
                <a:gd name="T5" fmla="*/ 6 h 6"/>
                <a:gd name="T6" fmla="*/ 3 w 18"/>
                <a:gd name="T7" fmla="*/ 2 h 6"/>
                <a:gd name="T8" fmla="*/ 9 w 18"/>
                <a:gd name="T9" fmla="*/ 0 h 6"/>
                <a:gd name="T10" fmla="*/ 12 w 18"/>
                <a:gd name="T11" fmla="*/ 0 h 6"/>
                <a:gd name="T12" fmla="*/ 18 w 18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8" y="2"/>
                  </a:moveTo>
                  <a:cubicBezTo>
                    <a:pt x="18" y="3"/>
                    <a:pt x="18" y="3"/>
                    <a:pt x="18" y="4"/>
                  </a:cubicBezTo>
                  <a:cubicBezTo>
                    <a:pt x="12" y="2"/>
                    <a:pt x="7" y="3"/>
                    <a:pt x="2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5" y="1"/>
                    <a:pt x="7" y="1"/>
                    <a:pt x="9" y="0"/>
                  </a:cubicBezTo>
                  <a:cubicBezTo>
                    <a:pt x="10" y="0"/>
                    <a:pt x="11" y="1"/>
                    <a:pt x="12" y="0"/>
                  </a:cubicBezTo>
                  <a:cubicBezTo>
                    <a:pt x="14" y="1"/>
                    <a:pt x="16" y="1"/>
                    <a:pt x="18" y="2"/>
                  </a:cubicBezTo>
                  <a:close/>
                </a:path>
              </a:pathLst>
            </a:custGeom>
            <a:solidFill>
              <a:srgbClr val="848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55"/>
            <p:cNvSpPr>
              <a:spLocks/>
            </p:cNvSpPr>
            <p:nvPr userDrawn="1"/>
          </p:nvSpPr>
          <p:spPr bwMode="auto">
            <a:xfrm>
              <a:off x="8010525" y="3878263"/>
              <a:ext cx="31750" cy="12700"/>
            </a:xfrm>
            <a:custGeom>
              <a:avLst/>
              <a:gdLst>
                <a:gd name="T0" fmla="*/ 1 w 12"/>
                <a:gd name="T1" fmla="*/ 0 h 5"/>
                <a:gd name="T2" fmla="*/ 12 w 12"/>
                <a:gd name="T3" fmla="*/ 0 h 5"/>
                <a:gd name="T4" fmla="*/ 11 w 12"/>
                <a:gd name="T5" fmla="*/ 1 h 5"/>
                <a:gd name="T6" fmla="*/ 0 w 12"/>
                <a:gd name="T7" fmla="*/ 1 h 5"/>
                <a:gd name="T8" fmla="*/ 1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cubicBezTo>
                    <a:pt x="5" y="0"/>
                    <a:pt x="8" y="0"/>
                    <a:pt x="12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4" y="5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A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56"/>
            <p:cNvSpPr>
              <a:spLocks/>
            </p:cNvSpPr>
            <p:nvPr userDrawn="1"/>
          </p:nvSpPr>
          <p:spPr bwMode="auto">
            <a:xfrm>
              <a:off x="7051675" y="4219575"/>
              <a:ext cx="15875" cy="23813"/>
            </a:xfrm>
            <a:custGeom>
              <a:avLst/>
              <a:gdLst>
                <a:gd name="T0" fmla="*/ 6 w 6"/>
                <a:gd name="T1" fmla="*/ 3 h 9"/>
                <a:gd name="T2" fmla="*/ 4 w 6"/>
                <a:gd name="T3" fmla="*/ 9 h 9"/>
                <a:gd name="T4" fmla="*/ 0 w 6"/>
                <a:gd name="T5" fmla="*/ 2 h 9"/>
                <a:gd name="T6" fmla="*/ 6 w 6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4" y="5"/>
                    <a:pt x="6" y="8"/>
                    <a:pt x="4" y="9"/>
                  </a:cubicBezTo>
                  <a:cubicBezTo>
                    <a:pt x="2" y="7"/>
                    <a:pt x="0" y="5"/>
                    <a:pt x="0" y="2"/>
                  </a:cubicBezTo>
                  <a:cubicBezTo>
                    <a:pt x="1" y="4"/>
                    <a:pt x="5" y="0"/>
                    <a:pt x="6" y="3"/>
                  </a:cubicBezTo>
                  <a:close/>
                </a:path>
              </a:pathLst>
            </a:custGeom>
            <a:solidFill>
              <a:srgbClr val="F2C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57"/>
            <p:cNvSpPr>
              <a:spLocks/>
            </p:cNvSpPr>
            <p:nvPr userDrawn="1"/>
          </p:nvSpPr>
          <p:spPr bwMode="auto">
            <a:xfrm>
              <a:off x="7739063" y="4678363"/>
              <a:ext cx="366713" cy="57150"/>
            </a:xfrm>
            <a:custGeom>
              <a:avLst/>
              <a:gdLst>
                <a:gd name="T0" fmla="*/ 137 w 139"/>
                <a:gd name="T1" fmla="*/ 3 h 22"/>
                <a:gd name="T2" fmla="*/ 135 w 139"/>
                <a:gd name="T3" fmla="*/ 12 h 22"/>
                <a:gd name="T4" fmla="*/ 134 w 139"/>
                <a:gd name="T5" fmla="*/ 12 h 22"/>
                <a:gd name="T6" fmla="*/ 106 w 139"/>
                <a:gd name="T7" fmla="*/ 19 h 22"/>
                <a:gd name="T8" fmla="*/ 12 w 139"/>
                <a:gd name="T9" fmla="*/ 17 h 22"/>
                <a:gd name="T10" fmla="*/ 5 w 139"/>
                <a:gd name="T11" fmla="*/ 14 h 22"/>
                <a:gd name="T12" fmla="*/ 0 w 139"/>
                <a:gd name="T13" fmla="*/ 10 h 22"/>
                <a:gd name="T14" fmla="*/ 11 w 139"/>
                <a:gd name="T15" fmla="*/ 2 h 22"/>
                <a:gd name="T16" fmla="*/ 49 w 139"/>
                <a:gd name="T17" fmla="*/ 6 h 22"/>
                <a:gd name="T18" fmla="*/ 71 w 139"/>
                <a:gd name="T19" fmla="*/ 7 h 22"/>
                <a:gd name="T20" fmla="*/ 135 w 139"/>
                <a:gd name="T21" fmla="*/ 2 h 22"/>
                <a:gd name="T22" fmla="*/ 137 w 139"/>
                <a:gd name="T2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2">
                  <a:moveTo>
                    <a:pt x="137" y="3"/>
                  </a:moveTo>
                  <a:cubicBezTo>
                    <a:pt x="138" y="6"/>
                    <a:pt x="139" y="10"/>
                    <a:pt x="135" y="12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5" y="17"/>
                    <a:pt x="115" y="18"/>
                    <a:pt x="106" y="19"/>
                  </a:cubicBezTo>
                  <a:cubicBezTo>
                    <a:pt x="75" y="22"/>
                    <a:pt x="43" y="22"/>
                    <a:pt x="12" y="17"/>
                  </a:cubicBezTo>
                  <a:cubicBezTo>
                    <a:pt x="10" y="16"/>
                    <a:pt x="7" y="16"/>
                    <a:pt x="5" y="14"/>
                  </a:cubicBezTo>
                  <a:cubicBezTo>
                    <a:pt x="3" y="12"/>
                    <a:pt x="0" y="13"/>
                    <a:pt x="0" y="10"/>
                  </a:cubicBezTo>
                  <a:cubicBezTo>
                    <a:pt x="1" y="0"/>
                    <a:pt x="1" y="0"/>
                    <a:pt x="11" y="2"/>
                  </a:cubicBezTo>
                  <a:cubicBezTo>
                    <a:pt x="23" y="4"/>
                    <a:pt x="36" y="6"/>
                    <a:pt x="49" y="6"/>
                  </a:cubicBezTo>
                  <a:cubicBezTo>
                    <a:pt x="56" y="5"/>
                    <a:pt x="64" y="7"/>
                    <a:pt x="71" y="7"/>
                  </a:cubicBezTo>
                  <a:cubicBezTo>
                    <a:pt x="92" y="6"/>
                    <a:pt x="114" y="7"/>
                    <a:pt x="135" y="2"/>
                  </a:cubicBezTo>
                  <a:cubicBezTo>
                    <a:pt x="136" y="2"/>
                    <a:pt x="137" y="3"/>
                    <a:pt x="137" y="3"/>
                  </a:cubicBezTo>
                  <a:close/>
                </a:path>
              </a:pathLst>
            </a:custGeom>
            <a:solidFill>
              <a:srgbClr val="CD5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58"/>
            <p:cNvSpPr>
              <a:spLocks/>
            </p:cNvSpPr>
            <p:nvPr userDrawn="1"/>
          </p:nvSpPr>
          <p:spPr bwMode="auto">
            <a:xfrm>
              <a:off x="7753350" y="4706938"/>
              <a:ext cx="338138" cy="44450"/>
            </a:xfrm>
            <a:custGeom>
              <a:avLst/>
              <a:gdLst>
                <a:gd name="T0" fmla="*/ 0 w 129"/>
                <a:gd name="T1" fmla="*/ 3 h 17"/>
                <a:gd name="T2" fmla="*/ 70 w 129"/>
                <a:gd name="T3" fmla="*/ 8 h 17"/>
                <a:gd name="T4" fmla="*/ 121 w 129"/>
                <a:gd name="T5" fmla="*/ 2 h 17"/>
                <a:gd name="T6" fmla="*/ 129 w 129"/>
                <a:gd name="T7" fmla="*/ 1 h 17"/>
                <a:gd name="T8" fmla="*/ 125 w 129"/>
                <a:gd name="T9" fmla="*/ 6 h 17"/>
                <a:gd name="T10" fmla="*/ 56 w 129"/>
                <a:gd name="T11" fmla="*/ 17 h 17"/>
                <a:gd name="T12" fmla="*/ 0 w 129"/>
                <a:gd name="T13" fmla="*/ 8 h 17"/>
                <a:gd name="T14" fmla="*/ 0 w 129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7">
                  <a:moveTo>
                    <a:pt x="0" y="3"/>
                  </a:moveTo>
                  <a:cubicBezTo>
                    <a:pt x="23" y="6"/>
                    <a:pt x="46" y="9"/>
                    <a:pt x="70" y="8"/>
                  </a:cubicBezTo>
                  <a:cubicBezTo>
                    <a:pt x="87" y="7"/>
                    <a:pt x="105" y="6"/>
                    <a:pt x="121" y="2"/>
                  </a:cubicBezTo>
                  <a:cubicBezTo>
                    <a:pt x="124" y="1"/>
                    <a:pt x="126" y="0"/>
                    <a:pt x="129" y="1"/>
                  </a:cubicBezTo>
                  <a:cubicBezTo>
                    <a:pt x="128" y="3"/>
                    <a:pt x="129" y="6"/>
                    <a:pt x="125" y="6"/>
                  </a:cubicBezTo>
                  <a:cubicBezTo>
                    <a:pt x="102" y="11"/>
                    <a:pt x="80" y="17"/>
                    <a:pt x="56" y="17"/>
                  </a:cubicBezTo>
                  <a:cubicBezTo>
                    <a:pt x="37" y="17"/>
                    <a:pt x="18" y="15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869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59"/>
            <p:cNvSpPr>
              <a:spLocks/>
            </p:cNvSpPr>
            <p:nvPr userDrawn="1"/>
          </p:nvSpPr>
          <p:spPr bwMode="auto">
            <a:xfrm>
              <a:off x="8097838" y="4914900"/>
              <a:ext cx="15875" cy="123825"/>
            </a:xfrm>
            <a:custGeom>
              <a:avLst/>
              <a:gdLst>
                <a:gd name="T0" fmla="*/ 2 w 6"/>
                <a:gd name="T1" fmla="*/ 2 h 47"/>
                <a:gd name="T2" fmla="*/ 4 w 6"/>
                <a:gd name="T3" fmla="*/ 0 h 47"/>
                <a:gd name="T4" fmla="*/ 5 w 6"/>
                <a:gd name="T5" fmla="*/ 47 h 47"/>
                <a:gd name="T6" fmla="*/ 3 w 6"/>
                <a:gd name="T7" fmla="*/ 46 h 47"/>
                <a:gd name="T8" fmla="*/ 1 w 6"/>
                <a:gd name="T9" fmla="*/ 13 h 47"/>
                <a:gd name="T10" fmla="*/ 2 w 6"/>
                <a:gd name="T1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7">
                  <a:moveTo>
                    <a:pt x="2" y="2"/>
                  </a:moveTo>
                  <a:cubicBezTo>
                    <a:pt x="3" y="1"/>
                    <a:pt x="4" y="1"/>
                    <a:pt x="4" y="0"/>
                  </a:cubicBezTo>
                  <a:cubicBezTo>
                    <a:pt x="2" y="15"/>
                    <a:pt x="6" y="31"/>
                    <a:pt x="5" y="47"/>
                  </a:cubicBezTo>
                  <a:cubicBezTo>
                    <a:pt x="4" y="47"/>
                    <a:pt x="4" y="46"/>
                    <a:pt x="3" y="46"/>
                  </a:cubicBezTo>
                  <a:cubicBezTo>
                    <a:pt x="1" y="35"/>
                    <a:pt x="3" y="24"/>
                    <a:pt x="1" y="13"/>
                  </a:cubicBezTo>
                  <a:cubicBezTo>
                    <a:pt x="0" y="10"/>
                    <a:pt x="1" y="6"/>
                    <a:pt x="2" y="2"/>
                  </a:cubicBezTo>
                  <a:close/>
                </a:path>
              </a:pathLst>
            </a:custGeom>
            <a:solidFill>
              <a:srgbClr val="C0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60"/>
            <p:cNvSpPr>
              <a:spLocks/>
            </p:cNvSpPr>
            <p:nvPr userDrawn="1"/>
          </p:nvSpPr>
          <p:spPr bwMode="auto">
            <a:xfrm>
              <a:off x="8037513" y="5038725"/>
              <a:ext cx="52388" cy="31750"/>
            </a:xfrm>
            <a:custGeom>
              <a:avLst/>
              <a:gdLst>
                <a:gd name="T0" fmla="*/ 5 w 20"/>
                <a:gd name="T1" fmla="*/ 11 h 12"/>
                <a:gd name="T2" fmla="*/ 2 w 20"/>
                <a:gd name="T3" fmla="*/ 4 h 12"/>
                <a:gd name="T4" fmla="*/ 6 w 20"/>
                <a:gd name="T5" fmla="*/ 2 h 12"/>
                <a:gd name="T6" fmla="*/ 19 w 20"/>
                <a:gd name="T7" fmla="*/ 0 h 12"/>
                <a:gd name="T8" fmla="*/ 19 w 20"/>
                <a:gd name="T9" fmla="*/ 7 h 12"/>
                <a:gd name="T10" fmla="*/ 17 w 20"/>
                <a:gd name="T11" fmla="*/ 12 h 12"/>
                <a:gd name="T12" fmla="*/ 12 w 20"/>
                <a:gd name="T13" fmla="*/ 10 h 12"/>
                <a:gd name="T14" fmla="*/ 5 w 20"/>
                <a:gd name="T15" fmla="*/ 8 h 12"/>
                <a:gd name="T16" fmla="*/ 5 w 20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5" y="11"/>
                  </a:moveTo>
                  <a:cubicBezTo>
                    <a:pt x="0" y="11"/>
                    <a:pt x="2" y="7"/>
                    <a:pt x="2" y="4"/>
                  </a:cubicBezTo>
                  <a:cubicBezTo>
                    <a:pt x="3" y="3"/>
                    <a:pt x="4" y="2"/>
                    <a:pt x="6" y="2"/>
                  </a:cubicBezTo>
                  <a:cubicBezTo>
                    <a:pt x="13" y="3"/>
                    <a:pt x="14" y="3"/>
                    <a:pt x="19" y="0"/>
                  </a:cubicBezTo>
                  <a:cubicBezTo>
                    <a:pt x="19" y="2"/>
                    <a:pt x="19" y="5"/>
                    <a:pt x="19" y="7"/>
                  </a:cubicBezTo>
                  <a:cubicBezTo>
                    <a:pt x="19" y="8"/>
                    <a:pt x="20" y="11"/>
                    <a:pt x="17" y="12"/>
                  </a:cubicBezTo>
                  <a:cubicBezTo>
                    <a:pt x="15" y="12"/>
                    <a:pt x="13" y="12"/>
                    <a:pt x="12" y="10"/>
                  </a:cubicBezTo>
                  <a:cubicBezTo>
                    <a:pt x="10" y="8"/>
                    <a:pt x="8" y="7"/>
                    <a:pt x="5" y="8"/>
                  </a:cubicBezTo>
                  <a:cubicBezTo>
                    <a:pt x="3" y="8"/>
                    <a:pt x="5" y="10"/>
                    <a:pt x="5" y="11"/>
                  </a:cubicBezTo>
                  <a:close/>
                </a:path>
              </a:pathLst>
            </a:custGeom>
            <a:solidFill>
              <a:srgbClr val="94A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61"/>
            <p:cNvSpPr>
              <a:spLocks/>
            </p:cNvSpPr>
            <p:nvPr userDrawn="1"/>
          </p:nvSpPr>
          <p:spPr bwMode="auto">
            <a:xfrm>
              <a:off x="8094663" y="5035550"/>
              <a:ext cx="23813" cy="34925"/>
            </a:xfrm>
            <a:custGeom>
              <a:avLst/>
              <a:gdLst>
                <a:gd name="T0" fmla="*/ 4 w 9"/>
                <a:gd name="T1" fmla="*/ 0 h 13"/>
                <a:gd name="T2" fmla="*/ 6 w 9"/>
                <a:gd name="T3" fmla="*/ 1 h 13"/>
                <a:gd name="T4" fmla="*/ 6 w 9"/>
                <a:gd name="T5" fmla="*/ 3 h 13"/>
                <a:gd name="T6" fmla="*/ 6 w 9"/>
                <a:gd name="T7" fmla="*/ 13 h 13"/>
                <a:gd name="T8" fmla="*/ 6 w 9"/>
                <a:gd name="T9" fmla="*/ 13 h 13"/>
                <a:gd name="T10" fmla="*/ 4 w 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4" y="0"/>
                  </a:move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8" y="6"/>
                    <a:pt x="9" y="9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9"/>
                    <a:pt x="3" y="5"/>
                    <a:pt x="4" y="0"/>
                  </a:cubicBezTo>
                  <a:close/>
                </a:path>
              </a:pathLst>
            </a:custGeom>
            <a:solidFill>
              <a:srgbClr val="94A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62"/>
            <p:cNvSpPr>
              <a:spLocks/>
            </p:cNvSpPr>
            <p:nvPr userDrawn="1"/>
          </p:nvSpPr>
          <p:spPr bwMode="auto">
            <a:xfrm>
              <a:off x="8128000" y="4651375"/>
              <a:ext cx="400050" cy="123825"/>
            </a:xfrm>
            <a:custGeom>
              <a:avLst/>
              <a:gdLst>
                <a:gd name="T0" fmla="*/ 5 w 152"/>
                <a:gd name="T1" fmla="*/ 26 h 47"/>
                <a:gd name="T2" fmla="*/ 5 w 152"/>
                <a:gd name="T3" fmla="*/ 0 h 47"/>
                <a:gd name="T4" fmla="*/ 17 w 152"/>
                <a:gd name="T5" fmla="*/ 4 h 47"/>
                <a:gd name="T6" fmla="*/ 145 w 152"/>
                <a:gd name="T7" fmla="*/ 23 h 47"/>
                <a:gd name="T8" fmla="*/ 151 w 152"/>
                <a:gd name="T9" fmla="*/ 27 h 47"/>
                <a:gd name="T10" fmla="*/ 149 w 152"/>
                <a:gd name="T11" fmla="*/ 34 h 47"/>
                <a:gd name="T12" fmla="*/ 144 w 152"/>
                <a:gd name="T13" fmla="*/ 41 h 47"/>
                <a:gd name="T14" fmla="*/ 141 w 152"/>
                <a:gd name="T15" fmla="*/ 47 h 47"/>
                <a:gd name="T16" fmla="*/ 125 w 152"/>
                <a:gd name="T17" fmla="*/ 33 h 47"/>
                <a:gd name="T18" fmla="*/ 37 w 152"/>
                <a:gd name="T19" fmla="*/ 29 h 47"/>
                <a:gd name="T20" fmla="*/ 11 w 152"/>
                <a:gd name="T21" fmla="*/ 24 h 47"/>
                <a:gd name="T22" fmla="*/ 5 w 152"/>
                <a:gd name="T23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47">
                  <a:moveTo>
                    <a:pt x="5" y="26"/>
                  </a:moveTo>
                  <a:cubicBezTo>
                    <a:pt x="0" y="17"/>
                    <a:pt x="4" y="8"/>
                    <a:pt x="5" y="0"/>
                  </a:cubicBezTo>
                  <a:cubicBezTo>
                    <a:pt x="9" y="3"/>
                    <a:pt x="12" y="3"/>
                    <a:pt x="17" y="4"/>
                  </a:cubicBezTo>
                  <a:cubicBezTo>
                    <a:pt x="60" y="6"/>
                    <a:pt x="103" y="11"/>
                    <a:pt x="145" y="23"/>
                  </a:cubicBezTo>
                  <a:cubicBezTo>
                    <a:pt x="147" y="24"/>
                    <a:pt x="150" y="24"/>
                    <a:pt x="151" y="27"/>
                  </a:cubicBezTo>
                  <a:cubicBezTo>
                    <a:pt x="152" y="30"/>
                    <a:pt x="152" y="32"/>
                    <a:pt x="149" y="34"/>
                  </a:cubicBezTo>
                  <a:cubicBezTo>
                    <a:pt x="145" y="35"/>
                    <a:pt x="144" y="37"/>
                    <a:pt x="144" y="41"/>
                  </a:cubicBezTo>
                  <a:cubicBezTo>
                    <a:pt x="144" y="43"/>
                    <a:pt x="145" y="46"/>
                    <a:pt x="141" y="47"/>
                  </a:cubicBezTo>
                  <a:cubicBezTo>
                    <a:pt x="140" y="33"/>
                    <a:pt x="140" y="33"/>
                    <a:pt x="125" y="33"/>
                  </a:cubicBezTo>
                  <a:cubicBezTo>
                    <a:pt x="96" y="34"/>
                    <a:pt x="66" y="34"/>
                    <a:pt x="37" y="29"/>
                  </a:cubicBezTo>
                  <a:cubicBezTo>
                    <a:pt x="28" y="27"/>
                    <a:pt x="19" y="26"/>
                    <a:pt x="11" y="24"/>
                  </a:cubicBezTo>
                  <a:cubicBezTo>
                    <a:pt x="8" y="23"/>
                    <a:pt x="6" y="24"/>
                    <a:pt x="5" y="26"/>
                  </a:cubicBezTo>
                  <a:close/>
                </a:path>
              </a:pathLst>
            </a:custGeom>
            <a:solidFill>
              <a:srgbClr val="DE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63"/>
            <p:cNvSpPr>
              <a:spLocks/>
            </p:cNvSpPr>
            <p:nvPr userDrawn="1"/>
          </p:nvSpPr>
          <p:spPr bwMode="auto">
            <a:xfrm>
              <a:off x="7629525" y="4203700"/>
              <a:ext cx="296863" cy="427038"/>
            </a:xfrm>
            <a:custGeom>
              <a:avLst/>
              <a:gdLst>
                <a:gd name="T0" fmla="*/ 0 w 113"/>
                <a:gd name="T1" fmla="*/ 103 h 162"/>
                <a:gd name="T2" fmla="*/ 7 w 113"/>
                <a:gd name="T3" fmla="*/ 81 h 162"/>
                <a:gd name="T4" fmla="*/ 32 w 113"/>
                <a:gd name="T5" fmla="*/ 68 h 162"/>
                <a:gd name="T6" fmla="*/ 37 w 113"/>
                <a:gd name="T7" fmla="*/ 76 h 162"/>
                <a:gd name="T8" fmla="*/ 39 w 113"/>
                <a:gd name="T9" fmla="*/ 68 h 162"/>
                <a:gd name="T10" fmla="*/ 47 w 113"/>
                <a:gd name="T11" fmla="*/ 94 h 162"/>
                <a:gd name="T12" fmla="*/ 67 w 113"/>
                <a:gd name="T13" fmla="*/ 52 h 162"/>
                <a:gd name="T14" fmla="*/ 73 w 113"/>
                <a:gd name="T15" fmla="*/ 39 h 162"/>
                <a:gd name="T16" fmla="*/ 74 w 113"/>
                <a:gd name="T17" fmla="*/ 19 h 162"/>
                <a:gd name="T18" fmla="*/ 74 w 113"/>
                <a:gd name="T19" fmla="*/ 16 h 162"/>
                <a:gd name="T20" fmla="*/ 82 w 113"/>
                <a:gd name="T21" fmla="*/ 18 h 162"/>
                <a:gd name="T22" fmla="*/ 87 w 113"/>
                <a:gd name="T23" fmla="*/ 7 h 162"/>
                <a:gd name="T24" fmla="*/ 88 w 113"/>
                <a:gd name="T25" fmla="*/ 0 h 162"/>
                <a:gd name="T26" fmla="*/ 91 w 113"/>
                <a:gd name="T27" fmla="*/ 13 h 162"/>
                <a:gd name="T28" fmla="*/ 92 w 113"/>
                <a:gd name="T29" fmla="*/ 12 h 162"/>
                <a:gd name="T30" fmla="*/ 91 w 113"/>
                <a:gd name="T31" fmla="*/ 12 h 162"/>
                <a:gd name="T32" fmla="*/ 93 w 113"/>
                <a:gd name="T33" fmla="*/ 2 h 162"/>
                <a:gd name="T34" fmla="*/ 94 w 113"/>
                <a:gd name="T35" fmla="*/ 5 h 162"/>
                <a:gd name="T36" fmla="*/ 98 w 113"/>
                <a:gd name="T37" fmla="*/ 11 h 162"/>
                <a:gd name="T38" fmla="*/ 103 w 113"/>
                <a:gd name="T39" fmla="*/ 6 h 162"/>
                <a:gd name="T40" fmla="*/ 102 w 113"/>
                <a:gd name="T41" fmla="*/ 44 h 162"/>
                <a:gd name="T42" fmla="*/ 92 w 113"/>
                <a:gd name="T43" fmla="*/ 79 h 162"/>
                <a:gd name="T44" fmla="*/ 91 w 113"/>
                <a:gd name="T45" fmla="*/ 84 h 162"/>
                <a:gd name="T46" fmla="*/ 78 w 113"/>
                <a:gd name="T47" fmla="*/ 123 h 162"/>
                <a:gd name="T48" fmla="*/ 76 w 113"/>
                <a:gd name="T49" fmla="*/ 126 h 162"/>
                <a:gd name="T50" fmla="*/ 66 w 113"/>
                <a:gd name="T51" fmla="*/ 145 h 162"/>
                <a:gd name="T52" fmla="*/ 40 w 113"/>
                <a:gd name="T53" fmla="*/ 150 h 162"/>
                <a:gd name="T54" fmla="*/ 36 w 113"/>
                <a:gd name="T55" fmla="*/ 149 h 162"/>
                <a:gd name="T56" fmla="*/ 36 w 113"/>
                <a:gd name="T57" fmla="*/ 162 h 162"/>
                <a:gd name="T58" fmla="*/ 36 w 113"/>
                <a:gd name="T59" fmla="*/ 162 h 162"/>
                <a:gd name="T60" fmla="*/ 23 w 113"/>
                <a:gd name="T61" fmla="*/ 135 h 162"/>
                <a:gd name="T62" fmla="*/ 0 w 113"/>
                <a:gd name="T63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162">
                  <a:moveTo>
                    <a:pt x="0" y="103"/>
                  </a:moveTo>
                  <a:cubicBezTo>
                    <a:pt x="4" y="96"/>
                    <a:pt x="9" y="90"/>
                    <a:pt x="7" y="81"/>
                  </a:cubicBezTo>
                  <a:cubicBezTo>
                    <a:pt x="15" y="75"/>
                    <a:pt x="23" y="71"/>
                    <a:pt x="32" y="68"/>
                  </a:cubicBezTo>
                  <a:cubicBezTo>
                    <a:pt x="35" y="70"/>
                    <a:pt x="36" y="73"/>
                    <a:pt x="37" y="76"/>
                  </a:cubicBezTo>
                  <a:cubicBezTo>
                    <a:pt x="38" y="74"/>
                    <a:pt x="34" y="70"/>
                    <a:pt x="39" y="68"/>
                  </a:cubicBezTo>
                  <a:cubicBezTo>
                    <a:pt x="40" y="84"/>
                    <a:pt x="41" y="87"/>
                    <a:pt x="47" y="94"/>
                  </a:cubicBezTo>
                  <a:cubicBezTo>
                    <a:pt x="54" y="80"/>
                    <a:pt x="60" y="66"/>
                    <a:pt x="67" y="52"/>
                  </a:cubicBezTo>
                  <a:cubicBezTo>
                    <a:pt x="69" y="48"/>
                    <a:pt x="71" y="43"/>
                    <a:pt x="73" y="39"/>
                  </a:cubicBezTo>
                  <a:cubicBezTo>
                    <a:pt x="76" y="32"/>
                    <a:pt x="81" y="26"/>
                    <a:pt x="74" y="19"/>
                  </a:cubicBezTo>
                  <a:cubicBezTo>
                    <a:pt x="74" y="18"/>
                    <a:pt x="74" y="17"/>
                    <a:pt x="74" y="16"/>
                  </a:cubicBezTo>
                  <a:cubicBezTo>
                    <a:pt x="78" y="15"/>
                    <a:pt x="80" y="21"/>
                    <a:pt x="82" y="18"/>
                  </a:cubicBezTo>
                  <a:cubicBezTo>
                    <a:pt x="85" y="15"/>
                    <a:pt x="88" y="11"/>
                    <a:pt x="87" y="7"/>
                  </a:cubicBezTo>
                  <a:cubicBezTo>
                    <a:pt x="87" y="5"/>
                    <a:pt x="87" y="2"/>
                    <a:pt x="88" y="0"/>
                  </a:cubicBezTo>
                  <a:cubicBezTo>
                    <a:pt x="91" y="4"/>
                    <a:pt x="90" y="8"/>
                    <a:pt x="91" y="13"/>
                  </a:cubicBezTo>
                  <a:cubicBezTo>
                    <a:pt x="91" y="13"/>
                    <a:pt x="92" y="12"/>
                    <a:pt x="92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8"/>
                    <a:pt x="87" y="4"/>
                    <a:pt x="93" y="2"/>
                  </a:cubicBezTo>
                  <a:cubicBezTo>
                    <a:pt x="93" y="3"/>
                    <a:pt x="93" y="4"/>
                    <a:pt x="94" y="5"/>
                  </a:cubicBezTo>
                  <a:cubicBezTo>
                    <a:pt x="101" y="2"/>
                    <a:pt x="96" y="9"/>
                    <a:pt x="98" y="11"/>
                  </a:cubicBezTo>
                  <a:cubicBezTo>
                    <a:pt x="101" y="10"/>
                    <a:pt x="101" y="6"/>
                    <a:pt x="103" y="6"/>
                  </a:cubicBezTo>
                  <a:cubicBezTo>
                    <a:pt x="113" y="19"/>
                    <a:pt x="105" y="31"/>
                    <a:pt x="102" y="44"/>
                  </a:cubicBezTo>
                  <a:cubicBezTo>
                    <a:pt x="99" y="55"/>
                    <a:pt x="95" y="67"/>
                    <a:pt x="92" y="79"/>
                  </a:cubicBezTo>
                  <a:cubicBezTo>
                    <a:pt x="92" y="80"/>
                    <a:pt x="92" y="82"/>
                    <a:pt x="91" y="84"/>
                  </a:cubicBezTo>
                  <a:cubicBezTo>
                    <a:pt x="87" y="97"/>
                    <a:pt x="83" y="110"/>
                    <a:pt x="78" y="123"/>
                  </a:cubicBezTo>
                  <a:cubicBezTo>
                    <a:pt x="78" y="124"/>
                    <a:pt x="77" y="125"/>
                    <a:pt x="76" y="126"/>
                  </a:cubicBezTo>
                  <a:cubicBezTo>
                    <a:pt x="72" y="132"/>
                    <a:pt x="70" y="139"/>
                    <a:pt x="66" y="145"/>
                  </a:cubicBezTo>
                  <a:cubicBezTo>
                    <a:pt x="57" y="155"/>
                    <a:pt x="51" y="156"/>
                    <a:pt x="40" y="150"/>
                  </a:cubicBezTo>
                  <a:cubicBezTo>
                    <a:pt x="39" y="149"/>
                    <a:pt x="38" y="149"/>
                    <a:pt x="36" y="149"/>
                  </a:cubicBezTo>
                  <a:cubicBezTo>
                    <a:pt x="36" y="154"/>
                    <a:pt x="36" y="158"/>
                    <a:pt x="36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50"/>
                    <a:pt x="31" y="143"/>
                    <a:pt x="23" y="135"/>
                  </a:cubicBezTo>
                  <a:cubicBezTo>
                    <a:pt x="13" y="126"/>
                    <a:pt x="8" y="114"/>
                    <a:pt x="0" y="103"/>
                  </a:cubicBezTo>
                  <a:close/>
                </a:path>
              </a:pathLst>
            </a:custGeom>
            <a:solidFill>
              <a:srgbClr val="F29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64"/>
            <p:cNvSpPr>
              <a:spLocks/>
            </p:cNvSpPr>
            <p:nvPr userDrawn="1"/>
          </p:nvSpPr>
          <p:spPr bwMode="auto">
            <a:xfrm>
              <a:off x="8159750" y="5030788"/>
              <a:ext cx="47625" cy="41275"/>
            </a:xfrm>
            <a:custGeom>
              <a:avLst/>
              <a:gdLst>
                <a:gd name="T0" fmla="*/ 13 w 18"/>
                <a:gd name="T1" fmla="*/ 2 h 16"/>
                <a:gd name="T2" fmla="*/ 18 w 18"/>
                <a:gd name="T3" fmla="*/ 4 h 16"/>
                <a:gd name="T4" fmla="*/ 13 w 18"/>
                <a:gd name="T5" fmla="*/ 15 h 16"/>
                <a:gd name="T6" fmla="*/ 4 w 18"/>
                <a:gd name="T7" fmla="*/ 12 h 16"/>
                <a:gd name="T8" fmla="*/ 0 w 18"/>
                <a:gd name="T9" fmla="*/ 4 h 16"/>
                <a:gd name="T10" fmla="*/ 6 w 18"/>
                <a:gd name="T11" fmla="*/ 2 h 16"/>
                <a:gd name="T12" fmla="*/ 13 w 18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6">
                  <a:moveTo>
                    <a:pt x="13" y="2"/>
                  </a:moveTo>
                  <a:cubicBezTo>
                    <a:pt x="14" y="3"/>
                    <a:pt x="18" y="0"/>
                    <a:pt x="18" y="4"/>
                  </a:cubicBezTo>
                  <a:cubicBezTo>
                    <a:pt x="17" y="8"/>
                    <a:pt x="18" y="13"/>
                    <a:pt x="13" y="15"/>
                  </a:cubicBezTo>
                  <a:cubicBezTo>
                    <a:pt x="9" y="16"/>
                    <a:pt x="6" y="16"/>
                    <a:pt x="4" y="12"/>
                  </a:cubicBezTo>
                  <a:cubicBezTo>
                    <a:pt x="3" y="10"/>
                    <a:pt x="2" y="7"/>
                    <a:pt x="0" y="4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8" y="0"/>
                    <a:pt x="10" y="1"/>
                    <a:pt x="13" y="2"/>
                  </a:cubicBezTo>
                  <a:close/>
                </a:path>
              </a:pathLst>
            </a:custGeom>
            <a:solidFill>
              <a:srgbClr val="F4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65"/>
            <p:cNvSpPr>
              <a:spLocks/>
            </p:cNvSpPr>
            <p:nvPr userDrawn="1"/>
          </p:nvSpPr>
          <p:spPr bwMode="auto">
            <a:xfrm>
              <a:off x="8110538" y="5043488"/>
              <a:ext cx="36513" cy="36513"/>
            </a:xfrm>
            <a:custGeom>
              <a:avLst/>
              <a:gdLst>
                <a:gd name="T0" fmla="*/ 0 w 14"/>
                <a:gd name="T1" fmla="*/ 10 h 14"/>
                <a:gd name="T2" fmla="*/ 0 w 14"/>
                <a:gd name="T3" fmla="*/ 0 h 14"/>
                <a:gd name="T4" fmla="*/ 10 w 14"/>
                <a:gd name="T5" fmla="*/ 5 h 14"/>
                <a:gd name="T6" fmla="*/ 14 w 14"/>
                <a:gd name="T7" fmla="*/ 1 h 14"/>
                <a:gd name="T8" fmla="*/ 8 w 14"/>
                <a:gd name="T9" fmla="*/ 14 h 14"/>
                <a:gd name="T10" fmla="*/ 6 w 14"/>
                <a:gd name="T11" fmla="*/ 5 h 14"/>
                <a:gd name="T12" fmla="*/ 0 w 14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10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8" y="0"/>
                    <a:pt x="10" y="5"/>
                  </a:cubicBezTo>
                  <a:cubicBezTo>
                    <a:pt x="12" y="4"/>
                    <a:pt x="11" y="1"/>
                    <a:pt x="14" y="1"/>
                  </a:cubicBezTo>
                  <a:cubicBezTo>
                    <a:pt x="13" y="6"/>
                    <a:pt x="12" y="9"/>
                    <a:pt x="8" y="14"/>
                  </a:cubicBezTo>
                  <a:cubicBezTo>
                    <a:pt x="7" y="10"/>
                    <a:pt x="10" y="6"/>
                    <a:pt x="6" y="5"/>
                  </a:cubicBezTo>
                  <a:cubicBezTo>
                    <a:pt x="5" y="7"/>
                    <a:pt x="5" y="11"/>
                    <a:pt x="0" y="10"/>
                  </a:cubicBezTo>
                  <a:close/>
                </a:path>
              </a:pathLst>
            </a:custGeom>
            <a:solidFill>
              <a:srgbClr val="F4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66"/>
            <p:cNvSpPr>
              <a:spLocks/>
            </p:cNvSpPr>
            <p:nvPr userDrawn="1"/>
          </p:nvSpPr>
          <p:spPr bwMode="auto">
            <a:xfrm>
              <a:off x="8175625" y="5016500"/>
              <a:ext cx="19050" cy="19050"/>
            </a:xfrm>
            <a:custGeom>
              <a:avLst/>
              <a:gdLst>
                <a:gd name="T0" fmla="*/ 7 w 7"/>
                <a:gd name="T1" fmla="*/ 7 h 7"/>
                <a:gd name="T2" fmla="*/ 0 w 7"/>
                <a:gd name="T3" fmla="*/ 7 h 7"/>
                <a:gd name="T4" fmla="*/ 7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4" y="7"/>
                    <a:pt x="2" y="7"/>
                    <a:pt x="0" y="7"/>
                  </a:cubicBezTo>
                  <a:cubicBezTo>
                    <a:pt x="2" y="0"/>
                    <a:pt x="4" y="3"/>
                    <a:pt x="7" y="7"/>
                  </a:cubicBezTo>
                  <a:close/>
                </a:path>
              </a:pathLst>
            </a:custGeom>
            <a:solidFill>
              <a:srgbClr val="F49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67"/>
            <p:cNvSpPr>
              <a:spLocks/>
            </p:cNvSpPr>
            <p:nvPr userDrawn="1"/>
          </p:nvSpPr>
          <p:spPr bwMode="auto">
            <a:xfrm>
              <a:off x="7983538" y="5035550"/>
              <a:ext cx="7938" cy="34925"/>
            </a:xfrm>
            <a:custGeom>
              <a:avLst/>
              <a:gdLst>
                <a:gd name="T0" fmla="*/ 0 w 3"/>
                <a:gd name="T1" fmla="*/ 12 h 13"/>
                <a:gd name="T2" fmla="*/ 0 w 3"/>
                <a:gd name="T3" fmla="*/ 0 h 13"/>
                <a:gd name="T4" fmla="*/ 3 w 3"/>
                <a:gd name="T5" fmla="*/ 7 h 13"/>
                <a:gd name="T6" fmla="*/ 3 w 3"/>
                <a:gd name="T7" fmla="*/ 9 h 13"/>
                <a:gd name="T8" fmla="*/ 0 w 3"/>
                <a:gd name="T9" fmla="*/ 13 h 13"/>
                <a:gd name="T10" fmla="*/ 0 w 3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3" y="2"/>
                    <a:pt x="0" y="5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839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68"/>
            <p:cNvSpPr>
              <a:spLocks/>
            </p:cNvSpPr>
            <p:nvPr userDrawn="1"/>
          </p:nvSpPr>
          <p:spPr bwMode="auto">
            <a:xfrm>
              <a:off x="7986713" y="5040313"/>
              <a:ext cx="28575" cy="38100"/>
            </a:xfrm>
            <a:custGeom>
              <a:avLst/>
              <a:gdLst>
                <a:gd name="T0" fmla="*/ 2 w 11"/>
                <a:gd name="T1" fmla="*/ 7 h 14"/>
                <a:gd name="T2" fmla="*/ 2 w 11"/>
                <a:gd name="T3" fmla="*/ 5 h 14"/>
                <a:gd name="T4" fmla="*/ 8 w 11"/>
                <a:gd name="T5" fmla="*/ 2 h 14"/>
                <a:gd name="T6" fmla="*/ 10 w 11"/>
                <a:gd name="T7" fmla="*/ 8 h 14"/>
                <a:gd name="T8" fmla="*/ 5 w 11"/>
                <a:gd name="T9" fmla="*/ 14 h 14"/>
                <a:gd name="T10" fmla="*/ 2 w 11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2" y="7"/>
                  </a:move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5" y="0"/>
                    <a:pt x="8" y="2"/>
                  </a:cubicBezTo>
                  <a:cubicBezTo>
                    <a:pt x="11" y="3"/>
                    <a:pt x="10" y="5"/>
                    <a:pt x="10" y="8"/>
                  </a:cubicBezTo>
                  <a:cubicBezTo>
                    <a:pt x="9" y="10"/>
                    <a:pt x="10" y="14"/>
                    <a:pt x="5" y="14"/>
                  </a:cubicBezTo>
                  <a:cubicBezTo>
                    <a:pt x="0" y="14"/>
                    <a:pt x="4" y="9"/>
                    <a:pt x="2" y="7"/>
                  </a:cubicBezTo>
                  <a:close/>
                </a:path>
              </a:pathLst>
            </a:custGeom>
            <a:solidFill>
              <a:srgbClr val="8394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69"/>
            <p:cNvSpPr>
              <a:spLocks/>
            </p:cNvSpPr>
            <p:nvPr userDrawn="1"/>
          </p:nvSpPr>
          <p:spPr bwMode="auto">
            <a:xfrm>
              <a:off x="7829550" y="4411663"/>
              <a:ext cx="201613" cy="139700"/>
            </a:xfrm>
            <a:custGeom>
              <a:avLst/>
              <a:gdLst>
                <a:gd name="T0" fmla="*/ 0 w 77"/>
                <a:gd name="T1" fmla="*/ 47 h 53"/>
                <a:gd name="T2" fmla="*/ 10 w 77"/>
                <a:gd name="T3" fmla="*/ 15 h 53"/>
                <a:gd name="T4" fmla="*/ 16 w 77"/>
                <a:gd name="T5" fmla="*/ 0 h 53"/>
                <a:gd name="T6" fmla="*/ 65 w 77"/>
                <a:gd name="T7" fmla="*/ 0 h 53"/>
                <a:gd name="T8" fmla="*/ 75 w 77"/>
                <a:gd name="T9" fmla="*/ 10 h 53"/>
                <a:gd name="T10" fmla="*/ 60 w 77"/>
                <a:gd name="T11" fmla="*/ 42 h 53"/>
                <a:gd name="T12" fmla="*/ 25 w 77"/>
                <a:gd name="T13" fmla="*/ 53 h 53"/>
                <a:gd name="T14" fmla="*/ 0 w 77"/>
                <a:gd name="T15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53">
                  <a:moveTo>
                    <a:pt x="0" y="47"/>
                  </a:moveTo>
                  <a:cubicBezTo>
                    <a:pt x="2" y="36"/>
                    <a:pt x="7" y="26"/>
                    <a:pt x="10" y="15"/>
                  </a:cubicBezTo>
                  <a:cubicBezTo>
                    <a:pt x="12" y="10"/>
                    <a:pt x="14" y="5"/>
                    <a:pt x="16" y="0"/>
                  </a:cubicBezTo>
                  <a:cubicBezTo>
                    <a:pt x="32" y="0"/>
                    <a:pt x="49" y="0"/>
                    <a:pt x="65" y="0"/>
                  </a:cubicBezTo>
                  <a:cubicBezTo>
                    <a:pt x="76" y="0"/>
                    <a:pt x="77" y="0"/>
                    <a:pt x="75" y="10"/>
                  </a:cubicBezTo>
                  <a:cubicBezTo>
                    <a:pt x="72" y="22"/>
                    <a:pt x="69" y="33"/>
                    <a:pt x="60" y="42"/>
                  </a:cubicBezTo>
                  <a:cubicBezTo>
                    <a:pt x="50" y="51"/>
                    <a:pt x="38" y="53"/>
                    <a:pt x="25" y="53"/>
                  </a:cubicBezTo>
                  <a:cubicBezTo>
                    <a:pt x="17" y="52"/>
                    <a:pt x="8" y="52"/>
                    <a:pt x="0" y="47"/>
                  </a:cubicBezTo>
                  <a:close/>
                </a:path>
              </a:pathLst>
            </a:custGeom>
            <a:solidFill>
              <a:srgbClr val="EE7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70"/>
            <p:cNvSpPr>
              <a:spLocks/>
            </p:cNvSpPr>
            <p:nvPr userDrawn="1"/>
          </p:nvSpPr>
          <p:spPr bwMode="auto">
            <a:xfrm>
              <a:off x="8102600" y="4227513"/>
              <a:ext cx="84138" cy="103188"/>
            </a:xfrm>
            <a:custGeom>
              <a:avLst/>
              <a:gdLst>
                <a:gd name="T0" fmla="*/ 32 w 32"/>
                <a:gd name="T1" fmla="*/ 26 h 39"/>
                <a:gd name="T2" fmla="*/ 4 w 32"/>
                <a:gd name="T3" fmla="*/ 39 h 39"/>
                <a:gd name="T4" fmla="*/ 1 w 32"/>
                <a:gd name="T5" fmla="*/ 33 h 39"/>
                <a:gd name="T6" fmla="*/ 0 w 32"/>
                <a:gd name="T7" fmla="*/ 5 h 39"/>
                <a:gd name="T8" fmla="*/ 3 w 32"/>
                <a:gd name="T9" fmla="*/ 1 h 39"/>
                <a:gd name="T10" fmla="*/ 6 w 32"/>
                <a:gd name="T11" fmla="*/ 3 h 39"/>
                <a:gd name="T12" fmla="*/ 32 w 32"/>
                <a:gd name="T13" fmla="*/ 25 h 39"/>
                <a:gd name="T14" fmla="*/ 32 w 32"/>
                <a:gd name="T15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9">
                  <a:moveTo>
                    <a:pt x="32" y="26"/>
                  </a:moveTo>
                  <a:cubicBezTo>
                    <a:pt x="23" y="32"/>
                    <a:pt x="13" y="35"/>
                    <a:pt x="4" y="39"/>
                  </a:cubicBezTo>
                  <a:cubicBezTo>
                    <a:pt x="0" y="38"/>
                    <a:pt x="2" y="35"/>
                    <a:pt x="1" y="33"/>
                  </a:cubicBezTo>
                  <a:cubicBezTo>
                    <a:pt x="1" y="24"/>
                    <a:pt x="2" y="14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16" y="9"/>
                    <a:pt x="22" y="19"/>
                    <a:pt x="32" y="25"/>
                  </a:cubicBezTo>
                  <a:cubicBezTo>
                    <a:pt x="32" y="25"/>
                    <a:pt x="32" y="26"/>
                    <a:pt x="32" y="26"/>
                  </a:cubicBezTo>
                  <a:close/>
                </a:path>
              </a:pathLst>
            </a:custGeom>
            <a:solidFill>
              <a:srgbClr val="BD6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71"/>
            <p:cNvSpPr>
              <a:spLocks/>
            </p:cNvSpPr>
            <p:nvPr userDrawn="1"/>
          </p:nvSpPr>
          <p:spPr bwMode="auto">
            <a:xfrm>
              <a:off x="7937500" y="4106863"/>
              <a:ext cx="20638" cy="212725"/>
            </a:xfrm>
            <a:custGeom>
              <a:avLst/>
              <a:gdLst>
                <a:gd name="T0" fmla="*/ 1 w 8"/>
                <a:gd name="T1" fmla="*/ 8 h 81"/>
                <a:gd name="T2" fmla="*/ 3 w 8"/>
                <a:gd name="T3" fmla="*/ 0 h 81"/>
                <a:gd name="T4" fmla="*/ 6 w 8"/>
                <a:gd name="T5" fmla="*/ 9 h 81"/>
                <a:gd name="T6" fmla="*/ 7 w 8"/>
                <a:gd name="T7" fmla="*/ 24 h 81"/>
                <a:gd name="T8" fmla="*/ 8 w 8"/>
                <a:gd name="T9" fmla="*/ 73 h 81"/>
                <a:gd name="T10" fmla="*/ 7 w 8"/>
                <a:gd name="T11" fmla="*/ 79 h 81"/>
                <a:gd name="T12" fmla="*/ 6 w 8"/>
                <a:gd name="T13" fmla="*/ 81 h 81"/>
                <a:gd name="T14" fmla="*/ 4 w 8"/>
                <a:gd name="T15" fmla="*/ 79 h 81"/>
                <a:gd name="T16" fmla="*/ 3 w 8"/>
                <a:gd name="T17" fmla="*/ 73 h 81"/>
                <a:gd name="T18" fmla="*/ 1 w 8"/>
                <a:gd name="T1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1">
                  <a:moveTo>
                    <a:pt x="1" y="8"/>
                  </a:moveTo>
                  <a:cubicBezTo>
                    <a:pt x="3" y="6"/>
                    <a:pt x="0" y="0"/>
                    <a:pt x="3" y="0"/>
                  </a:cubicBezTo>
                  <a:cubicBezTo>
                    <a:pt x="8" y="0"/>
                    <a:pt x="6" y="6"/>
                    <a:pt x="6" y="9"/>
                  </a:cubicBezTo>
                  <a:cubicBezTo>
                    <a:pt x="7" y="14"/>
                    <a:pt x="6" y="19"/>
                    <a:pt x="7" y="24"/>
                  </a:cubicBezTo>
                  <a:cubicBezTo>
                    <a:pt x="6" y="41"/>
                    <a:pt x="8" y="57"/>
                    <a:pt x="8" y="73"/>
                  </a:cubicBezTo>
                  <a:cubicBezTo>
                    <a:pt x="8" y="75"/>
                    <a:pt x="8" y="77"/>
                    <a:pt x="7" y="79"/>
                  </a:cubicBezTo>
                  <a:cubicBezTo>
                    <a:pt x="7" y="80"/>
                    <a:pt x="6" y="81"/>
                    <a:pt x="6" y="81"/>
                  </a:cubicBezTo>
                  <a:cubicBezTo>
                    <a:pt x="5" y="81"/>
                    <a:pt x="4" y="80"/>
                    <a:pt x="4" y="79"/>
                  </a:cubicBezTo>
                  <a:cubicBezTo>
                    <a:pt x="4" y="77"/>
                    <a:pt x="4" y="75"/>
                    <a:pt x="3" y="73"/>
                  </a:cubicBezTo>
                  <a:cubicBezTo>
                    <a:pt x="3" y="52"/>
                    <a:pt x="2" y="30"/>
                    <a:pt x="1" y="8"/>
                  </a:cubicBezTo>
                  <a:close/>
                </a:path>
              </a:pathLst>
            </a:custGeom>
            <a:solidFill>
              <a:srgbClr val="FBDE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72"/>
            <p:cNvSpPr>
              <a:spLocks/>
            </p:cNvSpPr>
            <p:nvPr userDrawn="1"/>
          </p:nvSpPr>
          <p:spPr bwMode="auto">
            <a:xfrm>
              <a:off x="7861300" y="4111625"/>
              <a:ext cx="28575" cy="128588"/>
            </a:xfrm>
            <a:custGeom>
              <a:avLst/>
              <a:gdLst>
                <a:gd name="T0" fmla="*/ 5 w 11"/>
                <a:gd name="T1" fmla="*/ 37 h 49"/>
                <a:gd name="T2" fmla="*/ 3 w 11"/>
                <a:gd name="T3" fmla="*/ 49 h 49"/>
                <a:gd name="T4" fmla="*/ 0 w 11"/>
                <a:gd name="T5" fmla="*/ 35 h 49"/>
                <a:gd name="T6" fmla="*/ 6 w 11"/>
                <a:gd name="T7" fmla="*/ 7 h 49"/>
                <a:gd name="T8" fmla="*/ 10 w 11"/>
                <a:gd name="T9" fmla="*/ 0 h 49"/>
                <a:gd name="T10" fmla="*/ 10 w 11"/>
                <a:gd name="T11" fmla="*/ 6 h 49"/>
                <a:gd name="T12" fmla="*/ 5 w 11"/>
                <a:gd name="T1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5" y="37"/>
                  </a:moveTo>
                  <a:cubicBezTo>
                    <a:pt x="2" y="40"/>
                    <a:pt x="4" y="44"/>
                    <a:pt x="3" y="49"/>
                  </a:cubicBezTo>
                  <a:cubicBezTo>
                    <a:pt x="2" y="44"/>
                    <a:pt x="0" y="40"/>
                    <a:pt x="0" y="35"/>
                  </a:cubicBezTo>
                  <a:cubicBezTo>
                    <a:pt x="2" y="26"/>
                    <a:pt x="4" y="16"/>
                    <a:pt x="6" y="7"/>
                  </a:cubicBezTo>
                  <a:cubicBezTo>
                    <a:pt x="7" y="4"/>
                    <a:pt x="6" y="1"/>
                    <a:pt x="10" y="0"/>
                  </a:cubicBezTo>
                  <a:cubicBezTo>
                    <a:pt x="11" y="2"/>
                    <a:pt x="10" y="4"/>
                    <a:pt x="10" y="6"/>
                  </a:cubicBezTo>
                  <a:cubicBezTo>
                    <a:pt x="7" y="16"/>
                    <a:pt x="5" y="26"/>
                    <a:pt x="5" y="37"/>
                  </a:cubicBezTo>
                  <a:close/>
                </a:path>
              </a:pathLst>
            </a:custGeom>
            <a:solidFill>
              <a:srgbClr val="FA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73"/>
            <p:cNvSpPr>
              <a:spLocks/>
            </p:cNvSpPr>
            <p:nvPr userDrawn="1"/>
          </p:nvSpPr>
          <p:spPr bwMode="auto">
            <a:xfrm>
              <a:off x="8196263" y="4294188"/>
              <a:ext cx="365125" cy="133350"/>
            </a:xfrm>
            <a:custGeom>
              <a:avLst/>
              <a:gdLst>
                <a:gd name="T0" fmla="*/ 0 w 139"/>
                <a:gd name="T1" fmla="*/ 29 h 51"/>
                <a:gd name="T2" fmla="*/ 3 w 139"/>
                <a:gd name="T3" fmla="*/ 7 h 51"/>
                <a:gd name="T4" fmla="*/ 6 w 139"/>
                <a:gd name="T5" fmla="*/ 4 h 51"/>
                <a:gd name="T6" fmla="*/ 21 w 139"/>
                <a:gd name="T7" fmla="*/ 3 h 51"/>
                <a:gd name="T8" fmla="*/ 121 w 139"/>
                <a:gd name="T9" fmla="*/ 20 h 51"/>
                <a:gd name="T10" fmla="*/ 138 w 139"/>
                <a:gd name="T11" fmla="*/ 27 h 51"/>
                <a:gd name="T12" fmla="*/ 139 w 139"/>
                <a:gd name="T13" fmla="*/ 29 h 51"/>
                <a:gd name="T14" fmla="*/ 134 w 139"/>
                <a:gd name="T15" fmla="*/ 50 h 51"/>
                <a:gd name="T16" fmla="*/ 125 w 139"/>
                <a:gd name="T17" fmla="*/ 50 h 51"/>
                <a:gd name="T18" fmla="*/ 28 w 139"/>
                <a:gd name="T19" fmla="*/ 33 h 51"/>
                <a:gd name="T20" fmla="*/ 7 w 139"/>
                <a:gd name="T21" fmla="*/ 31 h 51"/>
                <a:gd name="T22" fmla="*/ 0 w 139"/>
                <a:gd name="T2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51">
                  <a:moveTo>
                    <a:pt x="0" y="29"/>
                  </a:moveTo>
                  <a:cubicBezTo>
                    <a:pt x="1" y="21"/>
                    <a:pt x="4" y="14"/>
                    <a:pt x="3" y="7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11" y="0"/>
                    <a:pt x="16" y="3"/>
                    <a:pt x="21" y="3"/>
                  </a:cubicBezTo>
                  <a:cubicBezTo>
                    <a:pt x="55" y="6"/>
                    <a:pt x="88" y="11"/>
                    <a:pt x="121" y="20"/>
                  </a:cubicBezTo>
                  <a:cubicBezTo>
                    <a:pt x="127" y="22"/>
                    <a:pt x="133" y="22"/>
                    <a:pt x="138" y="27"/>
                  </a:cubicBezTo>
                  <a:cubicBezTo>
                    <a:pt x="138" y="28"/>
                    <a:pt x="139" y="28"/>
                    <a:pt x="139" y="29"/>
                  </a:cubicBezTo>
                  <a:cubicBezTo>
                    <a:pt x="137" y="36"/>
                    <a:pt x="138" y="43"/>
                    <a:pt x="134" y="50"/>
                  </a:cubicBezTo>
                  <a:cubicBezTo>
                    <a:pt x="131" y="51"/>
                    <a:pt x="128" y="50"/>
                    <a:pt x="125" y="50"/>
                  </a:cubicBezTo>
                  <a:cubicBezTo>
                    <a:pt x="93" y="41"/>
                    <a:pt x="60" y="37"/>
                    <a:pt x="28" y="33"/>
                  </a:cubicBezTo>
                  <a:cubicBezTo>
                    <a:pt x="21" y="32"/>
                    <a:pt x="14" y="32"/>
                    <a:pt x="7" y="31"/>
                  </a:cubicBezTo>
                  <a:cubicBezTo>
                    <a:pt x="4" y="30"/>
                    <a:pt x="2" y="30"/>
                    <a:pt x="0" y="29"/>
                  </a:cubicBezTo>
                  <a:close/>
                </a:path>
              </a:pathLst>
            </a:custGeom>
            <a:solidFill>
              <a:srgbClr val="FFF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74"/>
            <p:cNvSpPr>
              <a:spLocks/>
            </p:cNvSpPr>
            <p:nvPr userDrawn="1"/>
          </p:nvSpPr>
          <p:spPr bwMode="auto">
            <a:xfrm>
              <a:off x="8218488" y="4208463"/>
              <a:ext cx="342900" cy="131763"/>
            </a:xfrm>
            <a:custGeom>
              <a:avLst/>
              <a:gdLst>
                <a:gd name="T0" fmla="*/ 0 w 131"/>
                <a:gd name="T1" fmla="*/ 27 h 50"/>
                <a:gd name="T2" fmla="*/ 5 w 131"/>
                <a:gd name="T3" fmla="*/ 1 h 50"/>
                <a:gd name="T4" fmla="*/ 27 w 131"/>
                <a:gd name="T5" fmla="*/ 4 h 50"/>
                <a:gd name="T6" fmla="*/ 89 w 131"/>
                <a:gd name="T7" fmla="*/ 24 h 50"/>
                <a:gd name="T8" fmla="*/ 105 w 131"/>
                <a:gd name="T9" fmla="*/ 17 h 50"/>
                <a:gd name="T10" fmla="*/ 130 w 131"/>
                <a:gd name="T11" fmla="*/ 24 h 50"/>
                <a:gd name="T12" fmla="*/ 131 w 131"/>
                <a:gd name="T13" fmla="*/ 39 h 50"/>
                <a:gd name="T14" fmla="*/ 129 w 131"/>
                <a:gd name="T15" fmla="*/ 47 h 50"/>
                <a:gd name="T16" fmla="*/ 118 w 131"/>
                <a:gd name="T17" fmla="*/ 47 h 50"/>
                <a:gd name="T18" fmla="*/ 8 w 131"/>
                <a:gd name="T19" fmla="*/ 29 h 50"/>
                <a:gd name="T20" fmla="*/ 0 w 131"/>
                <a:gd name="T21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50">
                  <a:moveTo>
                    <a:pt x="0" y="27"/>
                  </a:moveTo>
                  <a:cubicBezTo>
                    <a:pt x="1" y="18"/>
                    <a:pt x="1" y="9"/>
                    <a:pt x="5" y="1"/>
                  </a:cubicBezTo>
                  <a:cubicBezTo>
                    <a:pt x="13" y="0"/>
                    <a:pt x="20" y="1"/>
                    <a:pt x="27" y="4"/>
                  </a:cubicBezTo>
                  <a:cubicBezTo>
                    <a:pt x="43" y="24"/>
                    <a:pt x="65" y="28"/>
                    <a:pt x="89" y="24"/>
                  </a:cubicBezTo>
                  <a:cubicBezTo>
                    <a:pt x="95" y="23"/>
                    <a:pt x="99" y="19"/>
                    <a:pt x="105" y="17"/>
                  </a:cubicBezTo>
                  <a:cubicBezTo>
                    <a:pt x="114" y="17"/>
                    <a:pt x="122" y="19"/>
                    <a:pt x="130" y="24"/>
                  </a:cubicBezTo>
                  <a:cubicBezTo>
                    <a:pt x="131" y="29"/>
                    <a:pt x="128" y="34"/>
                    <a:pt x="131" y="39"/>
                  </a:cubicBezTo>
                  <a:cubicBezTo>
                    <a:pt x="130" y="42"/>
                    <a:pt x="130" y="44"/>
                    <a:pt x="129" y="47"/>
                  </a:cubicBezTo>
                  <a:cubicBezTo>
                    <a:pt x="126" y="50"/>
                    <a:pt x="122" y="48"/>
                    <a:pt x="118" y="47"/>
                  </a:cubicBezTo>
                  <a:cubicBezTo>
                    <a:pt x="82" y="38"/>
                    <a:pt x="45" y="32"/>
                    <a:pt x="8" y="29"/>
                  </a:cubicBezTo>
                  <a:cubicBezTo>
                    <a:pt x="5" y="29"/>
                    <a:pt x="2" y="29"/>
                    <a:pt x="0" y="27"/>
                  </a:cubicBezTo>
                  <a:close/>
                </a:path>
              </a:pathLst>
            </a:custGeom>
            <a:solidFill>
              <a:srgbClr val="FE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75"/>
            <p:cNvSpPr>
              <a:spLocks/>
            </p:cNvSpPr>
            <p:nvPr userDrawn="1"/>
          </p:nvSpPr>
          <p:spPr bwMode="auto">
            <a:xfrm>
              <a:off x="8712200" y="3978275"/>
              <a:ext cx="165100" cy="338138"/>
            </a:xfrm>
            <a:custGeom>
              <a:avLst/>
              <a:gdLst>
                <a:gd name="T0" fmla="*/ 51 w 63"/>
                <a:gd name="T1" fmla="*/ 95 h 129"/>
                <a:gd name="T2" fmla="*/ 48 w 63"/>
                <a:gd name="T3" fmla="*/ 123 h 129"/>
                <a:gd name="T4" fmla="*/ 49 w 63"/>
                <a:gd name="T5" fmla="*/ 125 h 129"/>
                <a:gd name="T6" fmla="*/ 0 w 63"/>
                <a:gd name="T7" fmla="*/ 107 h 129"/>
                <a:gd name="T8" fmla="*/ 12 w 63"/>
                <a:gd name="T9" fmla="*/ 105 h 129"/>
                <a:gd name="T10" fmla="*/ 18 w 63"/>
                <a:gd name="T11" fmla="*/ 99 h 129"/>
                <a:gd name="T12" fmla="*/ 18 w 63"/>
                <a:gd name="T13" fmla="*/ 86 h 129"/>
                <a:gd name="T14" fmla="*/ 21 w 63"/>
                <a:gd name="T15" fmla="*/ 81 h 129"/>
                <a:gd name="T16" fmla="*/ 43 w 63"/>
                <a:gd name="T17" fmla="*/ 54 h 129"/>
                <a:gd name="T18" fmla="*/ 49 w 63"/>
                <a:gd name="T19" fmla="*/ 23 h 129"/>
                <a:gd name="T20" fmla="*/ 50 w 63"/>
                <a:gd name="T21" fmla="*/ 19 h 129"/>
                <a:gd name="T22" fmla="*/ 49 w 63"/>
                <a:gd name="T23" fmla="*/ 6 h 129"/>
                <a:gd name="T24" fmla="*/ 53 w 63"/>
                <a:gd name="T25" fmla="*/ 1 h 129"/>
                <a:gd name="T26" fmla="*/ 53 w 63"/>
                <a:gd name="T27" fmla="*/ 56 h 129"/>
                <a:gd name="T28" fmla="*/ 48 w 63"/>
                <a:gd name="T29" fmla="*/ 68 h 129"/>
                <a:gd name="T30" fmla="*/ 49 w 63"/>
                <a:gd name="T31" fmla="*/ 87 h 129"/>
                <a:gd name="T32" fmla="*/ 51 w 63"/>
                <a:gd name="T33" fmla="*/ 9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29">
                  <a:moveTo>
                    <a:pt x="51" y="95"/>
                  </a:moveTo>
                  <a:cubicBezTo>
                    <a:pt x="41" y="107"/>
                    <a:pt x="40" y="109"/>
                    <a:pt x="48" y="123"/>
                  </a:cubicBezTo>
                  <a:cubicBezTo>
                    <a:pt x="49" y="124"/>
                    <a:pt x="49" y="125"/>
                    <a:pt x="49" y="125"/>
                  </a:cubicBezTo>
                  <a:cubicBezTo>
                    <a:pt x="29" y="129"/>
                    <a:pt x="8" y="122"/>
                    <a:pt x="0" y="107"/>
                  </a:cubicBezTo>
                  <a:cubicBezTo>
                    <a:pt x="4" y="104"/>
                    <a:pt x="8" y="105"/>
                    <a:pt x="12" y="105"/>
                  </a:cubicBezTo>
                  <a:cubicBezTo>
                    <a:pt x="17" y="105"/>
                    <a:pt x="19" y="104"/>
                    <a:pt x="18" y="99"/>
                  </a:cubicBezTo>
                  <a:cubicBezTo>
                    <a:pt x="18" y="95"/>
                    <a:pt x="19" y="91"/>
                    <a:pt x="18" y="86"/>
                  </a:cubicBezTo>
                  <a:cubicBezTo>
                    <a:pt x="17" y="84"/>
                    <a:pt x="19" y="82"/>
                    <a:pt x="21" y="81"/>
                  </a:cubicBezTo>
                  <a:cubicBezTo>
                    <a:pt x="33" y="76"/>
                    <a:pt x="39" y="65"/>
                    <a:pt x="43" y="54"/>
                  </a:cubicBezTo>
                  <a:cubicBezTo>
                    <a:pt x="47" y="44"/>
                    <a:pt x="48" y="34"/>
                    <a:pt x="49" y="23"/>
                  </a:cubicBezTo>
                  <a:cubicBezTo>
                    <a:pt x="51" y="22"/>
                    <a:pt x="50" y="21"/>
                    <a:pt x="50" y="19"/>
                  </a:cubicBezTo>
                  <a:cubicBezTo>
                    <a:pt x="49" y="15"/>
                    <a:pt x="49" y="11"/>
                    <a:pt x="49" y="6"/>
                  </a:cubicBezTo>
                  <a:cubicBezTo>
                    <a:pt x="49" y="4"/>
                    <a:pt x="49" y="0"/>
                    <a:pt x="53" y="1"/>
                  </a:cubicBezTo>
                  <a:cubicBezTo>
                    <a:pt x="62" y="19"/>
                    <a:pt x="63" y="37"/>
                    <a:pt x="53" y="56"/>
                  </a:cubicBezTo>
                  <a:cubicBezTo>
                    <a:pt x="51" y="60"/>
                    <a:pt x="50" y="64"/>
                    <a:pt x="48" y="68"/>
                  </a:cubicBezTo>
                  <a:cubicBezTo>
                    <a:pt x="45" y="74"/>
                    <a:pt x="45" y="81"/>
                    <a:pt x="49" y="87"/>
                  </a:cubicBezTo>
                  <a:cubicBezTo>
                    <a:pt x="50" y="89"/>
                    <a:pt x="50" y="92"/>
                    <a:pt x="51" y="95"/>
                  </a:cubicBezTo>
                  <a:close/>
                </a:path>
              </a:pathLst>
            </a:custGeom>
            <a:solidFill>
              <a:srgbClr val="F7B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76"/>
            <p:cNvSpPr>
              <a:spLocks/>
            </p:cNvSpPr>
            <p:nvPr userDrawn="1"/>
          </p:nvSpPr>
          <p:spPr bwMode="auto">
            <a:xfrm>
              <a:off x="8212138" y="4279900"/>
              <a:ext cx="347663" cy="84138"/>
            </a:xfrm>
            <a:custGeom>
              <a:avLst/>
              <a:gdLst>
                <a:gd name="T0" fmla="*/ 2 w 132"/>
                <a:gd name="T1" fmla="*/ 0 h 32"/>
                <a:gd name="T2" fmla="*/ 55 w 132"/>
                <a:gd name="T3" fmla="*/ 5 h 32"/>
                <a:gd name="T4" fmla="*/ 113 w 132"/>
                <a:gd name="T5" fmla="*/ 16 h 32"/>
                <a:gd name="T6" fmla="*/ 131 w 132"/>
                <a:gd name="T7" fmla="*/ 20 h 32"/>
                <a:gd name="T8" fmla="*/ 132 w 132"/>
                <a:gd name="T9" fmla="*/ 32 h 32"/>
                <a:gd name="T10" fmla="*/ 40 w 132"/>
                <a:gd name="T11" fmla="*/ 13 h 32"/>
                <a:gd name="T12" fmla="*/ 0 w 132"/>
                <a:gd name="T13" fmla="*/ 9 h 32"/>
                <a:gd name="T14" fmla="*/ 2 w 132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2">
                  <a:moveTo>
                    <a:pt x="2" y="0"/>
                  </a:moveTo>
                  <a:cubicBezTo>
                    <a:pt x="20" y="0"/>
                    <a:pt x="38" y="3"/>
                    <a:pt x="55" y="5"/>
                  </a:cubicBezTo>
                  <a:cubicBezTo>
                    <a:pt x="75" y="8"/>
                    <a:pt x="94" y="12"/>
                    <a:pt x="113" y="16"/>
                  </a:cubicBezTo>
                  <a:cubicBezTo>
                    <a:pt x="119" y="18"/>
                    <a:pt x="125" y="20"/>
                    <a:pt x="131" y="20"/>
                  </a:cubicBezTo>
                  <a:cubicBezTo>
                    <a:pt x="131" y="24"/>
                    <a:pt x="132" y="28"/>
                    <a:pt x="132" y="32"/>
                  </a:cubicBezTo>
                  <a:cubicBezTo>
                    <a:pt x="102" y="23"/>
                    <a:pt x="71" y="17"/>
                    <a:pt x="40" y="13"/>
                  </a:cubicBezTo>
                  <a:cubicBezTo>
                    <a:pt x="27" y="12"/>
                    <a:pt x="13" y="10"/>
                    <a:pt x="0" y="9"/>
                  </a:cubicBezTo>
                  <a:cubicBezTo>
                    <a:pt x="0" y="6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9EC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77"/>
            <p:cNvSpPr>
              <a:spLocks/>
            </p:cNvSpPr>
            <p:nvPr userDrawn="1"/>
          </p:nvSpPr>
          <p:spPr bwMode="auto">
            <a:xfrm>
              <a:off x="8539163" y="4370388"/>
              <a:ext cx="68263" cy="120650"/>
            </a:xfrm>
            <a:custGeom>
              <a:avLst/>
              <a:gdLst>
                <a:gd name="T0" fmla="*/ 21 w 26"/>
                <a:gd name="T1" fmla="*/ 24 h 46"/>
                <a:gd name="T2" fmla="*/ 6 w 26"/>
                <a:gd name="T3" fmla="*/ 46 h 46"/>
                <a:gd name="T4" fmla="*/ 4 w 26"/>
                <a:gd name="T5" fmla="*/ 32 h 46"/>
                <a:gd name="T6" fmla="*/ 4 w 26"/>
                <a:gd name="T7" fmla="*/ 22 h 46"/>
                <a:gd name="T8" fmla="*/ 5 w 26"/>
                <a:gd name="T9" fmla="*/ 20 h 46"/>
                <a:gd name="T10" fmla="*/ 9 w 26"/>
                <a:gd name="T11" fmla="*/ 0 h 46"/>
                <a:gd name="T12" fmla="*/ 16 w 26"/>
                <a:gd name="T13" fmla="*/ 4 h 46"/>
                <a:gd name="T14" fmla="*/ 21 w 26"/>
                <a:gd name="T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6">
                  <a:moveTo>
                    <a:pt x="21" y="24"/>
                  </a:moveTo>
                  <a:cubicBezTo>
                    <a:pt x="16" y="32"/>
                    <a:pt x="11" y="39"/>
                    <a:pt x="6" y="46"/>
                  </a:cubicBezTo>
                  <a:cubicBezTo>
                    <a:pt x="0" y="43"/>
                    <a:pt x="4" y="37"/>
                    <a:pt x="4" y="32"/>
                  </a:cubicBezTo>
                  <a:cubicBezTo>
                    <a:pt x="5" y="29"/>
                    <a:pt x="4" y="25"/>
                    <a:pt x="4" y="22"/>
                  </a:cubicBezTo>
                  <a:cubicBezTo>
                    <a:pt x="4" y="21"/>
                    <a:pt x="4" y="20"/>
                    <a:pt x="5" y="20"/>
                  </a:cubicBezTo>
                  <a:cubicBezTo>
                    <a:pt x="4" y="13"/>
                    <a:pt x="4" y="6"/>
                    <a:pt x="9" y="0"/>
                  </a:cubicBezTo>
                  <a:cubicBezTo>
                    <a:pt x="11" y="1"/>
                    <a:pt x="14" y="3"/>
                    <a:pt x="16" y="4"/>
                  </a:cubicBezTo>
                  <a:cubicBezTo>
                    <a:pt x="26" y="12"/>
                    <a:pt x="26" y="12"/>
                    <a:pt x="21" y="24"/>
                  </a:cubicBezTo>
                  <a:close/>
                </a:path>
              </a:pathLst>
            </a:custGeom>
            <a:solidFill>
              <a:srgbClr val="F7C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78"/>
            <p:cNvSpPr>
              <a:spLocks/>
            </p:cNvSpPr>
            <p:nvPr userDrawn="1"/>
          </p:nvSpPr>
          <p:spPr bwMode="auto">
            <a:xfrm>
              <a:off x="8143875" y="4598988"/>
              <a:ext cx="395288" cy="100013"/>
            </a:xfrm>
            <a:custGeom>
              <a:avLst/>
              <a:gdLst>
                <a:gd name="T0" fmla="*/ 150 w 150"/>
                <a:gd name="T1" fmla="*/ 13 h 38"/>
                <a:gd name="T2" fmla="*/ 149 w 150"/>
                <a:gd name="T3" fmla="*/ 33 h 38"/>
                <a:gd name="T4" fmla="*/ 146 w 150"/>
                <a:gd name="T5" fmla="*/ 36 h 38"/>
                <a:gd name="T6" fmla="*/ 137 w 150"/>
                <a:gd name="T7" fmla="*/ 36 h 38"/>
                <a:gd name="T8" fmla="*/ 24 w 150"/>
                <a:gd name="T9" fmla="*/ 19 h 38"/>
                <a:gd name="T10" fmla="*/ 0 w 150"/>
                <a:gd name="T11" fmla="*/ 16 h 38"/>
                <a:gd name="T12" fmla="*/ 3 w 150"/>
                <a:gd name="T13" fmla="*/ 2 h 38"/>
                <a:gd name="T14" fmla="*/ 14 w 150"/>
                <a:gd name="T15" fmla="*/ 5 h 38"/>
                <a:gd name="T16" fmla="*/ 84 w 150"/>
                <a:gd name="T17" fmla="*/ 8 h 38"/>
                <a:gd name="T18" fmla="*/ 99 w 150"/>
                <a:gd name="T19" fmla="*/ 1 h 38"/>
                <a:gd name="T20" fmla="*/ 104 w 150"/>
                <a:gd name="T21" fmla="*/ 0 h 38"/>
                <a:gd name="T22" fmla="*/ 146 w 150"/>
                <a:gd name="T23" fmla="*/ 10 h 38"/>
                <a:gd name="T24" fmla="*/ 150 w 150"/>
                <a:gd name="T25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38">
                  <a:moveTo>
                    <a:pt x="150" y="13"/>
                  </a:moveTo>
                  <a:cubicBezTo>
                    <a:pt x="150" y="19"/>
                    <a:pt x="147" y="26"/>
                    <a:pt x="149" y="33"/>
                  </a:cubicBezTo>
                  <a:cubicBezTo>
                    <a:pt x="148" y="34"/>
                    <a:pt x="147" y="35"/>
                    <a:pt x="146" y="36"/>
                  </a:cubicBezTo>
                  <a:cubicBezTo>
                    <a:pt x="143" y="38"/>
                    <a:pt x="140" y="37"/>
                    <a:pt x="137" y="36"/>
                  </a:cubicBezTo>
                  <a:cubicBezTo>
                    <a:pt x="100" y="27"/>
                    <a:pt x="62" y="21"/>
                    <a:pt x="24" y="19"/>
                  </a:cubicBezTo>
                  <a:cubicBezTo>
                    <a:pt x="16" y="18"/>
                    <a:pt x="8" y="19"/>
                    <a:pt x="0" y="16"/>
                  </a:cubicBezTo>
                  <a:cubicBezTo>
                    <a:pt x="1" y="11"/>
                    <a:pt x="2" y="7"/>
                    <a:pt x="3" y="2"/>
                  </a:cubicBezTo>
                  <a:cubicBezTo>
                    <a:pt x="7" y="0"/>
                    <a:pt x="11" y="3"/>
                    <a:pt x="14" y="5"/>
                  </a:cubicBezTo>
                  <a:cubicBezTo>
                    <a:pt x="37" y="14"/>
                    <a:pt x="60" y="15"/>
                    <a:pt x="84" y="8"/>
                  </a:cubicBezTo>
                  <a:cubicBezTo>
                    <a:pt x="89" y="6"/>
                    <a:pt x="94" y="4"/>
                    <a:pt x="99" y="1"/>
                  </a:cubicBezTo>
                  <a:cubicBezTo>
                    <a:pt x="101" y="0"/>
                    <a:pt x="102" y="0"/>
                    <a:pt x="104" y="0"/>
                  </a:cubicBezTo>
                  <a:cubicBezTo>
                    <a:pt x="118" y="2"/>
                    <a:pt x="132" y="7"/>
                    <a:pt x="146" y="10"/>
                  </a:cubicBezTo>
                  <a:cubicBezTo>
                    <a:pt x="148" y="11"/>
                    <a:pt x="149" y="11"/>
                    <a:pt x="150" y="13"/>
                  </a:cubicBezTo>
                  <a:close/>
                </a:path>
              </a:pathLst>
            </a:custGeom>
            <a:solidFill>
              <a:srgbClr val="DD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79"/>
            <p:cNvSpPr>
              <a:spLocks/>
            </p:cNvSpPr>
            <p:nvPr userDrawn="1"/>
          </p:nvSpPr>
          <p:spPr bwMode="auto">
            <a:xfrm>
              <a:off x="8142288" y="4638675"/>
              <a:ext cx="385763" cy="85725"/>
            </a:xfrm>
            <a:custGeom>
              <a:avLst/>
              <a:gdLst>
                <a:gd name="T0" fmla="*/ 1 w 147"/>
                <a:gd name="T1" fmla="*/ 1 h 33"/>
                <a:gd name="T2" fmla="*/ 62 w 147"/>
                <a:gd name="T3" fmla="*/ 5 h 33"/>
                <a:gd name="T4" fmla="*/ 147 w 147"/>
                <a:gd name="T5" fmla="*/ 21 h 33"/>
                <a:gd name="T6" fmla="*/ 147 w 147"/>
                <a:gd name="T7" fmla="*/ 32 h 33"/>
                <a:gd name="T8" fmla="*/ 146 w 147"/>
                <a:gd name="T9" fmla="*/ 32 h 33"/>
                <a:gd name="T10" fmla="*/ 91 w 147"/>
                <a:gd name="T11" fmla="*/ 19 h 33"/>
                <a:gd name="T12" fmla="*/ 6 w 147"/>
                <a:gd name="T13" fmla="*/ 11 h 33"/>
                <a:gd name="T14" fmla="*/ 0 w 147"/>
                <a:gd name="T15" fmla="*/ 5 h 33"/>
                <a:gd name="T16" fmla="*/ 1 w 147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3">
                  <a:moveTo>
                    <a:pt x="1" y="1"/>
                  </a:moveTo>
                  <a:cubicBezTo>
                    <a:pt x="22" y="0"/>
                    <a:pt x="42" y="3"/>
                    <a:pt x="62" y="5"/>
                  </a:cubicBezTo>
                  <a:cubicBezTo>
                    <a:pt x="91" y="8"/>
                    <a:pt x="119" y="14"/>
                    <a:pt x="147" y="21"/>
                  </a:cubicBezTo>
                  <a:cubicBezTo>
                    <a:pt x="147" y="25"/>
                    <a:pt x="147" y="29"/>
                    <a:pt x="147" y="32"/>
                  </a:cubicBezTo>
                  <a:cubicBezTo>
                    <a:pt x="147" y="33"/>
                    <a:pt x="146" y="33"/>
                    <a:pt x="146" y="32"/>
                  </a:cubicBezTo>
                  <a:cubicBezTo>
                    <a:pt x="128" y="26"/>
                    <a:pt x="110" y="23"/>
                    <a:pt x="91" y="19"/>
                  </a:cubicBezTo>
                  <a:cubicBezTo>
                    <a:pt x="63" y="15"/>
                    <a:pt x="34" y="11"/>
                    <a:pt x="6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83A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80"/>
            <p:cNvSpPr>
              <a:spLocks/>
            </p:cNvSpPr>
            <p:nvPr userDrawn="1"/>
          </p:nvSpPr>
          <p:spPr bwMode="auto">
            <a:xfrm>
              <a:off x="8501063" y="4722813"/>
              <a:ext cx="179388" cy="184150"/>
            </a:xfrm>
            <a:custGeom>
              <a:avLst/>
              <a:gdLst>
                <a:gd name="T0" fmla="*/ 9 w 68"/>
                <a:gd name="T1" fmla="*/ 0 h 70"/>
                <a:gd name="T2" fmla="*/ 10 w 68"/>
                <a:gd name="T3" fmla="*/ 0 h 70"/>
                <a:gd name="T4" fmla="*/ 40 w 68"/>
                <a:gd name="T5" fmla="*/ 48 h 70"/>
                <a:gd name="T6" fmla="*/ 68 w 68"/>
                <a:gd name="T7" fmla="*/ 68 h 70"/>
                <a:gd name="T8" fmla="*/ 68 w 68"/>
                <a:gd name="T9" fmla="*/ 69 h 70"/>
                <a:gd name="T10" fmla="*/ 67 w 68"/>
                <a:gd name="T11" fmla="*/ 70 h 70"/>
                <a:gd name="T12" fmla="*/ 0 w 68"/>
                <a:gd name="T13" fmla="*/ 47 h 70"/>
                <a:gd name="T14" fmla="*/ 6 w 68"/>
                <a:gd name="T15" fmla="*/ 6 h 70"/>
                <a:gd name="T16" fmla="*/ 9 w 68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70">
                  <a:moveTo>
                    <a:pt x="9" y="0"/>
                  </a:moveTo>
                  <a:cubicBezTo>
                    <a:pt x="9" y="0"/>
                    <a:pt x="10" y="0"/>
                    <a:pt x="10" y="0"/>
                  </a:cubicBezTo>
                  <a:cubicBezTo>
                    <a:pt x="16" y="19"/>
                    <a:pt x="26" y="35"/>
                    <a:pt x="40" y="48"/>
                  </a:cubicBezTo>
                  <a:cubicBezTo>
                    <a:pt x="48" y="56"/>
                    <a:pt x="58" y="63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69"/>
                    <a:pt x="67" y="70"/>
                    <a:pt x="67" y="70"/>
                  </a:cubicBezTo>
                  <a:cubicBezTo>
                    <a:pt x="44" y="62"/>
                    <a:pt x="21" y="56"/>
                    <a:pt x="0" y="47"/>
                  </a:cubicBezTo>
                  <a:cubicBezTo>
                    <a:pt x="0" y="33"/>
                    <a:pt x="2" y="19"/>
                    <a:pt x="6" y="6"/>
                  </a:cubicBezTo>
                  <a:cubicBezTo>
                    <a:pt x="8" y="5"/>
                    <a:pt x="9" y="3"/>
                    <a:pt x="9" y="0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81"/>
            <p:cNvSpPr>
              <a:spLocks/>
            </p:cNvSpPr>
            <p:nvPr userDrawn="1"/>
          </p:nvSpPr>
          <p:spPr bwMode="auto">
            <a:xfrm>
              <a:off x="7642225" y="4322763"/>
              <a:ext cx="84138" cy="93663"/>
            </a:xfrm>
            <a:custGeom>
              <a:avLst/>
              <a:gdLst>
                <a:gd name="T0" fmla="*/ 19 w 32"/>
                <a:gd name="T1" fmla="*/ 0 h 36"/>
                <a:gd name="T2" fmla="*/ 28 w 32"/>
                <a:gd name="T3" fmla="*/ 12 h 36"/>
                <a:gd name="T4" fmla="*/ 27 w 32"/>
                <a:gd name="T5" fmla="*/ 24 h 36"/>
                <a:gd name="T6" fmla="*/ 2 w 32"/>
                <a:gd name="T7" fmla="*/ 36 h 36"/>
                <a:gd name="T8" fmla="*/ 2 w 32"/>
                <a:gd name="T9" fmla="*/ 36 h 36"/>
                <a:gd name="T10" fmla="*/ 1 w 32"/>
                <a:gd name="T11" fmla="*/ 32 h 36"/>
                <a:gd name="T12" fmla="*/ 10 w 32"/>
                <a:gd name="T13" fmla="*/ 16 h 36"/>
                <a:gd name="T14" fmla="*/ 15 w 32"/>
                <a:gd name="T15" fmla="*/ 10 h 36"/>
                <a:gd name="T16" fmla="*/ 19 w 32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19" y="0"/>
                  </a:moveTo>
                  <a:cubicBezTo>
                    <a:pt x="22" y="4"/>
                    <a:pt x="24" y="8"/>
                    <a:pt x="28" y="12"/>
                  </a:cubicBezTo>
                  <a:cubicBezTo>
                    <a:pt x="32" y="16"/>
                    <a:pt x="32" y="20"/>
                    <a:pt x="27" y="24"/>
                  </a:cubicBezTo>
                  <a:cubicBezTo>
                    <a:pt x="19" y="28"/>
                    <a:pt x="10" y="32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5"/>
                    <a:pt x="0" y="34"/>
                    <a:pt x="1" y="32"/>
                  </a:cubicBezTo>
                  <a:cubicBezTo>
                    <a:pt x="0" y="25"/>
                    <a:pt x="4" y="20"/>
                    <a:pt x="10" y="16"/>
                  </a:cubicBezTo>
                  <a:cubicBezTo>
                    <a:pt x="13" y="16"/>
                    <a:pt x="15" y="14"/>
                    <a:pt x="15" y="10"/>
                  </a:cubicBezTo>
                  <a:cubicBezTo>
                    <a:pt x="12" y="6"/>
                    <a:pt x="17" y="3"/>
                    <a:pt x="19" y="0"/>
                  </a:cubicBezTo>
                  <a:close/>
                </a:path>
              </a:pathLst>
            </a:custGeom>
            <a:solidFill>
              <a:srgbClr val="42B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82"/>
            <p:cNvSpPr>
              <a:spLocks/>
            </p:cNvSpPr>
            <p:nvPr userDrawn="1"/>
          </p:nvSpPr>
          <p:spPr bwMode="auto">
            <a:xfrm>
              <a:off x="7324725" y="4403725"/>
              <a:ext cx="28575" cy="20638"/>
            </a:xfrm>
            <a:custGeom>
              <a:avLst/>
              <a:gdLst>
                <a:gd name="T0" fmla="*/ 8 w 11"/>
                <a:gd name="T1" fmla="*/ 0 h 8"/>
                <a:gd name="T2" fmla="*/ 10 w 11"/>
                <a:gd name="T3" fmla="*/ 6 h 8"/>
                <a:gd name="T4" fmla="*/ 3 w 11"/>
                <a:gd name="T5" fmla="*/ 7 h 8"/>
                <a:gd name="T6" fmla="*/ 8 w 1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8" y="0"/>
                  </a:moveTo>
                  <a:cubicBezTo>
                    <a:pt x="10" y="1"/>
                    <a:pt x="11" y="3"/>
                    <a:pt x="10" y="6"/>
                  </a:cubicBezTo>
                  <a:cubicBezTo>
                    <a:pt x="8" y="8"/>
                    <a:pt x="6" y="8"/>
                    <a:pt x="3" y="7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C2D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83"/>
            <p:cNvSpPr>
              <a:spLocks/>
            </p:cNvSpPr>
            <p:nvPr userDrawn="1"/>
          </p:nvSpPr>
          <p:spPr bwMode="auto">
            <a:xfrm>
              <a:off x="7624763" y="4400550"/>
              <a:ext cx="23813" cy="23813"/>
            </a:xfrm>
            <a:custGeom>
              <a:avLst/>
              <a:gdLst>
                <a:gd name="T0" fmla="*/ 8 w 9"/>
                <a:gd name="T1" fmla="*/ 2 h 9"/>
                <a:gd name="T2" fmla="*/ 9 w 9"/>
                <a:gd name="T3" fmla="*/ 6 h 9"/>
                <a:gd name="T4" fmla="*/ 6 w 9"/>
                <a:gd name="T5" fmla="*/ 9 h 9"/>
                <a:gd name="T6" fmla="*/ 1 w 9"/>
                <a:gd name="T7" fmla="*/ 4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3"/>
                    <a:pt x="9" y="5"/>
                    <a:pt x="9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3" y="8"/>
                    <a:pt x="0" y="8"/>
                    <a:pt x="1" y="4"/>
                  </a:cubicBezTo>
                  <a:cubicBezTo>
                    <a:pt x="2" y="0"/>
                    <a:pt x="5" y="1"/>
                    <a:pt x="8" y="2"/>
                  </a:cubicBezTo>
                  <a:close/>
                </a:path>
              </a:pathLst>
            </a:custGeom>
            <a:solidFill>
              <a:srgbClr val="E3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84"/>
            <p:cNvSpPr>
              <a:spLocks/>
            </p:cNvSpPr>
            <p:nvPr userDrawn="1"/>
          </p:nvSpPr>
          <p:spPr bwMode="auto">
            <a:xfrm>
              <a:off x="7589838" y="4459288"/>
              <a:ext cx="26988" cy="20638"/>
            </a:xfrm>
            <a:custGeom>
              <a:avLst/>
              <a:gdLst>
                <a:gd name="T0" fmla="*/ 7 w 10"/>
                <a:gd name="T1" fmla="*/ 0 h 8"/>
                <a:gd name="T2" fmla="*/ 8 w 10"/>
                <a:gd name="T3" fmla="*/ 7 h 8"/>
                <a:gd name="T4" fmla="*/ 2 w 10"/>
                <a:gd name="T5" fmla="*/ 6 h 8"/>
                <a:gd name="T6" fmla="*/ 4 w 10"/>
                <a:gd name="T7" fmla="*/ 0 h 8"/>
                <a:gd name="T8" fmla="*/ 7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7" y="0"/>
                  </a:moveTo>
                  <a:cubicBezTo>
                    <a:pt x="9" y="2"/>
                    <a:pt x="10" y="4"/>
                    <a:pt x="8" y="7"/>
                  </a:cubicBezTo>
                  <a:cubicBezTo>
                    <a:pt x="6" y="8"/>
                    <a:pt x="4" y="8"/>
                    <a:pt x="2" y="6"/>
                  </a:cubicBezTo>
                  <a:cubicBezTo>
                    <a:pt x="0" y="4"/>
                    <a:pt x="1" y="2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BB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85"/>
            <p:cNvSpPr>
              <a:spLocks/>
            </p:cNvSpPr>
            <p:nvPr userDrawn="1"/>
          </p:nvSpPr>
          <p:spPr bwMode="auto">
            <a:xfrm>
              <a:off x="7369175" y="4232275"/>
              <a:ext cx="23813" cy="30163"/>
            </a:xfrm>
            <a:custGeom>
              <a:avLst/>
              <a:gdLst>
                <a:gd name="T0" fmla="*/ 9 w 9"/>
                <a:gd name="T1" fmla="*/ 4 h 11"/>
                <a:gd name="T2" fmla="*/ 3 w 9"/>
                <a:gd name="T3" fmla="*/ 9 h 11"/>
                <a:gd name="T4" fmla="*/ 2 w 9"/>
                <a:gd name="T5" fmla="*/ 4 h 11"/>
                <a:gd name="T6" fmla="*/ 9 w 9"/>
                <a:gd name="T7" fmla="*/ 4 h 11"/>
                <a:gd name="T8" fmla="*/ 9 w 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7"/>
                    <a:pt x="7" y="11"/>
                    <a:pt x="3" y="9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solidFill>
              <a:srgbClr val="DC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86"/>
            <p:cNvSpPr>
              <a:spLocks/>
            </p:cNvSpPr>
            <p:nvPr userDrawn="1"/>
          </p:nvSpPr>
          <p:spPr bwMode="auto">
            <a:xfrm>
              <a:off x="7477125" y="4291013"/>
              <a:ext cx="23813" cy="20638"/>
            </a:xfrm>
            <a:custGeom>
              <a:avLst/>
              <a:gdLst>
                <a:gd name="T0" fmla="*/ 1 w 9"/>
                <a:gd name="T1" fmla="*/ 2 h 8"/>
                <a:gd name="T2" fmla="*/ 8 w 9"/>
                <a:gd name="T3" fmla="*/ 2 h 8"/>
                <a:gd name="T4" fmla="*/ 5 w 9"/>
                <a:gd name="T5" fmla="*/ 8 h 8"/>
                <a:gd name="T6" fmla="*/ 1 w 9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1" y="2"/>
                  </a:moveTo>
                  <a:cubicBezTo>
                    <a:pt x="3" y="1"/>
                    <a:pt x="6" y="0"/>
                    <a:pt x="8" y="2"/>
                  </a:cubicBezTo>
                  <a:cubicBezTo>
                    <a:pt x="9" y="5"/>
                    <a:pt x="8" y="8"/>
                    <a:pt x="5" y="8"/>
                  </a:cubicBezTo>
                  <a:cubicBezTo>
                    <a:pt x="1" y="8"/>
                    <a:pt x="0" y="6"/>
                    <a:pt x="1" y="2"/>
                  </a:cubicBezTo>
                  <a:close/>
                </a:path>
              </a:pathLst>
            </a:custGeom>
            <a:solidFill>
              <a:srgbClr val="E7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87"/>
            <p:cNvSpPr>
              <a:spLocks/>
            </p:cNvSpPr>
            <p:nvPr userDrawn="1"/>
          </p:nvSpPr>
          <p:spPr bwMode="auto">
            <a:xfrm>
              <a:off x="7224713" y="4348163"/>
              <a:ext cx="20638" cy="22225"/>
            </a:xfrm>
            <a:custGeom>
              <a:avLst/>
              <a:gdLst>
                <a:gd name="T0" fmla="*/ 4 w 8"/>
                <a:gd name="T1" fmla="*/ 7 h 8"/>
                <a:gd name="T2" fmla="*/ 0 w 8"/>
                <a:gd name="T3" fmla="*/ 4 h 8"/>
                <a:gd name="T4" fmla="*/ 3 w 8"/>
                <a:gd name="T5" fmla="*/ 0 h 8"/>
                <a:gd name="T6" fmla="*/ 8 w 8"/>
                <a:gd name="T7" fmla="*/ 4 h 8"/>
                <a:gd name="T8" fmla="*/ 4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DDE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88"/>
            <p:cNvSpPr>
              <a:spLocks/>
            </p:cNvSpPr>
            <p:nvPr userDrawn="1"/>
          </p:nvSpPr>
          <p:spPr bwMode="auto">
            <a:xfrm>
              <a:off x="7329488" y="4291013"/>
              <a:ext cx="22225" cy="20638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5 w 8"/>
                <a:gd name="T7" fmla="*/ 1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1" y="2"/>
                    <a:pt x="2" y="0"/>
                    <a:pt x="5" y="1"/>
                  </a:cubicBezTo>
                  <a:cubicBezTo>
                    <a:pt x="7" y="1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DA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89"/>
            <p:cNvSpPr>
              <a:spLocks/>
            </p:cNvSpPr>
            <p:nvPr userDrawn="1"/>
          </p:nvSpPr>
          <p:spPr bwMode="auto">
            <a:xfrm>
              <a:off x="7477125" y="4403725"/>
              <a:ext cx="23813" cy="19050"/>
            </a:xfrm>
            <a:custGeom>
              <a:avLst/>
              <a:gdLst>
                <a:gd name="T0" fmla="*/ 9 w 9"/>
                <a:gd name="T1" fmla="*/ 4 h 7"/>
                <a:gd name="T2" fmla="*/ 4 w 9"/>
                <a:gd name="T3" fmla="*/ 7 h 7"/>
                <a:gd name="T4" fmla="*/ 1 w 9"/>
                <a:gd name="T5" fmla="*/ 3 h 7"/>
                <a:gd name="T6" fmla="*/ 4 w 9"/>
                <a:gd name="T7" fmla="*/ 0 h 7"/>
                <a:gd name="T8" fmla="*/ 9 w 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7" y="0"/>
                    <a:pt x="8" y="2"/>
                    <a:pt x="9" y="4"/>
                  </a:cubicBez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90"/>
            <p:cNvSpPr>
              <a:spLocks/>
            </p:cNvSpPr>
            <p:nvPr userDrawn="1"/>
          </p:nvSpPr>
          <p:spPr bwMode="auto">
            <a:xfrm>
              <a:off x="7553325" y="4403725"/>
              <a:ext cx="19050" cy="20638"/>
            </a:xfrm>
            <a:custGeom>
              <a:avLst/>
              <a:gdLst>
                <a:gd name="T0" fmla="*/ 3 w 7"/>
                <a:gd name="T1" fmla="*/ 8 h 8"/>
                <a:gd name="T2" fmla="*/ 0 w 7"/>
                <a:gd name="T3" fmla="*/ 4 h 8"/>
                <a:gd name="T4" fmla="*/ 4 w 7"/>
                <a:gd name="T5" fmla="*/ 0 h 8"/>
                <a:gd name="T6" fmla="*/ 7 w 7"/>
                <a:gd name="T7" fmla="*/ 4 h 8"/>
                <a:gd name="T8" fmla="*/ 3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7" y="1"/>
                    <a:pt x="7" y="4"/>
                  </a:cubicBezTo>
                  <a:cubicBezTo>
                    <a:pt x="7" y="6"/>
                    <a:pt x="6" y="7"/>
                    <a:pt x="3" y="8"/>
                  </a:cubicBez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91"/>
            <p:cNvSpPr>
              <a:spLocks/>
            </p:cNvSpPr>
            <p:nvPr userDrawn="1"/>
          </p:nvSpPr>
          <p:spPr bwMode="auto">
            <a:xfrm>
              <a:off x="7405688" y="4403725"/>
              <a:ext cx="19050" cy="20638"/>
            </a:xfrm>
            <a:custGeom>
              <a:avLst/>
              <a:gdLst>
                <a:gd name="T0" fmla="*/ 7 w 7"/>
                <a:gd name="T1" fmla="*/ 4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5" y="8"/>
                    <a:pt x="3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E3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92"/>
            <p:cNvSpPr>
              <a:spLocks/>
            </p:cNvSpPr>
            <p:nvPr userDrawn="1"/>
          </p:nvSpPr>
          <p:spPr bwMode="auto">
            <a:xfrm>
              <a:off x="7445375" y="4348163"/>
              <a:ext cx="20638" cy="22225"/>
            </a:xfrm>
            <a:custGeom>
              <a:avLst/>
              <a:gdLst>
                <a:gd name="T0" fmla="*/ 8 w 8"/>
                <a:gd name="T1" fmla="*/ 3 h 8"/>
                <a:gd name="T2" fmla="*/ 4 w 8"/>
                <a:gd name="T3" fmla="*/ 7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8" y="6"/>
                    <a:pt x="7" y="7"/>
                    <a:pt x="4" y="7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93"/>
            <p:cNvSpPr>
              <a:spLocks/>
            </p:cNvSpPr>
            <p:nvPr userDrawn="1"/>
          </p:nvSpPr>
          <p:spPr bwMode="auto">
            <a:xfrm>
              <a:off x="7297738" y="4348163"/>
              <a:ext cx="22225" cy="22225"/>
            </a:xfrm>
            <a:custGeom>
              <a:avLst/>
              <a:gdLst>
                <a:gd name="T0" fmla="*/ 7 w 8"/>
                <a:gd name="T1" fmla="*/ 4 h 8"/>
                <a:gd name="T2" fmla="*/ 4 w 8"/>
                <a:gd name="T3" fmla="*/ 7 h 8"/>
                <a:gd name="T4" fmla="*/ 0 w 8"/>
                <a:gd name="T5" fmla="*/ 3 h 8"/>
                <a:gd name="T6" fmla="*/ 4 w 8"/>
                <a:gd name="T7" fmla="*/ 0 h 8"/>
                <a:gd name="T8" fmla="*/ 7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6"/>
                    <a:pt x="6" y="8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2"/>
                    <a:pt x="7" y="4"/>
                  </a:cubicBezTo>
                  <a:close/>
                </a:path>
              </a:pathLst>
            </a:custGeom>
            <a:solidFill>
              <a:srgbClr val="DF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94"/>
            <p:cNvSpPr>
              <a:spLocks/>
            </p:cNvSpPr>
            <p:nvPr userDrawn="1"/>
          </p:nvSpPr>
          <p:spPr bwMode="auto">
            <a:xfrm>
              <a:off x="7661275" y="4348163"/>
              <a:ext cx="28575" cy="23813"/>
            </a:xfrm>
            <a:custGeom>
              <a:avLst/>
              <a:gdLst>
                <a:gd name="T0" fmla="*/ 8 w 11"/>
                <a:gd name="T1" fmla="*/ 0 h 9"/>
                <a:gd name="T2" fmla="*/ 9 w 11"/>
                <a:gd name="T3" fmla="*/ 6 h 9"/>
                <a:gd name="T4" fmla="*/ 3 w 11"/>
                <a:gd name="T5" fmla="*/ 6 h 9"/>
                <a:gd name="T6" fmla="*/ 8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0"/>
                  </a:moveTo>
                  <a:cubicBezTo>
                    <a:pt x="10" y="2"/>
                    <a:pt x="11" y="4"/>
                    <a:pt x="9" y="6"/>
                  </a:cubicBezTo>
                  <a:cubicBezTo>
                    <a:pt x="7" y="9"/>
                    <a:pt x="5" y="7"/>
                    <a:pt x="3" y="6"/>
                  </a:cubicBezTo>
                  <a:cubicBezTo>
                    <a:pt x="0" y="0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C4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95"/>
            <p:cNvSpPr>
              <a:spLocks/>
            </p:cNvSpPr>
            <p:nvPr userDrawn="1"/>
          </p:nvSpPr>
          <p:spPr bwMode="auto">
            <a:xfrm>
              <a:off x="7593013" y="4348163"/>
              <a:ext cx="20638" cy="19050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4 h 7"/>
                <a:gd name="T4" fmla="*/ 4 w 8"/>
                <a:gd name="T5" fmla="*/ 0 h 7"/>
                <a:gd name="T6" fmla="*/ 8 w 8"/>
                <a:gd name="T7" fmla="*/ 4 h 7"/>
                <a:gd name="T8" fmla="*/ 4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D9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96"/>
            <p:cNvSpPr>
              <a:spLocks/>
            </p:cNvSpPr>
            <p:nvPr userDrawn="1"/>
          </p:nvSpPr>
          <p:spPr bwMode="auto">
            <a:xfrm>
              <a:off x="7553325" y="4294188"/>
              <a:ext cx="19050" cy="17463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7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E0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97"/>
            <p:cNvSpPr>
              <a:spLocks/>
            </p:cNvSpPr>
            <p:nvPr userDrawn="1"/>
          </p:nvSpPr>
          <p:spPr bwMode="auto">
            <a:xfrm>
              <a:off x="7518400" y="4348163"/>
              <a:ext cx="22225" cy="19050"/>
            </a:xfrm>
            <a:custGeom>
              <a:avLst/>
              <a:gdLst>
                <a:gd name="T0" fmla="*/ 4 w 8"/>
                <a:gd name="T1" fmla="*/ 7 h 7"/>
                <a:gd name="T2" fmla="*/ 0 w 8"/>
                <a:gd name="T3" fmla="*/ 4 h 7"/>
                <a:gd name="T4" fmla="*/ 5 w 8"/>
                <a:gd name="T5" fmla="*/ 0 h 7"/>
                <a:gd name="T6" fmla="*/ 7 w 8"/>
                <a:gd name="T7" fmla="*/ 4 h 7"/>
                <a:gd name="T8" fmla="*/ 4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8" y="2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E1F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98"/>
            <p:cNvSpPr>
              <a:spLocks/>
            </p:cNvSpPr>
            <p:nvPr userDrawn="1"/>
          </p:nvSpPr>
          <p:spPr bwMode="auto">
            <a:xfrm>
              <a:off x="7256463" y="4294188"/>
              <a:ext cx="20638" cy="17463"/>
            </a:xfrm>
            <a:custGeom>
              <a:avLst/>
              <a:gdLst>
                <a:gd name="T0" fmla="*/ 4 w 8"/>
                <a:gd name="T1" fmla="*/ 0 h 7"/>
                <a:gd name="T2" fmla="*/ 8 w 8"/>
                <a:gd name="T3" fmla="*/ 3 h 7"/>
                <a:gd name="T4" fmla="*/ 4 w 8"/>
                <a:gd name="T5" fmla="*/ 7 h 7"/>
                <a:gd name="T6" fmla="*/ 1 w 8"/>
                <a:gd name="T7" fmla="*/ 3 h 7"/>
                <a:gd name="T8" fmla="*/ 4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2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99"/>
            <p:cNvSpPr>
              <a:spLocks/>
            </p:cNvSpPr>
            <p:nvPr userDrawn="1"/>
          </p:nvSpPr>
          <p:spPr bwMode="auto">
            <a:xfrm>
              <a:off x="7372350" y="4348163"/>
              <a:ext cx="17463" cy="19050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4 h 7"/>
                <a:gd name="T4" fmla="*/ 3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E1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00"/>
            <p:cNvSpPr>
              <a:spLocks/>
            </p:cNvSpPr>
            <p:nvPr userDrawn="1"/>
          </p:nvSpPr>
          <p:spPr bwMode="auto">
            <a:xfrm>
              <a:off x="7626350" y="4294188"/>
              <a:ext cx="19050" cy="17463"/>
            </a:xfrm>
            <a:custGeom>
              <a:avLst/>
              <a:gdLst>
                <a:gd name="T0" fmla="*/ 3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3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6" y="7"/>
                    <a:pt x="3" y="7"/>
                  </a:cubicBezTo>
                  <a:close/>
                </a:path>
              </a:pathLst>
            </a:custGeom>
            <a:solidFill>
              <a:srgbClr val="E4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01"/>
            <p:cNvSpPr>
              <a:spLocks/>
            </p:cNvSpPr>
            <p:nvPr userDrawn="1"/>
          </p:nvSpPr>
          <p:spPr bwMode="auto">
            <a:xfrm>
              <a:off x="7405688" y="4294188"/>
              <a:ext cx="19050" cy="17463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4 h 7"/>
                <a:gd name="T4" fmla="*/ 3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E5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02"/>
            <p:cNvSpPr>
              <a:spLocks/>
            </p:cNvSpPr>
            <p:nvPr userDrawn="1"/>
          </p:nvSpPr>
          <p:spPr bwMode="auto">
            <a:xfrm>
              <a:off x="7516813" y="4459288"/>
              <a:ext cx="23813" cy="20638"/>
            </a:xfrm>
            <a:custGeom>
              <a:avLst/>
              <a:gdLst>
                <a:gd name="T0" fmla="*/ 8 w 9"/>
                <a:gd name="T1" fmla="*/ 2 h 8"/>
                <a:gd name="T2" fmla="*/ 6 w 9"/>
                <a:gd name="T3" fmla="*/ 7 h 8"/>
                <a:gd name="T4" fmla="*/ 2 w 9"/>
                <a:gd name="T5" fmla="*/ 7 h 8"/>
                <a:gd name="T6" fmla="*/ 3 w 9"/>
                <a:gd name="T7" fmla="*/ 0 h 8"/>
                <a:gd name="T8" fmla="*/ 8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9" y="4"/>
                    <a:pt x="9" y="6"/>
                    <a:pt x="6" y="7"/>
                  </a:cubicBezTo>
                  <a:cubicBezTo>
                    <a:pt x="5" y="8"/>
                    <a:pt x="4" y="8"/>
                    <a:pt x="2" y="7"/>
                  </a:cubicBezTo>
                  <a:cubicBezTo>
                    <a:pt x="0" y="5"/>
                    <a:pt x="1" y="2"/>
                    <a:pt x="3" y="0"/>
                  </a:cubicBezTo>
                  <a:cubicBezTo>
                    <a:pt x="5" y="0"/>
                    <a:pt x="7" y="1"/>
                    <a:pt x="8" y="2"/>
                  </a:cubicBezTo>
                  <a:close/>
                </a:path>
              </a:pathLst>
            </a:custGeom>
            <a:solidFill>
              <a:srgbClr val="C7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03"/>
            <p:cNvSpPr>
              <a:spLocks/>
            </p:cNvSpPr>
            <p:nvPr userDrawn="1"/>
          </p:nvSpPr>
          <p:spPr bwMode="auto">
            <a:xfrm>
              <a:off x="7261225" y="4398963"/>
              <a:ext cx="19050" cy="17463"/>
            </a:xfrm>
            <a:custGeom>
              <a:avLst/>
              <a:gdLst>
                <a:gd name="T0" fmla="*/ 7 w 7"/>
                <a:gd name="T1" fmla="*/ 7 h 7"/>
                <a:gd name="T2" fmla="*/ 0 w 7"/>
                <a:gd name="T3" fmla="*/ 3 h 7"/>
                <a:gd name="T4" fmla="*/ 7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4" y="6"/>
                    <a:pt x="1" y="5"/>
                    <a:pt x="0" y="3"/>
                  </a:cubicBezTo>
                  <a:cubicBezTo>
                    <a:pt x="4" y="0"/>
                    <a:pt x="6" y="3"/>
                    <a:pt x="7" y="7"/>
                  </a:cubicBezTo>
                  <a:close/>
                </a:path>
              </a:pathLst>
            </a:custGeom>
            <a:solidFill>
              <a:srgbClr val="E6D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04"/>
            <p:cNvSpPr>
              <a:spLocks/>
            </p:cNvSpPr>
            <p:nvPr userDrawn="1"/>
          </p:nvSpPr>
          <p:spPr bwMode="auto">
            <a:xfrm>
              <a:off x="7593013" y="4246563"/>
              <a:ext cx="20638" cy="15875"/>
            </a:xfrm>
            <a:custGeom>
              <a:avLst/>
              <a:gdLst>
                <a:gd name="T0" fmla="*/ 0 w 8"/>
                <a:gd name="T1" fmla="*/ 1 h 6"/>
                <a:gd name="T2" fmla="*/ 8 w 8"/>
                <a:gd name="T3" fmla="*/ 2 h 6"/>
                <a:gd name="T4" fmla="*/ 0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3" y="0"/>
                    <a:pt x="5" y="1"/>
                    <a:pt x="8" y="2"/>
                  </a:cubicBezTo>
                  <a:cubicBezTo>
                    <a:pt x="4" y="6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E2E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05"/>
            <p:cNvSpPr>
              <a:spLocks/>
            </p:cNvSpPr>
            <p:nvPr userDrawn="1"/>
          </p:nvSpPr>
          <p:spPr bwMode="auto">
            <a:xfrm>
              <a:off x="7461250" y="3986213"/>
              <a:ext cx="71438" cy="20638"/>
            </a:xfrm>
            <a:custGeom>
              <a:avLst/>
              <a:gdLst>
                <a:gd name="T0" fmla="*/ 5 w 27"/>
                <a:gd name="T1" fmla="*/ 2 h 8"/>
                <a:gd name="T2" fmla="*/ 27 w 27"/>
                <a:gd name="T3" fmla="*/ 8 h 8"/>
                <a:gd name="T4" fmla="*/ 6 w 27"/>
                <a:gd name="T5" fmla="*/ 6 h 8"/>
                <a:gd name="T6" fmla="*/ 0 w 27"/>
                <a:gd name="T7" fmla="*/ 8 h 8"/>
                <a:gd name="T8" fmla="*/ 5 w 27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5" y="2"/>
                  </a:moveTo>
                  <a:cubicBezTo>
                    <a:pt x="13" y="0"/>
                    <a:pt x="20" y="0"/>
                    <a:pt x="27" y="8"/>
                  </a:cubicBezTo>
                  <a:cubicBezTo>
                    <a:pt x="19" y="6"/>
                    <a:pt x="13" y="3"/>
                    <a:pt x="6" y="6"/>
                  </a:cubicBezTo>
                  <a:cubicBezTo>
                    <a:pt x="4" y="7"/>
                    <a:pt x="2" y="7"/>
                    <a:pt x="0" y="8"/>
                  </a:cubicBezTo>
                  <a:cubicBezTo>
                    <a:pt x="0" y="5"/>
                    <a:pt x="4" y="4"/>
                    <a:pt x="5" y="2"/>
                  </a:cubicBezTo>
                  <a:close/>
                </a:path>
              </a:pathLst>
            </a:custGeom>
            <a:solidFill>
              <a:srgbClr val="412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06"/>
            <p:cNvSpPr>
              <a:spLocks/>
            </p:cNvSpPr>
            <p:nvPr userDrawn="1"/>
          </p:nvSpPr>
          <p:spPr bwMode="auto">
            <a:xfrm>
              <a:off x="8675688" y="3943350"/>
              <a:ext cx="176213" cy="260350"/>
            </a:xfrm>
            <a:custGeom>
              <a:avLst/>
              <a:gdLst>
                <a:gd name="T0" fmla="*/ 67 w 67"/>
                <a:gd name="T1" fmla="*/ 14 h 99"/>
                <a:gd name="T2" fmla="*/ 65 w 67"/>
                <a:gd name="T3" fmla="*/ 28 h 99"/>
                <a:gd name="T4" fmla="*/ 65 w 67"/>
                <a:gd name="T5" fmla="*/ 33 h 99"/>
                <a:gd name="T6" fmla="*/ 47 w 67"/>
                <a:gd name="T7" fmla="*/ 27 h 99"/>
                <a:gd name="T8" fmla="*/ 64 w 67"/>
                <a:gd name="T9" fmla="*/ 36 h 99"/>
                <a:gd name="T10" fmla="*/ 50 w 67"/>
                <a:gd name="T11" fmla="*/ 85 h 99"/>
                <a:gd name="T12" fmla="*/ 36 w 67"/>
                <a:gd name="T13" fmla="*/ 96 h 99"/>
                <a:gd name="T14" fmla="*/ 32 w 67"/>
                <a:gd name="T15" fmla="*/ 99 h 99"/>
                <a:gd name="T16" fmla="*/ 1 w 67"/>
                <a:gd name="T17" fmla="*/ 62 h 99"/>
                <a:gd name="T18" fmla="*/ 1 w 67"/>
                <a:gd name="T19" fmla="*/ 41 h 99"/>
                <a:gd name="T20" fmla="*/ 8 w 67"/>
                <a:gd name="T21" fmla="*/ 14 h 99"/>
                <a:gd name="T22" fmla="*/ 30 w 67"/>
                <a:gd name="T23" fmla="*/ 2 h 99"/>
                <a:gd name="T24" fmla="*/ 63 w 67"/>
                <a:gd name="T25" fmla="*/ 4 h 99"/>
                <a:gd name="T26" fmla="*/ 66 w 67"/>
                <a:gd name="T27" fmla="*/ 6 h 99"/>
                <a:gd name="T28" fmla="*/ 67 w 67"/>
                <a:gd name="T2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99">
                  <a:moveTo>
                    <a:pt x="67" y="14"/>
                  </a:moveTo>
                  <a:cubicBezTo>
                    <a:pt x="61" y="18"/>
                    <a:pt x="66" y="23"/>
                    <a:pt x="65" y="28"/>
                  </a:cubicBezTo>
                  <a:cubicBezTo>
                    <a:pt x="65" y="29"/>
                    <a:pt x="66" y="31"/>
                    <a:pt x="65" y="33"/>
                  </a:cubicBezTo>
                  <a:cubicBezTo>
                    <a:pt x="60" y="29"/>
                    <a:pt x="55" y="24"/>
                    <a:pt x="47" y="27"/>
                  </a:cubicBezTo>
                  <a:cubicBezTo>
                    <a:pt x="55" y="26"/>
                    <a:pt x="62" y="27"/>
                    <a:pt x="64" y="36"/>
                  </a:cubicBezTo>
                  <a:cubicBezTo>
                    <a:pt x="66" y="54"/>
                    <a:pt x="59" y="70"/>
                    <a:pt x="50" y="85"/>
                  </a:cubicBezTo>
                  <a:cubicBezTo>
                    <a:pt x="47" y="90"/>
                    <a:pt x="42" y="94"/>
                    <a:pt x="36" y="96"/>
                  </a:cubicBezTo>
                  <a:cubicBezTo>
                    <a:pt x="34" y="97"/>
                    <a:pt x="33" y="98"/>
                    <a:pt x="32" y="99"/>
                  </a:cubicBezTo>
                  <a:cubicBezTo>
                    <a:pt x="13" y="97"/>
                    <a:pt x="2" y="85"/>
                    <a:pt x="1" y="62"/>
                  </a:cubicBezTo>
                  <a:cubicBezTo>
                    <a:pt x="0" y="55"/>
                    <a:pt x="1" y="48"/>
                    <a:pt x="1" y="41"/>
                  </a:cubicBezTo>
                  <a:cubicBezTo>
                    <a:pt x="3" y="33"/>
                    <a:pt x="4" y="23"/>
                    <a:pt x="8" y="14"/>
                  </a:cubicBezTo>
                  <a:cubicBezTo>
                    <a:pt x="13" y="3"/>
                    <a:pt x="18" y="0"/>
                    <a:pt x="30" y="2"/>
                  </a:cubicBezTo>
                  <a:cubicBezTo>
                    <a:pt x="41" y="4"/>
                    <a:pt x="52" y="8"/>
                    <a:pt x="63" y="4"/>
                  </a:cubicBezTo>
                  <a:cubicBezTo>
                    <a:pt x="65" y="3"/>
                    <a:pt x="66" y="4"/>
                    <a:pt x="66" y="6"/>
                  </a:cubicBezTo>
                  <a:cubicBezTo>
                    <a:pt x="67" y="9"/>
                    <a:pt x="67" y="11"/>
                    <a:pt x="67" y="14"/>
                  </a:cubicBezTo>
                  <a:close/>
                </a:path>
              </a:pathLst>
            </a:custGeom>
            <a:solidFill>
              <a:srgbClr val="FC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07"/>
            <p:cNvSpPr>
              <a:spLocks/>
            </p:cNvSpPr>
            <p:nvPr userDrawn="1"/>
          </p:nvSpPr>
          <p:spPr bwMode="auto">
            <a:xfrm>
              <a:off x="8888413" y="4051300"/>
              <a:ext cx="41275" cy="63500"/>
            </a:xfrm>
            <a:custGeom>
              <a:avLst/>
              <a:gdLst>
                <a:gd name="T0" fmla="*/ 0 w 16"/>
                <a:gd name="T1" fmla="*/ 18 h 24"/>
                <a:gd name="T2" fmla="*/ 2 w 16"/>
                <a:gd name="T3" fmla="*/ 5 h 24"/>
                <a:gd name="T4" fmla="*/ 7 w 16"/>
                <a:gd name="T5" fmla="*/ 0 h 24"/>
                <a:gd name="T6" fmla="*/ 14 w 16"/>
                <a:gd name="T7" fmla="*/ 5 h 24"/>
                <a:gd name="T8" fmla="*/ 9 w 16"/>
                <a:gd name="T9" fmla="*/ 22 h 24"/>
                <a:gd name="T10" fmla="*/ 0 w 16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0" y="18"/>
                  </a:moveTo>
                  <a:cubicBezTo>
                    <a:pt x="1" y="14"/>
                    <a:pt x="2" y="9"/>
                    <a:pt x="2" y="5"/>
                  </a:cubicBezTo>
                  <a:cubicBezTo>
                    <a:pt x="2" y="2"/>
                    <a:pt x="4" y="0"/>
                    <a:pt x="7" y="0"/>
                  </a:cubicBezTo>
                  <a:cubicBezTo>
                    <a:pt x="10" y="1"/>
                    <a:pt x="13" y="0"/>
                    <a:pt x="14" y="5"/>
                  </a:cubicBezTo>
                  <a:cubicBezTo>
                    <a:pt x="16" y="12"/>
                    <a:pt x="13" y="17"/>
                    <a:pt x="9" y="22"/>
                  </a:cubicBezTo>
                  <a:cubicBezTo>
                    <a:pt x="4" y="24"/>
                    <a:pt x="1" y="24"/>
                    <a:pt x="0" y="18"/>
                  </a:cubicBezTo>
                  <a:close/>
                </a:path>
              </a:pathLst>
            </a:custGeom>
            <a:solidFill>
              <a:srgbClr val="F4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08"/>
            <p:cNvSpPr>
              <a:spLocks/>
            </p:cNvSpPr>
            <p:nvPr userDrawn="1"/>
          </p:nvSpPr>
          <p:spPr bwMode="auto">
            <a:xfrm>
              <a:off x="8882063" y="4098925"/>
              <a:ext cx="31750" cy="33338"/>
            </a:xfrm>
            <a:custGeom>
              <a:avLst/>
              <a:gdLst>
                <a:gd name="T0" fmla="*/ 2 w 12"/>
                <a:gd name="T1" fmla="*/ 0 h 13"/>
                <a:gd name="T2" fmla="*/ 11 w 12"/>
                <a:gd name="T3" fmla="*/ 4 h 13"/>
                <a:gd name="T4" fmla="*/ 9 w 12"/>
                <a:gd name="T5" fmla="*/ 12 h 13"/>
                <a:gd name="T6" fmla="*/ 5 w 12"/>
                <a:gd name="T7" fmla="*/ 11 h 13"/>
                <a:gd name="T8" fmla="*/ 2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2" y="0"/>
                  </a:moveTo>
                  <a:cubicBezTo>
                    <a:pt x="4" y="4"/>
                    <a:pt x="8" y="4"/>
                    <a:pt x="11" y="4"/>
                  </a:cubicBezTo>
                  <a:cubicBezTo>
                    <a:pt x="12" y="7"/>
                    <a:pt x="12" y="10"/>
                    <a:pt x="9" y="12"/>
                  </a:cubicBezTo>
                  <a:cubicBezTo>
                    <a:pt x="7" y="13"/>
                    <a:pt x="6" y="12"/>
                    <a:pt x="5" y="11"/>
                  </a:cubicBezTo>
                  <a:cubicBezTo>
                    <a:pt x="2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C7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09"/>
            <p:cNvSpPr>
              <a:spLocks/>
            </p:cNvSpPr>
            <p:nvPr userDrawn="1"/>
          </p:nvSpPr>
          <p:spPr bwMode="auto">
            <a:xfrm>
              <a:off x="7497763" y="4127500"/>
              <a:ext cx="79375" cy="20638"/>
            </a:xfrm>
            <a:custGeom>
              <a:avLst/>
              <a:gdLst>
                <a:gd name="T0" fmla="*/ 30 w 30"/>
                <a:gd name="T1" fmla="*/ 0 h 8"/>
                <a:gd name="T2" fmla="*/ 0 w 30"/>
                <a:gd name="T3" fmla="*/ 0 h 8"/>
                <a:gd name="T4" fmla="*/ 30 w 3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8">
                  <a:moveTo>
                    <a:pt x="30" y="0"/>
                  </a:moveTo>
                  <a:cubicBezTo>
                    <a:pt x="23" y="8"/>
                    <a:pt x="9" y="8"/>
                    <a:pt x="0" y="0"/>
                  </a:cubicBezTo>
                  <a:cubicBezTo>
                    <a:pt x="10" y="0"/>
                    <a:pt x="20" y="0"/>
                    <a:pt x="30" y="0"/>
                  </a:cubicBezTo>
                  <a:close/>
                </a:path>
              </a:pathLst>
            </a:custGeom>
            <a:solidFill>
              <a:srgbClr val="FDE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10"/>
            <p:cNvSpPr>
              <a:spLocks/>
            </p:cNvSpPr>
            <p:nvPr userDrawn="1"/>
          </p:nvSpPr>
          <p:spPr bwMode="auto">
            <a:xfrm>
              <a:off x="7564438" y="3987800"/>
              <a:ext cx="44450" cy="26988"/>
            </a:xfrm>
            <a:custGeom>
              <a:avLst/>
              <a:gdLst>
                <a:gd name="T0" fmla="*/ 13 w 17"/>
                <a:gd name="T1" fmla="*/ 2 h 10"/>
                <a:gd name="T2" fmla="*/ 17 w 17"/>
                <a:gd name="T3" fmla="*/ 9 h 10"/>
                <a:gd name="T4" fmla="*/ 0 w 17"/>
                <a:gd name="T5" fmla="*/ 10 h 10"/>
                <a:gd name="T6" fmla="*/ 13 w 17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3" y="2"/>
                  </a:moveTo>
                  <a:cubicBezTo>
                    <a:pt x="15" y="4"/>
                    <a:pt x="17" y="6"/>
                    <a:pt x="17" y="9"/>
                  </a:cubicBezTo>
                  <a:cubicBezTo>
                    <a:pt x="12" y="5"/>
                    <a:pt x="6" y="3"/>
                    <a:pt x="0" y="10"/>
                  </a:cubicBezTo>
                  <a:cubicBezTo>
                    <a:pt x="2" y="1"/>
                    <a:pt x="7" y="0"/>
                    <a:pt x="13" y="2"/>
                  </a:cubicBezTo>
                  <a:close/>
                </a:path>
              </a:pathLst>
            </a:custGeom>
            <a:solidFill>
              <a:srgbClr val="452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11"/>
            <p:cNvSpPr>
              <a:spLocks/>
            </p:cNvSpPr>
            <p:nvPr userDrawn="1"/>
          </p:nvSpPr>
          <p:spPr bwMode="auto">
            <a:xfrm>
              <a:off x="7572375" y="4035425"/>
              <a:ext cx="36513" cy="20638"/>
            </a:xfrm>
            <a:custGeom>
              <a:avLst/>
              <a:gdLst>
                <a:gd name="T0" fmla="*/ 0 w 14"/>
                <a:gd name="T1" fmla="*/ 7 h 8"/>
                <a:gd name="T2" fmla="*/ 6 w 14"/>
                <a:gd name="T3" fmla="*/ 0 h 8"/>
                <a:gd name="T4" fmla="*/ 14 w 14"/>
                <a:gd name="T5" fmla="*/ 8 h 8"/>
                <a:gd name="T6" fmla="*/ 0 w 14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0" y="7"/>
                  </a:moveTo>
                  <a:cubicBezTo>
                    <a:pt x="1" y="3"/>
                    <a:pt x="2" y="0"/>
                    <a:pt x="6" y="0"/>
                  </a:cubicBezTo>
                  <a:cubicBezTo>
                    <a:pt x="10" y="0"/>
                    <a:pt x="12" y="3"/>
                    <a:pt x="14" y="8"/>
                  </a:cubicBezTo>
                  <a:cubicBezTo>
                    <a:pt x="8" y="2"/>
                    <a:pt x="4" y="2"/>
                    <a:pt x="0" y="7"/>
                  </a:cubicBezTo>
                  <a:close/>
                </a:path>
              </a:pathLst>
            </a:custGeom>
            <a:solidFill>
              <a:srgbClr val="632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12"/>
            <p:cNvSpPr>
              <a:spLocks/>
            </p:cNvSpPr>
            <p:nvPr userDrawn="1"/>
          </p:nvSpPr>
          <p:spPr bwMode="auto">
            <a:xfrm>
              <a:off x="7481888" y="4032250"/>
              <a:ext cx="36513" cy="19050"/>
            </a:xfrm>
            <a:custGeom>
              <a:avLst/>
              <a:gdLst>
                <a:gd name="T0" fmla="*/ 0 w 14"/>
                <a:gd name="T1" fmla="*/ 6 h 7"/>
                <a:gd name="T2" fmla="*/ 8 w 14"/>
                <a:gd name="T3" fmla="*/ 0 h 7"/>
                <a:gd name="T4" fmla="*/ 14 w 14"/>
                <a:gd name="T5" fmla="*/ 7 h 7"/>
                <a:gd name="T6" fmla="*/ 8 w 14"/>
                <a:gd name="T7" fmla="*/ 3 h 7"/>
                <a:gd name="T8" fmla="*/ 0 w 14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0" y="6"/>
                  </a:moveTo>
                  <a:cubicBezTo>
                    <a:pt x="2" y="2"/>
                    <a:pt x="4" y="0"/>
                    <a:pt x="8" y="0"/>
                  </a:cubicBezTo>
                  <a:cubicBezTo>
                    <a:pt x="11" y="0"/>
                    <a:pt x="13" y="3"/>
                    <a:pt x="14" y="7"/>
                  </a:cubicBezTo>
                  <a:cubicBezTo>
                    <a:pt x="12" y="6"/>
                    <a:pt x="10" y="4"/>
                    <a:pt x="8" y="3"/>
                  </a:cubicBezTo>
                  <a:cubicBezTo>
                    <a:pt x="5" y="2"/>
                    <a:pt x="3" y="5"/>
                    <a:pt x="0" y="6"/>
                  </a:cubicBezTo>
                  <a:close/>
                </a:path>
              </a:pathLst>
            </a:custGeom>
            <a:solidFill>
              <a:srgbClr val="5F2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13"/>
            <p:cNvSpPr>
              <a:spLocks/>
            </p:cNvSpPr>
            <p:nvPr userDrawn="1"/>
          </p:nvSpPr>
          <p:spPr bwMode="auto">
            <a:xfrm>
              <a:off x="8323263" y="3983038"/>
              <a:ext cx="92075" cy="47625"/>
            </a:xfrm>
            <a:custGeom>
              <a:avLst/>
              <a:gdLst>
                <a:gd name="T0" fmla="*/ 35 w 35"/>
                <a:gd name="T1" fmla="*/ 4 h 18"/>
                <a:gd name="T2" fmla="*/ 0 w 35"/>
                <a:gd name="T3" fmla="*/ 0 h 18"/>
                <a:gd name="T4" fmla="*/ 35 w 35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4"/>
                  </a:moveTo>
                  <a:cubicBezTo>
                    <a:pt x="21" y="18"/>
                    <a:pt x="6" y="16"/>
                    <a:pt x="0" y="0"/>
                  </a:cubicBezTo>
                  <a:cubicBezTo>
                    <a:pt x="12" y="2"/>
                    <a:pt x="23" y="3"/>
                    <a:pt x="35" y="4"/>
                  </a:cubicBezTo>
                  <a:close/>
                </a:path>
              </a:pathLst>
            </a:custGeom>
            <a:solidFill>
              <a:srgbClr val="FD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14"/>
            <p:cNvSpPr>
              <a:spLocks/>
            </p:cNvSpPr>
            <p:nvPr userDrawn="1"/>
          </p:nvSpPr>
          <p:spPr bwMode="auto">
            <a:xfrm>
              <a:off x="8388350" y="3840163"/>
              <a:ext cx="60325" cy="38100"/>
            </a:xfrm>
            <a:custGeom>
              <a:avLst/>
              <a:gdLst>
                <a:gd name="T0" fmla="*/ 0 w 23"/>
                <a:gd name="T1" fmla="*/ 8 h 14"/>
                <a:gd name="T2" fmla="*/ 14 w 23"/>
                <a:gd name="T3" fmla="*/ 1 h 14"/>
                <a:gd name="T4" fmla="*/ 23 w 23"/>
                <a:gd name="T5" fmla="*/ 14 h 14"/>
                <a:gd name="T6" fmla="*/ 0 w 23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4">
                  <a:moveTo>
                    <a:pt x="0" y="8"/>
                  </a:moveTo>
                  <a:cubicBezTo>
                    <a:pt x="4" y="2"/>
                    <a:pt x="9" y="0"/>
                    <a:pt x="14" y="1"/>
                  </a:cubicBezTo>
                  <a:cubicBezTo>
                    <a:pt x="19" y="2"/>
                    <a:pt x="22" y="6"/>
                    <a:pt x="23" y="14"/>
                  </a:cubicBezTo>
                  <a:cubicBezTo>
                    <a:pt x="16" y="7"/>
                    <a:pt x="9" y="7"/>
                    <a:pt x="0" y="8"/>
                  </a:cubicBezTo>
                  <a:close/>
                </a:path>
              </a:pathLst>
            </a:custGeom>
            <a:solidFill>
              <a:srgbClr val="412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15"/>
            <p:cNvSpPr>
              <a:spLocks/>
            </p:cNvSpPr>
            <p:nvPr userDrawn="1"/>
          </p:nvSpPr>
          <p:spPr bwMode="auto">
            <a:xfrm>
              <a:off x="8307388" y="3824288"/>
              <a:ext cx="55563" cy="31750"/>
            </a:xfrm>
            <a:custGeom>
              <a:avLst/>
              <a:gdLst>
                <a:gd name="T0" fmla="*/ 14 w 21"/>
                <a:gd name="T1" fmla="*/ 9 h 12"/>
                <a:gd name="T2" fmla="*/ 0 w 21"/>
                <a:gd name="T3" fmla="*/ 7 h 12"/>
                <a:gd name="T4" fmla="*/ 19 w 21"/>
                <a:gd name="T5" fmla="*/ 6 h 12"/>
                <a:gd name="T6" fmla="*/ 19 w 21"/>
                <a:gd name="T7" fmla="*/ 11 h 12"/>
                <a:gd name="T8" fmla="*/ 14 w 2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4" y="9"/>
                  </a:moveTo>
                  <a:cubicBezTo>
                    <a:pt x="10" y="6"/>
                    <a:pt x="4" y="10"/>
                    <a:pt x="0" y="7"/>
                  </a:cubicBezTo>
                  <a:cubicBezTo>
                    <a:pt x="7" y="0"/>
                    <a:pt x="10" y="0"/>
                    <a:pt x="19" y="6"/>
                  </a:cubicBezTo>
                  <a:cubicBezTo>
                    <a:pt x="19" y="7"/>
                    <a:pt x="21" y="9"/>
                    <a:pt x="19" y="11"/>
                  </a:cubicBezTo>
                  <a:cubicBezTo>
                    <a:pt x="17" y="12"/>
                    <a:pt x="16" y="9"/>
                    <a:pt x="14" y="9"/>
                  </a:cubicBezTo>
                  <a:close/>
                </a:path>
              </a:pathLst>
            </a:custGeom>
            <a:solidFill>
              <a:srgbClr val="392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16"/>
            <p:cNvSpPr>
              <a:spLocks/>
            </p:cNvSpPr>
            <p:nvPr userDrawn="1"/>
          </p:nvSpPr>
          <p:spPr bwMode="auto">
            <a:xfrm>
              <a:off x="8491538" y="3898900"/>
              <a:ext cx="36513" cy="55563"/>
            </a:xfrm>
            <a:custGeom>
              <a:avLst/>
              <a:gdLst>
                <a:gd name="T0" fmla="*/ 14 w 14"/>
                <a:gd name="T1" fmla="*/ 4 h 21"/>
                <a:gd name="T2" fmla="*/ 5 w 14"/>
                <a:gd name="T3" fmla="*/ 21 h 21"/>
                <a:gd name="T4" fmla="*/ 6 w 14"/>
                <a:gd name="T5" fmla="*/ 2 h 21"/>
                <a:gd name="T6" fmla="*/ 14 w 14"/>
                <a:gd name="T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14" y="4"/>
                  </a:moveTo>
                  <a:cubicBezTo>
                    <a:pt x="0" y="4"/>
                    <a:pt x="8" y="15"/>
                    <a:pt x="5" y="21"/>
                  </a:cubicBezTo>
                  <a:cubicBezTo>
                    <a:pt x="1" y="12"/>
                    <a:pt x="2" y="6"/>
                    <a:pt x="6" y="2"/>
                  </a:cubicBezTo>
                  <a:cubicBezTo>
                    <a:pt x="9" y="0"/>
                    <a:pt x="12" y="0"/>
                    <a:pt x="14" y="4"/>
                  </a:cubicBezTo>
                  <a:close/>
                </a:path>
              </a:pathLst>
            </a:custGeom>
            <a:solidFill>
              <a:srgbClr val="AB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17"/>
            <p:cNvSpPr>
              <a:spLocks/>
            </p:cNvSpPr>
            <p:nvPr userDrawn="1"/>
          </p:nvSpPr>
          <p:spPr bwMode="auto">
            <a:xfrm>
              <a:off x="8320088" y="3898900"/>
              <a:ext cx="28575" cy="65088"/>
            </a:xfrm>
            <a:custGeom>
              <a:avLst/>
              <a:gdLst>
                <a:gd name="T0" fmla="*/ 10 w 11"/>
                <a:gd name="T1" fmla="*/ 25 h 25"/>
                <a:gd name="T2" fmla="*/ 10 w 11"/>
                <a:gd name="T3" fmla="*/ 0 h 25"/>
                <a:gd name="T4" fmla="*/ 10 w 1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5">
                  <a:moveTo>
                    <a:pt x="10" y="25"/>
                  </a:moveTo>
                  <a:cubicBezTo>
                    <a:pt x="0" y="20"/>
                    <a:pt x="0" y="11"/>
                    <a:pt x="10" y="0"/>
                  </a:cubicBezTo>
                  <a:cubicBezTo>
                    <a:pt x="11" y="8"/>
                    <a:pt x="0" y="16"/>
                    <a:pt x="10" y="25"/>
                  </a:cubicBezTo>
                  <a:close/>
                </a:path>
              </a:pathLst>
            </a:custGeom>
            <a:solidFill>
              <a:srgbClr val="AA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18"/>
            <p:cNvSpPr>
              <a:spLocks/>
            </p:cNvSpPr>
            <p:nvPr userDrawn="1"/>
          </p:nvSpPr>
          <p:spPr bwMode="auto">
            <a:xfrm>
              <a:off x="8399463" y="3883025"/>
              <a:ext cx="39688" cy="25400"/>
            </a:xfrm>
            <a:custGeom>
              <a:avLst/>
              <a:gdLst>
                <a:gd name="T0" fmla="*/ 15 w 15"/>
                <a:gd name="T1" fmla="*/ 10 h 10"/>
                <a:gd name="T2" fmla="*/ 0 w 15"/>
                <a:gd name="T3" fmla="*/ 9 h 10"/>
                <a:gd name="T4" fmla="*/ 7 w 15"/>
                <a:gd name="T5" fmla="*/ 1 h 10"/>
                <a:gd name="T6" fmla="*/ 15 w 1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0">
                  <a:moveTo>
                    <a:pt x="15" y="10"/>
                  </a:moveTo>
                  <a:cubicBezTo>
                    <a:pt x="7" y="3"/>
                    <a:pt x="7" y="3"/>
                    <a:pt x="0" y="9"/>
                  </a:cubicBezTo>
                  <a:cubicBezTo>
                    <a:pt x="1" y="4"/>
                    <a:pt x="3" y="1"/>
                    <a:pt x="7" y="1"/>
                  </a:cubicBezTo>
                  <a:cubicBezTo>
                    <a:pt x="12" y="0"/>
                    <a:pt x="13" y="4"/>
                    <a:pt x="15" y="10"/>
                  </a:cubicBezTo>
                  <a:close/>
                </a:path>
              </a:pathLst>
            </a:custGeom>
            <a:solidFill>
              <a:srgbClr val="7D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19"/>
            <p:cNvSpPr>
              <a:spLocks/>
            </p:cNvSpPr>
            <p:nvPr userDrawn="1"/>
          </p:nvSpPr>
          <p:spPr bwMode="auto">
            <a:xfrm>
              <a:off x="8310563" y="3863975"/>
              <a:ext cx="30163" cy="31750"/>
            </a:xfrm>
            <a:custGeom>
              <a:avLst/>
              <a:gdLst>
                <a:gd name="T0" fmla="*/ 0 w 12"/>
                <a:gd name="T1" fmla="*/ 8 h 12"/>
                <a:gd name="T2" fmla="*/ 2 w 12"/>
                <a:gd name="T3" fmla="*/ 3 h 12"/>
                <a:gd name="T4" fmla="*/ 12 w 12"/>
                <a:gd name="T5" fmla="*/ 12 h 12"/>
                <a:gd name="T6" fmla="*/ 0 w 12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0" y="8"/>
                  </a:moveTo>
                  <a:cubicBezTo>
                    <a:pt x="0" y="6"/>
                    <a:pt x="1" y="5"/>
                    <a:pt x="2" y="3"/>
                  </a:cubicBezTo>
                  <a:cubicBezTo>
                    <a:pt x="9" y="0"/>
                    <a:pt x="12" y="2"/>
                    <a:pt x="12" y="12"/>
                  </a:cubicBezTo>
                  <a:cubicBezTo>
                    <a:pt x="9" y="7"/>
                    <a:pt x="6" y="2"/>
                    <a:pt x="0" y="8"/>
                  </a:cubicBezTo>
                  <a:close/>
                </a:path>
              </a:pathLst>
            </a:custGeom>
            <a:solidFill>
              <a:srgbClr val="71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20"/>
            <p:cNvSpPr>
              <a:spLocks/>
            </p:cNvSpPr>
            <p:nvPr userDrawn="1"/>
          </p:nvSpPr>
          <p:spPr bwMode="auto">
            <a:xfrm>
              <a:off x="8512175" y="4171950"/>
              <a:ext cx="52388" cy="74613"/>
            </a:xfrm>
            <a:custGeom>
              <a:avLst/>
              <a:gdLst>
                <a:gd name="T0" fmla="*/ 18 w 20"/>
                <a:gd name="T1" fmla="*/ 4 h 28"/>
                <a:gd name="T2" fmla="*/ 18 w 20"/>
                <a:gd name="T3" fmla="*/ 27 h 28"/>
                <a:gd name="T4" fmla="*/ 0 w 20"/>
                <a:gd name="T5" fmla="*/ 23 h 28"/>
                <a:gd name="T6" fmla="*/ 9 w 20"/>
                <a:gd name="T7" fmla="*/ 1 h 28"/>
                <a:gd name="T8" fmla="*/ 18 w 2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18" y="4"/>
                  </a:moveTo>
                  <a:cubicBezTo>
                    <a:pt x="19" y="12"/>
                    <a:pt x="20" y="19"/>
                    <a:pt x="18" y="27"/>
                  </a:cubicBezTo>
                  <a:cubicBezTo>
                    <a:pt x="11" y="28"/>
                    <a:pt x="5" y="28"/>
                    <a:pt x="0" y="23"/>
                  </a:cubicBezTo>
                  <a:cubicBezTo>
                    <a:pt x="3" y="15"/>
                    <a:pt x="6" y="8"/>
                    <a:pt x="9" y="1"/>
                  </a:cubicBezTo>
                  <a:cubicBezTo>
                    <a:pt x="13" y="0"/>
                    <a:pt x="16" y="0"/>
                    <a:pt x="18" y="4"/>
                  </a:cubicBezTo>
                  <a:close/>
                </a:path>
              </a:pathLst>
            </a:custGeom>
            <a:solidFill>
              <a:srgbClr val="FEF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21"/>
            <p:cNvSpPr>
              <a:spLocks/>
            </p:cNvSpPr>
            <p:nvPr userDrawn="1"/>
          </p:nvSpPr>
          <p:spPr bwMode="auto">
            <a:xfrm>
              <a:off x="8235950" y="4116388"/>
              <a:ext cx="39688" cy="82550"/>
            </a:xfrm>
            <a:custGeom>
              <a:avLst/>
              <a:gdLst>
                <a:gd name="T0" fmla="*/ 0 w 15"/>
                <a:gd name="T1" fmla="*/ 28 h 31"/>
                <a:gd name="T2" fmla="*/ 4 w 15"/>
                <a:gd name="T3" fmla="*/ 3 h 31"/>
                <a:gd name="T4" fmla="*/ 14 w 15"/>
                <a:gd name="T5" fmla="*/ 3 h 31"/>
                <a:gd name="T6" fmla="*/ 15 w 15"/>
                <a:gd name="T7" fmla="*/ 29 h 31"/>
                <a:gd name="T8" fmla="*/ 0 w 15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0" y="28"/>
                  </a:moveTo>
                  <a:cubicBezTo>
                    <a:pt x="0" y="19"/>
                    <a:pt x="2" y="11"/>
                    <a:pt x="4" y="3"/>
                  </a:cubicBezTo>
                  <a:cubicBezTo>
                    <a:pt x="8" y="1"/>
                    <a:pt x="11" y="0"/>
                    <a:pt x="14" y="3"/>
                  </a:cubicBezTo>
                  <a:cubicBezTo>
                    <a:pt x="14" y="12"/>
                    <a:pt x="13" y="20"/>
                    <a:pt x="15" y="29"/>
                  </a:cubicBezTo>
                  <a:cubicBezTo>
                    <a:pt x="10" y="31"/>
                    <a:pt x="5" y="30"/>
                    <a:pt x="0" y="28"/>
                  </a:cubicBezTo>
                  <a:close/>
                </a:path>
              </a:pathLst>
            </a:custGeom>
            <a:solidFill>
              <a:srgbClr val="FDF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22"/>
            <p:cNvSpPr>
              <a:spLocks/>
            </p:cNvSpPr>
            <p:nvPr userDrawn="1"/>
          </p:nvSpPr>
          <p:spPr bwMode="auto">
            <a:xfrm>
              <a:off x="8493125" y="4232275"/>
              <a:ext cx="66675" cy="39688"/>
            </a:xfrm>
            <a:custGeom>
              <a:avLst/>
              <a:gdLst>
                <a:gd name="T0" fmla="*/ 7 w 25"/>
                <a:gd name="T1" fmla="*/ 0 h 15"/>
                <a:gd name="T2" fmla="*/ 25 w 25"/>
                <a:gd name="T3" fmla="*/ 4 h 15"/>
                <a:gd name="T4" fmla="*/ 25 w 25"/>
                <a:gd name="T5" fmla="*/ 15 h 15"/>
                <a:gd name="T6" fmla="*/ 0 w 25"/>
                <a:gd name="T7" fmla="*/ 8 h 15"/>
                <a:gd name="T8" fmla="*/ 7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7" y="0"/>
                  </a:moveTo>
                  <a:cubicBezTo>
                    <a:pt x="13" y="1"/>
                    <a:pt x="19" y="3"/>
                    <a:pt x="25" y="4"/>
                  </a:cubicBezTo>
                  <a:cubicBezTo>
                    <a:pt x="25" y="8"/>
                    <a:pt x="25" y="12"/>
                    <a:pt x="25" y="15"/>
                  </a:cubicBezTo>
                  <a:cubicBezTo>
                    <a:pt x="16" y="13"/>
                    <a:pt x="8" y="10"/>
                    <a:pt x="0" y="8"/>
                  </a:cubicBezTo>
                  <a:cubicBezTo>
                    <a:pt x="2" y="5"/>
                    <a:pt x="4" y="2"/>
                    <a:pt x="7" y="0"/>
                  </a:cubicBezTo>
                  <a:close/>
                </a:path>
              </a:pathLst>
            </a:custGeom>
            <a:solidFill>
              <a:srgbClr val="A0C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23"/>
            <p:cNvSpPr>
              <a:spLocks/>
            </p:cNvSpPr>
            <p:nvPr userDrawn="1"/>
          </p:nvSpPr>
          <p:spPr bwMode="auto">
            <a:xfrm>
              <a:off x="8231188" y="4187825"/>
              <a:ext cx="57150" cy="31750"/>
            </a:xfrm>
            <a:custGeom>
              <a:avLst/>
              <a:gdLst>
                <a:gd name="T0" fmla="*/ 2 w 22"/>
                <a:gd name="T1" fmla="*/ 1 h 12"/>
                <a:gd name="T2" fmla="*/ 17 w 22"/>
                <a:gd name="T3" fmla="*/ 2 h 12"/>
                <a:gd name="T4" fmla="*/ 22 w 22"/>
                <a:gd name="T5" fmla="*/ 12 h 12"/>
                <a:gd name="T6" fmla="*/ 0 w 22"/>
                <a:gd name="T7" fmla="*/ 9 h 12"/>
                <a:gd name="T8" fmla="*/ 2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" y="1"/>
                  </a:moveTo>
                  <a:cubicBezTo>
                    <a:pt x="7" y="0"/>
                    <a:pt x="12" y="0"/>
                    <a:pt x="17" y="2"/>
                  </a:cubicBezTo>
                  <a:cubicBezTo>
                    <a:pt x="19" y="5"/>
                    <a:pt x="20" y="9"/>
                    <a:pt x="22" y="12"/>
                  </a:cubicBezTo>
                  <a:cubicBezTo>
                    <a:pt x="14" y="12"/>
                    <a:pt x="7" y="11"/>
                    <a:pt x="0" y="9"/>
                  </a:cubicBezTo>
                  <a:cubicBezTo>
                    <a:pt x="0" y="6"/>
                    <a:pt x="1" y="4"/>
                    <a:pt x="2" y="1"/>
                  </a:cubicBezTo>
                  <a:close/>
                </a:path>
              </a:pathLst>
            </a:custGeom>
            <a:solidFill>
              <a:srgbClr val="A5C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24"/>
            <p:cNvSpPr>
              <a:spLocks/>
            </p:cNvSpPr>
            <p:nvPr userDrawn="1"/>
          </p:nvSpPr>
          <p:spPr bwMode="auto">
            <a:xfrm>
              <a:off x="8535988" y="4146550"/>
              <a:ext cx="25400" cy="36513"/>
            </a:xfrm>
            <a:custGeom>
              <a:avLst/>
              <a:gdLst>
                <a:gd name="T0" fmla="*/ 9 w 10"/>
                <a:gd name="T1" fmla="*/ 14 h 14"/>
                <a:gd name="T2" fmla="*/ 0 w 10"/>
                <a:gd name="T3" fmla="*/ 11 h 14"/>
                <a:gd name="T4" fmla="*/ 1 w 10"/>
                <a:gd name="T5" fmla="*/ 0 h 14"/>
                <a:gd name="T6" fmla="*/ 10 w 10"/>
                <a:gd name="T7" fmla="*/ 3 h 14"/>
                <a:gd name="T8" fmla="*/ 9 w 1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9" y="14"/>
                  </a:moveTo>
                  <a:cubicBezTo>
                    <a:pt x="6" y="13"/>
                    <a:pt x="3" y="12"/>
                    <a:pt x="0" y="11"/>
                  </a:cubicBezTo>
                  <a:cubicBezTo>
                    <a:pt x="0" y="7"/>
                    <a:pt x="0" y="4"/>
                    <a:pt x="1" y="0"/>
                  </a:cubicBezTo>
                  <a:cubicBezTo>
                    <a:pt x="4" y="1"/>
                    <a:pt x="7" y="2"/>
                    <a:pt x="10" y="3"/>
                  </a:cubicBezTo>
                  <a:cubicBezTo>
                    <a:pt x="10" y="7"/>
                    <a:pt x="10" y="10"/>
                    <a:pt x="9" y="14"/>
                  </a:cubicBezTo>
                  <a:close/>
                </a:path>
              </a:pathLst>
            </a:custGeom>
            <a:solidFill>
              <a:srgbClr val="ADC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25"/>
            <p:cNvSpPr>
              <a:spLocks/>
            </p:cNvSpPr>
            <p:nvPr userDrawn="1"/>
          </p:nvSpPr>
          <p:spPr bwMode="auto">
            <a:xfrm>
              <a:off x="8247063" y="4100513"/>
              <a:ext cx="33338" cy="23813"/>
            </a:xfrm>
            <a:custGeom>
              <a:avLst/>
              <a:gdLst>
                <a:gd name="T0" fmla="*/ 10 w 13"/>
                <a:gd name="T1" fmla="*/ 9 h 9"/>
                <a:gd name="T2" fmla="*/ 0 w 13"/>
                <a:gd name="T3" fmla="*/ 9 h 9"/>
                <a:gd name="T4" fmla="*/ 3 w 13"/>
                <a:gd name="T5" fmla="*/ 0 h 9"/>
                <a:gd name="T6" fmla="*/ 13 w 13"/>
                <a:gd name="T7" fmla="*/ 0 h 9"/>
                <a:gd name="T8" fmla="*/ 10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9"/>
                  </a:moveTo>
                  <a:cubicBezTo>
                    <a:pt x="7" y="9"/>
                    <a:pt x="4" y="9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1" y="3"/>
                    <a:pt x="12" y="7"/>
                    <a:pt x="10" y="9"/>
                  </a:cubicBezTo>
                  <a:close/>
                </a:path>
              </a:pathLst>
            </a:custGeom>
            <a:solidFill>
              <a:srgbClr val="AAC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26"/>
            <p:cNvSpPr>
              <a:spLocks/>
            </p:cNvSpPr>
            <p:nvPr userDrawn="1"/>
          </p:nvSpPr>
          <p:spPr bwMode="auto">
            <a:xfrm>
              <a:off x="7874000" y="3816350"/>
              <a:ext cx="84138" cy="90488"/>
            </a:xfrm>
            <a:custGeom>
              <a:avLst/>
              <a:gdLst>
                <a:gd name="T0" fmla="*/ 6 w 32"/>
                <a:gd name="T1" fmla="*/ 29 h 34"/>
                <a:gd name="T2" fmla="*/ 0 w 32"/>
                <a:gd name="T3" fmla="*/ 13 h 34"/>
                <a:gd name="T4" fmla="*/ 5 w 32"/>
                <a:gd name="T5" fmla="*/ 3 h 34"/>
                <a:gd name="T6" fmla="*/ 7 w 32"/>
                <a:gd name="T7" fmla="*/ 2 h 34"/>
                <a:gd name="T8" fmla="*/ 25 w 32"/>
                <a:gd name="T9" fmla="*/ 4 h 34"/>
                <a:gd name="T10" fmla="*/ 29 w 32"/>
                <a:gd name="T11" fmla="*/ 24 h 34"/>
                <a:gd name="T12" fmla="*/ 20 w 32"/>
                <a:gd name="T13" fmla="*/ 32 h 34"/>
                <a:gd name="T14" fmla="*/ 6 w 32"/>
                <a:gd name="T15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4">
                  <a:moveTo>
                    <a:pt x="6" y="29"/>
                  </a:moveTo>
                  <a:cubicBezTo>
                    <a:pt x="1" y="24"/>
                    <a:pt x="0" y="19"/>
                    <a:pt x="0" y="13"/>
                  </a:cubicBezTo>
                  <a:cubicBezTo>
                    <a:pt x="0" y="9"/>
                    <a:pt x="2" y="6"/>
                    <a:pt x="5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13" y="0"/>
                    <a:pt x="19" y="0"/>
                    <a:pt x="25" y="4"/>
                  </a:cubicBezTo>
                  <a:cubicBezTo>
                    <a:pt x="32" y="10"/>
                    <a:pt x="32" y="17"/>
                    <a:pt x="29" y="24"/>
                  </a:cubicBezTo>
                  <a:cubicBezTo>
                    <a:pt x="27" y="28"/>
                    <a:pt x="23" y="30"/>
                    <a:pt x="20" y="32"/>
                  </a:cubicBezTo>
                  <a:cubicBezTo>
                    <a:pt x="15" y="32"/>
                    <a:pt x="10" y="34"/>
                    <a:pt x="6" y="29"/>
                  </a:cubicBezTo>
                  <a:close/>
                </a:path>
              </a:pathLst>
            </a:custGeom>
            <a:solidFill>
              <a:srgbClr val="CA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27"/>
            <p:cNvSpPr>
              <a:spLocks/>
            </p:cNvSpPr>
            <p:nvPr userDrawn="1"/>
          </p:nvSpPr>
          <p:spPr bwMode="auto">
            <a:xfrm>
              <a:off x="7937500" y="3819525"/>
              <a:ext cx="76200" cy="60325"/>
            </a:xfrm>
            <a:custGeom>
              <a:avLst/>
              <a:gdLst>
                <a:gd name="T0" fmla="*/ 5 w 29"/>
                <a:gd name="T1" fmla="*/ 23 h 23"/>
                <a:gd name="T2" fmla="*/ 1 w 29"/>
                <a:gd name="T3" fmla="*/ 4 h 23"/>
                <a:gd name="T4" fmla="*/ 2 w 29"/>
                <a:gd name="T5" fmla="*/ 2 h 23"/>
                <a:gd name="T6" fmla="*/ 19 w 29"/>
                <a:gd name="T7" fmla="*/ 0 h 23"/>
                <a:gd name="T8" fmla="*/ 29 w 29"/>
                <a:gd name="T9" fmla="*/ 22 h 23"/>
                <a:gd name="T10" fmla="*/ 28 w 29"/>
                <a:gd name="T11" fmla="*/ 23 h 23"/>
                <a:gd name="T12" fmla="*/ 21 w 29"/>
                <a:gd name="T13" fmla="*/ 20 h 23"/>
                <a:gd name="T14" fmla="*/ 18 w 29"/>
                <a:gd name="T15" fmla="*/ 17 h 23"/>
                <a:gd name="T16" fmla="*/ 17 w 29"/>
                <a:gd name="T17" fmla="*/ 13 h 23"/>
                <a:gd name="T18" fmla="*/ 13 w 29"/>
                <a:gd name="T19" fmla="*/ 7 h 23"/>
                <a:gd name="T20" fmla="*/ 8 w 29"/>
                <a:gd name="T21" fmla="*/ 14 h 23"/>
                <a:gd name="T22" fmla="*/ 5 w 2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3">
                  <a:moveTo>
                    <a:pt x="5" y="23"/>
                  </a:moveTo>
                  <a:cubicBezTo>
                    <a:pt x="6" y="17"/>
                    <a:pt x="7" y="10"/>
                    <a:pt x="1" y="4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9" y="7"/>
                    <a:pt x="14" y="2"/>
                    <a:pt x="19" y="0"/>
                  </a:cubicBezTo>
                  <a:cubicBezTo>
                    <a:pt x="18" y="13"/>
                    <a:pt x="20" y="18"/>
                    <a:pt x="29" y="22"/>
                  </a:cubicBezTo>
                  <a:cubicBezTo>
                    <a:pt x="29" y="22"/>
                    <a:pt x="28" y="23"/>
                    <a:pt x="28" y="23"/>
                  </a:cubicBezTo>
                  <a:cubicBezTo>
                    <a:pt x="26" y="22"/>
                    <a:pt x="23" y="21"/>
                    <a:pt x="21" y="20"/>
                  </a:cubicBezTo>
                  <a:cubicBezTo>
                    <a:pt x="19" y="20"/>
                    <a:pt x="19" y="18"/>
                    <a:pt x="18" y="17"/>
                  </a:cubicBezTo>
                  <a:cubicBezTo>
                    <a:pt x="18" y="16"/>
                    <a:pt x="17" y="14"/>
                    <a:pt x="17" y="13"/>
                  </a:cubicBezTo>
                  <a:cubicBezTo>
                    <a:pt x="16" y="10"/>
                    <a:pt x="17" y="7"/>
                    <a:pt x="13" y="7"/>
                  </a:cubicBezTo>
                  <a:cubicBezTo>
                    <a:pt x="9" y="8"/>
                    <a:pt x="8" y="10"/>
                    <a:pt x="8" y="14"/>
                  </a:cubicBezTo>
                  <a:cubicBezTo>
                    <a:pt x="8" y="17"/>
                    <a:pt x="8" y="21"/>
                    <a:pt x="5" y="23"/>
                  </a:cubicBezTo>
                  <a:close/>
                </a:path>
              </a:pathLst>
            </a:custGeom>
            <a:solidFill>
              <a:srgbClr val="302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28"/>
            <p:cNvSpPr>
              <a:spLocks/>
            </p:cNvSpPr>
            <p:nvPr userDrawn="1"/>
          </p:nvSpPr>
          <p:spPr bwMode="auto">
            <a:xfrm>
              <a:off x="7910513" y="3948113"/>
              <a:ext cx="79375" cy="26988"/>
            </a:xfrm>
            <a:custGeom>
              <a:avLst/>
              <a:gdLst>
                <a:gd name="T0" fmla="*/ 30 w 30"/>
                <a:gd name="T1" fmla="*/ 2 h 10"/>
                <a:gd name="T2" fmla="*/ 0 w 30"/>
                <a:gd name="T3" fmla="*/ 0 h 10"/>
                <a:gd name="T4" fmla="*/ 30 w 3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0">
                  <a:moveTo>
                    <a:pt x="30" y="2"/>
                  </a:moveTo>
                  <a:cubicBezTo>
                    <a:pt x="23" y="10"/>
                    <a:pt x="11" y="10"/>
                    <a:pt x="0" y="0"/>
                  </a:cubicBezTo>
                  <a:cubicBezTo>
                    <a:pt x="11" y="5"/>
                    <a:pt x="20" y="7"/>
                    <a:pt x="30" y="2"/>
                  </a:cubicBezTo>
                  <a:close/>
                </a:path>
              </a:pathLst>
            </a:custGeom>
            <a:solidFill>
              <a:srgbClr val="EDA7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29"/>
            <p:cNvSpPr>
              <a:spLocks/>
            </p:cNvSpPr>
            <p:nvPr userDrawn="1"/>
          </p:nvSpPr>
          <p:spPr bwMode="auto">
            <a:xfrm>
              <a:off x="7983538" y="3863975"/>
              <a:ext cx="23813" cy="60325"/>
            </a:xfrm>
            <a:custGeom>
              <a:avLst/>
              <a:gdLst>
                <a:gd name="T0" fmla="*/ 0 w 9"/>
                <a:gd name="T1" fmla="*/ 0 h 23"/>
                <a:gd name="T2" fmla="*/ 3 w 9"/>
                <a:gd name="T3" fmla="*/ 3 h 23"/>
                <a:gd name="T4" fmla="*/ 8 w 9"/>
                <a:gd name="T5" fmla="*/ 18 h 23"/>
                <a:gd name="T6" fmla="*/ 7 w 9"/>
                <a:gd name="T7" fmla="*/ 22 h 23"/>
                <a:gd name="T8" fmla="*/ 5 w 9"/>
                <a:gd name="T9" fmla="*/ 19 h 23"/>
                <a:gd name="T10" fmla="*/ 0 w 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4" y="9"/>
                    <a:pt x="7" y="13"/>
                    <a:pt x="8" y="18"/>
                  </a:cubicBezTo>
                  <a:cubicBezTo>
                    <a:pt x="8" y="20"/>
                    <a:pt x="9" y="21"/>
                    <a:pt x="7" y="22"/>
                  </a:cubicBezTo>
                  <a:cubicBezTo>
                    <a:pt x="4" y="23"/>
                    <a:pt x="6" y="20"/>
                    <a:pt x="5" y="19"/>
                  </a:cubicBezTo>
                  <a:cubicBezTo>
                    <a:pt x="3" y="13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ECA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30"/>
            <p:cNvSpPr>
              <a:spLocks/>
            </p:cNvSpPr>
            <p:nvPr userDrawn="1"/>
          </p:nvSpPr>
          <p:spPr bwMode="auto">
            <a:xfrm>
              <a:off x="7885113" y="3894138"/>
              <a:ext cx="41275" cy="14288"/>
            </a:xfrm>
            <a:custGeom>
              <a:avLst/>
              <a:gdLst>
                <a:gd name="T0" fmla="*/ 2 w 16"/>
                <a:gd name="T1" fmla="*/ 0 h 6"/>
                <a:gd name="T2" fmla="*/ 16 w 16"/>
                <a:gd name="T3" fmla="*/ 3 h 6"/>
                <a:gd name="T4" fmla="*/ 0 w 16"/>
                <a:gd name="T5" fmla="*/ 1 h 6"/>
                <a:gd name="T6" fmla="*/ 2 w 1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2" y="0"/>
                  </a:moveTo>
                  <a:cubicBezTo>
                    <a:pt x="6" y="2"/>
                    <a:pt x="11" y="3"/>
                    <a:pt x="16" y="3"/>
                  </a:cubicBezTo>
                  <a:cubicBezTo>
                    <a:pt x="10" y="4"/>
                    <a:pt x="5" y="6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C7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31"/>
            <p:cNvSpPr>
              <a:spLocks/>
            </p:cNvSpPr>
            <p:nvPr userDrawn="1"/>
          </p:nvSpPr>
          <p:spPr bwMode="auto">
            <a:xfrm>
              <a:off x="7445375" y="4459288"/>
              <a:ext cx="20638" cy="20638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3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7" y="6"/>
                    <a:pt x="6" y="8"/>
                    <a:pt x="4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7" y="1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BB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32"/>
            <p:cNvSpPr>
              <a:spLocks/>
            </p:cNvSpPr>
            <p:nvPr userDrawn="1"/>
          </p:nvSpPr>
          <p:spPr bwMode="auto">
            <a:xfrm>
              <a:off x="7372350" y="4459288"/>
              <a:ext cx="20638" cy="20638"/>
            </a:xfrm>
            <a:custGeom>
              <a:avLst/>
              <a:gdLst>
                <a:gd name="T0" fmla="*/ 4 w 8"/>
                <a:gd name="T1" fmla="*/ 0 h 8"/>
                <a:gd name="T2" fmla="*/ 8 w 8"/>
                <a:gd name="T3" fmla="*/ 4 h 8"/>
                <a:gd name="T4" fmla="*/ 4 w 8"/>
                <a:gd name="T5" fmla="*/ 8 h 8"/>
                <a:gd name="T6" fmla="*/ 0 w 8"/>
                <a:gd name="T7" fmla="*/ 4 h 8"/>
                <a:gd name="T8" fmla="*/ 4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6" y="0"/>
                    <a:pt x="7" y="1"/>
                    <a:pt x="8" y="4"/>
                  </a:cubicBezTo>
                  <a:cubicBezTo>
                    <a:pt x="8" y="6"/>
                    <a:pt x="7" y="7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1" y="1"/>
                    <a:pt x="4" y="0"/>
                  </a:cubicBezTo>
                  <a:close/>
                </a:path>
              </a:pathLst>
            </a:custGeom>
            <a:solidFill>
              <a:srgbClr val="B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33"/>
            <p:cNvSpPr>
              <a:spLocks/>
            </p:cNvSpPr>
            <p:nvPr userDrawn="1"/>
          </p:nvSpPr>
          <p:spPr bwMode="auto">
            <a:xfrm>
              <a:off x="7847013" y="3762375"/>
              <a:ext cx="171450" cy="93663"/>
            </a:xfrm>
            <a:custGeom>
              <a:avLst/>
              <a:gdLst>
                <a:gd name="T0" fmla="*/ 53 w 65"/>
                <a:gd name="T1" fmla="*/ 22 h 36"/>
                <a:gd name="T2" fmla="*/ 36 w 65"/>
                <a:gd name="T3" fmla="*/ 25 h 36"/>
                <a:gd name="T4" fmla="*/ 16 w 65"/>
                <a:gd name="T5" fmla="*/ 25 h 36"/>
                <a:gd name="T6" fmla="*/ 16 w 65"/>
                <a:gd name="T7" fmla="*/ 25 h 36"/>
                <a:gd name="T8" fmla="*/ 9 w 65"/>
                <a:gd name="T9" fmla="*/ 32 h 36"/>
                <a:gd name="T10" fmla="*/ 4 w 65"/>
                <a:gd name="T11" fmla="*/ 35 h 36"/>
                <a:gd name="T12" fmla="*/ 1 w 65"/>
                <a:gd name="T13" fmla="*/ 32 h 36"/>
                <a:gd name="T14" fmla="*/ 0 w 65"/>
                <a:gd name="T15" fmla="*/ 21 h 36"/>
                <a:gd name="T16" fmla="*/ 10 w 65"/>
                <a:gd name="T17" fmla="*/ 4 h 36"/>
                <a:gd name="T18" fmla="*/ 14 w 65"/>
                <a:gd name="T19" fmla="*/ 5 h 36"/>
                <a:gd name="T20" fmla="*/ 42 w 65"/>
                <a:gd name="T21" fmla="*/ 7 h 36"/>
                <a:gd name="T22" fmla="*/ 37 w 65"/>
                <a:gd name="T23" fmla="*/ 2 h 36"/>
                <a:gd name="T24" fmla="*/ 52 w 65"/>
                <a:gd name="T25" fmla="*/ 3 h 36"/>
                <a:gd name="T26" fmla="*/ 59 w 65"/>
                <a:gd name="T27" fmla="*/ 6 h 36"/>
                <a:gd name="T28" fmla="*/ 47 w 65"/>
                <a:gd name="T29" fmla="*/ 16 h 36"/>
                <a:gd name="T30" fmla="*/ 65 w 65"/>
                <a:gd name="T31" fmla="*/ 12 h 36"/>
                <a:gd name="T32" fmla="*/ 58 w 65"/>
                <a:gd name="T33" fmla="*/ 18 h 36"/>
                <a:gd name="T34" fmla="*/ 53 w 65"/>
                <a:gd name="T35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36">
                  <a:moveTo>
                    <a:pt x="53" y="22"/>
                  </a:moveTo>
                  <a:cubicBezTo>
                    <a:pt x="48" y="28"/>
                    <a:pt x="41" y="30"/>
                    <a:pt x="36" y="25"/>
                  </a:cubicBezTo>
                  <a:cubicBezTo>
                    <a:pt x="29" y="22"/>
                    <a:pt x="23" y="20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2" y="26"/>
                    <a:pt x="12" y="31"/>
                    <a:pt x="9" y="32"/>
                  </a:cubicBezTo>
                  <a:cubicBezTo>
                    <a:pt x="9" y="35"/>
                    <a:pt x="7" y="36"/>
                    <a:pt x="4" y="35"/>
                  </a:cubicBezTo>
                  <a:cubicBezTo>
                    <a:pt x="2" y="35"/>
                    <a:pt x="1" y="34"/>
                    <a:pt x="1" y="32"/>
                  </a:cubicBezTo>
                  <a:cubicBezTo>
                    <a:pt x="1" y="28"/>
                    <a:pt x="0" y="24"/>
                    <a:pt x="0" y="21"/>
                  </a:cubicBezTo>
                  <a:cubicBezTo>
                    <a:pt x="3" y="15"/>
                    <a:pt x="9" y="12"/>
                    <a:pt x="10" y="4"/>
                  </a:cubicBezTo>
                  <a:cubicBezTo>
                    <a:pt x="11" y="2"/>
                    <a:pt x="13" y="4"/>
                    <a:pt x="14" y="5"/>
                  </a:cubicBezTo>
                  <a:cubicBezTo>
                    <a:pt x="23" y="9"/>
                    <a:pt x="32" y="8"/>
                    <a:pt x="42" y="7"/>
                  </a:cubicBezTo>
                  <a:cubicBezTo>
                    <a:pt x="40" y="5"/>
                    <a:pt x="39" y="3"/>
                    <a:pt x="37" y="2"/>
                  </a:cubicBezTo>
                  <a:cubicBezTo>
                    <a:pt x="42" y="0"/>
                    <a:pt x="47" y="4"/>
                    <a:pt x="52" y="3"/>
                  </a:cubicBezTo>
                  <a:cubicBezTo>
                    <a:pt x="54" y="5"/>
                    <a:pt x="57" y="4"/>
                    <a:pt x="59" y="6"/>
                  </a:cubicBezTo>
                  <a:cubicBezTo>
                    <a:pt x="54" y="7"/>
                    <a:pt x="49" y="10"/>
                    <a:pt x="47" y="16"/>
                  </a:cubicBezTo>
                  <a:cubicBezTo>
                    <a:pt x="53" y="14"/>
                    <a:pt x="59" y="10"/>
                    <a:pt x="65" y="12"/>
                  </a:cubicBezTo>
                  <a:cubicBezTo>
                    <a:pt x="63" y="15"/>
                    <a:pt x="58" y="13"/>
                    <a:pt x="58" y="18"/>
                  </a:cubicBezTo>
                  <a:cubicBezTo>
                    <a:pt x="56" y="18"/>
                    <a:pt x="54" y="20"/>
                    <a:pt x="53" y="22"/>
                  </a:cubicBezTo>
                  <a:close/>
                </a:path>
              </a:pathLst>
            </a:custGeom>
            <a:solidFill>
              <a:srgbClr val="F9D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34"/>
            <p:cNvSpPr>
              <a:spLocks/>
            </p:cNvSpPr>
            <p:nvPr userDrawn="1"/>
          </p:nvSpPr>
          <p:spPr bwMode="auto">
            <a:xfrm>
              <a:off x="7994650" y="3832225"/>
              <a:ext cx="19050" cy="31750"/>
            </a:xfrm>
            <a:custGeom>
              <a:avLst/>
              <a:gdLst>
                <a:gd name="T0" fmla="*/ 7 w 7"/>
                <a:gd name="T1" fmla="*/ 6 h 12"/>
                <a:gd name="T2" fmla="*/ 4 w 7"/>
                <a:gd name="T3" fmla="*/ 12 h 12"/>
                <a:gd name="T4" fmla="*/ 1 w 7"/>
                <a:gd name="T5" fmla="*/ 5 h 12"/>
                <a:gd name="T6" fmla="*/ 3 w 7"/>
                <a:gd name="T7" fmla="*/ 0 h 12"/>
                <a:gd name="T8" fmla="*/ 7 w 7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6"/>
                  </a:moveTo>
                  <a:cubicBezTo>
                    <a:pt x="6" y="8"/>
                    <a:pt x="7" y="12"/>
                    <a:pt x="4" y="12"/>
                  </a:cubicBezTo>
                  <a:cubicBezTo>
                    <a:pt x="1" y="11"/>
                    <a:pt x="1" y="8"/>
                    <a:pt x="1" y="5"/>
                  </a:cubicBezTo>
                  <a:cubicBezTo>
                    <a:pt x="0" y="3"/>
                    <a:pt x="0" y="0"/>
                    <a:pt x="3" y="0"/>
                  </a:cubicBezTo>
                  <a:cubicBezTo>
                    <a:pt x="7" y="0"/>
                    <a:pt x="6" y="4"/>
                    <a:pt x="7" y="6"/>
                  </a:cubicBezTo>
                  <a:close/>
                </a:path>
              </a:pathLst>
            </a:custGeom>
            <a:solidFill>
              <a:srgbClr val="1F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35"/>
            <p:cNvSpPr>
              <a:spLocks/>
            </p:cNvSpPr>
            <p:nvPr userDrawn="1"/>
          </p:nvSpPr>
          <p:spPr bwMode="auto">
            <a:xfrm>
              <a:off x="7870825" y="3827463"/>
              <a:ext cx="19050" cy="23813"/>
            </a:xfrm>
            <a:custGeom>
              <a:avLst/>
              <a:gdLst>
                <a:gd name="T0" fmla="*/ 0 w 7"/>
                <a:gd name="T1" fmla="*/ 7 h 9"/>
                <a:gd name="T2" fmla="*/ 7 w 7"/>
                <a:gd name="T3" fmla="*/ 0 h 9"/>
                <a:gd name="T4" fmla="*/ 1 w 7"/>
                <a:gd name="T5" fmla="*/ 9 h 9"/>
                <a:gd name="T6" fmla="*/ 0 w 7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7"/>
                  </a:moveTo>
                  <a:cubicBezTo>
                    <a:pt x="1" y="4"/>
                    <a:pt x="2" y="1"/>
                    <a:pt x="7" y="0"/>
                  </a:cubicBezTo>
                  <a:cubicBezTo>
                    <a:pt x="5" y="3"/>
                    <a:pt x="3" y="6"/>
                    <a:pt x="1" y="9"/>
                  </a:cubicBezTo>
                  <a:cubicBezTo>
                    <a:pt x="1" y="8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6A6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36"/>
            <p:cNvSpPr>
              <a:spLocks/>
            </p:cNvSpPr>
            <p:nvPr userDrawn="1"/>
          </p:nvSpPr>
          <p:spPr bwMode="auto">
            <a:xfrm>
              <a:off x="8178800" y="4387850"/>
              <a:ext cx="354013" cy="119063"/>
            </a:xfrm>
            <a:custGeom>
              <a:avLst/>
              <a:gdLst>
                <a:gd name="T0" fmla="*/ 0 w 135"/>
                <a:gd name="T1" fmla="*/ 27 h 45"/>
                <a:gd name="T2" fmla="*/ 6 w 135"/>
                <a:gd name="T3" fmla="*/ 3 h 45"/>
                <a:gd name="T4" fmla="*/ 18 w 135"/>
                <a:gd name="T5" fmla="*/ 1 h 45"/>
                <a:gd name="T6" fmla="*/ 127 w 135"/>
                <a:gd name="T7" fmla="*/ 19 h 45"/>
                <a:gd name="T8" fmla="*/ 134 w 135"/>
                <a:gd name="T9" fmla="*/ 22 h 45"/>
                <a:gd name="T10" fmla="*/ 121 w 135"/>
                <a:gd name="T11" fmla="*/ 45 h 45"/>
                <a:gd name="T12" fmla="*/ 90 w 135"/>
                <a:gd name="T13" fmla="*/ 39 h 45"/>
                <a:gd name="T14" fmla="*/ 7 w 135"/>
                <a:gd name="T15" fmla="*/ 29 h 45"/>
                <a:gd name="T16" fmla="*/ 0 w 135"/>
                <a:gd name="T17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45">
                  <a:moveTo>
                    <a:pt x="0" y="27"/>
                  </a:moveTo>
                  <a:cubicBezTo>
                    <a:pt x="4" y="20"/>
                    <a:pt x="1" y="10"/>
                    <a:pt x="6" y="3"/>
                  </a:cubicBezTo>
                  <a:cubicBezTo>
                    <a:pt x="9" y="0"/>
                    <a:pt x="14" y="0"/>
                    <a:pt x="18" y="1"/>
                  </a:cubicBezTo>
                  <a:cubicBezTo>
                    <a:pt x="54" y="4"/>
                    <a:pt x="91" y="9"/>
                    <a:pt x="127" y="19"/>
                  </a:cubicBezTo>
                  <a:cubicBezTo>
                    <a:pt x="129" y="19"/>
                    <a:pt x="132" y="20"/>
                    <a:pt x="134" y="22"/>
                  </a:cubicBezTo>
                  <a:cubicBezTo>
                    <a:pt x="135" y="31"/>
                    <a:pt x="128" y="43"/>
                    <a:pt x="121" y="45"/>
                  </a:cubicBezTo>
                  <a:cubicBezTo>
                    <a:pt x="110" y="44"/>
                    <a:pt x="101" y="41"/>
                    <a:pt x="90" y="39"/>
                  </a:cubicBezTo>
                  <a:cubicBezTo>
                    <a:pt x="63" y="34"/>
                    <a:pt x="35" y="31"/>
                    <a:pt x="7" y="29"/>
                  </a:cubicBezTo>
                  <a:cubicBezTo>
                    <a:pt x="4" y="29"/>
                    <a:pt x="2" y="29"/>
                    <a:pt x="0" y="27"/>
                  </a:cubicBezTo>
                  <a:close/>
                </a:path>
              </a:pathLst>
            </a:custGeom>
            <a:solidFill>
              <a:srgbClr val="FFF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37"/>
            <p:cNvSpPr>
              <a:spLocks/>
            </p:cNvSpPr>
            <p:nvPr userDrawn="1"/>
          </p:nvSpPr>
          <p:spPr bwMode="auto">
            <a:xfrm>
              <a:off x="8162925" y="4475163"/>
              <a:ext cx="325438" cy="107950"/>
            </a:xfrm>
            <a:custGeom>
              <a:avLst/>
              <a:gdLst>
                <a:gd name="T0" fmla="*/ 0 w 124"/>
                <a:gd name="T1" fmla="*/ 28 h 41"/>
                <a:gd name="T2" fmla="*/ 5 w 124"/>
                <a:gd name="T3" fmla="*/ 3 h 41"/>
                <a:gd name="T4" fmla="*/ 29 w 124"/>
                <a:gd name="T5" fmla="*/ 3 h 41"/>
                <a:gd name="T6" fmla="*/ 113 w 124"/>
                <a:gd name="T7" fmla="*/ 16 h 41"/>
                <a:gd name="T8" fmla="*/ 123 w 124"/>
                <a:gd name="T9" fmla="*/ 19 h 41"/>
                <a:gd name="T10" fmla="*/ 124 w 124"/>
                <a:gd name="T11" fmla="*/ 22 h 41"/>
                <a:gd name="T12" fmla="*/ 100 w 124"/>
                <a:gd name="T13" fmla="*/ 41 h 41"/>
                <a:gd name="T14" fmla="*/ 28 w 124"/>
                <a:gd name="T15" fmla="*/ 32 h 41"/>
                <a:gd name="T16" fmla="*/ 7 w 124"/>
                <a:gd name="T17" fmla="*/ 30 h 41"/>
                <a:gd name="T18" fmla="*/ 0 w 124"/>
                <a:gd name="T1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41">
                  <a:moveTo>
                    <a:pt x="0" y="28"/>
                  </a:moveTo>
                  <a:cubicBezTo>
                    <a:pt x="2" y="20"/>
                    <a:pt x="3" y="11"/>
                    <a:pt x="5" y="3"/>
                  </a:cubicBezTo>
                  <a:cubicBezTo>
                    <a:pt x="13" y="0"/>
                    <a:pt x="21" y="2"/>
                    <a:pt x="29" y="3"/>
                  </a:cubicBezTo>
                  <a:cubicBezTo>
                    <a:pt x="57" y="6"/>
                    <a:pt x="85" y="9"/>
                    <a:pt x="113" y="16"/>
                  </a:cubicBezTo>
                  <a:cubicBezTo>
                    <a:pt x="117" y="16"/>
                    <a:pt x="120" y="17"/>
                    <a:pt x="123" y="19"/>
                  </a:cubicBezTo>
                  <a:cubicBezTo>
                    <a:pt x="123" y="20"/>
                    <a:pt x="124" y="21"/>
                    <a:pt x="124" y="22"/>
                  </a:cubicBezTo>
                  <a:cubicBezTo>
                    <a:pt x="122" y="30"/>
                    <a:pt x="108" y="41"/>
                    <a:pt x="100" y="41"/>
                  </a:cubicBezTo>
                  <a:cubicBezTo>
                    <a:pt x="76" y="37"/>
                    <a:pt x="52" y="34"/>
                    <a:pt x="28" y="32"/>
                  </a:cubicBezTo>
                  <a:cubicBezTo>
                    <a:pt x="21" y="31"/>
                    <a:pt x="14" y="32"/>
                    <a:pt x="7" y="30"/>
                  </a:cubicBezTo>
                  <a:cubicBezTo>
                    <a:pt x="5" y="30"/>
                    <a:pt x="2" y="30"/>
                    <a:pt x="0" y="28"/>
                  </a:cubicBezTo>
                  <a:close/>
                </a:path>
              </a:pathLst>
            </a:custGeom>
            <a:solidFill>
              <a:srgbClr val="FFF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38"/>
            <p:cNvSpPr>
              <a:spLocks/>
            </p:cNvSpPr>
            <p:nvPr userDrawn="1"/>
          </p:nvSpPr>
          <p:spPr bwMode="auto">
            <a:xfrm>
              <a:off x="8151813" y="4570413"/>
              <a:ext cx="255588" cy="76200"/>
            </a:xfrm>
            <a:custGeom>
              <a:avLst/>
              <a:gdLst>
                <a:gd name="T0" fmla="*/ 97 w 97"/>
                <a:gd name="T1" fmla="*/ 12 h 29"/>
                <a:gd name="T2" fmla="*/ 77 w 97"/>
                <a:gd name="T3" fmla="*/ 22 h 29"/>
                <a:gd name="T4" fmla="*/ 4 w 97"/>
                <a:gd name="T5" fmla="*/ 15 h 29"/>
                <a:gd name="T6" fmla="*/ 0 w 97"/>
                <a:gd name="T7" fmla="*/ 13 h 29"/>
                <a:gd name="T8" fmla="*/ 3 w 97"/>
                <a:gd name="T9" fmla="*/ 2 h 29"/>
                <a:gd name="T10" fmla="*/ 12 w 97"/>
                <a:gd name="T11" fmla="*/ 0 h 29"/>
                <a:gd name="T12" fmla="*/ 90 w 97"/>
                <a:gd name="T13" fmla="*/ 9 h 29"/>
                <a:gd name="T14" fmla="*/ 97 w 97"/>
                <a:gd name="T1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9">
                  <a:moveTo>
                    <a:pt x="97" y="12"/>
                  </a:moveTo>
                  <a:cubicBezTo>
                    <a:pt x="92" y="19"/>
                    <a:pt x="84" y="20"/>
                    <a:pt x="77" y="22"/>
                  </a:cubicBezTo>
                  <a:cubicBezTo>
                    <a:pt x="52" y="29"/>
                    <a:pt x="28" y="26"/>
                    <a:pt x="4" y="15"/>
                  </a:cubicBezTo>
                  <a:cubicBezTo>
                    <a:pt x="3" y="14"/>
                    <a:pt x="1" y="14"/>
                    <a:pt x="0" y="13"/>
                  </a:cubicBezTo>
                  <a:cubicBezTo>
                    <a:pt x="0" y="9"/>
                    <a:pt x="1" y="6"/>
                    <a:pt x="3" y="2"/>
                  </a:cubicBezTo>
                  <a:cubicBezTo>
                    <a:pt x="5" y="0"/>
                    <a:pt x="8" y="0"/>
                    <a:pt x="12" y="0"/>
                  </a:cubicBezTo>
                  <a:cubicBezTo>
                    <a:pt x="38" y="2"/>
                    <a:pt x="64" y="4"/>
                    <a:pt x="90" y="9"/>
                  </a:cubicBezTo>
                  <a:cubicBezTo>
                    <a:pt x="92" y="9"/>
                    <a:pt x="95" y="10"/>
                    <a:pt x="97" y="12"/>
                  </a:cubicBezTo>
                  <a:close/>
                </a:path>
              </a:pathLst>
            </a:custGeom>
            <a:solidFill>
              <a:srgbClr val="FFF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39"/>
            <p:cNvSpPr>
              <a:spLocks/>
            </p:cNvSpPr>
            <p:nvPr userDrawn="1"/>
          </p:nvSpPr>
          <p:spPr bwMode="auto">
            <a:xfrm>
              <a:off x="8191500" y="4370388"/>
              <a:ext cx="360363" cy="80963"/>
            </a:xfrm>
            <a:custGeom>
              <a:avLst/>
              <a:gdLst>
                <a:gd name="T0" fmla="*/ 128 w 137"/>
                <a:gd name="T1" fmla="*/ 30 h 31"/>
                <a:gd name="T2" fmla="*/ 67 w 137"/>
                <a:gd name="T3" fmla="*/ 17 h 31"/>
                <a:gd name="T4" fmla="*/ 1 w 137"/>
                <a:gd name="T5" fmla="*/ 10 h 31"/>
                <a:gd name="T6" fmla="*/ 2 w 137"/>
                <a:gd name="T7" fmla="*/ 0 h 31"/>
                <a:gd name="T8" fmla="*/ 64 w 137"/>
                <a:gd name="T9" fmla="*/ 6 h 31"/>
                <a:gd name="T10" fmla="*/ 131 w 137"/>
                <a:gd name="T11" fmla="*/ 20 h 31"/>
                <a:gd name="T12" fmla="*/ 137 w 137"/>
                <a:gd name="T13" fmla="*/ 20 h 31"/>
                <a:gd name="T14" fmla="*/ 137 w 137"/>
                <a:gd name="T15" fmla="*/ 21 h 31"/>
                <a:gd name="T16" fmla="*/ 130 w 137"/>
                <a:gd name="T17" fmla="*/ 30 h 31"/>
                <a:gd name="T18" fmla="*/ 128 w 137"/>
                <a:gd name="T1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31">
                  <a:moveTo>
                    <a:pt x="128" y="30"/>
                  </a:moveTo>
                  <a:cubicBezTo>
                    <a:pt x="108" y="23"/>
                    <a:pt x="88" y="20"/>
                    <a:pt x="67" y="17"/>
                  </a:cubicBezTo>
                  <a:cubicBezTo>
                    <a:pt x="45" y="13"/>
                    <a:pt x="23" y="10"/>
                    <a:pt x="1" y="10"/>
                  </a:cubicBezTo>
                  <a:cubicBezTo>
                    <a:pt x="0" y="6"/>
                    <a:pt x="1" y="3"/>
                    <a:pt x="2" y="0"/>
                  </a:cubicBezTo>
                  <a:cubicBezTo>
                    <a:pt x="23" y="1"/>
                    <a:pt x="44" y="3"/>
                    <a:pt x="64" y="6"/>
                  </a:cubicBezTo>
                  <a:cubicBezTo>
                    <a:pt x="87" y="9"/>
                    <a:pt x="109" y="14"/>
                    <a:pt x="131" y="20"/>
                  </a:cubicBezTo>
                  <a:cubicBezTo>
                    <a:pt x="133" y="20"/>
                    <a:pt x="135" y="20"/>
                    <a:pt x="137" y="20"/>
                  </a:cubicBezTo>
                  <a:cubicBezTo>
                    <a:pt x="137" y="20"/>
                    <a:pt x="137" y="21"/>
                    <a:pt x="137" y="21"/>
                  </a:cubicBezTo>
                  <a:cubicBezTo>
                    <a:pt x="134" y="24"/>
                    <a:pt x="132" y="27"/>
                    <a:pt x="130" y="30"/>
                  </a:cubicBezTo>
                  <a:cubicBezTo>
                    <a:pt x="129" y="31"/>
                    <a:pt x="129" y="31"/>
                    <a:pt x="128" y="30"/>
                  </a:cubicBezTo>
                  <a:close/>
                </a:path>
              </a:pathLst>
            </a:custGeom>
            <a:solidFill>
              <a:srgbClr val="9EC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140"/>
            <p:cNvSpPr>
              <a:spLocks/>
            </p:cNvSpPr>
            <p:nvPr userDrawn="1"/>
          </p:nvSpPr>
          <p:spPr bwMode="auto">
            <a:xfrm>
              <a:off x="8175625" y="4459288"/>
              <a:ext cx="325438" cy="71438"/>
            </a:xfrm>
            <a:custGeom>
              <a:avLst/>
              <a:gdLst>
                <a:gd name="T0" fmla="*/ 118 w 124"/>
                <a:gd name="T1" fmla="*/ 27 h 27"/>
                <a:gd name="T2" fmla="*/ 70 w 124"/>
                <a:gd name="T3" fmla="*/ 17 h 27"/>
                <a:gd name="T4" fmla="*/ 0 w 124"/>
                <a:gd name="T5" fmla="*/ 9 h 27"/>
                <a:gd name="T6" fmla="*/ 1 w 124"/>
                <a:gd name="T7" fmla="*/ 0 h 27"/>
                <a:gd name="T8" fmla="*/ 61 w 124"/>
                <a:gd name="T9" fmla="*/ 5 h 27"/>
                <a:gd name="T10" fmla="*/ 123 w 124"/>
                <a:gd name="T11" fmla="*/ 16 h 27"/>
                <a:gd name="T12" fmla="*/ 124 w 124"/>
                <a:gd name="T13" fmla="*/ 18 h 27"/>
                <a:gd name="T14" fmla="*/ 120 w 124"/>
                <a:gd name="T15" fmla="*/ 27 h 27"/>
                <a:gd name="T16" fmla="*/ 118 w 12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7">
                  <a:moveTo>
                    <a:pt x="118" y="27"/>
                  </a:moveTo>
                  <a:cubicBezTo>
                    <a:pt x="102" y="22"/>
                    <a:pt x="86" y="19"/>
                    <a:pt x="70" y="17"/>
                  </a:cubicBezTo>
                  <a:cubicBezTo>
                    <a:pt x="47" y="13"/>
                    <a:pt x="23" y="11"/>
                    <a:pt x="0" y="9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21" y="0"/>
                    <a:pt x="41" y="3"/>
                    <a:pt x="61" y="5"/>
                  </a:cubicBezTo>
                  <a:cubicBezTo>
                    <a:pt x="82" y="8"/>
                    <a:pt x="102" y="12"/>
                    <a:pt x="123" y="16"/>
                  </a:cubicBezTo>
                  <a:cubicBezTo>
                    <a:pt x="123" y="17"/>
                    <a:pt x="123" y="18"/>
                    <a:pt x="124" y="18"/>
                  </a:cubicBezTo>
                  <a:cubicBezTo>
                    <a:pt x="124" y="22"/>
                    <a:pt x="122" y="24"/>
                    <a:pt x="120" y="27"/>
                  </a:cubicBezTo>
                  <a:cubicBezTo>
                    <a:pt x="119" y="27"/>
                    <a:pt x="119" y="27"/>
                    <a:pt x="118" y="27"/>
                  </a:cubicBezTo>
                  <a:close/>
                </a:path>
              </a:pathLst>
            </a:custGeom>
            <a:solidFill>
              <a:srgbClr val="9E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141"/>
            <p:cNvSpPr>
              <a:spLocks/>
            </p:cNvSpPr>
            <p:nvPr userDrawn="1"/>
          </p:nvSpPr>
          <p:spPr bwMode="auto">
            <a:xfrm>
              <a:off x="8158163" y="4548188"/>
              <a:ext cx="277813" cy="55563"/>
            </a:xfrm>
            <a:custGeom>
              <a:avLst/>
              <a:gdLst>
                <a:gd name="T0" fmla="*/ 95 w 106"/>
                <a:gd name="T1" fmla="*/ 20 h 21"/>
                <a:gd name="T2" fmla="*/ 32 w 106"/>
                <a:gd name="T3" fmla="*/ 12 h 21"/>
                <a:gd name="T4" fmla="*/ 1 w 106"/>
                <a:gd name="T5" fmla="*/ 10 h 21"/>
                <a:gd name="T6" fmla="*/ 2 w 106"/>
                <a:gd name="T7" fmla="*/ 0 h 21"/>
                <a:gd name="T8" fmla="*/ 98 w 106"/>
                <a:gd name="T9" fmla="*/ 11 h 21"/>
                <a:gd name="T10" fmla="*/ 103 w 106"/>
                <a:gd name="T11" fmla="*/ 11 h 21"/>
                <a:gd name="T12" fmla="*/ 106 w 106"/>
                <a:gd name="T13" fmla="*/ 13 h 21"/>
                <a:gd name="T14" fmla="*/ 98 w 106"/>
                <a:gd name="T15" fmla="*/ 21 h 21"/>
                <a:gd name="T16" fmla="*/ 95 w 106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">
                  <a:moveTo>
                    <a:pt x="95" y="20"/>
                  </a:moveTo>
                  <a:cubicBezTo>
                    <a:pt x="74" y="17"/>
                    <a:pt x="53" y="14"/>
                    <a:pt x="32" y="12"/>
                  </a:cubicBezTo>
                  <a:cubicBezTo>
                    <a:pt x="22" y="10"/>
                    <a:pt x="11" y="10"/>
                    <a:pt x="1" y="10"/>
                  </a:cubicBezTo>
                  <a:cubicBezTo>
                    <a:pt x="0" y="6"/>
                    <a:pt x="1" y="3"/>
                    <a:pt x="2" y="0"/>
                  </a:cubicBezTo>
                  <a:cubicBezTo>
                    <a:pt x="34" y="2"/>
                    <a:pt x="66" y="5"/>
                    <a:pt x="98" y="11"/>
                  </a:cubicBezTo>
                  <a:cubicBezTo>
                    <a:pt x="100" y="11"/>
                    <a:pt x="102" y="11"/>
                    <a:pt x="103" y="11"/>
                  </a:cubicBezTo>
                  <a:cubicBezTo>
                    <a:pt x="104" y="12"/>
                    <a:pt x="105" y="12"/>
                    <a:pt x="106" y="13"/>
                  </a:cubicBezTo>
                  <a:cubicBezTo>
                    <a:pt x="106" y="19"/>
                    <a:pt x="101" y="19"/>
                    <a:pt x="98" y="21"/>
                  </a:cubicBezTo>
                  <a:cubicBezTo>
                    <a:pt x="97" y="21"/>
                    <a:pt x="96" y="21"/>
                    <a:pt x="95" y="20"/>
                  </a:cubicBezTo>
                  <a:close/>
                </a:path>
              </a:pathLst>
            </a:custGeom>
            <a:solidFill>
              <a:srgbClr val="9FC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142"/>
            <p:cNvSpPr>
              <a:spLocks/>
            </p:cNvSpPr>
            <p:nvPr userDrawn="1"/>
          </p:nvSpPr>
          <p:spPr bwMode="auto">
            <a:xfrm>
              <a:off x="8070850" y="5048250"/>
              <a:ext cx="11113" cy="14288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3 h 5"/>
                <a:gd name="T4" fmla="*/ 2 w 4"/>
                <a:gd name="T5" fmla="*/ 5 h 5"/>
                <a:gd name="T6" fmla="*/ 0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979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143"/>
            <p:cNvSpPr>
              <a:spLocks/>
            </p:cNvSpPr>
            <p:nvPr userDrawn="1"/>
          </p:nvSpPr>
          <p:spPr bwMode="auto">
            <a:xfrm>
              <a:off x="8785225" y="3998913"/>
              <a:ext cx="63500" cy="39688"/>
            </a:xfrm>
            <a:custGeom>
              <a:avLst/>
              <a:gdLst>
                <a:gd name="T0" fmla="*/ 22 w 24"/>
                <a:gd name="T1" fmla="*/ 15 h 15"/>
                <a:gd name="T2" fmla="*/ 0 w 24"/>
                <a:gd name="T3" fmla="*/ 7 h 15"/>
                <a:gd name="T4" fmla="*/ 23 w 24"/>
                <a:gd name="T5" fmla="*/ 12 h 15"/>
                <a:gd name="T6" fmla="*/ 22 w 2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22" y="15"/>
                  </a:moveTo>
                  <a:cubicBezTo>
                    <a:pt x="17" y="7"/>
                    <a:pt x="9" y="6"/>
                    <a:pt x="0" y="7"/>
                  </a:cubicBezTo>
                  <a:cubicBezTo>
                    <a:pt x="9" y="0"/>
                    <a:pt x="17" y="1"/>
                    <a:pt x="23" y="12"/>
                  </a:cubicBezTo>
                  <a:cubicBezTo>
                    <a:pt x="23" y="13"/>
                    <a:pt x="24" y="14"/>
                    <a:pt x="22" y="15"/>
                  </a:cubicBezTo>
                  <a:close/>
                </a:path>
              </a:pathLst>
            </a:custGeom>
            <a:solidFill>
              <a:srgbClr val="2F3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144"/>
            <p:cNvSpPr>
              <a:spLocks/>
            </p:cNvSpPr>
            <p:nvPr userDrawn="1"/>
          </p:nvSpPr>
          <p:spPr bwMode="auto">
            <a:xfrm>
              <a:off x="8428038" y="4524375"/>
              <a:ext cx="119063" cy="100013"/>
            </a:xfrm>
            <a:custGeom>
              <a:avLst/>
              <a:gdLst>
                <a:gd name="T0" fmla="*/ 2 w 45"/>
                <a:gd name="T1" fmla="*/ 22 h 38"/>
                <a:gd name="T2" fmla="*/ 0 w 45"/>
                <a:gd name="T3" fmla="*/ 20 h 38"/>
                <a:gd name="T4" fmla="*/ 19 w 45"/>
                <a:gd name="T5" fmla="*/ 7 h 38"/>
                <a:gd name="T6" fmla="*/ 22 w 45"/>
                <a:gd name="T7" fmla="*/ 2 h 38"/>
                <a:gd name="T8" fmla="*/ 24 w 45"/>
                <a:gd name="T9" fmla="*/ 1 h 38"/>
                <a:gd name="T10" fmla="*/ 45 w 45"/>
                <a:gd name="T11" fmla="*/ 6 h 38"/>
                <a:gd name="T12" fmla="*/ 45 w 45"/>
                <a:gd name="T13" fmla="*/ 7 h 38"/>
                <a:gd name="T14" fmla="*/ 43 w 45"/>
                <a:gd name="T15" fmla="*/ 38 h 38"/>
                <a:gd name="T16" fmla="*/ 30 w 45"/>
                <a:gd name="T17" fmla="*/ 29 h 38"/>
                <a:gd name="T18" fmla="*/ 2 w 45"/>
                <a:gd name="T1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8">
                  <a:moveTo>
                    <a:pt x="2" y="22"/>
                  </a:moveTo>
                  <a:cubicBezTo>
                    <a:pt x="2" y="21"/>
                    <a:pt x="1" y="21"/>
                    <a:pt x="0" y="20"/>
                  </a:cubicBezTo>
                  <a:cubicBezTo>
                    <a:pt x="10" y="20"/>
                    <a:pt x="13" y="12"/>
                    <a:pt x="19" y="7"/>
                  </a:cubicBezTo>
                  <a:cubicBezTo>
                    <a:pt x="20" y="6"/>
                    <a:pt x="21" y="3"/>
                    <a:pt x="22" y="2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32" y="0"/>
                    <a:pt x="38" y="4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17"/>
                    <a:pt x="45" y="28"/>
                    <a:pt x="43" y="38"/>
                  </a:cubicBezTo>
                  <a:cubicBezTo>
                    <a:pt x="40" y="33"/>
                    <a:pt x="35" y="31"/>
                    <a:pt x="30" y="29"/>
                  </a:cubicBezTo>
                  <a:cubicBezTo>
                    <a:pt x="21" y="27"/>
                    <a:pt x="11" y="25"/>
                    <a:pt x="2" y="22"/>
                  </a:cubicBezTo>
                  <a:close/>
                </a:path>
              </a:pathLst>
            </a:custGeom>
            <a:solidFill>
              <a:srgbClr val="DCD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145"/>
            <p:cNvSpPr>
              <a:spLocks/>
            </p:cNvSpPr>
            <p:nvPr userDrawn="1"/>
          </p:nvSpPr>
          <p:spPr bwMode="auto">
            <a:xfrm>
              <a:off x="8415338" y="4583113"/>
              <a:ext cx="128588" cy="49213"/>
            </a:xfrm>
            <a:custGeom>
              <a:avLst/>
              <a:gdLst>
                <a:gd name="T0" fmla="*/ 7 w 49"/>
                <a:gd name="T1" fmla="*/ 0 h 19"/>
                <a:gd name="T2" fmla="*/ 44 w 49"/>
                <a:gd name="T3" fmla="*/ 8 h 19"/>
                <a:gd name="T4" fmla="*/ 48 w 49"/>
                <a:gd name="T5" fmla="*/ 16 h 19"/>
                <a:gd name="T6" fmla="*/ 47 w 49"/>
                <a:gd name="T7" fmla="*/ 19 h 19"/>
                <a:gd name="T8" fmla="*/ 5 w 49"/>
                <a:gd name="T9" fmla="*/ 9 h 19"/>
                <a:gd name="T10" fmla="*/ 0 w 49"/>
                <a:gd name="T11" fmla="*/ 8 h 19"/>
                <a:gd name="T12" fmla="*/ 7 w 4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">
                  <a:moveTo>
                    <a:pt x="7" y="0"/>
                  </a:moveTo>
                  <a:cubicBezTo>
                    <a:pt x="20" y="0"/>
                    <a:pt x="32" y="5"/>
                    <a:pt x="44" y="8"/>
                  </a:cubicBezTo>
                  <a:cubicBezTo>
                    <a:pt x="49" y="9"/>
                    <a:pt x="47" y="13"/>
                    <a:pt x="48" y="16"/>
                  </a:cubicBezTo>
                  <a:cubicBezTo>
                    <a:pt x="48" y="17"/>
                    <a:pt x="47" y="18"/>
                    <a:pt x="47" y="19"/>
                  </a:cubicBezTo>
                  <a:cubicBezTo>
                    <a:pt x="33" y="15"/>
                    <a:pt x="19" y="12"/>
                    <a:pt x="5" y="9"/>
                  </a:cubicBezTo>
                  <a:cubicBezTo>
                    <a:pt x="4" y="9"/>
                    <a:pt x="2" y="9"/>
                    <a:pt x="0" y="8"/>
                  </a:cubicBezTo>
                  <a:cubicBezTo>
                    <a:pt x="0" y="4"/>
                    <a:pt x="7" y="5"/>
                    <a:pt x="7" y="0"/>
                  </a:cubicBezTo>
                  <a:close/>
                </a:path>
              </a:pathLst>
            </a:custGeom>
            <a:solidFill>
              <a:srgbClr val="84A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146"/>
            <p:cNvSpPr>
              <a:spLocks/>
            </p:cNvSpPr>
            <p:nvPr userDrawn="1"/>
          </p:nvSpPr>
          <p:spPr bwMode="auto">
            <a:xfrm>
              <a:off x="8499475" y="4446588"/>
              <a:ext cx="55563" cy="96838"/>
            </a:xfrm>
            <a:custGeom>
              <a:avLst/>
              <a:gdLst>
                <a:gd name="T0" fmla="*/ 0 w 21"/>
                <a:gd name="T1" fmla="*/ 23 h 37"/>
                <a:gd name="T2" fmla="*/ 0 w 21"/>
                <a:gd name="T3" fmla="*/ 21 h 37"/>
                <a:gd name="T4" fmla="*/ 11 w 21"/>
                <a:gd name="T5" fmla="*/ 1 h 37"/>
                <a:gd name="T6" fmla="*/ 13 w 21"/>
                <a:gd name="T7" fmla="*/ 1 h 37"/>
                <a:gd name="T8" fmla="*/ 21 w 21"/>
                <a:gd name="T9" fmla="*/ 2 h 37"/>
                <a:gd name="T10" fmla="*/ 21 w 21"/>
                <a:gd name="T11" fmla="*/ 17 h 37"/>
                <a:gd name="T12" fmla="*/ 18 w 21"/>
                <a:gd name="T13" fmla="*/ 37 h 37"/>
                <a:gd name="T14" fmla="*/ 18 w 21"/>
                <a:gd name="T15" fmla="*/ 37 h 37"/>
                <a:gd name="T16" fmla="*/ 3 w 21"/>
                <a:gd name="T17" fmla="*/ 25 h 37"/>
                <a:gd name="T18" fmla="*/ 0 w 21"/>
                <a:gd name="T19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7">
                  <a:moveTo>
                    <a:pt x="0" y="23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7" y="17"/>
                    <a:pt x="8" y="8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6" y="0"/>
                    <a:pt x="18" y="0"/>
                    <a:pt x="21" y="2"/>
                  </a:cubicBezTo>
                  <a:cubicBezTo>
                    <a:pt x="20" y="7"/>
                    <a:pt x="18" y="12"/>
                    <a:pt x="21" y="17"/>
                  </a:cubicBezTo>
                  <a:cubicBezTo>
                    <a:pt x="18" y="24"/>
                    <a:pt x="21" y="31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28"/>
                    <a:pt x="11" y="25"/>
                    <a:pt x="3" y="25"/>
                  </a:cubicBezTo>
                  <a:cubicBezTo>
                    <a:pt x="2" y="24"/>
                    <a:pt x="1" y="24"/>
                    <a:pt x="0" y="23"/>
                  </a:cubicBezTo>
                  <a:close/>
                </a:path>
              </a:pathLst>
            </a:custGeom>
            <a:solidFill>
              <a:srgbClr val="DCD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147"/>
            <p:cNvSpPr>
              <a:spLocks/>
            </p:cNvSpPr>
            <p:nvPr userDrawn="1"/>
          </p:nvSpPr>
          <p:spPr bwMode="auto">
            <a:xfrm>
              <a:off x="8532813" y="4424363"/>
              <a:ext cx="26988" cy="30163"/>
            </a:xfrm>
            <a:custGeom>
              <a:avLst/>
              <a:gdLst>
                <a:gd name="T0" fmla="*/ 8 w 10"/>
                <a:gd name="T1" fmla="*/ 10 h 11"/>
                <a:gd name="T2" fmla="*/ 0 w 10"/>
                <a:gd name="T3" fmla="*/ 9 h 11"/>
                <a:gd name="T4" fmla="*/ 7 w 10"/>
                <a:gd name="T5" fmla="*/ 0 h 11"/>
                <a:gd name="T6" fmla="*/ 8 w 10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8" y="10"/>
                  </a:moveTo>
                  <a:cubicBezTo>
                    <a:pt x="5" y="11"/>
                    <a:pt x="2" y="11"/>
                    <a:pt x="0" y="9"/>
                  </a:cubicBezTo>
                  <a:cubicBezTo>
                    <a:pt x="1" y="5"/>
                    <a:pt x="1" y="0"/>
                    <a:pt x="7" y="0"/>
                  </a:cubicBezTo>
                  <a:cubicBezTo>
                    <a:pt x="10" y="3"/>
                    <a:pt x="8" y="7"/>
                    <a:pt x="8" y="10"/>
                  </a:cubicBezTo>
                  <a:close/>
                </a:path>
              </a:pathLst>
            </a:custGeom>
            <a:solidFill>
              <a:srgbClr val="90A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148"/>
            <p:cNvSpPr>
              <a:spLocks/>
            </p:cNvSpPr>
            <p:nvPr userDrawn="1"/>
          </p:nvSpPr>
          <p:spPr bwMode="auto">
            <a:xfrm>
              <a:off x="8732838" y="4130675"/>
              <a:ext cx="60325" cy="39688"/>
            </a:xfrm>
            <a:custGeom>
              <a:avLst/>
              <a:gdLst>
                <a:gd name="T0" fmla="*/ 23 w 23"/>
                <a:gd name="T1" fmla="*/ 6 h 15"/>
                <a:gd name="T2" fmla="*/ 0 w 23"/>
                <a:gd name="T3" fmla="*/ 7 h 15"/>
                <a:gd name="T4" fmla="*/ 23 w 23"/>
                <a:gd name="T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23" y="6"/>
                  </a:moveTo>
                  <a:cubicBezTo>
                    <a:pt x="16" y="15"/>
                    <a:pt x="9" y="15"/>
                    <a:pt x="0" y="7"/>
                  </a:cubicBezTo>
                  <a:cubicBezTo>
                    <a:pt x="6" y="1"/>
                    <a:pt x="17" y="0"/>
                    <a:pt x="23" y="6"/>
                  </a:cubicBezTo>
                  <a:close/>
                </a:path>
              </a:pathLst>
            </a:custGeom>
            <a:solidFill>
              <a:srgbClr val="EE8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149"/>
            <p:cNvSpPr>
              <a:spLocks/>
            </p:cNvSpPr>
            <p:nvPr userDrawn="1"/>
          </p:nvSpPr>
          <p:spPr bwMode="auto">
            <a:xfrm>
              <a:off x="8712200" y="4122738"/>
              <a:ext cx="92075" cy="25400"/>
            </a:xfrm>
            <a:custGeom>
              <a:avLst/>
              <a:gdLst>
                <a:gd name="T0" fmla="*/ 31 w 35"/>
                <a:gd name="T1" fmla="*/ 9 h 10"/>
                <a:gd name="T2" fmla="*/ 8 w 35"/>
                <a:gd name="T3" fmla="*/ 10 h 10"/>
                <a:gd name="T4" fmla="*/ 0 w 35"/>
                <a:gd name="T5" fmla="*/ 0 h 10"/>
                <a:gd name="T6" fmla="*/ 31 w 35"/>
                <a:gd name="T7" fmla="*/ 5 h 10"/>
                <a:gd name="T8" fmla="*/ 31 w 35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1" y="9"/>
                  </a:moveTo>
                  <a:cubicBezTo>
                    <a:pt x="23" y="5"/>
                    <a:pt x="16" y="6"/>
                    <a:pt x="8" y="10"/>
                  </a:cubicBezTo>
                  <a:cubicBezTo>
                    <a:pt x="5" y="8"/>
                    <a:pt x="3" y="5"/>
                    <a:pt x="0" y="0"/>
                  </a:cubicBezTo>
                  <a:cubicBezTo>
                    <a:pt x="11" y="2"/>
                    <a:pt x="21" y="3"/>
                    <a:pt x="31" y="5"/>
                  </a:cubicBezTo>
                  <a:cubicBezTo>
                    <a:pt x="35" y="6"/>
                    <a:pt x="34" y="7"/>
                    <a:pt x="31" y="9"/>
                  </a:cubicBezTo>
                  <a:close/>
                </a:path>
              </a:pathLst>
            </a:custGeom>
            <a:solidFill>
              <a:srgbClr val="812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150"/>
            <p:cNvSpPr>
              <a:spLocks/>
            </p:cNvSpPr>
            <p:nvPr userDrawn="1"/>
          </p:nvSpPr>
          <p:spPr bwMode="auto">
            <a:xfrm>
              <a:off x="8696325" y="3986213"/>
              <a:ext cx="52388" cy="25400"/>
            </a:xfrm>
            <a:custGeom>
              <a:avLst/>
              <a:gdLst>
                <a:gd name="T0" fmla="*/ 20 w 20"/>
                <a:gd name="T1" fmla="*/ 10 h 10"/>
                <a:gd name="T2" fmla="*/ 0 w 20"/>
                <a:gd name="T3" fmla="*/ 5 h 10"/>
                <a:gd name="T4" fmla="*/ 12 w 20"/>
                <a:gd name="T5" fmla="*/ 1 h 10"/>
                <a:gd name="T6" fmla="*/ 20 w 2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14" y="4"/>
                    <a:pt x="8" y="4"/>
                    <a:pt x="0" y="5"/>
                  </a:cubicBezTo>
                  <a:cubicBezTo>
                    <a:pt x="3" y="1"/>
                    <a:pt x="8" y="0"/>
                    <a:pt x="12" y="1"/>
                  </a:cubicBezTo>
                  <a:cubicBezTo>
                    <a:pt x="17" y="2"/>
                    <a:pt x="19" y="5"/>
                    <a:pt x="20" y="10"/>
                  </a:cubicBezTo>
                  <a:close/>
                </a:path>
              </a:pathLst>
            </a:custGeom>
            <a:solidFill>
              <a:srgbClr val="2C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151"/>
            <p:cNvSpPr>
              <a:spLocks/>
            </p:cNvSpPr>
            <p:nvPr userDrawn="1"/>
          </p:nvSpPr>
          <p:spPr bwMode="auto">
            <a:xfrm>
              <a:off x="8716963" y="4035425"/>
              <a:ext cx="15875" cy="31750"/>
            </a:xfrm>
            <a:custGeom>
              <a:avLst/>
              <a:gdLst>
                <a:gd name="T0" fmla="*/ 6 w 6"/>
                <a:gd name="T1" fmla="*/ 5 h 12"/>
                <a:gd name="T2" fmla="*/ 3 w 6"/>
                <a:gd name="T3" fmla="*/ 11 h 12"/>
                <a:gd name="T4" fmla="*/ 1 w 6"/>
                <a:gd name="T5" fmla="*/ 7 h 12"/>
                <a:gd name="T6" fmla="*/ 4 w 6"/>
                <a:gd name="T7" fmla="*/ 0 h 12"/>
                <a:gd name="T8" fmla="*/ 6 w 6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5"/>
                  </a:moveTo>
                  <a:cubicBezTo>
                    <a:pt x="6" y="7"/>
                    <a:pt x="6" y="11"/>
                    <a:pt x="3" y="11"/>
                  </a:cubicBezTo>
                  <a:cubicBezTo>
                    <a:pt x="0" y="12"/>
                    <a:pt x="1" y="9"/>
                    <a:pt x="1" y="7"/>
                  </a:cubicBezTo>
                  <a:cubicBezTo>
                    <a:pt x="1" y="4"/>
                    <a:pt x="1" y="1"/>
                    <a:pt x="4" y="0"/>
                  </a:cubicBezTo>
                  <a:cubicBezTo>
                    <a:pt x="6" y="0"/>
                    <a:pt x="6" y="3"/>
                    <a:pt x="6" y="5"/>
                  </a:cubicBezTo>
                  <a:close/>
                </a:path>
              </a:pathLst>
            </a:custGeom>
            <a:solidFill>
              <a:srgbClr val="382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152"/>
            <p:cNvSpPr>
              <a:spLocks/>
            </p:cNvSpPr>
            <p:nvPr userDrawn="1"/>
          </p:nvSpPr>
          <p:spPr bwMode="auto">
            <a:xfrm>
              <a:off x="8805863" y="4048125"/>
              <a:ext cx="19050" cy="30163"/>
            </a:xfrm>
            <a:custGeom>
              <a:avLst/>
              <a:gdLst>
                <a:gd name="T0" fmla="*/ 6 w 7"/>
                <a:gd name="T1" fmla="*/ 5 h 11"/>
                <a:gd name="T2" fmla="*/ 3 w 7"/>
                <a:gd name="T3" fmla="*/ 11 h 11"/>
                <a:gd name="T4" fmla="*/ 1 w 7"/>
                <a:gd name="T5" fmla="*/ 6 h 11"/>
                <a:gd name="T6" fmla="*/ 4 w 7"/>
                <a:gd name="T7" fmla="*/ 0 h 11"/>
                <a:gd name="T8" fmla="*/ 6 w 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6" y="5"/>
                  </a:moveTo>
                  <a:cubicBezTo>
                    <a:pt x="6" y="7"/>
                    <a:pt x="6" y="11"/>
                    <a:pt x="3" y="11"/>
                  </a:cubicBezTo>
                  <a:cubicBezTo>
                    <a:pt x="0" y="11"/>
                    <a:pt x="1" y="8"/>
                    <a:pt x="1" y="6"/>
                  </a:cubicBezTo>
                  <a:cubicBezTo>
                    <a:pt x="1" y="4"/>
                    <a:pt x="1" y="0"/>
                    <a:pt x="4" y="0"/>
                  </a:cubicBezTo>
                  <a:cubicBezTo>
                    <a:pt x="7" y="0"/>
                    <a:pt x="6" y="3"/>
                    <a:pt x="6" y="5"/>
                  </a:cubicBezTo>
                  <a:close/>
                </a:path>
              </a:pathLst>
            </a:custGeom>
            <a:solidFill>
              <a:srgbClr val="211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153"/>
            <p:cNvSpPr>
              <a:spLocks/>
            </p:cNvSpPr>
            <p:nvPr userDrawn="1"/>
          </p:nvSpPr>
          <p:spPr bwMode="auto">
            <a:xfrm>
              <a:off x="7891463" y="3848100"/>
              <a:ext cx="15875" cy="31750"/>
            </a:xfrm>
            <a:custGeom>
              <a:avLst/>
              <a:gdLst>
                <a:gd name="T0" fmla="*/ 6 w 6"/>
                <a:gd name="T1" fmla="*/ 6 h 12"/>
                <a:gd name="T2" fmla="*/ 4 w 6"/>
                <a:gd name="T3" fmla="*/ 12 h 12"/>
                <a:gd name="T4" fmla="*/ 0 w 6"/>
                <a:gd name="T5" fmla="*/ 5 h 12"/>
                <a:gd name="T6" fmla="*/ 3 w 6"/>
                <a:gd name="T7" fmla="*/ 0 h 12"/>
                <a:gd name="T8" fmla="*/ 6 w 6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cubicBezTo>
                    <a:pt x="6" y="9"/>
                    <a:pt x="6" y="12"/>
                    <a:pt x="4" y="12"/>
                  </a:cubicBezTo>
                  <a:cubicBezTo>
                    <a:pt x="0" y="12"/>
                    <a:pt x="0" y="8"/>
                    <a:pt x="0" y="5"/>
                  </a:cubicBezTo>
                  <a:cubicBezTo>
                    <a:pt x="0" y="3"/>
                    <a:pt x="0" y="0"/>
                    <a:pt x="3" y="0"/>
                  </a:cubicBezTo>
                  <a:cubicBezTo>
                    <a:pt x="6" y="1"/>
                    <a:pt x="6" y="5"/>
                    <a:pt x="6" y="6"/>
                  </a:cubicBezTo>
                  <a:close/>
                </a:path>
              </a:pathLst>
            </a:custGeom>
            <a:solidFill>
              <a:srgbClr val="17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154"/>
            <p:cNvSpPr>
              <a:spLocks/>
            </p:cNvSpPr>
            <p:nvPr userDrawn="1"/>
          </p:nvSpPr>
          <p:spPr bwMode="auto">
            <a:xfrm>
              <a:off x="7889875" y="3811588"/>
              <a:ext cx="52388" cy="19050"/>
            </a:xfrm>
            <a:custGeom>
              <a:avLst/>
              <a:gdLst>
                <a:gd name="T0" fmla="*/ 0 w 20"/>
                <a:gd name="T1" fmla="*/ 6 h 7"/>
                <a:gd name="T2" fmla="*/ 20 w 20"/>
                <a:gd name="T3" fmla="*/ 6 h 7"/>
                <a:gd name="T4" fmla="*/ 19 w 20"/>
                <a:gd name="T5" fmla="*/ 7 h 7"/>
                <a:gd name="T6" fmla="*/ 0 w 2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7">
                  <a:moveTo>
                    <a:pt x="0" y="6"/>
                  </a:moveTo>
                  <a:cubicBezTo>
                    <a:pt x="6" y="0"/>
                    <a:pt x="12" y="0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3" y="3"/>
                    <a:pt x="6" y="4"/>
                    <a:pt x="0" y="6"/>
                  </a:cubicBezTo>
                  <a:close/>
                </a:path>
              </a:pathLst>
            </a:custGeom>
            <a:solidFill>
              <a:srgbClr val="938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155"/>
            <p:cNvSpPr>
              <a:spLocks/>
            </p:cNvSpPr>
            <p:nvPr userDrawn="1"/>
          </p:nvSpPr>
          <p:spPr bwMode="auto">
            <a:xfrm>
              <a:off x="7874000" y="3794125"/>
              <a:ext cx="57150" cy="33338"/>
            </a:xfrm>
            <a:custGeom>
              <a:avLst/>
              <a:gdLst>
                <a:gd name="T0" fmla="*/ 22 w 22"/>
                <a:gd name="T1" fmla="*/ 7 h 13"/>
                <a:gd name="T2" fmla="*/ 0 w 22"/>
                <a:gd name="T3" fmla="*/ 13 h 13"/>
                <a:gd name="T4" fmla="*/ 7 w 22"/>
                <a:gd name="T5" fmla="*/ 1 h 13"/>
                <a:gd name="T6" fmla="*/ 22 w 22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3">
                  <a:moveTo>
                    <a:pt x="22" y="7"/>
                  </a:moveTo>
                  <a:cubicBezTo>
                    <a:pt x="13" y="4"/>
                    <a:pt x="6" y="5"/>
                    <a:pt x="0" y="13"/>
                  </a:cubicBezTo>
                  <a:cubicBezTo>
                    <a:pt x="0" y="6"/>
                    <a:pt x="2" y="3"/>
                    <a:pt x="7" y="1"/>
                  </a:cubicBezTo>
                  <a:cubicBezTo>
                    <a:pt x="13" y="0"/>
                    <a:pt x="18" y="1"/>
                    <a:pt x="22" y="7"/>
                  </a:cubicBezTo>
                  <a:close/>
                </a:path>
              </a:pathLst>
            </a:custGeom>
            <a:solidFill>
              <a:srgbClr val="292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156"/>
            <p:cNvSpPr>
              <a:spLocks/>
            </p:cNvSpPr>
            <p:nvPr userDrawn="1"/>
          </p:nvSpPr>
          <p:spPr bwMode="auto">
            <a:xfrm>
              <a:off x="8491538" y="4506913"/>
              <a:ext cx="60325" cy="36513"/>
            </a:xfrm>
            <a:custGeom>
              <a:avLst/>
              <a:gdLst>
                <a:gd name="T0" fmla="*/ 3 w 23"/>
                <a:gd name="T1" fmla="*/ 0 h 14"/>
                <a:gd name="T2" fmla="*/ 12 w 23"/>
                <a:gd name="T3" fmla="*/ 1 h 14"/>
                <a:gd name="T4" fmla="*/ 21 w 23"/>
                <a:gd name="T5" fmla="*/ 14 h 14"/>
                <a:gd name="T6" fmla="*/ 0 w 23"/>
                <a:gd name="T7" fmla="*/ 8 h 14"/>
                <a:gd name="T8" fmla="*/ 3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3" y="0"/>
                  </a:moveTo>
                  <a:cubicBezTo>
                    <a:pt x="6" y="0"/>
                    <a:pt x="9" y="0"/>
                    <a:pt x="12" y="1"/>
                  </a:cubicBezTo>
                  <a:cubicBezTo>
                    <a:pt x="20" y="2"/>
                    <a:pt x="23" y="6"/>
                    <a:pt x="21" y="14"/>
                  </a:cubicBezTo>
                  <a:cubicBezTo>
                    <a:pt x="14" y="12"/>
                    <a:pt x="7" y="10"/>
                    <a:pt x="0" y="8"/>
                  </a:cubicBezTo>
                  <a:cubicBezTo>
                    <a:pt x="0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85A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85" name="Imagen 2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23" y="1506033"/>
            <a:ext cx="1121434" cy="3266786"/>
          </a:xfrm>
          <a:prstGeom prst="rect">
            <a:avLst/>
          </a:prstGeom>
        </p:spPr>
      </p:pic>
      <p:pic>
        <p:nvPicPr>
          <p:cNvPr id="286" name="Imagen 28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12227"/>
            <a:ext cx="1023750" cy="13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79" r:id="rId9"/>
    <p:sldLayoutId id="2147483681" r:id="rId10"/>
    <p:sldLayoutId id="2147483680" r:id="rId11"/>
    <p:sldLayoutId id="2147483682" r:id="rId12"/>
    <p:sldLayoutId id="2147483676" r:id="rId13"/>
    <p:sldLayoutId id="2147483677" r:id="rId14"/>
    <p:sldLayoutId id="2147483678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75" r:id="rId22"/>
    <p:sldLayoutId id="2147483674" r:id="rId2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/>
        </p:nvGrpSpPr>
        <p:grpSpPr>
          <a:xfrm>
            <a:off x="2267744" y="3291830"/>
            <a:ext cx="4529562" cy="1409819"/>
            <a:chOff x="3714846" y="1635646"/>
            <a:chExt cx="4529562" cy="1409819"/>
          </a:xfrm>
        </p:grpSpPr>
        <p:sp>
          <p:nvSpPr>
            <p:cNvPr id="8" name="TextBox 5"/>
            <p:cNvSpPr txBox="1"/>
            <p:nvPr/>
          </p:nvSpPr>
          <p:spPr>
            <a:xfrm>
              <a:off x="3714846" y="2283718"/>
              <a:ext cx="4529562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rgbClr val="1ED4DE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10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>
                  <a:solidFill>
                    <a:schemeClr val="accent5"/>
                  </a:solidFill>
                  <a:latin typeface="+mj-lt"/>
                  <a:cs typeface="Arial" pitchFamily="34" charset="0"/>
                </a:rPr>
                <a:t>Free Template</a:t>
              </a:r>
              <a:endParaRPr lang="ko-KR" altLang="en-US" sz="3600" b="1" dirty="0">
                <a:solidFill>
                  <a:schemeClr val="accent5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0" y="4773657"/>
            <a:ext cx="9144000" cy="36984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2" idx="2"/>
          </p:cNvCxnSpPr>
          <p:nvPr/>
        </p:nvCxnSpPr>
        <p:spPr>
          <a:xfrm flipH="1">
            <a:off x="2441164" y="1943549"/>
            <a:ext cx="6600" cy="76626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0" idx="0"/>
          </p:cNvCxnSpPr>
          <p:nvPr/>
        </p:nvCxnSpPr>
        <p:spPr>
          <a:xfrm>
            <a:off x="2441164" y="2764461"/>
            <a:ext cx="6600" cy="7145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447764" y="1546060"/>
            <a:ext cx="993448" cy="113704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47764" y="2709817"/>
            <a:ext cx="1044116" cy="546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447764" y="2902960"/>
            <a:ext cx="1044116" cy="9706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</p:cNvCxnSpPr>
          <p:nvPr/>
        </p:nvCxnSpPr>
        <p:spPr>
          <a:xfrm>
            <a:off x="1403648" y="1547505"/>
            <a:ext cx="993448" cy="113704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</p:cNvCxnSpPr>
          <p:nvPr/>
        </p:nvCxnSpPr>
        <p:spPr>
          <a:xfrm>
            <a:off x="1403648" y="2711262"/>
            <a:ext cx="1044116" cy="546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3"/>
          </p:cNvCxnSpPr>
          <p:nvPr/>
        </p:nvCxnSpPr>
        <p:spPr>
          <a:xfrm flipV="1">
            <a:off x="1403648" y="2904405"/>
            <a:ext cx="1044116" cy="9706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pic>
        <p:nvPicPr>
          <p:cNvPr id="5" name="Picture 3" descr="D:\KBM-정애\014-Fullppt\PNG이미지\노트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12" y="2192920"/>
            <a:ext cx="1267168" cy="10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1151461"/>
            <a:ext cx="792088" cy="7920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1151461"/>
            <a:ext cx="792088" cy="79208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491880" y="1151461"/>
            <a:ext cx="792088" cy="7920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3491880" y="2315218"/>
            <a:ext cx="792088" cy="7920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880" y="3478976"/>
            <a:ext cx="792088" cy="79208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1720" y="3478976"/>
            <a:ext cx="792088" cy="7920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60" y="3478976"/>
            <a:ext cx="792088" cy="7920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0" y="2315218"/>
            <a:ext cx="792088" cy="7920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9"/>
          <p:cNvSpPr/>
          <p:nvPr/>
        </p:nvSpPr>
        <p:spPr>
          <a:xfrm>
            <a:off x="850989" y="3681223"/>
            <a:ext cx="357963" cy="3350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ectangle 23"/>
          <p:cNvSpPr/>
          <p:nvPr/>
        </p:nvSpPr>
        <p:spPr>
          <a:xfrm>
            <a:off x="3647470" y="3733427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30"/>
          <p:cNvSpPr/>
          <p:nvPr/>
        </p:nvSpPr>
        <p:spPr>
          <a:xfrm>
            <a:off x="3720787" y="2517905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7"/>
          <p:cNvSpPr/>
          <p:nvPr/>
        </p:nvSpPr>
        <p:spPr>
          <a:xfrm>
            <a:off x="2257587" y="3684843"/>
            <a:ext cx="380354" cy="380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96737" y="1321528"/>
            <a:ext cx="421733" cy="4252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ed Rectangle 7"/>
          <p:cNvSpPr/>
          <p:nvPr/>
        </p:nvSpPr>
        <p:spPr>
          <a:xfrm>
            <a:off x="806256" y="2482146"/>
            <a:ext cx="402696" cy="3475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27"/>
          <p:cNvSpPr/>
          <p:nvPr/>
        </p:nvSpPr>
        <p:spPr>
          <a:xfrm>
            <a:off x="2257587" y="1406492"/>
            <a:ext cx="367154" cy="2820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16"/>
          <p:cNvSpPr/>
          <p:nvPr/>
        </p:nvSpPr>
        <p:spPr>
          <a:xfrm>
            <a:off x="3712528" y="1406492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76056" y="1131590"/>
            <a:ext cx="3456384" cy="708252"/>
            <a:chOff x="7164288" y="856926"/>
            <a:chExt cx="1439711" cy="708252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76056" y="3583064"/>
            <a:ext cx="3456384" cy="708252"/>
            <a:chOff x="7164288" y="856926"/>
            <a:chExt cx="1439711" cy="708252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76056" y="1948748"/>
            <a:ext cx="3456384" cy="708252"/>
            <a:chOff x="7164288" y="856926"/>
            <a:chExt cx="1439711" cy="708252"/>
          </a:xfrm>
        </p:grpSpPr>
        <p:sp>
          <p:nvSpPr>
            <p:cNvPr id="33" name="TextBox 32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6056" y="2765906"/>
            <a:ext cx="3456384" cy="708252"/>
            <a:chOff x="7164288" y="856926"/>
            <a:chExt cx="1439711" cy="708252"/>
          </a:xfrm>
        </p:grpSpPr>
        <p:sp>
          <p:nvSpPr>
            <p:cNvPr id="36" name="TextBox 35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2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7435" y="2414619"/>
            <a:ext cx="3149101" cy="2293969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1" y="2076375"/>
            <a:ext cx="1236428" cy="1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991380" y="2832668"/>
            <a:ext cx="656698" cy="65669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2231740" y="1319152"/>
            <a:ext cx="656698" cy="65669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231740" y="3363838"/>
            <a:ext cx="656698" cy="65669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2991380" y="1899077"/>
            <a:ext cx="656698" cy="65669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204296" y="1131590"/>
            <a:ext cx="4896096" cy="708252"/>
            <a:chOff x="7164288" y="856926"/>
            <a:chExt cx="1439711" cy="708252"/>
          </a:xfrm>
        </p:grpSpPr>
        <p:sp>
          <p:nvSpPr>
            <p:cNvPr id="39" name="TextBox 38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04296" y="3583064"/>
            <a:ext cx="4896096" cy="708252"/>
            <a:chOff x="7164288" y="856926"/>
            <a:chExt cx="1439711" cy="708252"/>
          </a:xfrm>
        </p:grpSpPr>
        <p:sp>
          <p:nvSpPr>
            <p:cNvPr id="42" name="TextBox 41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24376" y="1948748"/>
            <a:ext cx="4896096" cy="708252"/>
            <a:chOff x="7164288" y="856926"/>
            <a:chExt cx="1439711" cy="708252"/>
          </a:xfrm>
        </p:grpSpPr>
        <p:sp>
          <p:nvSpPr>
            <p:cNvPr id="45" name="TextBox 44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24376" y="2765906"/>
            <a:ext cx="4896096" cy="708252"/>
            <a:chOff x="7164288" y="856926"/>
            <a:chExt cx="1439711" cy="708252"/>
          </a:xfrm>
        </p:grpSpPr>
        <p:sp>
          <p:nvSpPr>
            <p:cNvPr id="48" name="TextBox 47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324790" y="1493613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4430" y="2073538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84430" y="3007128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24790" y="3544565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934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 rot="10800000">
            <a:off x="5879590" y="4173164"/>
            <a:ext cx="3240113" cy="985134"/>
            <a:chOff x="2619376" y="-1362075"/>
            <a:chExt cx="3848099" cy="1169987"/>
          </a:xfrm>
        </p:grpSpPr>
        <p:sp>
          <p:nvSpPr>
            <p:cNvPr id="49" name="Freeform 125"/>
            <p:cNvSpPr>
              <a:spLocks/>
            </p:cNvSpPr>
            <p:nvPr/>
          </p:nvSpPr>
          <p:spPr bwMode="auto">
            <a:xfrm>
              <a:off x="3695700" y="-736600"/>
              <a:ext cx="176212" cy="125412"/>
            </a:xfrm>
            <a:custGeom>
              <a:avLst/>
              <a:gdLst>
                <a:gd name="T0" fmla="*/ 2 w 47"/>
                <a:gd name="T1" fmla="*/ 30 h 33"/>
                <a:gd name="T2" fmla="*/ 34 w 47"/>
                <a:gd name="T3" fmla="*/ 15 h 33"/>
                <a:gd name="T4" fmla="*/ 46 w 47"/>
                <a:gd name="T5" fmla="*/ 1 h 33"/>
                <a:gd name="T6" fmla="*/ 27 w 47"/>
                <a:gd name="T7" fmla="*/ 9 h 33"/>
                <a:gd name="T8" fmla="*/ 0 w 47"/>
                <a:gd name="T9" fmla="*/ 26 h 33"/>
                <a:gd name="T10" fmla="*/ 2 w 47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cubicBezTo>
                    <a:pt x="8" y="33"/>
                    <a:pt x="19" y="27"/>
                    <a:pt x="34" y="15"/>
                  </a:cubicBezTo>
                  <a:cubicBezTo>
                    <a:pt x="42" y="8"/>
                    <a:pt x="47" y="3"/>
                    <a:pt x="46" y="1"/>
                  </a:cubicBezTo>
                  <a:cubicBezTo>
                    <a:pt x="45" y="0"/>
                    <a:pt x="44" y="1"/>
                    <a:pt x="27" y="9"/>
                  </a:cubicBezTo>
                  <a:cubicBezTo>
                    <a:pt x="2" y="20"/>
                    <a:pt x="0" y="22"/>
                    <a:pt x="0" y="26"/>
                  </a:cubicBezTo>
                  <a:cubicBezTo>
                    <a:pt x="0" y="27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26"/>
            <p:cNvSpPr>
              <a:spLocks/>
            </p:cNvSpPr>
            <p:nvPr/>
          </p:nvSpPr>
          <p:spPr bwMode="auto">
            <a:xfrm>
              <a:off x="4903788" y="-646113"/>
              <a:ext cx="357187" cy="454025"/>
            </a:xfrm>
            <a:custGeom>
              <a:avLst/>
              <a:gdLst>
                <a:gd name="T0" fmla="*/ 40 w 95"/>
                <a:gd name="T1" fmla="*/ 2 h 120"/>
                <a:gd name="T2" fmla="*/ 2 w 95"/>
                <a:gd name="T3" fmla="*/ 44 h 120"/>
                <a:gd name="T4" fmla="*/ 0 w 95"/>
                <a:gd name="T5" fmla="*/ 61 h 120"/>
                <a:gd name="T6" fmla="*/ 4 w 95"/>
                <a:gd name="T7" fmla="*/ 87 h 120"/>
                <a:gd name="T8" fmla="*/ 36 w 95"/>
                <a:gd name="T9" fmla="*/ 118 h 120"/>
                <a:gd name="T10" fmla="*/ 48 w 95"/>
                <a:gd name="T11" fmla="*/ 119 h 120"/>
                <a:gd name="T12" fmla="*/ 65 w 95"/>
                <a:gd name="T13" fmla="*/ 117 h 120"/>
                <a:gd name="T14" fmla="*/ 75 w 95"/>
                <a:gd name="T15" fmla="*/ 104 h 120"/>
                <a:gd name="T16" fmla="*/ 69 w 95"/>
                <a:gd name="T17" fmla="*/ 104 h 120"/>
                <a:gd name="T18" fmla="*/ 53 w 95"/>
                <a:gd name="T19" fmla="*/ 108 h 120"/>
                <a:gd name="T20" fmla="*/ 36 w 95"/>
                <a:gd name="T21" fmla="*/ 103 h 120"/>
                <a:gd name="T22" fmla="*/ 19 w 95"/>
                <a:gd name="T23" fmla="*/ 71 h 120"/>
                <a:gd name="T24" fmla="*/ 19 w 95"/>
                <a:gd name="T25" fmla="*/ 50 h 120"/>
                <a:gd name="T26" fmla="*/ 40 w 95"/>
                <a:gd name="T27" fmla="*/ 24 h 120"/>
                <a:gd name="T28" fmla="*/ 66 w 95"/>
                <a:gd name="T29" fmla="*/ 24 h 120"/>
                <a:gd name="T30" fmla="*/ 79 w 95"/>
                <a:gd name="T31" fmla="*/ 41 h 120"/>
                <a:gd name="T32" fmla="*/ 78 w 95"/>
                <a:gd name="T33" fmla="*/ 56 h 120"/>
                <a:gd name="T34" fmla="*/ 66 w 95"/>
                <a:gd name="T35" fmla="*/ 68 h 120"/>
                <a:gd name="T36" fmla="*/ 52 w 95"/>
                <a:gd name="T37" fmla="*/ 69 h 120"/>
                <a:gd name="T38" fmla="*/ 45 w 95"/>
                <a:gd name="T39" fmla="*/ 56 h 120"/>
                <a:gd name="T40" fmla="*/ 52 w 95"/>
                <a:gd name="T41" fmla="*/ 51 h 120"/>
                <a:gd name="T42" fmla="*/ 58 w 95"/>
                <a:gd name="T43" fmla="*/ 47 h 120"/>
                <a:gd name="T44" fmla="*/ 53 w 95"/>
                <a:gd name="T45" fmla="*/ 42 h 120"/>
                <a:gd name="T46" fmla="*/ 43 w 95"/>
                <a:gd name="T47" fmla="*/ 44 h 120"/>
                <a:gd name="T48" fmla="*/ 35 w 95"/>
                <a:gd name="T49" fmla="*/ 59 h 120"/>
                <a:gd name="T50" fmla="*/ 48 w 95"/>
                <a:gd name="T51" fmla="*/ 79 h 120"/>
                <a:gd name="T52" fmla="*/ 64 w 95"/>
                <a:gd name="T53" fmla="*/ 81 h 120"/>
                <a:gd name="T54" fmla="*/ 86 w 95"/>
                <a:gd name="T55" fmla="*/ 66 h 120"/>
                <a:gd name="T56" fmla="*/ 95 w 95"/>
                <a:gd name="T57" fmla="*/ 42 h 120"/>
                <a:gd name="T58" fmla="*/ 91 w 95"/>
                <a:gd name="T59" fmla="*/ 25 h 120"/>
                <a:gd name="T60" fmla="*/ 66 w 95"/>
                <a:gd name="T61" fmla="*/ 3 h 120"/>
                <a:gd name="T62" fmla="*/ 40 w 95"/>
                <a:gd name="T6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0">
                  <a:moveTo>
                    <a:pt x="40" y="2"/>
                  </a:moveTo>
                  <a:cubicBezTo>
                    <a:pt x="22" y="6"/>
                    <a:pt x="8" y="22"/>
                    <a:pt x="2" y="44"/>
                  </a:cubicBezTo>
                  <a:cubicBezTo>
                    <a:pt x="0" y="49"/>
                    <a:pt x="0" y="51"/>
                    <a:pt x="0" y="61"/>
                  </a:cubicBezTo>
                  <a:cubicBezTo>
                    <a:pt x="0" y="73"/>
                    <a:pt x="1" y="78"/>
                    <a:pt x="4" y="87"/>
                  </a:cubicBezTo>
                  <a:cubicBezTo>
                    <a:pt x="9" y="101"/>
                    <a:pt x="22" y="113"/>
                    <a:pt x="36" y="118"/>
                  </a:cubicBezTo>
                  <a:cubicBezTo>
                    <a:pt x="40" y="119"/>
                    <a:pt x="42" y="119"/>
                    <a:pt x="48" y="119"/>
                  </a:cubicBezTo>
                  <a:cubicBezTo>
                    <a:pt x="56" y="120"/>
                    <a:pt x="60" y="119"/>
                    <a:pt x="65" y="117"/>
                  </a:cubicBezTo>
                  <a:cubicBezTo>
                    <a:pt x="71" y="114"/>
                    <a:pt x="77" y="106"/>
                    <a:pt x="75" y="104"/>
                  </a:cubicBezTo>
                  <a:cubicBezTo>
                    <a:pt x="74" y="102"/>
                    <a:pt x="72" y="102"/>
                    <a:pt x="69" y="104"/>
                  </a:cubicBezTo>
                  <a:cubicBezTo>
                    <a:pt x="65" y="107"/>
                    <a:pt x="59" y="109"/>
                    <a:pt x="53" y="108"/>
                  </a:cubicBezTo>
                  <a:cubicBezTo>
                    <a:pt x="46" y="108"/>
                    <a:pt x="42" y="106"/>
                    <a:pt x="36" y="103"/>
                  </a:cubicBezTo>
                  <a:cubicBezTo>
                    <a:pt x="27" y="96"/>
                    <a:pt x="21" y="85"/>
                    <a:pt x="19" y="71"/>
                  </a:cubicBezTo>
                  <a:cubicBezTo>
                    <a:pt x="18" y="65"/>
                    <a:pt x="18" y="55"/>
                    <a:pt x="19" y="50"/>
                  </a:cubicBezTo>
                  <a:cubicBezTo>
                    <a:pt x="22" y="39"/>
                    <a:pt x="30" y="29"/>
                    <a:pt x="40" y="24"/>
                  </a:cubicBezTo>
                  <a:cubicBezTo>
                    <a:pt x="49" y="20"/>
                    <a:pt x="57" y="20"/>
                    <a:pt x="66" y="24"/>
                  </a:cubicBezTo>
                  <a:cubicBezTo>
                    <a:pt x="74" y="28"/>
                    <a:pt x="78" y="33"/>
                    <a:pt x="79" y="41"/>
                  </a:cubicBezTo>
                  <a:cubicBezTo>
                    <a:pt x="80" y="47"/>
                    <a:pt x="80" y="52"/>
                    <a:pt x="78" y="56"/>
                  </a:cubicBezTo>
                  <a:cubicBezTo>
                    <a:pt x="76" y="60"/>
                    <a:pt x="70" y="66"/>
                    <a:pt x="66" y="68"/>
                  </a:cubicBezTo>
                  <a:cubicBezTo>
                    <a:pt x="60" y="70"/>
                    <a:pt x="55" y="71"/>
                    <a:pt x="52" y="69"/>
                  </a:cubicBezTo>
                  <a:cubicBezTo>
                    <a:pt x="47" y="67"/>
                    <a:pt x="44" y="61"/>
                    <a:pt x="45" y="56"/>
                  </a:cubicBezTo>
                  <a:cubicBezTo>
                    <a:pt x="46" y="53"/>
                    <a:pt x="47" y="52"/>
                    <a:pt x="52" y="51"/>
                  </a:cubicBezTo>
                  <a:cubicBezTo>
                    <a:pt x="57" y="50"/>
                    <a:pt x="58" y="49"/>
                    <a:pt x="58" y="47"/>
                  </a:cubicBezTo>
                  <a:cubicBezTo>
                    <a:pt x="58" y="44"/>
                    <a:pt x="57" y="43"/>
                    <a:pt x="53" y="42"/>
                  </a:cubicBezTo>
                  <a:cubicBezTo>
                    <a:pt x="49" y="42"/>
                    <a:pt x="46" y="42"/>
                    <a:pt x="43" y="44"/>
                  </a:cubicBezTo>
                  <a:cubicBezTo>
                    <a:pt x="37" y="47"/>
                    <a:pt x="35" y="52"/>
                    <a:pt x="35" y="59"/>
                  </a:cubicBezTo>
                  <a:cubicBezTo>
                    <a:pt x="36" y="68"/>
                    <a:pt x="41" y="76"/>
                    <a:pt x="48" y="79"/>
                  </a:cubicBezTo>
                  <a:cubicBezTo>
                    <a:pt x="52" y="81"/>
                    <a:pt x="59" y="82"/>
                    <a:pt x="64" y="81"/>
                  </a:cubicBezTo>
                  <a:cubicBezTo>
                    <a:pt x="72" y="78"/>
                    <a:pt x="82" y="72"/>
                    <a:pt x="86" y="66"/>
                  </a:cubicBezTo>
                  <a:cubicBezTo>
                    <a:pt x="92" y="59"/>
                    <a:pt x="95" y="51"/>
                    <a:pt x="95" y="42"/>
                  </a:cubicBezTo>
                  <a:cubicBezTo>
                    <a:pt x="95" y="36"/>
                    <a:pt x="94" y="31"/>
                    <a:pt x="91" y="25"/>
                  </a:cubicBezTo>
                  <a:cubicBezTo>
                    <a:pt x="85" y="14"/>
                    <a:pt x="77" y="6"/>
                    <a:pt x="66" y="3"/>
                  </a:cubicBezTo>
                  <a:cubicBezTo>
                    <a:pt x="60" y="1"/>
                    <a:pt x="46" y="0"/>
                    <a:pt x="40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27"/>
            <p:cNvSpPr>
              <a:spLocks/>
            </p:cNvSpPr>
            <p:nvPr/>
          </p:nvSpPr>
          <p:spPr bwMode="auto">
            <a:xfrm>
              <a:off x="4722813" y="-1362075"/>
              <a:ext cx="222250" cy="246062"/>
            </a:xfrm>
            <a:custGeom>
              <a:avLst/>
              <a:gdLst>
                <a:gd name="T0" fmla="*/ 18 w 59"/>
                <a:gd name="T1" fmla="*/ 1 h 65"/>
                <a:gd name="T2" fmla="*/ 2 w 59"/>
                <a:gd name="T3" fmla="*/ 23 h 65"/>
                <a:gd name="T4" fmla="*/ 2 w 59"/>
                <a:gd name="T5" fmla="*/ 42 h 65"/>
                <a:gd name="T6" fmla="*/ 18 w 59"/>
                <a:gd name="T7" fmla="*/ 59 h 65"/>
                <a:gd name="T8" fmla="*/ 49 w 59"/>
                <a:gd name="T9" fmla="*/ 55 h 65"/>
                <a:gd name="T10" fmla="*/ 58 w 59"/>
                <a:gd name="T11" fmla="*/ 32 h 65"/>
                <a:gd name="T12" fmla="*/ 40 w 59"/>
                <a:gd name="T13" fmla="*/ 16 h 65"/>
                <a:gd name="T14" fmla="*/ 27 w 59"/>
                <a:gd name="T15" fmla="*/ 20 h 65"/>
                <a:gd name="T16" fmla="*/ 26 w 59"/>
                <a:gd name="T17" fmla="*/ 42 h 65"/>
                <a:gd name="T18" fmla="*/ 32 w 59"/>
                <a:gd name="T19" fmla="*/ 43 h 65"/>
                <a:gd name="T20" fmla="*/ 32 w 59"/>
                <a:gd name="T21" fmla="*/ 38 h 65"/>
                <a:gd name="T22" fmla="*/ 30 w 59"/>
                <a:gd name="T23" fmla="*/ 30 h 65"/>
                <a:gd name="T24" fmla="*/ 38 w 59"/>
                <a:gd name="T25" fmla="*/ 25 h 65"/>
                <a:gd name="T26" fmla="*/ 43 w 59"/>
                <a:gd name="T27" fmla="*/ 48 h 65"/>
                <a:gd name="T28" fmla="*/ 37 w 59"/>
                <a:gd name="T29" fmla="*/ 52 h 65"/>
                <a:gd name="T30" fmla="*/ 12 w 59"/>
                <a:gd name="T31" fmla="*/ 28 h 65"/>
                <a:gd name="T32" fmla="*/ 24 w 59"/>
                <a:gd name="T33" fmla="*/ 5 h 65"/>
                <a:gd name="T34" fmla="*/ 28 w 59"/>
                <a:gd name="T35" fmla="*/ 2 h 65"/>
                <a:gd name="T36" fmla="*/ 23 w 59"/>
                <a:gd name="T37" fmla="*/ 0 h 65"/>
                <a:gd name="T38" fmla="*/ 18 w 59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18" y="1"/>
                  </a:moveTo>
                  <a:cubicBezTo>
                    <a:pt x="11" y="5"/>
                    <a:pt x="4" y="14"/>
                    <a:pt x="2" y="23"/>
                  </a:cubicBezTo>
                  <a:cubicBezTo>
                    <a:pt x="0" y="28"/>
                    <a:pt x="0" y="36"/>
                    <a:pt x="2" y="42"/>
                  </a:cubicBezTo>
                  <a:cubicBezTo>
                    <a:pt x="5" y="50"/>
                    <a:pt x="10" y="55"/>
                    <a:pt x="18" y="59"/>
                  </a:cubicBezTo>
                  <a:cubicBezTo>
                    <a:pt x="29" y="65"/>
                    <a:pt x="41" y="63"/>
                    <a:pt x="49" y="55"/>
                  </a:cubicBezTo>
                  <a:cubicBezTo>
                    <a:pt x="56" y="49"/>
                    <a:pt x="59" y="39"/>
                    <a:pt x="58" y="32"/>
                  </a:cubicBezTo>
                  <a:cubicBezTo>
                    <a:pt x="56" y="22"/>
                    <a:pt x="49" y="16"/>
                    <a:pt x="40" y="16"/>
                  </a:cubicBezTo>
                  <a:cubicBezTo>
                    <a:pt x="35" y="15"/>
                    <a:pt x="31" y="16"/>
                    <a:pt x="27" y="20"/>
                  </a:cubicBezTo>
                  <a:cubicBezTo>
                    <a:pt x="20" y="26"/>
                    <a:pt x="20" y="38"/>
                    <a:pt x="26" y="42"/>
                  </a:cubicBezTo>
                  <a:cubicBezTo>
                    <a:pt x="30" y="44"/>
                    <a:pt x="31" y="45"/>
                    <a:pt x="32" y="43"/>
                  </a:cubicBezTo>
                  <a:cubicBezTo>
                    <a:pt x="34" y="42"/>
                    <a:pt x="34" y="41"/>
                    <a:pt x="32" y="38"/>
                  </a:cubicBezTo>
                  <a:cubicBezTo>
                    <a:pt x="29" y="34"/>
                    <a:pt x="29" y="33"/>
                    <a:pt x="30" y="30"/>
                  </a:cubicBezTo>
                  <a:cubicBezTo>
                    <a:pt x="32" y="27"/>
                    <a:pt x="34" y="25"/>
                    <a:pt x="38" y="25"/>
                  </a:cubicBezTo>
                  <a:cubicBezTo>
                    <a:pt x="49" y="25"/>
                    <a:pt x="52" y="39"/>
                    <a:pt x="43" y="48"/>
                  </a:cubicBezTo>
                  <a:cubicBezTo>
                    <a:pt x="41" y="50"/>
                    <a:pt x="39" y="51"/>
                    <a:pt x="37" y="52"/>
                  </a:cubicBezTo>
                  <a:cubicBezTo>
                    <a:pt x="23" y="56"/>
                    <a:pt x="11" y="43"/>
                    <a:pt x="12" y="28"/>
                  </a:cubicBezTo>
                  <a:cubicBezTo>
                    <a:pt x="13" y="18"/>
                    <a:pt x="16" y="11"/>
                    <a:pt x="24" y="5"/>
                  </a:cubicBezTo>
                  <a:cubicBezTo>
                    <a:pt x="26" y="4"/>
                    <a:pt x="28" y="2"/>
                    <a:pt x="28" y="2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22" y="0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28"/>
            <p:cNvSpPr>
              <a:spLocks/>
            </p:cNvSpPr>
            <p:nvPr/>
          </p:nvSpPr>
          <p:spPr bwMode="auto">
            <a:xfrm>
              <a:off x="5843588" y="-1236663"/>
              <a:ext cx="82550" cy="87312"/>
            </a:xfrm>
            <a:custGeom>
              <a:avLst/>
              <a:gdLst>
                <a:gd name="T0" fmla="*/ 7 w 22"/>
                <a:gd name="T1" fmla="*/ 3 h 23"/>
                <a:gd name="T2" fmla="*/ 4 w 22"/>
                <a:gd name="T3" fmla="*/ 18 h 23"/>
                <a:gd name="T4" fmla="*/ 20 w 22"/>
                <a:gd name="T5" fmla="*/ 18 h 23"/>
                <a:gd name="T6" fmla="*/ 21 w 22"/>
                <a:gd name="T7" fmla="*/ 7 h 23"/>
                <a:gd name="T8" fmla="*/ 7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7" y="3"/>
                  </a:moveTo>
                  <a:cubicBezTo>
                    <a:pt x="1" y="6"/>
                    <a:pt x="0" y="13"/>
                    <a:pt x="4" y="18"/>
                  </a:cubicBezTo>
                  <a:cubicBezTo>
                    <a:pt x="8" y="23"/>
                    <a:pt x="16" y="23"/>
                    <a:pt x="20" y="18"/>
                  </a:cubicBezTo>
                  <a:cubicBezTo>
                    <a:pt x="22" y="15"/>
                    <a:pt x="22" y="10"/>
                    <a:pt x="21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29"/>
            <p:cNvSpPr>
              <a:spLocks/>
            </p:cNvSpPr>
            <p:nvPr/>
          </p:nvSpPr>
          <p:spPr bwMode="auto">
            <a:xfrm>
              <a:off x="5637213" y="-1206500"/>
              <a:ext cx="115887" cy="412750"/>
            </a:xfrm>
            <a:custGeom>
              <a:avLst/>
              <a:gdLst>
                <a:gd name="T0" fmla="*/ 27 w 31"/>
                <a:gd name="T1" fmla="*/ 2 h 109"/>
                <a:gd name="T2" fmla="*/ 13 w 31"/>
                <a:gd name="T3" fmla="*/ 30 h 109"/>
                <a:gd name="T4" fmla="*/ 5 w 31"/>
                <a:gd name="T5" fmla="*/ 98 h 109"/>
                <a:gd name="T6" fmla="*/ 20 w 31"/>
                <a:gd name="T7" fmla="*/ 105 h 109"/>
                <a:gd name="T8" fmla="*/ 23 w 31"/>
                <a:gd name="T9" fmla="*/ 74 h 109"/>
                <a:gd name="T10" fmla="*/ 30 w 31"/>
                <a:gd name="T11" fmla="*/ 10 h 109"/>
                <a:gd name="T12" fmla="*/ 31 w 31"/>
                <a:gd name="T13" fmla="*/ 1 h 109"/>
                <a:gd name="T14" fmla="*/ 27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27" y="2"/>
                  </a:moveTo>
                  <a:cubicBezTo>
                    <a:pt x="23" y="8"/>
                    <a:pt x="16" y="21"/>
                    <a:pt x="13" y="30"/>
                  </a:cubicBezTo>
                  <a:cubicBezTo>
                    <a:pt x="3" y="56"/>
                    <a:pt x="0" y="82"/>
                    <a:pt x="5" y="98"/>
                  </a:cubicBezTo>
                  <a:cubicBezTo>
                    <a:pt x="7" y="106"/>
                    <a:pt x="15" y="109"/>
                    <a:pt x="20" y="105"/>
                  </a:cubicBezTo>
                  <a:cubicBezTo>
                    <a:pt x="23" y="103"/>
                    <a:pt x="23" y="101"/>
                    <a:pt x="23" y="74"/>
                  </a:cubicBezTo>
                  <a:cubicBezTo>
                    <a:pt x="24" y="45"/>
                    <a:pt x="25" y="33"/>
                    <a:pt x="30" y="10"/>
                  </a:cubicBezTo>
                  <a:cubicBezTo>
                    <a:pt x="31" y="6"/>
                    <a:pt x="31" y="2"/>
                    <a:pt x="31" y="1"/>
                  </a:cubicBezTo>
                  <a:cubicBezTo>
                    <a:pt x="30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30"/>
            <p:cNvSpPr>
              <a:spLocks/>
            </p:cNvSpPr>
            <p:nvPr/>
          </p:nvSpPr>
          <p:spPr bwMode="auto">
            <a:xfrm>
              <a:off x="5083175" y="-1187450"/>
              <a:ext cx="384175" cy="458787"/>
            </a:xfrm>
            <a:custGeom>
              <a:avLst/>
              <a:gdLst>
                <a:gd name="T0" fmla="*/ 48 w 102"/>
                <a:gd name="T1" fmla="*/ 1 h 121"/>
                <a:gd name="T2" fmla="*/ 2 w 102"/>
                <a:gd name="T3" fmla="*/ 49 h 121"/>
                <a:gd name="T4" fmla="*/ 2 w 102"/>
                <a:gd name="T5" fmla="*/ 77 h 121"/>
                <a:gd name="T6" fmla="*/ 30 w 102"/>
                <a:gd name="T7" fmla="*/ 116 h 121"/>
                <a:gd name="T8" fmla="*/ 47 w 102"/>
                <a:gd name="T9" fmla="*/ 120 h 121"/>
                <a:gd name="T10" fmla="*/ 58 w 102"/>
                <a:gd name="T11" fmla="*/ 115 h 121"/>
                <a:gd name="T12" fmla="*/ 55 w 102"/>
                <a:gd name="T13" fmla="*/ 111 h 121"/>
                <a:gd name="T14" fmla="*/ 42 w 102"/>
                <a:gd name="T15" fmla="*/ 107 h 121"/>
                <a:gd name="T16" fmla="*/ 25 w 102"/>
                <a:gd name="T17" fmla="*/ 90 h 121"/>
                <a:gd name="T18" fmla="*/ 20 w 102"/>
                <a:gd name="T19" fmla="*/ 80 h 121"/>
                <a:gd name="T20" fmla="*/ 18 w 102"/>
                <a:gd name="T21" fmla="*/ 65 h 121"/>
                <a:gd name="T22" fmla="*/ 23 w 102"/>
                <a:gd name="T23" fmla="*/ 41 h 121"/>
                <a:gd name="T24" fmla="*/ 46 w 102"/>
                <a:gd name="T25" fmla="*/ 22 h 121"/>
                <a:gd name="T26" fmla="*/ 69 w 102"/>
                <a:gd name="T27" fmla="*/ 25 h 121"/>
                <a:gd name="T28" fmla="*/ 82 w 102"/>
                <a:gd name="T29" fmla="*/ 38 h 121"/>
                <a:gd name="T30" fmla="*/ 80 w 102"/>
                <a:gd name="T31" fmla="*/ 62 h 121"/>
                <a:gd name="T32" fmla="*/ 50 w 102"/>
                <a:gd name="T33" fmla="*/ 74 h 121"/>
                <a:gd name="T34" fmla="*/ 47 w 102"/>
                <a:gd name="T35" fmla="*/ 61 h 121"/>
                <a:gd name="T36" fmla="*/ 55 w 102"/>
                <a:gd name="T37" fmla="*/ 56 h 121"/>
                <a:gd name="T38" fmla="*/ 59 w 102"/>
                <a:gd name="T39" fmla="*/ 58 h 121"/>
                <a:gd name="T40" fmla="*/ 64 w 102"/>
                <a:gd name="T41" fmla="*/ 57 h 121"/>
                <a:gd name="T42" fmla="*/ 65 w 102"/>
                <a:gd name="T43" fmla="*/ 53 h 121"/>
                <a:gd name="T44" fmla="*/ 48 w 102"/>
                <a:gd name="T45" fmla="*/ 48 h 121"/>
                <a:gd name="T46" fmla="*/ 39 w 102"/>
                <a:gd name="T47" fmla="*/ 57 h 121"/>
                <a:gd name="T48" fmla="*/ 38 w 102"/>
                <a:gd name="T49" fmla="*/ 65 h 121"/>
                <a:gd name="T50" fmla="*/ 40 w 102"/>
                <a:gd name="T51" fmla="*/ 74 h 121"/>
                <a:gd name="T52" fmla="*/ 55 w 102"/>
                <a:gd name="T53" fmla="*/ 86 h 121"/>
                <a:gd name="T54" fmla="*/ 73 w 102"/>
                <a:gd name="T55" fmla="*/ 85 h 121"/>
                <a:gd name="T56" fmla="*/ 98 w 102"/>
                <a:gd name="T57" fmla="*/ 62 h 121"/>
                <a:gd name="T58" fmla="*/ 102 w 102"/>
                <a:gd name="T59" fmla="*/ 41 h 121"/>
                <a:gd name="T60" fmla="*/ 96 w 102"/>
                <a:gd name="T61" fmla="*/ 22 h 121"/>
                <a:gd name="T62" fmla="*/ 75 w 102"/>
                <a:gd name="T63" fmla="*/ 4 h 121"/>
                <a:gd name="T64" fmla="*/ 48 w 102"/>
                <a:gd name="T6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21">
                  <a:moveTo>
                    <a:pt x="48" y="1"/>
                  </a:moveTo>
                  <a:cubicBezTo>
                    <a:pt x="26" y="4"/>
                    <a:pt x="7" y="23"/>
                    <a:pt x="2" y="49"/>
                  </a:cubicBezTo>
                  <a:cubicBezTo>
                    <a:pt x="0" y="56"/>
                    <a:pt x="0" y="69"/>
                    <a:pt x="2" y="77"/>
                  </a:cubicBezTo>
                  <a:cubicBezTo>
                    <a:pt x="6" y="97"/>
                    <a:pt x="15" y="109"/>
                    <a:pt x="30" y="116"/>
                  </a:cubicBezTo>
                  <a:cubicBezTo>
                    <a:pt x="37" y="120"/>
                    <a:pt x="41" y="121"/>
                    <a:pt x="47" y="120"/>
                  </a:cubicBezTo>
                  <a:cubicBezTo>
                    <a:pt x="53" y="120"/>
                    <a:pt x="57" y="118"/>
                    <a:pt x="58" y="115"/>
                  </a:cubicBezTo>
                  <a:cubicBezTo>
                    <a:pt x="60" y="112"/>
                    <a:pt x="59" y="111"/>
                    <a:pt x="55" y="111"/>
                  </a:cubicBezTo>
                  <a:cubicBezTo>
                    <a:pt x="52" y="111"/>
                    <a:pt x="46" y="109"/>
                    <a:pt x="42" y="107"/>
                  </a:cubicBezTo>
                  <a:cubicBezTo>
                    <a:pt x="38" y="105"/>
                    <a:pt x="29" y="96"/>
                    <a:pt x="25" y="90"/>
                  </a:cubicBezTo>
                  <a:cubicBezTo>
                    <a:pt x="24" y="87"/>
                    <a:pt x="21" y="83"/>
                    <a:pt x="20" y="80"/>
                  </a:cubicBezTo>
                  <a:cubicBezTo>
                    <a:pt x="19" y="74"/>
                    <a:pt x="18" y="74"/>
                    <a:pt x="18" y="65"/>
                  </a:cubicBezTo>
                  <a:cubicBezTo>
                    <a:pt x="18" y="53"/>
                    <a:pt x="19" y="50"/>
                    <a:pt x="23" y="41"/>
                  </a:cubicBezTo>
                  <a:cubicBezTo>
                    <a:pt x="28" y="32"/>
                    <a:pt x="36" y="25"/>
                    <a:pt x="46" y="22"/>
                  </a:cubicBezTo>
                  <a:cubicBezTo>
                    <a:pt x="53" y="20"/>
                    <a:pt x="62" y="21"/>
                    <a:pt x="69" y="25"/>
                  </a:cubicBezTo>
                  <a:cubicBezTo>
                    <a:pt x="74" y="27"/>
                    <a:pt x="80" y="34"/>
                    <a:pt x="82" y="38"/>
                  </a:cubicBezTo>
                  <a:cubicBezTo>
                    <a:pt x="85" y="45"/>
                    <a:pt x="84" y="53"/>
                    <a:pt x="80" y="62"/>
                  </a:cubicBezTo>
                  <a:cubicBezTo>
                    <a:pt x="74" y="75"/>
                    <a:pt x="59" y="81"/>
                    <a:pt x="50" y="74"/>
                  </a:cubicBezTo>
                  <a:cubicBezTo>
                    <a:pt x="47" y="70"/>
                    <a:pt x="45" y="66"/>
                    <a:pt x="47" y="61"/>
                  </a:cubicBezTo>
                  <a:cubicBezTo>
                    <a:pt x="49" y="57"/>
                    <a:pt x="51" y="56"/>
                    <a:pt x="55" y="56"/>
                  </a:cubicBezTo>
                  <a:cubicBezTo>
                    <a:pt x="56" y="57"/>
                    <a:pt x="59" y="57"/>
                    <a:pt x="59" y="58"/>
                  </a:cubicBezTo>
                  <a:cubicBezTo>
                    <a:pt x="62" y="59"/>
                    <a:pt x="63" y="59"/>
                    <a:pt x="64" y="57"/>
                  </a:cubicBezTo>
                  <a:cubicBezTo>
                    <a:pt x="65" y="55"/>
                    <a:pt x="65" y="55"/>
                    <a:pt x="65" y="53"/>
                  </a:cubicBezTo>
                  <a:cubicBezTo>
                    <a:pt x="63" y="49"/>
                    <a:pt x="53" y="47"/>
                    <a:pt x="48" y="48"/>
                  </a:cubicBezTo>
                  <a:cubicBezTo>
                    <a:pt x="45" y="49"/>
                    <a:pt x="41" y="53"/>
                    <a:pt x="39" y="57"/>
                  </a:cubicBezTo>
                  <a:cubicBezTo>
                    <a:pt x="38" y="59"/>
                    <a:pt x="38" y="61"/>
                    <a:pt x="38" y="65"/>
                  </a:cubicBezTo>
                  <a:cubicBezTo>
                    <a:pt x="38" y="70"/>
                    <a:pt x="38" y="71"/>
                    <a:pt x="40" y="74"/>
                  </a:cubicBezTo>
                  <a:cubicBezTo>
                    <a:pt x="42" y="80"/>
                    <a:pt x="48" y="84"/>
                    <a:pt x="55" y="86"/>
                  </a:cubicBezTo>
                  <a:cubicBezTo>
                    <a:pt x="60" y="87"/>
                    <a:pt x="68" y="87"/>
                    <a:pt x="73" y="85"/>
                  </a:cubicBezTo>
                  <a:cubicBezTo>
                    <a:pt x="83" y="81"/>
                    <a:pt x="93" y="72"/>
                    <a:pt x="98" y="62"/>
                  </a:cubicBezTo>
                  <a:cubicBezTo>
                    <a:pt x="101" y="55"/>
                    <a:pt x="102" y="49"/>
                    <a:pt x="102" y="41"/>
                  </a:cubicBezTo>
                  <a:cubicBezTo>
                    <a:pt x="101" y="33"/>
                    <a:pt x="100" y="28"/>
                    <a:pt x="96" y="22"/>
                  </a:cubicBezTo>
                  <a:cubicBezTo>
                    <a:pt x="92" y="15"/>
                    <a:pt x="83" y="7"/>
                    <a:pt x="75" y="4"/>
                  </a:cubicBezTo>
                  <a:cubicBezTo>
                    <a:pt x="67" y="1"/>
                    <a:pt x="56" y="0"/>
                    <a:pt x="48" y="1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31"/>
            <p:cNvSpPr>
              <a:spLocks/>
            </p:cNvSpPr>
            <p:nvPr/>
          </p:nvSpPr>
          <p:spPr bwMode="auto">
            <a:xfrm>
              <a:off x="3643313" y="-1308100"/>
              <a:ext cx="458787" cy="473075"/>
            </a:xfrm>
            <a:custGeom>
              <a:avLst/>
              <a:gdLst>
                <a:gd name="T0" fmla="*/ 66 w 122"/>
                <a:gd name="T1" fmla="*/ 2 h 125"/>
                <a:gd name="T2" fmla="*/ 38 w 122"/>
                <a:gd name="T3" fmla="*/ 25 h 125"/>
                <a:gd name="T4" fmla="*/ 38 w 122"/>
                <a:gd name="T5" fmla="*/ 64 h 125"/>
                <a:gd name="T6" fmla="*/ 72 w 122"/>
                <a:gd name="T7" fmla="*/ 77 h 125"/>
                <a:gd name="T8" fmla="*/ 84 w 122"/>
                <a:gd name="T9" fmla="*/ 64 h 125"/>
                <a:gd name="T10" fmla="*/ 79 w 122"/>
                <a:gd name="T11" fmla="*/ 42 h 125"/>
                <a:gd name="T12" fmla="*/ 67 w 122"/>
                <a:gd name="T13" fmla="*/ 38 h 125"/>
                <a:gd name="T14" fmla="*/ 68 w 122"/>
                <a:gd name="T15" fmla="*/ 48 h 125"/>
                <a:gd name="T16" fmla="*/ 70 w 122"/>
                <a:gd name="T17" fmla="*/ 57 h 125"/>
                <a:gd name="T18" fmla="*/ 64 w 122"/>
                <a:gd name="T19" fmla="*/ 62 h 125"/>
                <a:gd name="T20" fmla="*/ 55 w 122"/>
                <a:gd name="T21" fmla="*/ 57 h 125"/>
                <a:gd name="T22" fmla="*/ 50 w 122"/>
                <a:gd name="T23" fmla="*/ 42 h 125"/>
                <a:gd name="T24" fmla="*/ 52 w 122"/>
                <a:gd name="T25" fmla="*/ 32 h 125"/>
                <a:gd name="T26" fmla="*/ 77 w 122"/>
                <a:gd name="T27" fmla="*/ 17 h 125"/>
                <a:gd name="T28" fmla="*/ 93 w 122"/>
                <a:gd name="T29" fmla="*/ 25 h 125"/>
                <a:gd name="T30" fmla="*/ 104 w 122"/>
                <a:gd name="T31" fmla="*/ 43 h 125"/>
                <a:gd name="T32" fmla="*/ 106 w 122"/>
                <a:gd name="T33" fmla="*/ 57 h 125"/>
                <a:gd name="T34" fmla="*/ 102 w 122"/>
                <a:gd name="T35" fmla="*/ 78 h 125"/>
                <a:gd name="T36" fmla="*/ 67 w 122"/>
                <a:gd name="T37" fmla="*/ 108 h 125"/>
                <a:gd name="T38" fmla="*/ 53 w 122"/>
                <a:gd name="T39" fmla="*/ 109 h 125"/>
                <a:gd name="T40" fmla="*/ 40 w 122"/>
                <a:gd name="T41" fmla="*/ 108 h 125"/>
                <a:gd name="T42" fmla="*/ 12 w 122"/>
                <a:gd name="T43" fmla="*/ 86 h 125"/>
                <a:gd name="T44" fmla="*/ 6 w 122"/>
                <a:gd name="T45" fmla="*/ 68 h 125"/>
                <a:gd name="T46" fmla="*/ 2 w 122"/>
                <a:gd name="T47" fmla="*/ 61 h 125"/>
                <a:gd name="T48" fmla="*/ 1 w 122"/>
                <a:gd name="T49" fmla="*/ 76 h 125"/>
                <a:gd name="T50" fmla="*/ 23 w 122"/>
                <a:gd name="T51" fmla="*/ 111 h 125"/>
                <a:gd name="T52" fmla="*/ 96 w 122"/>
                <a:gd name="T53" fmla="*/ 105 h 125"/>
                <a:gd name="T54" fmla="*/ 121 w 122"/>
                <a:gd name="T55" fmla="*/ 62 h 125"/>
                <a:gd name="T56" fmla="*/ 119 w 122"/>
                <a:gd name="T57" fmla="*/ 37 h 125"/>
                <a:gd name="T58" fmla="*/ 95 w 122"/>
                <a:gd name="T59" fmla="*/ 6 h 125"/>
                <a:gd name="T60" fmla="*/ 66 w 122"/>
                <a:gd name="T6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25">
                  <a:moveTo>
                    <a:pt x="66" y="2"/>
                  </a:moveTo>
                  <a:cubicBezTo>
                    <a:pt x="54" y="5"/>
                    <a:pt x="44" y="13"/>
                    <a:pt x="38" y="25"/>
                  </a:cubicBezTo>
                  <a:cubicBezTo>
                    <a:pt x="32" y="37"/>
                    <a:pt x="32" y="53"/>
                    <a:pt x="38" y="64"/>
                  </a:cubicBezTo>
                  <a:cubicBezTo>
                    <a:pt x="45" y="76"/>
                    <a:pt x="60" y="82"/>
                    <a:pt x="72" y="77"/>
                  </a:cubicBezTo>
                  <a:cubicBezTo>
                    <a:pt x="76" y="74"/>
                    <a:pt x="82" y="69"/>
                    <a:pt x="84" y="64"/>
                  </a:cubicBezTo>
                  <a:cubicBezTo>
                    <a:pt x="86" y="56"/>
                    <a:pt x="85" y="49"/>
                    <a:pt x="79" y="42"/>
                  </a:cubicBezTo>
                  <a:cubicBezTo>
                    <a:pt x="74" y="38"/>
                    <a:pt x="70" y="36"/>
                    <a:pt x="67" y="38"/>
                  </a:cubicBezTo>
                  <a:cubicBezTo>
                    <a:pt x="64" y="40"/>
                    <a:pt x="64" y="44"/>
                    <a:pt x="68" y="48"/>
                  </a:cubicBezTo>
                  <a:cubicBezTo>
                    <a:pt x="70" y="51"/>
                    <a:pt x="71" y="54"/>
                    <a:pt x="70" y="57"/>
                  </a:cubicBezTo>
                  <a:cubicBezTo>
                    <a:pt x="69" y="60"/>
                    <a:pt x="67" y="62"/>
                    <a:pt x="64" y="62"/>
                  </a:cubicBezTo>
                  <a:cubicBezTo>
                    <a:pt x="60" y="62"/>
                    <a:pt x="58" y="60"/>
                    <a:pt x="55" y="57"/>
                  </a:cubicBezTo>
                  <a:cubicBezTo>
                    <a:pt x="51" y="53"/>
                    <a:pt x="50" y="49"/>
                    <a:pt x="50" y="42"/>
                  </a:cubicBezTo>
                  <a:cubicBezTo>
                    <a:pt x="50" y="36"/>
                    <a:pt x="50" y="35"/>
                    <a:pt x="52" y="32"/>
                  </a:cubicBezTo>
                  <a:cubicBezTo>
                    <a:pt x="56" y="23"/>
                    <a:pt x="67" y="16"/>
                    <a:pt x="77" y="17"/>
                  </a:cubicBezTo>
                  <a:cubicBezTo>
                    <a:pt x="83" y="17"/>
                    <a:pt x="87" y="19"/>
                    <a:pt x="93" y="25"/>
                  </a:cubicBezTo>
                  <a:cubicBezTo>
                    <a:pt x="98" y="31"/>
                    <a:pt x="102" y="36"/>
                    <a:pt x="104" y="43"/>
                  </a:cubicBezTo>
                  <a:cubicBezTo>
                    <a:pt x="105" y="47"/>
                    <a:pt x="106" y="48"/>
                    <a:pt x="106" y="57"/>
                  </a:cubicBezTo>
                  <a:cubicBezTo>
                    <a:pt x="106" y="66"/>
                    <a:pt x="105" y="69"/>
                    <a:pt x="102" y="78"/>
                  </a:cubicBezTo>
                  <a:cubicBezTo>
                    <a:pt x="97" y="91"/>
                    <a:pt x="83" y="103"/>
                    <a:pt x="67" y="108"/>
                  </a:cubicBezTo>
                  <a:cubicBezTo>
                    <a:pt x="63" y="109"/>
                    <a:pt x="61" y="109"/>
                    <a:pt x="53" y="109"/>
                  </a:cubicBezTo>
                  <a:cubicBezTo>
                    <a:pt x="47" y="109"/>
                    <a:pt x="44" y="109"/>
                    <a:pt x="40" y="108"/>
                  </a:cubicBezTo>
                  <a:cubicBezTo>
                    <a:pt x="27" y="105"/>
                    <a:pt x="18" y="97"/>
                    <a:pt x="12" y="86"/>
                  </a:cubicBezTo>
                  <a:cubicBezTo>
                    <a:pt x="9" y="80"/>
                    <a:pt x="8" y="77"/>
                    <a:pt x="6" y="68"/>
                  </a:cubicBezTo>
                  <a:cubicBezTo>
                    <a:pt x="4" y="61"/>
                    <a:pt x="4" y="59"/>
                    <a:pt x="2" y="61"/>
                  </a:cubicBezTo>
                  <a:cubicBezTo>
                    <a:pt x="1" y="63"/>
                    <a:pt x="0" y="71"/>
                    <a:pt x="1" y="76"/>
                  </a:cubicBezTo>
                  <a:cubicBezTo>
                    <a:pt x="3" y="90"/>
                    <a:pt x="11" y="103"/>
                    <a:pt x="23" y="111"/>
                  </a:cubicBezTo>
                  <a:cubicBezTo>
                    <a:pt x="45" y="125"/>
                    <a:pt x="75" y="123"/>
                    <a:pt x="96" y="105"/>
                  </a:cubicBezTo>
                  <a:cubicBezTo>
                    <a:pt x="108" y="96"/>
                    <a:pt x="118" y="78"/>
                    <a:pt x="121" y="62"/>
                  </a:cubicBezTo>
                  <a:cubicBezTo>
                    <a:pt x="122" y="55"/>
                    <a:pt x="121" y="43"/>
                    <a:pt x="119" y="37"/>
                  </a:cubicBezTo>
                  <a:cubicBezTo>
                    <a:pt x="116" y="24"/>
                    <a:pt x="107" y="12"/>
                    <a:pt x="95" y="6"/>
                  </a:cubicBezTo>
                  <a:cubicBezTo>
                    <a:pt x="86" y="1"/>
                    <a:pt x="75" y="0"/>
                    <a:pt x="66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2"/>
            <p:cNvSpPr>
              <a:spLocks/>
            </p:cNvSpPr>
            <p:nvPr/>
          </p:nvSpPr>
          <p:spPr bwMode="auto">
            <a:xfrm>
              <a:off x="6280150" y="-1103313"/>
              <a:ext cx="187325" cy="150812"/>
            </a:xfrm>
            <a:custGeom>
              <a:avLst/>
              <a:gdLst>
                <a:gd name="T0" fmla="*/ 2 w 50"/>
                <a:gd name="T1" fmla="*/ 1 h 40"/>
                <a:gd name="T2" fmla="*/ 7 w 50"/>
                <a:gd name="T3" fmla="*/ 7 h 40"/>
                <a:gd name="T4" fmla="*/ 29 w 50"/>
                <a:gd name="T5" fmla="*/ 28 h 40"/>
                <a:gd name="T6" fmla="*/ 44 w 50"/>
                <a:gd name="T7" fmla="*/ 39 h 40"/>
                <a:gd name="T8" fmla="*/ 49 w 50"/>
                <a:gd name="T9" fmla="*/ 30 h 40"/>
                <a:gd name="T10" fmla="*/ 31 w 50"/>
                <a:gd name="T11" fmla="*/ 10 h 40"/>
                <a:gd name="T12" fmla="*/ 14 w 50"/>
                <a:gd name="T13" fmla="*/ 2 h 40"/>
                <a:gd name="T14" fmla="*/ 2 w 5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2" y="1"/>
                  </a:moveTo>
                  <a:cubicBezTo>
                    <a:pt x="0" y="2"/>
                    <a:pt x="2" y="4"/>
                    <a:pt x="7" y="7"/>
                  </a:cubicBezTo>
                  <a:cubicBezTo>
                    <a:pt x="14" y="12"/>
                    <a:pt x="18" y="16"/>
                    <a:pt x="29" y="28"/>
                  </a:cubicBezTo>
                  <a:cubicBezTo>
                    <a:pt x="38" y="38"/>
                    <a:pt x="40" y="40"/>
                    <a:pt x="44" y="39"/>
                  </a:cubicBezTo>
                  <a:cubicBezTo>
                    <a:pt x="47" y="39"/>
                    <a:pt x="50" y="35"/>
                    <a:pt x="49" y="30"/>
                  </a:cubicBezTo>
                  <a:cubicBezTo>
                    <a:pt x="48" y="26"/>
                    <a:pt x="39" y="15"/>
                    <a:pt x="31" y="10"/>
                  </a:cubicBezTo>
                  <a:cubicBezTo>
                    <a:pt x="26" y="6"/>
                    <a:pt x="20" y="4"/>
                    <a:pt x="14" y="2"/>
                  </a:cubicBezTo>
                  <a:cubicBezTo>
                    <a:pt x="9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33"/>
            <p:cNvSpPr>
              <a:spLocks/>
            </p:cNvSpPr>
            <p:nvPr/>
          </p:nvSpPr>
          <p:spPr bwMode="auto">
            <a:xfrm>
              <a:off x="4275138" y="-820738"/>
              <a:ext cx="184150" cy="147637"/>
            </a:xfrm>
            <a:custGeom>
              <a:avLst/>
              <a:gdLst>
                <a:gd name="T0" fmla="*/ 1 w 49"/>
                <a:gd name="T1" fmla="*/ 1 h 39"/>
                <a:gd name="T2" fmla="*/ 6 w 49"/>
                <a:gd name="T3" fmla="*/ 6 h 39"/>
                <a:gd name="T4" fmla="*/ 28 w 49"/>
                <a:gd name="T5" fmla="*/ 27 h 39"/>
                <a:gd name="T6" fmla="*/ 43 w 49"/>
                <a:gd name="T7" fmla="*/ 39 h 39"/>
                <a:gd name="T8" fmla="*/ 48 w 49"/>
                <a:gd name="T9" fmla="*/ 30 h 39"/>
                <a:gd name="T10" fmla="*/ 31 w 49"/>
                <a:gd name="T11" fmla="*/ 10 h 39"/>
                <a:gd name="T12" fmla="*/ 13 w 49"/>
                <a:gd name="T13" fmla="*/ 2 h 39"/>
                <a:gd name="T14" fmla="*/ 1 w 49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1" y="1"/>
                  </a:moveTo>
                  <a:cubicBezTo>
                    <a:pt x="0" y="2"/>
                    <a:pt x="1" y="3"/>
                    <a:pt x="6" y="6"/>
                  </a:cubicBezTo>
                  <a:cubicBezTo>
                    <a:pt x="13" y="11"/>
                    <a:pt x="18" y="15"/>
                    <a:pt x="28" y="27"/>
                  </a:cubicBezTo>
                  <a:cubicBezTo>
                    <a:pt x="37" y="38"/>
                    <a:pt x="39" y="39"/>
                    <a:pt x="43" y="39"/>
                  </a:cubicBezTo>
                  <a:cubicBezTo>
                    <a:pt x="47" y="38"/>
                    <a:pt x="49" y="34"/>
                    <a:pt x="48" y="30"/>
                  </a:cubicBezTo>
                  <a:cubicBezTo>
                    <a:pt x="48" y="25"/>
                    <a:pt x="39" y="15"/>
                    <a:pt x="31" y="10"/>
                  </a:cubicBezTo>
                  <a:cubicBezTo>
                    <a:pt x="25" y="6"/>
                    <a:pt x="19" y="3"/>
                    <a:pt x="13" y="2"/>
                  </a:cubicBezTo>
                  <a:cubicBezTo>
                    <a:pt x="8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34"/>
            <p:cNvSpPr>
              <a:spLocks/>
            </p:cNvSpPr>
            <p:nvPr/>
          </p:nvSpPr>
          <p:spPr bwMode="auto">
            <a:xfrm>
              <a:off x="5870575" y="-1081088"/>
              <a:ext cx="190500" cy="223837"/>
            </a:xfrm>
            <a:custGeom>
              <a:avLst/>
              <a:gdLst>
                <a:gd name="T0" fmla="*/ 25 w 51"/>
                <a:gd name="T1" fmla="*/ 1 h 59"/>
                <a:gd name="T2" fmla="*/ 5 w 51"/>
                <a:gd name="T3" fmla="*/ 16 h 59"/>
                <a:gd name="T4" fmla="*/ 10 w 51"/>
                <a:gd name="T5" fmla="*/ 49 h 59"/>
                <a:gd name="T6" fmla="*/ 33 w 51"/>
                <a:gd name="T7" fmla="*/ 57 h 59"/>
                <a:gd name="T8" fmla="*/ 43 w 51"/>
                <a:gd name="T9" fmla="*/ 49 h 59"/>
                <a:gd name="T10" fmla="*/ 38 w 51"/>
                <a:gd name="T11" fmla="*/ 50 h 59"/>
                <a:gd name="T12" fmla="*/ 23 w 51"/>
                <a:gd name="T13" fmla="*/ 50 h 59"/>
                <a:gd name="T14" fmla="*/ 12 w 51"/>
                <a:gd name="T15" fmla="*/ 39 h 59"/>
                <a:gd name="T16" fmla="*/ 17 w 51"/>
                <a:gd name="T17" fmla="*/ 15 h 59"/>
                <a:gd name="T18" fmla="*/ 28 w 51"/>
                <a:gd name="T19" fmla="*/ 9 h 59"/>
                <a:gd name="T20" fmla="*/ 40 w 51"/>
                <a:gd name="T21" fmla="*/ 11 h 59"/>
                <a:gd name="T22" fmla="*/ 40 w 51"/>
                <a:gd name="T23" fmla="*/ 33 h 59"/>
                <a:gd name="T24" fmla="*/ 34 w 51"/>
                <a:gd name="T25" fmla="*/ 35 h 59"/>
                <a:gd name="T26" fmla="*/ 27 w 51"/>
                <a:gd name="T27" fmla="*/ 31 h 59"/>
                <a:gd name="T28" fmla="*/ 29 w 51"/>
                <a:gd name="T29" fmla="*/ 24 h 59"/>
                <a:gd name="T30" fmla="*/ 34 w 51"/>
                <a:gd name="T31" fmla="*/ 27 h 59"/>
                <a:gd name="T32" fmla="*/ 38 w 51"/>
                <a:gd name="T33" fmla="*/ 23 h 59"/>
                <a:gd name="T34" fmla="*/ 30 w 51"/>
                <a:gd name="T35" fmla="*/ 17 h 59"/>
                <a:gd name="T36" fmla="*/ 22 w 51"/>
                <a:gd name="T37" fmla="*/ 20 h 59"/>
                <a:gd name="T38" fmla="*/ 20 w 51"/>
                <a:gd name="T39" fmla="*/ 27 h 59"/>
                <a:gd name="T40" fmla="*/ 24 w 51"/>
                <a:gd name="T41" fmla="*/ 37 h 59"/>
                <a:gd name="T42" fmla="*/ 30 w 51"/>
                <a:gd name="T43" fmla="*/ 39 h 59"/>
                <a:gd name="T44" fmla="*/ 42 w 51"/>
                <a:gd name="T45" fmla="*/ 38 h 59"/>
                <a:gd name="T46" fmla="*/ 49 w 51"/>
                <a:gd name="T47" fmla="*/ 30 h 59"/>
                <a:gd name="T48" fmla="*/ 51 w 51"/>
                <a:gd name="T49" fmla="*/ 18 h 59"/>
                <a:gd name="T50" fmla="*/ 33 w 51"/>
                <a:gd name="T51" fmla="*/ 1 h 59"/>
                <a:gd name="T52" fmla="*/ 25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5" y="1"/>
                  </a:moveTo>
                  <a:cubicBezTo>
                    <a:pt x="17" y="2"/>
                    <a:pt x="9" y="9"/>
                    <a:pt x="5" y="16"/>
                  </a:cubicBezTo>
                  <a:cubicBezTo>
                    <a:pt x="0" y="28"/>
                    <a:pt x="2" y="40"/>
                    <a:pt x="10" y="49"/>
                  </a:cubicBezTo>
                  <a:cubicBezTo>
                    <a:pt x="17" y="55"/>
                    <a:pt x="26" y="59"/>
                    <a:pt x="33" y="57"/>
                  </a:cubicBezTo>
                  <a:cubicBezTo>
                    <a:pt x="41" y="56"/>
                    <a:pt x="46" y="51"/>
                    <a:pt x="43" y="49"/>
                  </a:cubicBezTo>
                  <a:cubicBezTo>
                    <a:pt x="42" y="48"/>
                    <a:pt x="41" y="48"/>
                    <a:pt x="38" y="50"/>
                  </a:cubicBezTo>
                  <a:cubicBezTo>
                    <a:pt x="32" y="52"/>
                    <a:pt x="28" y="53"/>
                    <a:pt x="23" y="50"/>
                  </a:cubicBezTo>
                  <a:cubicBezTo>
                    <a:pt x="19" y="48"/>
                    <a:pt x="14" y="44"/>
                    <a:pt x="12" y="39"/>
                  </a:cubicBezTo>
                  <a:cubicBezTo>
                    <a:pt x="8" y="31"/>
                    <a:pt x="10" y="21"/>
                    <a:pt x="17" y="15"/>
                  </a:cubicBezTo>
                  <a:cubicBezTo>
                    <a:pt x="21" y="12"/>
                    <a:pt x="23" y="10"/>
                    <a:pt x="28" y="9"/>
                  </a:cubicBezTo>
                  <a:cubicBezTo>
                    <a:pt x="32" y="8"/>
                    <a:pt x="36" y="9"/>
                    <a:pt x="40" y="11"/>
                  </a:cubicBezTo>
                  <a:cubicBezTo>
                    <a:pt x="49" y="15"/>
                    <a:pt x="49" y="27"/>
                    <a:pt x="40" y="33"/>
                  </a:cubicBezTo>
                  <a:cubicBezTo>
                    <a:pt x="38" y="35"/>
                    <a:pt x="37" y="35"/>
                    <a:pt x="34" y="35"/>
                  </a:cubicBezTo>
                  <a:cubicBezTo>
                    <a:pt x="30" y="35"/>
                    <a:pt x="29" y="34"/>
                    <a:pt x="27" y="31"/>
                  </a:cubicBezTo>
                  <a:cubicBezTo>
                    <a:pt x="26" y="27"/>
                    <a:pt x="26" y="25"/>
                    <a:pt x="29" y="24"/>
                  </a:cubicBezTo>
                  <a:cubicBezTo>
                    <a:pt x="31" y="23"/>
                    <a:pt x="32" y="24"/>
                    <a:pt x="34" y="27"/>
                  </a:cubicBezTo>
                  <a:cubicBezTo>
                    <a:pt x="37" y="31"/>
                    <a:pt x="40" y="29"/>
                    <a:pt x="38" y="23"/>
                  </a:cubicBezTo>
                  <a:cubicBezTo>
                    <a:pt x="36" y="19"/>
                    <a:pt x="34" y="17"/>
                    <a:pt x="30" y="17"/>
                  </a:cubicBezTo>
                  <a:cubicBezTo>
                    <a:pt x="27" y="17"/>
                    <a:pt x="25" y="18"/>
                    <a:pt x="22" y="20"/>
                  </a:cubicBezTo>
                  <a:cubicBezTo>
                    <a:pt x="20" y="23"/>
                    <a:pt x="20" y="24"/>
                    <a:pt x="20" y="27"/>
                  </a:cubicBezTo>
                  <a:cubicBezTo>
                    <a:pt x="20" y="30"/>
                    <a:pt x="22" y="35"/>
                    <a:pt x="24" y="37"/>
                  </a:cubicBezTo>
                  <a:cubicBezTo>
                    <a:pt x="25" y="38"/>
                    <a:pt x="28" y="39"/>
                    <a:pt x="30" y="39"/>
                  </a:cubicBezTo>
                  <a:cubicBezTo>
                    <a:pt x="33" y="41"/>
                    <a:pt x="38" y="40"/>
                    <a:pt x="42" y="38"/>
                  </a:cubicBezTo>
                  <a:cubicBezTo>
                    <a:pt x="44" y="37"/>
                    <a:pt x="47" y="33"/>
                    <a:pt x="49" y="30"/>
                  </a:cubicBezTo>
                  <a:cubicBezTo>
                    <a:pt x="50" y="28"/>
                    <a:pt x="51" y="21"/>
                    <a:pt x="51" y="18"/>
                  </a:cubicBezTo>
                  <a:cubicBezTo>
                    <a:pt x="50" y="9"/>
                    <a:pt x="43" y="3"/>
                    <a:pt x="33" y="1"/>
                  </a:cubicBezTo>
                  <a:cubicBezTo>
                    <a:pt x="29" y="0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35"/>
            <p:cNvSpPr>
              <a:spLocks/>
            </p:cNvSpPr>
            <p:nvPr/>
          </p:nvSpPr>
          <p:spPr bwMode="auto">
            <a:xfrm>
              <a:off x="4552950" y="-963613"/>
              <a:ext cx="260350" cy="177800"/>
            </a:xfrm>
            <a:custGeom>
              <a:avLst/>
              <a:gdLst>
                <a:gd name="T0" fmla="*/ 59 w 69"/>
                <a:gd name="T1" fmla="*/ 0 h 47"/>
                <a:gd name="T2" fmla="*/ 8 w 69"/>
                <a:gd name="T3" fmla="*/ 26 h 47"/>
                <a:gd name="T4" fmla="*/ 1 w 69"/>
                <a:gd name="T5" fmla="*/ 40 h 47"/>
                <a:gd name="T6" fmla="*/ 11 w 69"/>
                <a:gd name="T7" fmla="*/ 45 h 47"/>
                <a:gd name="T8" fmla="*/ 19 w 69"/>
                <a:gd name="T9" fmla="*/ 40 h 47"/>
                <a:gd name="T10" fmla="*/ 55 w 69"/>
                <a:gd name="T11" fmla="*/ 12 h 47"/>
                <a:gd name="T12" fmla="*/ 69 w 69"/>
                <a:gd name="T13" fmla="*/ 1 h 47"/>
                <a:gd name="T14" fmla="*/ 66 w 69"/>
                <a:gd name="T15" fmla="*/ 0 h 47"/>
                <a:gd name="T16" fmla="*/ 59 w 6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59" y="0"/>
                  </a:moveTo>
                  <a:cubicBezTo>
                    <a:pt x="40" y="3"/>
                    <a:pt x="21" y="13"/>
                    <a:pt x="8" y="26"/>
                  </a:cubicBezTo>
                  <a:cubicBezTo>
                    <a:pt x="2" y="32"/>
                    <a:pt x="0" y="35"/>
                    <a:pt x="1" y="40"/>
                  </a:cubicBezTo>
                  <a:cubicBezTo>
                    <a:pt x="1" y="45"/>
                    <a:pt x="6" y="47"/>
                    <a:pt x="11" y="45"/>
                  </a:cubicBezTo>
                  <a:cubicBezTo>
                    <a:pt x="12" y="45"/>
                    <a:pt x="16" y="42"/>
                    <a:pt x="19" y="40"/>
                  </a:cubicBezTo>
                  <a:cubicBezTo>
                    <a:pt x="28" y="32"/>
                    <a:pt x="48" y="17"/>
                    <a:pt x="55" y="12"/>
                  </a:cubicBezTo>
                  <a:cubicBezTo>
                    <a:pt x="67" y="4"/>
                    <a:pt x="69" y="2"/>
                    <a:pt x="69" y="1"/>
                  </a:cubicBezTo>
                  <a:cubicBezTo>
                    <a:pt x="69" y="0"/>
                    <a:pt x="69" y="0"/>
                    <a:pt x="66" y="0"/>
                  </a:cubicBezTo>
                  <a:cubicBezTo>
                    <a:pt x="65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36"/>
            <p:cNvSpPr>
              <a:spLocks/>
            </p:cNvSpPr>
            <p:nvPr/>
          </p:nvSpPr>
          <p:spPr bwMode="auto">
            <a:xfrm>
              <a:off x="4805363" y="-889000"/>
              <a:ext cx="150812" cy="250825"/>
            </a:xfrm>
            <a:custGeom>
              <a:avLst/>
              <a:gdLst>
                <a:gd name="T0" fmla="*/ 35 w 40"/>
                <a:gd name="T1" fmla="*/ 2 h 66"/>
                <a:gd name="T2" fmla="*/ 3 w 40"/>
                <a:gd name="T3" fmla="*/ 49 h 66"/>
                <a:gd name="T4" fmla="*/ 4 w 40"/>
                <a:gd name="T5" fmla="*/ 65 h 66"/>
                <a:gd name="T6" fmla="*/ 11 w 40"/>
                <a:gd name="T7" fmla="*/ 63 h 66"/>
                <a:gd name="T8" fmla="*/ 18 w 40"/>
                <a:gd name="T9" fmla="*/ 47 h 66"/>
                <a:gd name="T10" fmla="*/ 36 w 40"/>
                <a:gd name="T11" fmla="*/ 9 h 66"/>
                <a:gd name="T12" fmla="*/ 39 w 40"/>
                <a:gd name="T13" fmla="*/ 0 h 66"/>
                <a:gd name="T14" fmla="*/ 35 w 40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35" y="2"/>
                  </a:moveTo>
                  <a:cubicBezTo>
                    <a:pt x="22" y="13"/>
                    <a:pt x="8" y="33"/>
                    <a:pt x="3" y="49"/>
                  </a:cubicBezTo>
                  <a:cubicBezTo>
                    <a:pt x="0" y="59"/>
                    <a:pt x="0" y="63"/>
                    <a:pt x="4" y="65"/>
                  </a:cubicBezTo>
                  <a:cubicBezTo>
                    <a:pt x="6" y="66"/>
                    <a:pt x="10" y="65"/>
                    <a:pt x="11" y="63"/>
                  </a:cubicBezTo>
                  <a:cubicBezTo>
                    <a:pt x="12" y="62"/>
                    <a:pt x="15" y="54"/>
                    <a:pt x="18" y="47"/>
                  </a:cubicBezTo>
                  <a:cubicBezTo>
                    <a:pt x="25" y="30"/>
                    <a:pt x="30" y="20"/>
                    <a:pt x="36" y="9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8" y="0"/>
                    <a:pt x="37" y="1"/>
                    <a:pt x="35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37"/>
            <p:cNvSpPr>
              <a:spLocks/>
            </p:cNvSpPr>
            <p:nvPr/>
          </p:nvSpPr>
          <p:spPr bwMode="auto">
            <a:xfrm>
              <a:off x="6156325" y="-823913"/>
              <a:ext cx="41275" cy="30162"/>
            </a:xfrm>
            <a:custGeom>
              <a:avLst/>
              <a:gdLst>
                <a:gd name="T0" fmla="*/ 2 w 11"/>
                <a:gd name="T1" fmla="*/ 1 h 8"/>
                <a:gd name="T2" fmla="*/ 6 w 11"/>
                <a:gd name="T3" fmla="*/ 8 h 8"/>
                <a:gd name="T4" fmla="*/ 9 w 11"/>
                <a:gd name="T5" fmla="*/ 6 h 8"/>
                <a:gd name="T6" fmla="*/ 6 w 11"/>
                <a:gd name="T7" fmla="*/ 0 h 8"/>
                <a:gd name="T8" fmla="*/ 2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4"/>
                    <a:pt x="9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38"/>
            <p:cNvSpPr>
              <a:spLocks/>
            </p:cNvSpPr>
            <p:nvPr/>
          </p:nvSpPr>
          <p:spPr bwMode="auto">
            <a:xfrm>
              <a:off x="5513388" y="-758825"/>
              <a:ext cx="52387" cy="41275"/>
            </a:xfrm>
            <a:custGeom>
              <a:avLst/>
              <a:gdLst>
                <a:gd name="T0" fmla="*/ 4 w 14"/>
                <a:gd name="T1" fmla="*/ 0 h 11"/>
                <a:gd name="T2" fmla="*/ 0 w 14"/>
                <a:gd name="T3" fmla="*/ 5 h 11"/>
                <a:gd name="T4" fmla="*/ 5 w 14"/>
                <a:gd name="T5" fmla="*/ 11 h 11"/>
                <a:gd name="T6" fmla="*/ 8 w 14"/>
                <a:gd name="T7" fmla="*/ 0 h 11"/>
                <a:gd name="T8" fmla="*/ 6 w 14"/>
                <a:gd name="T9" fmla="*/ 0 h 11"/>
                <a:gd name="T10" fmla="*/ 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1" y="11"/>
                    <a:pt x="14" y="3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39"/>
            <p:cNvSpPr>
              <a:spLocks/>
            </p:cNvSpPr>
            <p:nvPr/>
          </p:nvSpPr>
          <p:spPr bwMode="auto">
            <a:xfrm>
              <a:off x="6035675" y="-698500"/>
              <a:ext cx="104775" cy="222250"/>
            </a:xfrm>
            <a:custGeom>
              <a:avLst/>
              <a:gdLst>
                <a:gd name="T0" fmla="*/ 0 w 28"/>
                <a:gd name="T1" fmla="*/ 2 h 59"/>
                <a:gd name="T2" fmla="*/ 2 w 28"/>
                <a:gd name="T3" fmla="*/ 12 h 59"/>
                <a:gd name="T4" fmla="*/ 5 w 28"/>
                <a:gd name="T5" fmla="*/ 27 h 59"/>
                <a:gd name="T6" fmla="*/ 10 w 28"/>
                <a:gd name="T7" fmla="*/ 53 h 59"/>
                <a:gd name="T8" fmla="*/ 17 w 28"/>
                <a:gd name="T9" fmla="*/ 59 h 59"/>
                <a:gd name="T10" fmla="*/ 25 w 28"/>
                <a:gd name="T11" fmla="*/ 55 h 59"/>
                <a:gd name="T12" fmla="*/ 13 w 28"/>
                <a:gd name="T13" fmla="*/ 15 h 59"/>
                <a:gd name="T14" fmla="*/ 0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0" y="2"/>
                  </a:moveTo>
                  <a:cubicBezTo>
                    <a:pt x="0" y="3"/>
                    <a:pt x="1" y="7"/>
                    <a:pt x="2" y="12"/>
                  </a:cubicBezTo>
                  <a:cubicBezTo>
                    <a:pt x="3" y="17"/>
                    <a:pt x="4" y="24"/>
                    <a:pt x="5" y="27"/>
                  </a:cubicBezTo>
                  <a:cubicBezTo>
                    <a:pt x="7" y="39"/>
                    <a:pt x="9" y="51"/>
                    <a:pt x="10" y="53"/>
                  </a:cubicBezTo>
                  <a:cubicBezTo>
                    <a:pt x="12" y="57"/>
                    <a:pt x="14" y="59"/>
                    <a:pt x="17" y="59"/>
                  </a:cubicBezTo>
                  <a:cubicBezTo>
                    <a:pt x="20" y="59"/>
                    <a:pt x="23" y="58"/>
                    <a:pt x="25" y="55"/>
                  </a:cubicBezTo>
                  <a:cubicBezTo>
                    <a:pt x="28" y="47"/>
                    <a:pt x="23" y="30"/>
                    <a:pt x="13" y="15"/>
                  </a:cubicBezTo>
                  <a:cubicBezTo>
                    <a:pt x="6" y="5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40"/>
            <p:cNvSpPr>
              <a:spLocks/>
            </p:cNvSpPr>
            <p:nvPr/>
          </p:nvSpPr>
          <p:spPr bwMode="auto">
            <a:xfrm>
              <a:off x="4237038" y="-1176338"/>
              <a:ext cx="109537" cy="223837"/>
            </a:xfrm>
            <a:custGeom>
              <a:avLst/>
              <a:gdLst>
                <a:gd name="T0" fmla="*/ 1 w 29"/>
                <a:gd name="T1" fmla="*/ 2 h 59"/>
                <a:gd name="T2" fmla="*/ 2 w 29"/>
                <a:gd name="T3" fmla="*/ 12 h 59"/>
                <a:gd name="T4" fmla="*/ 5 w 29"/>
                <a:gd name="T5" fmla="*/ 27 h 59"/>
                <a:gd name="T6" fmla="*/ 11 w 29"/>
                <a:gd name="T7" fmla="*/ 53 h 59"/>
                <a:gd name="T8" fmla="*/ 18 w 29"/>
                <a:gd name="T9" fmla="*/ 58 h 59"/>
                <a:gd name="T10" fmla="*/ 25 w 29"/>
                <a:gd name="T11" fmla="*/ 54 h 59"/>
                <a:gd name="T12" fmla="*/ 13 w 29"/>
                <a:gd name="T13" fmla="*/ 14 h 59"/>
                <a:gd name="T14" fmla="*/ 1 w 29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" y="2"/>
                  </a:moveTo>
                  <a:cubicBezTo>
                    <a:pt x="0" y="2"/>
                    <a:pt x="1" y="7"/>
                    <a:pt x="2" y="12"/>
                  </a:cubicBezTo>
                  <a:cubicBezTo>
                    <a:pt x="3" y="17"/>
                    <a:pt x="5" y="23"/>
                    <a:pt x="5" y="27"/>
                  </a:cubicBezTo>
                  <a:cubicBezTo>
                    <a:pt x="7" y="38"/>
                    <a:pt x="10" y="50"/>
                    <a:pt x="11" y="53"/>
                  </a:cubicBezTo>
                  <a:cubicBezTo>
                    <a:pt x="12" y="56"/>
                    <a:pt x="14" y="58"/>
                    <a:pt x="18" y="58"/>
                  </a:cubicBezTo>
                  <a:cubicBezTo>
                    <a:pt x="21" y="59"/>
                    <a:pt x="24" y="57"/>
                    <a:pt x="25" y="54"/>
                  </a:cubicBezTo>
                  <a:cubicBezTo>
                    <a:pt x="29" y="47"/>
                    <a:pt x="23" y="29"/>
                    <a:pt x="13" y="14"/>
                  </a:cubicBezTo>
                  <a:cubicBezTo>
                    <a:pt x="7" y="4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41"/>
            <p:cNvSpPr>
              <a:spLocks/>
            </p:cNvSpPr>
            <p:nvPr/>
          </p:nvSpPr>
          <p:spPr bwMode="auto">
            <a:xfrm>
              <a:off x="5561013" y="-657225"/>
              <a:ext cx="271462" cy="254000"/>
            </a:xfrm>
            <a:custGeom>
              <a:avLst/>
              <a:gdLst>
                <a:gd name="T0" fmla="*/ 31 w 72"/>
                <a:gd name="T1" fmla="*/ 3 h 67"/>
                <a:gd name="T2" fmla="*/ 1 w 72"/>
                <a:gd name="T3" fmla="*/ 39 h 67"/>
                <a:gd name="T4" fmla="*/ 13 w 72"/>
                <a:gd name="T5" fmla="*/ 65 h 67"/>
                <a:gd name="T6" fmla="*/ 19 w 72"/>
                <a:gd name="T7" fmla="*/ 65 h 67"/>
                <a:gd name="T8" fmla="*/ 18 w 72"/>
                <a:gd name="T9" fmla="*/ 63 h 67"/>
                <a:gd name="T10" fmla="*/ 7 w 72"/>
                <a:gd name="T11" fmla="*/ 41 h 67"/>
                <a:gd name="T12" fmla="*/ 45 w 72"/>
                <a:gd name="T13" fmla="*/ 12 h 67"/>
                <a:gd name="T14" fmla="*/ 55 w 72"/>
                <a:gd name="T15" fmla="*/ 18 h 67"/>
                <a:gd name="T16" fmla="*/ 56 w 72"/>
                <a:gd name="T17" fmla="*/ 39 h 67"/>
                <a:gd name="T18" fmla="*/ 46 w 72"/>
                <a:gd name="T19" fmla="*/ 45 h 67"/>
                <a:gd name="T20" fmla="*/ 33 w 72"/>
                <a:gd name="T21" fmla="*/ 37 h 67"/>
                <a:gd name="T22" fmla="*/ 34 w 72"/>
                <a:gd name="T23" fmla="*/ 31 h 67"/>
                <a:gd name="T24" fmla="*/ 40 w 72"/>
                <a:gd name="T25" fmla="*/ 31 h 67"/>
                <a:gd name="T26" fmla="*/ 47 w 72"/>
                <a:gd name="T27" fmla="*/ 30 h 67"/>
                <a:gd name="T28" fmla="*/ 37 w 72"/>
                <a:gd name="T29" fmla="*/ 23 h 67"/>
                <a:gd name="T30" fmla="*/ 27 w 72"/>
                <a:gd name="T31" fmla="*/ 36 h 67"/>
                <a:gd name="T32" fmla="*/ 46 w 72"/>
                <a:gd name="T33" fmla="*/ 54 h 67"/>
                <a:gd name="T34" fmla="*/ 70 w 72"/>
                <a:gd name="T35" fmla="*/ 39 h 67"/>
                <a:gd name="T36" fmla="*/ 72 w 72"/>
                <a:gd name="T37" fmla="*/ 29 h 67"/>
                <a:gd name="T38" fmla="*/ 70 w 72"/>
                <a:gd name="T39" fmla="*/ 19 h 67"/>
                <a:gd name="T40" fmla="*/ 59 w 72"/>
                <a:gd name="T41" fmla="*/ 7 h 67"/>
                <a:gd name="T42" fmla="*/ 31 w 72"/>
                <a:gd name="T4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7">
                  <a:moveTo>
                    <a:pt x="31" y="3"/>
                  </a:moveTo>
                  <a:cubicBezTo>
                    <a:pt x="14" y="7"/>
                    <a:pt x="2" y="21"/>
                    <a:pt x="1" y="39"/>
                  </a:cubicBezTo>
                  <a:cubicBezTo>
                    <a:pt x="0" y="49"/>
                    <a:pt x="5" y="61"/>
                    <a:pt x="13" y="65"/>
                  </a:cubicBezTo>
                  <a:cubicBezTo>
                    <a:pt x="15" y="67"/>
                    <a:pt x="18" y="66"/>
                    <a:pt x="19" y="65"/>
                  </a:cubicBezTo>
                  <a:cubicBezTo>
                    <a:pt x="20" y="64"/>
                    <a:pt x="20" y="64"/>
                    <a:pt x="18" y="63"/>
                  </a:cubicBezTo>
                  <a:cubicBezTo>
                    <a:pt x="10" y="57"/>
                    <a:pt x="7" y="50"/>
                    <a:pt x="7" y="41"/>
                  </a:cubicBezTo>
                  <a:cubicBezTo>
                    <a:pt x="7" y="23"/>
                    <a:pt x="27" y="8"/>
                    <a:pt x="45" y="12"/>
                  </a:cubicBezTo>
                  <a:cubicBezTo>
                    <a:pt x="49" y="14"/>
                    <a:pt x="52" y="15"/>
                    <a:pt x="55" y="18"/>
                  </a:cubicBezTo>
                  <a:cubicBezTo>
                    <a:pt x="61" y="23"/>
                    <a:pt x="62" y="32"/>
                    <a:pt x="56" y="39"/>
                  </a:cubicBezTo>
                  <a:cubicBezTo>
                    <a:pt x="54" y="41"/>
                    <a:pt x="49" y="44"/>
                    <a:pt x="46" y="45"/>
                  </a:cubicBezTo>
                  <a:cubicBezTo>
                    <a:pt x="40" y="46"/>
                    <a:pt x="35" y="42"/>
                    <a:pt x="33" y="37"/>
                  </a:cubicBezTo>
                  <a:cubicBezTo>
                    <a:pt x="33" y="35"/>
                    <a:pt x="33" y="32"/>
                    <a:pt x="34" y="31"/>
                  </a:cubicBezTo>
                  <a:cubicBezTo>
                    <a:pt x="35" y="29"/>
                    <a:pt x="38" y="30"/>
                    <a:pt x="40" y="31"/>
                  </a:cubicBezTo>
                  <a:cubicBezTo>
                    <a:pt x="43" y="34"/>
                    <a:pt x="47" y="33"/>
                    <a:pt x="47" y="30"/>
                  </a:cubicBezTo>
                  <a:cubicBezTo>
                    <a:pt x="47" y="27"/>
                    <a:pt x="41" y="23"/>
                    <a:pt x="37" y="23"/>
                  </a:cubicBezTo>
                  <a:cubicBezTo>
                    <a:pt x="31" y="23"/>
                    <a:pt x="27" y="28"/>
                    <a:pt x="27" y="36"/>
                  </a:cubicBezTo>
                  <a:cubicBezTo>
                    <a:pt x="27" y="46"/>
                    <a:pt x="34" y="53"/>
                    <a:pt x="46" y="54"/>
                  </a:cubicBezTo>
                  <a:cubicBezTo>
                    <a:pt x="56" y="54"/>
                    <a:pt x="65" y="49"/>
                    <a:pt x="70" y="39"/>
                  </a:cubicBezTo>
                  <a:cubicBezTo>
                    <a:pt x="72" y="36"/>
                    <a:pt x="72" y="35"/>
                    <a:pt x="72" y="29"/>
                  </a:cubicBezTo>
                  <a:cubicBezTo>
                    <a:pt x="72" y="23"/>
                    <a:pt x="72" y="23"/>
                    <a:pt x="70" y="19"/>
                  </a:cubicBezTo>
                  <a:cubicBezTo>
                    <a:pt x="68" y="15"/>
                    <a:pt x="63" y="9"/>
                    <a:pt x="59" y="7"/>
                  </a:cubicBezTo>
                  <a:cubicBezTo>
                    <a:pt x="52" y="2"/>
                    <a:pt x="40" y="0"/>
                    <a:pt x="31" y="3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42"/>
            <p:cNvSpPr>
              <a:spLocks/>
            </p:cNvSpPr>
            <p:nvPr/>
          </p:nvSpPr>
          <p:spPr bwMode="auto">
            <a:xfrm>
              <a:off x="3536950" y="-1301750"/>
              <a:ext cx="53975" cy="53975"/>
            </a:xfrm>
            <a:custGeom>
              <a:avLst/>
              <a:gdLst>
                <a:gd name="T0" fmla="*/ 9 w 14"/>
                <a:gd name="T1" fmla="*/ 1 h 14"/>
                <a:gd name="T2" fmla="*/ 13 w 14"/>
                <a:gd name="T3" fmla="*/ 6 h 14"/>
                <a:gd name="T4" fmla="*/ 5 w 14"/>
                <a:gd name="T5" fmla="*/ 12 h 14"/>
                <a:gd name="T6" fmla="*/ 5 w 14"/>
                <a:gd name="T7" fmla="*/ 1 h 14"/>
                <a:gd name="T8" fmla="*/ 8 w 14"/>
                <a:gd name="T9" fmla="*/ 1 h 14"/>
                <a:gd name="T10" fmla="*/ 9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1" y="1"/>
                    <a:pt x="13" y="4"/>
                    <a:pt x="13" y="6"/>
                  </a:cubicBezTo>
                  <a:cubicBezTo>
                    <a:pt x="14" y="11"/>
                    <a:pt x="9" y="14"/>
                    <a:pt x="5" y="12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43"/>
            <p:cNvSpPr>
              <a:spLocks/>
            </p:cNvSpPr>
            <p:nvPr/>
          </p:nvSpPr>
          <p:spPr bwMode="auto">
            <a:xfrm>
              <a:off x="3311525" y="-1190625"/>
              <a:ext cx="117475" cy="412750"/>
            </a:xfrm>
            <a:custGeom>
              <a:avLst/>
              <a:gdLst>
                <a:gd name="T0" fmla="*/ 4 w 31"/>
                <a:gd name="T1" fmla="*/ 2 h 109"/>
                <a:gd name="T2" fmla="*/ 18 w 31"/>
                <a:gd name="T3" fmla="*/ 30 h 109"/>
                <a:gd name="T4" fmla="*/ 26 w 31"/>
                <a:gd name="T5" fmla="*/ 98 h 109"/>
                <a:gd name="T6" fmla="*/ 11 w 31"/>
                <a:gd name="T7" fmla="*/ 105 h 109"/>
                <a:gd name="T8" fmla="*/ 8 w 31"/>
                <a:gd name="T9" fmla="*/ 74 h 109"/>
                <a:gd name="T10" fmla="*/ 1 w 31"/>
                <a:gd name="T11" fmla="*/ 10 h 109"/>
                <a:gd name="T12" fmla="*/ 0 w 31"/>
                <a:gd name="T13" fmla="*/ 1 h 109"/>
                <a:gd name="T14" fmla="*/ 4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4" y="2"/>
                  </a:moveTo>
                  <a:cubicBezTo>
                    <a:pt x="8" y="8"/>
                    <a:pt x="15" y="21"/>
                    <a:pt x="18" y="30"/>
                  </a:cubicBezTo>
                  <a:cubicBezTo>
                    <a:pt x="28" y="56"/>
                    <a:pt x="31" y="82"/>
                    <a:pt x="26" y="98"/>
                  </a:cubicBezTo>
                  <a:cubicBezTo>
                    <a:pt x="24" y="106"/>
                    <a:pt x="16" y="109"/>
                    <a:pt x="11" y="105"/>
                  </a:cubicBezTo>
                  <a:cubicBezTo>
                    <a:pt x="8" y="103"/>
                    <a:pt x="8" y="101"/>
                    <a:pt x="8" y="74"/>
                  </a:cubicBezTo>
                  <a:cubicBezTo>
                    <a:pt x="7" y="45"/>
                    <a:pt x="6" y="33"/>
                    <a:pt x="1" y="10"/>
                  </a:cubicBezTo>
                  <a:cubicBezTo>
                    <a:pt x="1" y="6"/>
                    <a:pt x="0" y="2"/>
                    <a:pt x="0" y="1"/>
                  </a:cubicBezTo>
                  <a:cubicBezTo>
                    <a:pt x="1" y="0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44"/>
            <p:cNvSpPr>
              <a:spLocks/>
            </p:cNvSpPr>
            <p:nvPr/>
          </p:nvSpPr>
          <p:spPr bwMode="auto">
            <a:xfrm>
              <a:off x="4324350" y="-501650"/>
              <a:ext cx="247650" cy="298450"/>
            </a:xfrm>
            <a:custGeom>
              <a:avLst/>
              <a:gdLst>
                <a:gd name="T0" fmla="*/ 35 w 66"/>
                <a:gd name="T1" fmla="*/ 0 h 79"/>
                <a:gd name="T2" fmla="*/ 65 w 66"/>
                <a:gd name="T3" fmla="*/ 32 h 79"/>
                <a:gd name="T4" fmla="*/ 65 w 66"/>
                <a:gd name="T5" fmla="*/ 51 h 79"/>
                <a:gd name="T6" fmla="*/ 47 w 66"/>
                <a:gd name="T7" fmla="*/ 76 h 79"/>
                <a:gd name="T8" fmla="*/ 36 w 66"/>
                <a:gd name="T9" fmla="*/ 79 h 79"/>
                <a:gd name="T10" fmla="*/ 28 w 66"/>
                <a:gd name="T11" fmla="*/ 75 h 79"/>
                <a:gd name="T12" fmla="*/ 30 w 66"/>
                <a:gd name="T13" fmla="*/ 73 h 79"/>
                <a:gd name="T14" fmla="*/ 39 w 66"/>
                <a:gd name="T15" fmla="*/ 71 h 79"/>
                <a:gd name="T16" fmla="*/ 50 w 66"/>
                <a:gd name="T17" fmla="*/ 59 h 79"/>
                <a:gd name="T18" fmla="*/ 53 w 66"/>
                <a:gd name="T19" fmla="*/ 52 h 79"/>
                <a:gd name="T20" fmla="*/ 54 w 66"/>
                <a:gd name="T21" fmla="*/ 42 h 79"/>
                <a:gd name="T22" fmla="*/ 51 w 66"/>
                <a:gd name="T23" fmla="*/ 27 h 79"/>
                <a:gd name="T24" fmla="*/ 37 w 66"/>
                <a:gd name="T25" fmla="*/ 14 h 79"/>
                <a:gd name="T26" fmla="*/ 21 w 66"/>
                <a:gd name="T27" fmla="*/ 16 h 79"/>
                <a:gd name="T28" fmla="*/ 13 w 66"/>
                <a:gd name="T29" fmla="*/ 25 h 79"/>
                <a:gd name="T30" fmla="*/ 14 w 66"/>
                <a:gd name="T31" fmla="*/ 40 h 79"/>
                <a:gd name="T32" fmla="*/ 34 w 66"/>
                <a:gd name="T33" fmla="*/ 48 h 79"/>
                <a:gd name="T34" fmla="*/ 35 w 66"/>
                <a:gd name="T35" fmla="*/ 40 h 79"/>
                <a:gd name="T36" fmla="*/ 31 w 66"/>
                <a:gd name="T37" fmla="*/ 37 h 79"/>
                <a:gd name="T38" fmla="*/ 27 w 66"/>
                <a:gd name="T39" fmla="*/ 38 h 79"/>
                <a:gd name="T40" fmla="*/ 24 w 66"/>
                <a:gd name="T41" fmla="*/ 37 h 79"/>
                <a:gd name="T42" fmla="*/ 24 w 66"/>
                <a:gd name="T43" fmla="*/ 35 h 79"/>
                <a:gd name="T44" fmla="*/ 35 w 66"/>
                <a:gd name="T45" fmla="*/ 32 h 79"/>
                <a:gd name="T46" fmla="*/ 41 w 66"/>
                <a:gd name="T47" fmla="*/ 37 h 79"/>
                <a:gd name="T48" fmla="*/ 42 w 66"/>
                <a:gd name="T49" fmla="*/ 43 h 79"/>
                <a:gd name="T50" fmla="*/ 41 w 66"/>
                <a:gd name="T51" fmla="*/ 48 h 79"/>
                <a:gd name="T52" fmla="*/ 30 w 66"/>
                <a:gd name="T53" fmla="*/ 56 h 79"/>
                <a:gd name="T54" fmla="*/ 19 w 66"/>
                <a:gd name="T55" fmla="*/ 56 h 79"/>
                <a:gd name="T56" fmla="*/ 2 w 66"/>
                <a:gd name="T57" fmla="*/ 41 h 79"/>
                <a:gd name="T58" fmla="*/ 0 w 66"/>
                <a:gd name="T59" fmla="*/ 27 h 79"/>
                <a:gd name="T60" fmla="*/ 3 w 66"/>
                <a:gd name="T61" fmla="*/ 14 h 79"/>
                <a:gd name="T62" fmla="*/ 17 w 66"/>
                <a:gd name="T63" fmla="*/ 3 h 79"/>
                <a:gd name="T64" fmla="*/ 35 w 66"/>
                <a:gd name="T6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9">
                  <a:moveTo>
                    <a:pt x="35" y="0"/>
                  </a:moveTo>
                  <a:cubicBezTo>
                    <a:pt x="49" y="2"/>
                    <a:pt x="62" y="15"/>
                    <a:pt x="65" y="32"/>
                  </a:cubicBezTo>
                  <a:cubicBezTo>
                    <a:pt x="66" y="37"/>
                    <a:pt x="66" y="45"/>
                    <a:pt x="65" y="51"/>
                  </a:cubicBezTo>
                  <a:cubicBezTo>
                    <a:pt x="62" y="64"/>
                    <a:pt x="57" y="72"/>
                    <a:pt x="47" y="76"/>
                  </a:cubicBezTo>
                  <a:cubicBezTo>
                    <a:pt x="42" y="79"/>
                    <a:pt x="40" y="79"/>
                    <a:pt x="36" y="79"/>
                  </a:cubicBezTo>
                  <a:cubicBezTo>
                    <a:pt x="32" y="79"/>
                    <a:pt x="29" y="78"/>
                    <a:pt x="28" y="75"/>
                  </a:cubicBezTo>
                  <a:cubicBezTo>
                    <a:pt x="27" y="74"/>
                    <a:pt x="28" y="73"/>
                    <a:pt x="30" y="73"/>
                  </a:cubicBezTo>
                  <a:cubicBezTo>
                    <a:pt x="33" y="73"/>
                    <a:pt x="36" y="72"/>
                    <a:pt x="39" y="71"/>
                  </a:cubicBezTo>
                  <a:cubicBezTo>
                    <a:pt x="42" y="69"/>
                    <a:pt x="48" y="63"/>
                    <a:pt x="50" y="59"/>
                  </a:cubicBezTo>
                  <a:cubicBezTo>
                    <a:pt x="51" y="57"/>
                    <a:pt x="53" y="54"/>
                    <a:pt x="53" y="52"/>
                  </a:cubicBezTo>
                  <a:cubicBezTo>
                    <a:pt x="54" y="49"/>
                    <a:pt x="54" y="48"/>
                    <a:pt x="54" y="42"/>
                  </a:cubicBezTo>
                  <a:cubicBezTo>
                    <a:pt x="54" y="35"/>
                    <a:pt x="54" y="33"/>
                    <a:pt x="51" y="27"/>
                  </a:cubicBezTo>
                  <a:cubicBezTo>
                    <a:pt x="48" y="21"/>
                    <a:pt x="43" y="16"/>
                    <a:pt x="37" y="14"/>
                  </a:cubicBezTo>
                  <a:cubicBezTo>
                    <a:pt x="32" y="13"/>
                    <a:pt x="26" y="14"/>
                    <a:pt x="21" y="16"/>
                  </a:cubicBezTo>
                  <a:cubicBezTo>
                    <a:pt x="18" y="18"/>
                    <a:pt x="14" y="22"/>
                    <a:pt x="13" y="25"/>
                  </a:cubicBezTo>
                  <a:cubicBezTo>
                    <a:pt x="11" y="30"/>
                    <a:pt x="11" y="35"/>
                    <a:pt x="14" y="40"/>
                  </a:cubicBezTo>
                  <a:cubicBezTo>
                    <a:pt x="18" y="49"/>
                    <a:pt x="28" y="53"/>
                    <a:pt x="34" y="48"/>
                  </a:cubicBezTo>
                  <a:cubicBezTo>
                    <a:pt x="36" y="46"/>
                    <a:pt x="37" y="43"/>
                    <a:pt x="35" y="40"/>
                  </a:cubicBezTo>
                  <a:cubicBezTo>
                    <a:pt x="35" y="38"/>
                    <a:pt x="33" y="37"/>
                    <a:pt x="31" y="37"/>
                  </a:cubicBezTo>
                  <a:cubicBezTo>
                    <a:pt x="29" y="37"/>
                    <a:pt x="28" y="37"/>
                    <a:pt x="27" y="38"/>
                  </a:cubicBezTo>
                  <a:cubicBezTo>
                    <a:pt x="26" y="39"/>
                    <a:pt x="25" y="38"/>
                    <a:pt x="24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5" y="32"/>
                    <a:pt x="31" y="31"/>
                    <a:pt x="35" y="32"/>
                  </a:cubicBezTo>
                  <a:cubicBezTo>
                    <a:pt x="37" y="32"/>
                    <a:pt x="40" y="35"/>
                    <a:pt x="41" y="37"/>
                  </a:cubicBezTo>
                  <a:cubicBezTo>
                    <a:pt x="42" y="39"/>
                    <a:pt x="42" y="40"/>
                    <a:pt x="42" y="43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52"/>
                    <a:pt x="35" y="55"/>
                    <a:pt x="30" y="56"/>
                  </a:cubicBezTo>
                  <a:cubicBezTo>
                    <a:pt x="27" y="57"/>
                    <a:pt x="22" y="57"/>
                    <a:pt x="19" y="56"/>
                  </a:cubicBezTo>
                  <a:cubicBezTo>
                    <a:pt x="12" y="53"/>
                    <a:pt x="6" y="47"/>
                    <a:pt x="2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2"/>
                    <a:pt x="1" y="18"/>
                    <a:pt x="3" y="14"/>
                  </a:cubicBezTo>
                  <a:cubicBezTo>
                    <a:pt x="6" y="9"/>
                    <a:pt x="12" y="5"/>
                    <a:pt x="17" y="3"/>
                  </a:cubicBezTo>
                  <a:cubicBezTo>
                    <a:pt x="22" y="1"/>
                    <a:pt x="30" y="0"/>
                    <a:pt x="35" y="0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45"/>
            <p:cNvSpPr>
              <a:spLocks/>
            </p:cNvSpPr>
            <p:nvPr/>
          </p:nvSpPr>
          <p:spPr bwMode="auto">
            <a:xfrm>
              <a:off x="3063875" y="-1028700"/>
              <a:ext cx="192087" cy="223837"/>
            </a:xfrm>
            <a:custGeom>
              <a:avLst/>
              <a:gdLst>
                <a:gd name="T0" fmla="*/ 26 w 51"/>
                <a:gd name="T1" fmla="*/ 1 h 59"/>
                <a:gd name="T2" fmla="*/ 46 w 51"/>
                <a:gd name="T3" fmla="*/ 16 h 59"/>
                <a:gd name="T4" fmla="*/ 41 w 51"/>
                <a:gd name="T5" fmla="*/ 49 h 59"/>
                <a:gd name="T6" fmla="*/ 18 w 51"/>
                <a:gd name="T7" fmla="*/ 57 h 59"/>
                <a:gd name="T8" fmla="*/ 8 w 51"/>
                <a:gd name="T9" fmla="*/ 49 h 59"/>
                <a:gd name="T10" fmla="*/ 13 w 51"/>
                <a:gd name="T11" fmla="*/ 50 h 59"/>
                <a:gd name="T12" fmla="*/ 28 w 51"/>
                <a:gd name="T13" fmla="*/ 50 h 59"/>
                <a:gd name="T14" fmla="*/ 39 w 51"/>
                <a:gd name="T15" fmla="*/ 39 h 59"/>
                <a:gd name="T16" fmla="*/ 34 w 51"/>
                <a:gd name="T17" fmla="*/ 15 h 59"/>
                <a:gd name="T18" fmla="*/ 23 w 51"/>
                <a:gd name="T19" fmla="*/ 9 h 59"/>
                <a:gd name="T20" fmla="*/ 11 w 51"/>
                <a:gd name="T21" fmla="*/ 11 h 59"/>
                <a:gd name="T22" fmla="*/ 11 w 51"/>
                <a:gd name="T23" fmla="*/ 33 h 59"/>
                <a:gd name="T24" fmla="*/ 17 w 51"/>
                <a:gd name="T25" fmla="*/ 35 h 59"/>
                <a:gd name="T26" fmla="*/ 24 w 51"/>
                <a:gd name="T27" fmla="*/ 30 h 59"/>
                <a:gd name="T28" fmla="*/ 22 w 51"/>
                <a:gd name="T29" fmla="*/ 24 h 59"/>
                <a:gd name="T30" fmla="*/ 17 w 51"/>
                <a:gd name="T31" fmla="*/ 26 h 59"/>
                <a:gd name="T32" fmla="*/ 13 w 51"/>
                <a:gd name="T33" fmla="*/ 23 h 59"/>
                <a:gd name="T34" fmla="*/ 21 w 51"/>
                <a:gd name="T35" fmla="*/ 17 h 59"/>
                <a:gd name="T36" fmla="*/ 29 w 51"/>
                <a:gd name="T37" fmla="*/ 20 h 59"/>
                <a:gd name="T38" fmla="*/ 31 w 51"/>
                <a:gd name="T39" fmla="*/ 27 h 59"/>
                <a:gd name="T40" fmla="*/ 27 w 51"/>
                <a:gd name="T41" fmla="*/ 37 h 59"/>
                <a:gd name="T42" fmla="*/ 21 w 51"/>
                <a:gd name="T43" fmla="*/ 39 h 59"/>
                <a:gd name="T44" fmla="*/ 9 w 51"/>
                <a:gd name="T45" fmla="*/ 38 h 59"/>
                <a:gd name="T46" fmla="*/ 2 w 51"/>
                <a:gd name="T47" fmla="*/ 30 h 59"/>
                <a:gd name="T48" fmla="*/ 0 w 51"/>
                <a:gd name="T49" fmla="*/ 18 h 59"/>
                <a:gd name="T50" fmla="*/ 18 w 51"/>
                <a:gd name="T51" fmla="*/ 1 h 59"/>
                <a:gd name="T52" fmla="*/ 26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6" y="1"/>
                  </a:moveTo>
                  <a:cubicBezTo>
                    <a:pt x="34" y="2"/>
                    <a:pt x="42" y="9"/>
                    <a:pt x="46" y="16"/>
                  </a:cubicBezTo>
                  <a:cubicBezTo>
                    <a:pt x="51" y="28"/>
                    <a:pt x="49" y="40"/>
                    <a:pt x="41" y="49"/>
                  </a:cubicBezTo>
                  <a:cubicBezTo>
                    <a:pt x="34" y="55"/>
                    <a:pt x="25" y="59"/>
                    <a:pt x="18" y="57"/>
                  </a:cubicBezTo>
                  <a:cubicBezTo>
                    <a:pt x="10" y="56"/>
                    <a:pt x="5" y="51"/>
                    <a:pt x="8" y="49"/>
                  </a:cubicBezTo>
                  <a:cubicBezTo>
                    <a:pt x="9" y="48"/>
                    <a:pt x="10" y="48"/>
                    <a:pt x="13" y="50"/>
                  </a:cubicBezTo>
                  <a:cubicBezTo>
                    <a:pt x="19" y="52"/>
                    <a:pt x="23" y="53"/>
                    <a:pt x="28" y="50"/>
                  </a:cubicBezTo>
                  <a:cubicBezTo>
                    <a:pt x="32" y="48"/>
                    <a:pt x="37" y="44"/>
                    <a:pt x="39" y="39"/>
                  </a:cubicBezTo>
                  <a:cubicBezTo>
                    <a:pt x="43" y="31"/>
                    <a:pt x="41" y="21"/>
                    <a:pt x="34" y="15"/>
                  </a:cubicBezTo>
                  <a:cubicBezTo>
                    <a:pt x="30" y="11"/>
                    <a:pt x="28" y="10"/>
                    <a:pt x="23" y="9"/>
                  </a:cubicBezTo>
                  <a:cubicBezTo>
                    <a:pt x="19" y="8"/>
                    <a:pt x="15" y="9"/>
                    <a:pt x="11" y="11"/>
                  </a:cubicBezTo>
                  <a:cubicBezTo>
                    <a:pt x="2" y="15"/>
                    <a:pt x="2" y="27"/>
                    <a:pt x="11" y="33"/>
                  </a:cubicBezTo>
                  <a:cubicBezTo>
                    <a:pt x="13" y="35"/>
                    <a:pt x="14" y="35"/>
                    <a:pt x="17" y="35"/>
                  </a:cubicBezTo>
                  <a:cubicBezTo>
                    <a:pt x="21" y="35"/>
                    <a:pt x="22" y="34"/>
                    <a:pt x="24" y="30"/>
                  </a:cubicBezTo>
                  <a:cubicBezTo>
                    <a:pt x="25" y="27"/>
                    <a:pt x="25" y="25"/>
                    <a:pt x="22" y="24"/>
                  </a:cubicBezTo>
                  <a:cubicBezTo>
                    <a:pt x="20" y="23"/>
                    <a:pt x="19" y="23"/>
                    <a:pt x="17" y="26"/>
                  </a:cubicBezTo>
                  <a:cubicBezTo>
                    <a:pt x="14" y="30"/>
                    <a:pt x="11" y="28"/>
                    <a:pt x="13" y="23"/>
                  </a:cubicBezTo>
                  <a:cubicBezTo>
                    <a:pt x="15" y="19"/>
                    <a:pt x="17" y="17"/>
                    <a:pt x="21" y="17"/>
                  </a:cubicBezTo>
                  <a:cubicBezTo>
                    <a:pt x="24" y="17"/>
                    <a:pt x="26" y="18"/>
                    <a:pt x="29" y="20"/>
                  </a:cubicBezTo>
                  <a:cubicBezTo>
                    <a:pt x="31" y="23"/>
                    <a:pt x="31" y="24"/>
                    <a:pt x="31" y="27"/>
                  </a:cubicBezTo>
                  <a:cubicBezTo>
                    <a:pt x="31" y="30"/>
                    <a:pt x="29" y="35"/>
                    <a:pt x="27" y="37"/>
                  </a:cubicBezTo>
                  <a:cubicBezTo>
                    <a:pt x="26" y="38"/>
                    <a:pt x="23" y="39"/>
                    <a:pt x="21" y="39"/>
                  </a:cubicBezTo>
                  <a:cubicBezTo>
                    <a:pt x="18" y="41"/>
                    <a:pt x="13" y="40"/>
                    <a:pt x="9" y="38"/>
                  </a:cubicBezTo>
                  <a:cubicBezTo>
                    <a:pt x="7" y="37"/>
                    <a:pt x="4" y="33"/>
                    <a:pt x="2" y="30"/>
                  </a:cubicBezTo>
                  <a:cubicBezTo>
                    <a:pt x="1" y="27"/>
                    <a:pt x="0" y="21"/>
                    <a:pt x="0" y="18"/>
                  </a:cubicBezTo>
                  <a:cubicBezTo>
                    <a:pt x="1" y="9"/>
                    <a:pt x="8" y="2"/>
                    <a:pt x="18" y="1"/>
                  </a:cubicBezTo>
                  <a:cubicBezTo>
                    <a:pt x="22" y="0"/>
                    <a:pt x="23" y="0"/>
                    <a:pt x="26" y="1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46"/>
            <p:cNvSpPr>
              <a:spLocks/>
            </p:cNvSpPr>
            <p:nvPr/>
          </p:nvSpPr>
          <p:spPr bwMode="auto">
            <a:xfrm>
              <a:off x="2619376" y="-1233488"/>
              <a:ext cx="304800" cy="80962"/>
            </a:xfrm>
            <a:custGeom>
              <a:avLst/>
              <a:gdLst>
                <a:gd name="T0" fmla="*/ 72 w 81"/>
                <a:gd name="T1" fmla="*/ 10 h 21"/>
                <a:gd name="T2" fmla="*/ 16 w 81"/>
                <a:gd name="T3" fmla="*/ 18 h 21"/>
                <a:gd name="T4" fmla="*/ 2 w 81"/>
                <a:gd name="T5" fmla="*/ 11 h 21"/>
                <a:gd name="T6" fmla="*/ 8 w 81"/>
                <a:gd name="T7" fmla="*/ 0 h 21"/>
                <a:gd name="T8" fmla="*/ 17 w 81"/>
                <a:gd name="T9" fmla="*/ 1 h 21"/>
                <a:gd name="T10" fmla="*/ 63 w 81"/>
                <a:gd name="T11" fmla="*/ 2 h 21"/>
                <a:gd name="T12" fmla="*/ 81 w 81"/>
                <a:gd name="T13" fmla="*/ 3 h 21"/>
                <a:gd name="T14" fmla="*/ 79 w 81"/>
                <a:gd name="T15" fmla="*/ 6 h 21"/>
                <a:gd name="T16" fmla="*/ 72 w 8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1">
                  <a:moveTo>
                    <a:pt x="72" y="10"/>
                  </a:moveTo>
                  <a:cubicBezTo>
                    <a:pt x="56" y="18"/>
                    <a:pt x="35" y="21"/>
                    <a:pt x="16" y="18"/>
                  </a:cubicBezTo>
                  <a:cubicBezTo>
                    <a:pt x="8" y="16"/>
                    <a:pt x="5" y="15"/>
                    <a:pt x="2" y="11"/>
                  </a:cubicBezTo>
                  <a:cubicBezTo>
                    <a:pt x="0" y="6"/>
                    <a:pt x="2" y="2"/>
                    <a:pt x="8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9" y="1"/>
                    <a:pt x="54" y="2"/>
                    <a:pt x="63" y="2"/>
                  </a:cubicBezTo>
                  <a:cubicBezTo>
                    <a:pt x="77" y="2"/>
                    <a:pt x="80" y="2"/>
                    <a:pt x="81" y="3"/>
                  </a:cubicBezTo>
                  <a:cubicBezTo>
                    <a:pt x="81" y="4"/>
                    <a:pt x="81" y="4"/>
                    <a:pt x="79" y="6"/>
                  </a:cubicBezTo>
                  <a:cubicBezTo>
                    <a:pt x="78" y="7"/>
                    <a:pt x="75" y="9"/>
                    <a:pt x="72" y="1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47"/>
            <p:cNvSpPr>
              <a:spLocks/>
            </p:cNvSpPr>
            <p:nvPr/>
          </p:nvSpPr>
          <p:spPr bwMode="auto">
            <a:xfrm>
              <a:off x="3992563" y="-569913"/>
              <a:ext cx="150812" cy="254000"/>
            </a:xfrm>
            <a:custGeom>
              <a:avLst/>
              <a:gdLst>
                <a:gd name="T0" fmla="*/ 5 w 40"/>
                <a:gd name="T1" fmla="*/ 3 h 67"/>
                <a:gd name="T2" fmla="*/ 37 w 40"/>
                <a:gd name="T3" fmla="*/ 50 h 67"/>
                <a:gd name="T4" fmla="*/ 36 w 40"/>
                <a:gd name="T5" fmla="*/ 66 h 67"/>
                <a:gd name="T6" fmla="*/ 29 w 40"/>
                <a:gd name="T7" fmla="*/ 64 h 67"/>
                <a:gd name="T8" fmla="*/ 22 w 40"/>
                <a:gd name="T9" fmla="*/ 47 h 67"/>
                <a:gd name="T10" fmla="*/ 4 w 40"/>
                <a:gd name="T11" fmla="*/ 10 h 67"/>
                <a:gd name="T12" fmla="*/ 1 w 40"/>
                <a:gd name="T13" fmla="*/ 0 h 67"/>
                <a:gd name="T14" fmla="*/ 5 w 40"/>
                <a:gd name="T1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7">
                  <a:moveTo>
                    <a:pt x="5" y="3"/>
                  </a:moveTo>
                  <a:cubicBezTo>
                    <a:pt x="18" y="14"/>
                    <a:pt x="32" y="34"/>
                    <a:pt x="37" y="50"/>
                  </a:cubicBezTo>
                  <a:cubicBezTo>
                    <a:pt x="40" y="60"/>
                    <a:pt x="40" y="64"/>
                    <a:pt x="36" y="66"/>
                  </a:cubicBezTo>
                  <a:cubicBezTo>
                    <a:pt x="33" y="67"/>
                    <a:pt x="30" y="66"/>
                    <a:pt x="29" y="64"/>
                  </a:cubicBezTo>
                  <a:cubicBezTo>
                    <a:pt x="28" y="63"/>
                    <a:pt x="25" y="55"/>
                    <a:pt x="22" y="47"/>
                  </a:cubicBezTo>
                  <a:cubicBezTo>
                    <a:pt x="15" y="31"/>
                    <a:pt x="10" y="20"/>
                    <a:pt x="4" y="10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8"/>
            <p:cNvSpPr>
              <a:spLocks/>
            </p:cNvSpPr>
            <p:nvPr/>
          </p:nvSpPr>
          <p:spPr bwMode="auto">
            <a:xfrm>
              <a:off x="3503613" y="-744538"/>
              <a:ext cx="49212" cy="41275"/>
            </a:xfrm>
            <a:custGeom>
              <a:avLst/>
              <a:gdLst>
                <a:gd name="T0" fmla="*/ 9 w 13"/>
                <a:gd name="T1" fmla="*/ 0 h 11"/>
                <a:gd name="T2" fmla="*/ 13 w 13"/>
                <a:gd name="T3" fmla="*/ 5 h 11"/>
                <a:gd name="T4" fmla="*/ 8 w 13"/>
                <a:gd name="T5" fmla="*/ 11 h 11"/>
                <a:gd name="T6" fmla="*/ 5 w 13"/>
                <a:gd name="T7" fmla="*/ 0 h 11"/>
                <a:gd name="T8" fmla="*/ 7 w 13"/>
                <a:gd name="T9" fmla="*/ 0 h 11"/>
                <a:gd name="T10" fmla="*/ 9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11" y="1"/>
                    <a:pt x="12" y="3"/>
                    <a:pt x="13" y="5"/>
                  </a:cubicBezTo>
                  <a:cubicBezTo>
                    <a:pt x="13" y="8"/>
                    <a:pt x="11" y="11"/>
                    <a:pt x="8" y="11"/>
                  </a:cubicBezTo>
                  <a:cubicBezTo>
                    <a:pt x="2" y="11"/>
                    <a:pt x="0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49"/>
            <p:cNvSpPr>
              <a:spLocks/>
            </p:cNvSpPr>
            <p:nvPr/>
          </p:nvSpPr>
          <p:spPr bwMode="auto">
            <a:xfrm>
              <a:off x="2970213" y="-673100"/>
              <a:ext cx="104775" cy="223837"/>
            </a:xfrm>
            <a:custGeom>
              <a:avLst/>
              <a:gdLst>
                <a:gd name="T0" fmla="*/ 28 w 28"/>
                <a:gd name="T1" fmla="*/ 2 h 59"/>
                <a:gd name="T2" fmla="*/ 26 w 28"/>
                <a:gd name="T3" fmla="*/ 12 h 59"/>
                <a:gd name="T4" fmla="*/ 23 w 28"/>
                <a:gd name="T5" fmla="*/ 27 h 59"/>
                <a:gd name="T6" fmla="*/ 18 w 28"/>
                <a:gd name="T7" fmla="*/ 53 h 59"/>
                <a:gd name="T8" fmla="*/ 11 w 28"/>
                <a:gd name="T9" fmla="*/ 58 h 59"/>
                <a:gd name="T10" fmla="*/ 3 w 28"/>
                <a:gd name="T11" fmla="*/ 54 h 59"/>
                <a:gd name="T12" fmla="*/ 15 w 28"/>
                <a:gd name="T13" fmla="*/ 14 h 59"/>
                <a:gd name="T14" fmla="*/ 28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28" y="2"/>
                  </a:moveTo>
                  <a:cubicBezTo>
                    <a:pt x="28" y="2"/>
                    <a:pt x="27" y="7"/>
                    <a:pt x="26" y="12"/>
                  </a:cubicBezTo>
                  <a:cubicBezTo>
                    <a:pt x="25" y="17"/>
                    <a:pt x="24" y="24"/>
                    <a:pt x="23" y="27"/>
                  </a:cubicBezTo>
                  <a:cubicBezTo>
                    <a:pt x="21" y="38"/>
                    <a:pt x="19" y="51"/>
                    <a:pt x="18" y="53"/>
                  </a:cubicBezTo>
                  <a:cubicBezTo>
                    <a:pt x="16" y="56"/>
                    <a:pt x="14" y="58"/>
                    <a:pt x="11" y="58"/>
                  </a:cubicBezTo>
                  <a:cubicBezTo>
                    <a:pt x="8" y="59"/>
                    <a:pt x="5" y="57"/>
                    <a:pt x="3" y="54"/>
                  </a:cubicBezTo>
                  <a:cubicBezTo>
                    <a:pt x="0" y="47"/>
                    <a:pt x="5" y="29"/>
                    <a:pt x="15" y="14"/>
                  </a:cubicBezTo>
                  <a:cubicBezTo>
                    <a:pt x="22" y="5"/>
                    <a:pt x="27" y="0"/>
                    <a:pt x="28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50"/>
            <p:cNvSpPr>
              <a:spLocks/>
            </p:cNvSpPr>
            <p:nvPr/>
          </p:nvSpPr>
          <p:spPr bwMode="auto">
            <a:xfrm>
              <a:off x="3338513" y="-544513"/>
              <a:ext cx="269875" cy="250825"/>
            </a:xfrm>
            <a:custGeom>
              <a:avLst/>
              <a:gdLst>
                <a:gd name="T0" fmla="*/ 41 w 72"/>
                <a:gd name="T1" fmla="*/ 2 h 66"/>
                <a:gd name="T2" fmla="*/ 71 w 72"/>
                <a:gd name="T3" fmla="*/ 38 h 66"/>
                <a:gd name="T4" fmla="*/ 59 w 72"/>
                <a:gd name="T5" fmla="*/ 64 h 66"/>
                <a:gd name="T6" fmla="*/ 53 w 72"/>
                <a:gd name="T7" fmla="*/ 64 h 66"/>
                <a:gd name="T8" fmla="*/ 54 w 72"/>
                <a:gd name="T9" fmla="*/ 62 h 66"/>
                <a:gd name="T10" fmla="*/ 65 w 72"/>
                <a:gd name="T11" fmla="*/ 40 h 66"/>
                <a:gd name="T12" fmla="*/ 27 w 72"/>
                <a:gd name="T13" fmla="*/ 12 h 66"/>
                <a:gd name="T14" fmla="*/ 17 w 72"/>
                <a:gd name="T15" fmla="*/ 17 h 66"/>
                <a:gd name="T16" fmla="*/ 16 w 72"/>
                <a:gd name="T17" fmla="*/ 38 h 66"/>
                <a:gd name="T18" fmla="*/ 26 w 72"/>
                <a:gd name="T19" fmla="*/ 44 h 66"/>
                <a:gd name="T20" fmla="*/ 39 w 72"/>
                <a:gd name="T21" fmla="*/ 36 h 66"/>
                <a:gd name="T22" fmla="*/ 38 w 72"/>
                <a:gd name="T23" fmla="*/ 30 h 66"/>
                <a:gd name="T24" fmla="*/ 32 w 72"/>
                <a:gd name="T25" fmla="*/ 30 h 66"/>
                <a:gd name="T26" fmla="*/ 25 w 72"/>
                <a:gd name="T27" fmla="*/ 29 h 66"/>
                <a:gd name="T28" fmla="*/ 35 w 72"/>
                <a:gd name="T29" fmla="*/ 22 h 66"/>
                <a:gd name="T30" fmla="*/ 45 w 72"/>
                <a:gd name="T31" fmla="*/ 35 h 66"/>
                <a:gd name="T32" fmla="*/ 26 w 72"/>
                <a:gd name="T33" fmla="*/ 53 h 66"/>
                <a:gd name="T34" fmla="*/ 2 w 72"/>
                <a:gd name="T35" fmla="*/ 38 h 66"/>
                <a:gd name="T36" fmla="*/ 0 w 72"/>
                <a:gd name="T37" fmla="*/ 28 h 66"/>
                <a:gd name="T38" fmla="*/ 2 w 72"/>
                <a:gd name="T39" fmla="*/ 18 h 66"/>
                <a:gd name="T40" fmla="*/ 13 w 72"/>
                <a:gd name="T41" fmla="*/ 6 h 66"/>
                <a:gd name="T42" fmla="*/ 41 w 72"/>
                <a:gd name="T4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1" y="2"/>
                  </a:moveTo>
                  <a:cubicBezTo>
                    <a:pt x="58" y="7"/>
                    <a:pt x="70" y="21"/>
                    <a:pt x="71" y="38"/>
                  </a:cubicBezTo>
                  <a:cubicBezTo>
                    <a:pt x="72" y="48"/>
                    <a:pt x="67" y="60"/>
                    <a:pt x="59" y="64"/>
                  </a:cubicBezTo>
                  <a:cubicBezTo>
                    <a:pt x="57" y="66"/>
                    <a:pt x="54" y="66"/>
                    <a:pt x="53" y="64"/>
                  </a:cubicBezTo>
                  <a:cubicBezTo>
                    <a:pt x="52" y="63"/>
                    <a:pt x="52" y="63"/>
                    <a:pt x="54" y="62"/>
                  </a:cubicBezTo>
                  <a:cubicBezTo>
                    <a:pt x="62" y="56"/>
                    <a:pt x="65" y="49"/>
                    <a:pt x="65" y="40"/>
                  </a:cubicBezTo>
                  <a:cubicBezTo>
                    <a:pt x="65" y="23"/>
                    <a:pt x="45" y="7"/>
                    <a:pt x="27" y="12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1" y="23"/>
                    <a:pt x="10" y="31"/>
                    <a:pt x="16" y="38"/>
                  </a:cubicBezTo>
                  <a:cubicBezTo>
                    <a:pt x="18" y="41"/>
                    <a:pt x="23" y="44"/>
                    <a:pt x="26" y="44"/>
                  </a:cubicBezTo>
                  <a:cubicBezTo>
                    <a:pt x="32" y="45"/>
                    <a:pt x="38" y="41"/>
                    <a:pt x="39" y="36"/>
                  </a:cubicBezTo>
                  <a:cubicBezTo>
                    <a:pt x="39" y="34"/>
                    <a:pt x="39" y="31"/>
                    <a:pt x="38" y="30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29" y="33"/>
                    <a:pt x="25" y="32"/>
                    <a:pt x="25" y="29"/>
                  </a:cubicBezTo>
                  <a:cubicBezTo>
                    <a:pt x="25" y="26"/>
                    <a:pt x="31" y="22"/>
                    <a:pt x="35" y="22"/>
                  </a:cubicBezTo>
                  <a:cubicBezTo>
                    <a:pt x="41" y="22"/>
                    <a:pt x="45" y="28"/>
                    <a:pt x="45" y="35"/>
                  </a:cubicBezTo>
                  <a:cubicBezTo>
                    <a:pt x="45" y="45"/>
                    <a:pt x="38" y="52"/>
                    <a:pt x="26" y="53"/>
                  </a:cubicBezTo>
                  <a:cubicBezTo>
                    <a:pt x="16" y="54"/>
                    <a:pt x="7" y="48"/>
                    <a:pt x="2" y="38"/>
                  </a:cubicBezTo>
                  <a:cubicBezTo>
                    <a:pt x="0" y="35"/>
                    <a:pt x="0" y="34"/>
                    <a:pt x="0" y="28"/>
                  </a:cubicBezTo>
                  <a:cubicBezTo>
                    <a:pt x="0" y="23"/>
                    <a:pt x="0" y="22"/>
                    <a:pt x="2" y="18"/>
                  </a:cubicBezTo>
                  <a:cubicBezTo>
                    <a:pt x="4" y="14"/>
                    <a:pt x="9" y="9"/>
                    <a:pt x="13" y="6"/>
                  </a:cubicBezTo>
                  <a:cubicBezTo>
                    <a:pt x="20" y="1"/>
                    <a:pt x="32" y="0"/>
                    <a:pt x="41" y="2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51"/>
            <p:cNvSpPr>
              <a:spLocks/>
            </p:cNvSpPr>
            <p:nvPr/>
          </p:nvSpPr>
          <p:spPr bwMode="auto">
            <a:xfrm>
              <a:off x="4135438" y="-736600"/>
              <a:ext cx="120650" cy="90487"/>
            </a:xfrm>
            <a:custGeom>
              <a:avLst/>
              <a:gdLst>
                <a:gd name="T0" fmla="*/ 16 w 32"/>
                <a:gd name="T1" fmla="*/ 0 h 24"/>
                <a:gd name="T2" fmla="*/ 16 w 32"/>
                <a:gd name="T3" fmla="*/ 24 h 24"/>
                <a:gd name="T4" fmla="*/ 16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2" y="24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52"/>
            <p:cNvSpPr>
              <a:spLocks/>
            </p:cNvSpPr>
            <p:nvPr/>
          </p:nvSpPr>
          <p:spPr bwMode="auto">
            <a:xfrm>
              <a:off x="3962400" y="-7588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53"/>
            <p:cNvSpPr>
              <a:spLocks/>
            </p:cNvSpPr>
            <p:nvPr/>
          </p:nvSpPr>
          <p:spPr bwMode="auto">
            <a:xfrm>
              <a:off x="4429125" y="-1168400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54"/>
            <p:cNvSpPr>
              <a:spLocks/>
            </p:cNvSpPr>
            <p:nvPr/>
          </p:nvSpPr>
          <p:spPr bwMode="auto">
            <a:xfrm>
              <a:off x="4989513" y="-1001713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55"/>
            <p:cNvSpPr>
              <a:spLocks/>
            </p:cNvSpPr>
            <p:nvPr/>
          </p:nvSpPr>
          <p:spPr bwMode="auto">
            <a:xfrm>
              <a:off x="4511675" y="-960438"/>
              <a:ext cx="49212" cy="38100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56"/>
            <p:cNvSpPr>
              <a:spLocks/>
            </p:cNvSpPr>
            <p:nvPr/>
          </p:nvSpPr>
          <p:spPr bwMode="auto">
            <a:xfrm>
              <a:off x="3794125" y="-544513"/>
              <a:ext cx="47625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57"/>
            <p:cNvSpPr>
              <a:spLocks/>
            </p:cNvSpPr>
            <p:nvPr/>
          </p:nvSpPr>
          <p:spPr bwMode="auto">
            <a:xfrm>
              <a:off x="2995613" y="-11525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58"/>
            <p:cNvSpPr>
              <a:spLocks/>
            </p:cNvSpPr>
            <p:nvPr/>
          </p:nvSpPr>
          <p:spPr bwMode="auto">
            <a:xfrm>
              <a:off x="2781300" y="-1012825"/>
              <a:ext cx="106362" cy="82550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59"/>
            <p:cNvSpPr>
              <a:spLocks/>
            </p:cNvSpPr>
            <p:nvPr/>
          </p:nvSpPr>
          <p:spPr bwMode="auto">
            <a:xfrm>
              <a:off x="5541963" y="-1141413"/>
              <a:ext cx="60325" cy="44450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60"/>
            <p:cNvSpPr>
              <a:spLocks/>
            </p:cNvSpPr>
            <p:nvPr/>
          </p:nvSpPr>
          <p:spPr bwMode="auto">
            <a:xfrm>
              <a:off x="4629150" y="-627063"/>
              <a:ext cx="60325" cy="460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61"/>
            <p:cNvSpPr>
              <a:spLocks/>
            </p:cNvSpPr>
            <p:nvPr/>
          </p:nvSpPr>
          <p:spPr bwMode="auto">
            <a:xfrm>
              <a:off x="3770313" y="-558800"/>
              <a:ext cx="95250" cy="76200"/>
            </a:xfrm>
            <a:custGeom>
              <a:avLst/>
              <a:gdLst>
                <a:gd name="T0" fmla="*/ 13 w 25"/>
                <a:gd name="T1" fmla="*/ 0 h 20"/>
                <a:gd name="T2" fmla="*/ 13 w 25"/>
                <a:gd name="T3" fmla="*/ 20 h 20"/>
                <a:gd name="T4" fmla="*/ 13 w 2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5" y="20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0" y="0"/>
            <a:ext cx="3240113" cy="985134"/>
            <a:chOff x="2619376" y="-1362075"/>
            <a:chExt cx="3848099" cy="1169987"/>
          </a:xfrm>
        </p:grpSpPr>
        <p:sp>
          <p:nvSpPr>
            <p:cNvPr id="8" name="Freeform 125"/>
            <p:cNvSpPr>
              <a:spLocks/>
            </p:cNvSpPr>
            <p:nvPr/>
          </p:nvSpPr>
          <p:spPr bwMode="auto">
            <a:xfrm>
              <a:off x="3695700" y="-736600"/>
              <a:ext cx="176212" cy="125412"/>
            </a:xfrm>
            <a:custGeom>
              <a:avLst/>
              <a:gdLst>
                <a:gd name="T0" fmla="*/ 2 w 47"/>
                <a:gd name="T1" fmla="*/ 30 h 33"/>
                <a:gd name="T2" fmla="*/ 34 w 47"/>
                <a:gd name="T3" fmla="*/ 15 h 33"/>
                <a:gd name="T4" fmla="*/ 46 w 47"/>
                <a:gd name="T5" fmla="*/ 1 h 33"/>
                <a:gd name="T6" fmla="*/ 27 w 47"/>
                <a:gd name="T7" fmla="*/ 9 h 33"/>
                <a:gd name="T8" fmla="*/ 0 w 47"/>
                <a:gd name="T9" fmla="*/ 26 h 33"/>
                <a:gd name="T10" fmla="*/ 2 w 47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cubicBezTo>
                    <a:pt x="8" y="33"/>
                    <a:pt x="19" y="27"/>
                    <a:pt x="34" y="15"/>
                  </a:cubicBezTo>
                  <a:cubicBezTo>
                    <a:pt x="42" y="8"/>
                    <a:pt x="47" y="3"/>
                    <a:pt x="46" y="1"/>
                  </a:cubicBezTo>
                  <a:cubicBezTo>
                    <a:pt x="45" y="0"/>
                    <a:pt x="44" y="1"/>
                    <a:pt x="27" y="9"/>
                  </a:cubicBezTo>
                  <a:cubicBezTo>
                    <a:pt x="2" y="20"/>
                    <a:pt x="0" y="22"/>
                    <a:pt x="0" y="26"/>
                  </a:cubicBezTo>
                  <a:cubicBezTo>
                    <a:pt x="0" y="27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6"/>
            <p:cNvSpPr>
              <a:spLocks/>
            </p:cNvSpPr>
            <p:nvPr/>
          </p:nvSpPr>
          <p:spPr bwMode="auto">
            <a:xfrm>
              <a:off x="4903788" y="-646113"/>
              <a:ext cx="357187" cy="454025"/>
            </a:xfrm>
            <a:custGeom>
              <a:avLst/>
              <a:gdLst>
                <a:gd name="T0" fmla="*/ 40 w 95"/>
                <a:gd name="T1" fmla="*/ 2 h 120"/>
                <a:gd name="T2" fmla="*/ 2 w 95"/>
                <a:gd name="T3" fmla="*/ 44 h 120"/>
                <a:gd name="T4" fmla="*/ 0 w 95"/>
                <a:gd name="T5" fmla="*/ 61 h 120"/>
                <a:gd name="T6" fmla="*/ 4 w 95"/>
                <a:gd name="T7" fmla="*/ 87 h 120"/>
                <a:gd name="T8" fmla="*/ 36 w 95"/>
                <a:gd name="T9" fmla="*/ 118 h 120"/>
                <a:gd name="T10" fmla="*/ 48 w 95"/>
                <a:gd name="T11" fmla="*/ 119 h 120"/>
                <a:gd name="T12" fmla="*/ 65 w 95"/>
                <a:gd name="T13" fmla="*/ 117 h 120"/>
                <a:gd name="T14" fmla="*/ 75 w 95"/>
                <a:gd name="T15" fmla="*/ 104 h 120"/>
                <a:gd name="T16" fmla="*/ 69 w 95"/>
                <a:gd name="T17" fmla="*/ 104 h 120"/>
                <a:gd name="T18" fmla="*/ 53 w 95"/>
                <a:gd name="T19" fmla="*/ 108 h 120"/>
                <a:gd name="T20" fmla="*/ 36 w 95"/>
                <a:gd name="T21" fmla="*/ 103 h 120"/>
                <a:gd name="T22" fmla="*/ 19 w 95"/>
                <a:gd name="T23" fmla="*/ 71 h 120"/>
                <a:gd name="T24" fmla="*/ 19 w 95"/>
                <a:gd name="T25" fmla="*/ 50 h 120"/>
                <a:gd name="T26" fmla="*/ 40 w 95"/>
                <a:gd name="T27" fmla="*/ 24 h 120"/>
                <a:gd name="T28" fmla="*/ 66 w 95"/>
                <a:gd name="T29" fmla="*/ 24 h 120"/>
                <a:gd name="T30" fmla="*/ 79 w 95"/>
                <a:gd name="T31" fmla="*/ 41 h 120"/>
                <a:gd name="T32" fmla="*/ 78 w 95"/>
                <a:gd name="T33" fmla="*/ 56 h 120"/>
                <a:gd name="T34" fmla="*/ 66 w 95"/>
                <a:gd name="T35" fmla="*/ 68 h 120"/>
                <a:gd name="T36" fmla="*/ 52 w 95"/>
                <a:gd name="T37" fmla="*/ 69 h 120"/>
                <a:gd name="T38" fmla="*/ 45 w 95"/>
                <a:gd name="T39" fmla="*/ 56 h 120"/>
                <a:gd name="T40" fmla="*/ 52 w 95"/>
                <a:gd name="T41" fmla="*/ 51 h 120"/>
                <a:gd name="T42" fmla="*/ 58 w 95"/>
                <a:gd name="T43" fmla="*/ 47 h 120"/>
                <a:gd name="T44" fmla="*/ 53 w 95"/>
                <a:gd name="T45" fmla="*/ 42 h 120"/>
                <a:gd name="T46" fmla="*/ 43 w 95"/>
                <a:gd name="T47" fmla="*/ 44 h 120"/>
                <a:gd name="T48" fmla="*/ 35 w 95"/>
                <a:gd name="T49" fmla="*/ 59 h 120"/>
                <a:gd name="T50" fmla="*/ 48 w 95"/>
                <a:gd name="T51" fmla="*/ 79 h 120"/>
                <a:gd name="T52" fmla="*/ 64 w 95"/>
                <a:gd name="T53" fmla="*/ 81 h 120"/>
                <a:gd name="T54" fmla="*/ 86 w 95"/>
                <a:gd name="T55" fmla="*/ 66 h 120"/>
                <a:gd name="T56" fmla="*/ 95 w 95"/>
                <a:gd name="T57" fmla="*/ 42 h 120"/>
                <a:gd name="T58" fmla="*/ 91 w 95"/>
                <a:gd name="T59" fmla="*/ 25 h 120"/>
                <a:gd name="T60" fmla="*/ 66 w 95"/>
                <a:gd name="T61" fmla="*/ 3 h 120"/>
                <a:gd name="T62" fmla="*/ 40 w 95"/>
                <a:gd name="T6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0">
                  <a:moveTo>
                    <a:pt x="40" y="2"/>
                  </a:moveTo>
                  <a:cubicBezTo>
                    <a:pt x="22" y="6"/>
                    <a:pt x="8" y="22"/>
                    <a:pt x="2" y="44"/>
                  </a:cubicBezTo>
                  <a:cubicBezTo>
                    <a:pt x="0" y="49"/>
                    <a:pt x="0" y="51"/>
                    <a:pt x="0" y="61"/>
                  </a:cubicBezTo>
                  <a:cubicBezTo>
                    <a:pt x="0" y="73"/>
                    <a:pt x="1" y="78"/>
                    <a:pt x="4" y="87"/>
                  </a:cubicBezTo>
                  <a:cubicBezTo>
                    <a:pt x="9" y="101"/>
                    <a:pt x="22" y="113"/>
                    <a:pt x="36" y="118"/>
                  </a:cubicBezTo>
                  <a:cubicBezTo>
                    <a:pt x="40" y="119"/>
                    <a:pt x="42" y="119"/>
                    <a:pt x="48" y="119"/>
                  </a:cubicBezTo>
                  <a:cubicBezTo>
                    <a:pt x="56" y="120"/>
                    <a:pt x="60" y="119"/>
                    <a:pt x="65" y="117"/>
                  </a:cubicBezTo>
                  <a:cubicBezTo>
                    <a:pt x="71" y="114"/>
                    <a:pt x="77" y="106"/>
                    <a:pt x="75" y="104"/>
                  </a:cubicBezTo>
                  <a:cubicBezTo>
                    <a:pt x="74" y="102"/>
                    <a:pt x="72" y="102"/>
                    <a:pt x="69" y="104"/>
                  </a:cubicBezTo>
                  <a:cubicBezTo>
                    <a:pt x="65" y="107"/>
                    <a:pt x="59" y="109"/>
                    <a:pt x="53" y="108"/>
                  </a:cubicBezTo>
                  <a:cubicBezTo>
                    <a:pt x="46" y="108"/>
                    <a:pt x="42" y="106"/>
                    <a:pt x="36" y="103"/>
                  </a:cubicBezTo>
                  <a:cubicBezTo>
                    <a:pt x="27" y="96"/>
                    <a:pt x="21" y="85"/>
                    <a:pt x="19" y="71"/>
                  </a:cubicBezTo>
                  <a:cubicBezTo>
                    <a:pt x="18" y="65"/>
                    <a:pt x="18" y="55"/>
                    <a:pt x="19" y="50"/>
                  </a:cubicBezTo>
                  <a:cubicBezTo>
                    <a:pt x="22" y="39"/>
                    <a:pt x="30" y="29"/>
                    <a:pt x="40" y="24"/>
                  </a:cubicBezTo>
                  <a:cubicBezTo>
                    <a:pt x="49" y="20"/>
                    <a:pt x="57" y="20"/>
                    <a:pt x="66" y="24"/>
                  </a:cubicBezTo>
                  <a:cubicBezTo>
                    <a:pt x="74" y="28"/>
                    <a:pt x="78" y="33"/>
                    <a:pt x="79" y="41"/>
                  </a:cubicBezTo>
                  <a:cubicBezTo>
                    <a:pt x="80" y="47"/>
                    <a:pt x="80" y="52"/>
                    <a:pt x="78" y="56"/>
                  </a:cubicBezTo>
                  <a:cubicBezTo>
                    <a:pt x="76" y="60"/>
                    <a:pt x="70" y="66"/>
                    <a:pt x="66" y="68"/>
                  </a:cubicBezTo>
                  <a:cubicBezTo>
                    <a:pt x="60" y="70"/>
                    <a:pt x="55" y="71"/>
                    <a:pt x="52" y="69"/>
                  </a:cubicBezTo>
                  <a:cubicBezTo>
                    <a:pt x="47" y="67"/>
                    <a:pt x="44" y="61"/>
                    <a:pt x="45" y="56"/>
                  </a:cubicBezTo>
                  <a:cubicBezTo>
                    <a:pt x="46" y="53"/>
                    <a:pt x="47" y="52"/>
                    <a:pt x="52" y="51"/>
                  </a:cubicBezTo>
                  <a:cubicBezTo>
                    <a:pt x="57" y="50"/>
                    <a:pt x="58" y="49"/>
                    <a:pt x="58" y="47"/>
                  </a:cubicBezTo>
                  <a:cubicBezTo>
                    <a:pt x="58" y="44"/>
                    <a:pt x="57" y="43"/>
                    <a:pt x="53" y="42"/>
                  </a:cubicBezTo>
                  <a:cubicBezTo>
                    <a:pt x="49" y="42"/>
                    <a:pt x="46" y="42"/>
                    <a:pt x="43" y="44"/>
                  </a:cubicBezTo>
                  <a:cubicBezTo>
                    <a:pt x="37" y="47"/>
                    <a:pt x="35" y="52"/>
                    <a:pt x="35" y="59"/>
                  </a:cubicBezTo>
                  <a:cubicBezTo>
                    <a:pt x="36" y="68"/>
                    <a:pt x="41" y="76"/>
                    <a:pt x="48" y="79"/>
                  </a:cubicBezTo>
                  <a:cubicBezTo>
                    <a:pt x="52" y="81"/>
                    <a:pt x="59" y="82"/>
                    <a:pt x="64" y="81"/>
                  </a:cubicBezTo>
                  <a:cubicBezTo>
                    <a:pt x="72" y="78"/>
                    <a:pt x="82" y="72"/>
                    <a:pt x="86" y="66"/>
                  </a:cubicBezTo>
                  <a:cubicBezTo>
                    <a:pt x="92" y="59"/>
                    <a:pt x="95" y="51"/>
                    <a:pt x="95" y="42"/>
                  </a:cubicBezTo>
                  <a:cubicBezTo>
                    <a:pt x="95" y="36"/>
                    <a:pt x="94" y="31"/>
                    <a:pt x="91" y="25"/>
                  </a:cubicBezTo>
                  <a:cubicBezTo>
                    <a:pt x="85" y="14"/>
                    <a:pt x="77" y="6"/>
                    <a:pt x="66" y="3"/>
                  </a:cubicBezTo>
                  <a:cubicBezTo>
                    <a:pt x="60" y="1"/>
                    <a:pt x="46" y="0"/>
                    <a:pt x="40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7"/>
            <p:cNvSpPr>
              <a:spLocks/>
            </p:cNvSpPr>
            <p:nvPr/>
          </p:nvSpPr>
          <p:spPr bwMode="auto">
            <a:xfrm>
              <a:off x="4722813" y="-1362075"/>
              <a:ext cx="222250" cy="246062"/>
            </a:xfrm>
            <a:custGeom>
              <a:avLst/>
              <a:gdLst>
                <a:gd name="T0" fmla="*/ 18 w 59"/>
                <a:gd name="T1" fmla="*/ 1 h 65"/>
                <a:gd name="T2" fmla="*/ 2 w 59"/>
                <a:gd name="T3" fmla="*/ 23 h 65"/>
                <a:gd name="T4" fmla="*/ 2 w 59"/>
                <a:gd name="T5" fmla="*/ 42 h 65"/>
                <a:gd name="T6" fmla="*/ 18 w 59"/>
                <a:gd name="T7" fmla="*/ 59 h 65"/>
                <a:gd name="T8" fmla="*/ 49 w 59"/>
                <a:gd name="T9" fmla="*/ 55 h 65"/>
                <a:gd name="T10" fmla="*/ 58 w 59"/>
                <a:gd name="T11" fmla="*/ 32 h 65"/>
                <a:gd name="T12" fmla="*/ 40 w 59"/>
                <a:gd name="T13" fmla="*/ 16 h 65"/>
                <a:gd name="T14" fmla="*/ 27 w 59"/>
                <a:gd name="T15" fmla="*/ 20 h 65"/>
                <a:gd name="T16" fmla="*/ 26 w 59"/>
                <a:gd name="T17" fmla="*/ 42 h 65"/>
                <a:gd name="T18" fmla="*/ 32 w 59"/>
                <a:gd name="T19" fmla="*/ 43 h 65"/>
                <a:gd name="T20" fmla="*/ 32 w 59"/>
                <a:gd name="T21" fmla="*/ 38 h 65"/>
                <a:gd name="T22" fmla="*/ 30 w 59"/>
                <a:gd name="T23" fmla="*/ 30 h 65"/>
                <a:gd name="T24" fmla="*/ 38 w 59"/>
                <a:gd name="T25" fmla="*/ 25 h 65"/>
                <a:gd name="T26" fmla="*/ 43 w 59"/>
                <a:gd name="T27" fmla="*/ 48 h 65"/>
                <a:gd name="T28" fmla="*/ 37 w 59"/>
                <a:gd name="T29" fmla="*/ 52 h 65"/>
                <a:gd name="T30" fmla="*/ 12 w 59"/>
                <a:gd name="T31" fmla="*/ 28 h 65"/>
                <a:gd name="T32" fmla="*/ 24 w 59"/>
                <a:gd name="T33" fmla="*/ 5 h 65"/>
                <a:gd name="T34" fmla="*/ 28 w 59"/>
                <a:gd name="T35" fmla="*/ 2 h 65"/>
                <a:gd name="T36" fmla="*/ 23 w 59"/>
                <a:gd name="T37" fmla="*/ 0 h 65"/>
                <a:gd name="T38" fmla="*/ 18 w 59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18" y="1"/>
                  </a:moveTo>
                  <a:cubicBezTo>
                    <a:pt x="11" y="5"/>
                    <a:pt x="4" y="14"/>
                    <a:pt x="2" y="23"/>
                  </a:cubicBezTo>
                  <a:cubicBezTo>
                    <a:pt x="0" y="28"/>
                    <a:pt x="0" y="36"/>
                    <a:pt x="2" y="42"/>
                  </a:cubicBezTo>
                  <a:cubicBezTo>
                    <a:pt x="5" y="50"/>
                    <a:pt x="10" y="55"/>
                    <a:pt x="18" y="59"/>
                  </a:cubicBezTo>
                  <a:cubicBezTo>
                    <a:pt x="29" y="65"/>
                    <a:pt x="41" y="63"/>
                    <a:pt x="49" y="55"/>
                  </a:cubicBezTo>
                  <a:cubicBezTo>
                    <a:pt x="56" y="49"/>
                    <a:pt x="59" y="39"/>
                    <a:pt x="58" y="32"/>
                  </a:cubicBezTo>
                  <a:cubicBezTo>
                    <a:pt x="56" y="22"/>
                    <a:pt x="49" y="16"/>
                    <a:pt x="40" y="16"/>
                  </a:cubicBezTo>
                  <a:cubicBezTo>
                    <a:pt x="35" y="15"/>
                    <a:pt x="31" y="16"/>
                    <a:pt x="27" y="20"/>
                  </a:cubicBezTo>
                  <a:cubicBezTo>
                    <a:pt x="20" y="26"/>
                    <a:pt x="20" y="38"/>
                    <a:pt x="26" y="42"/>
                  </a:cubicBezTo>
                  <a:cubicBezTo>
                    <a:pt x="30" y="44"/>
                    <a:pt x="31" y="45"/>
                    <a:pt x="32" y="43"/>
                  </a:cubicBezTo>
                  <a:cubicBezTo>
                    <a:pt x="34" y="42"/>
                    <a:pt x="34" y="41"/>
                    <a:pt x="32" y="38"/>
                  </a:cubicBezTo>
                  <a:cubicBezTo>
                    <a:pt x="29" y="34"/>
                    <a:pt x="29" y="33"/>
                    <a:pt x="30" y="30"/>
                  </a:cubicBezTo>
                  <a:cubicBezTo>
                    <a:pt x="32" y="27"/>
                    <a:pt x="34" y="25"/>
                    <a:pt x="38" y="25"/>
                  </a:cubicBezTo>
                  <a:cubicBezTo>
                    <a:pt x="49" y="25"/>
                    <a:pt x="52" y="39"/>
                    <a:pt x="43" y="48"/>
                  </a:cubicBezTo>
                  <a:cubicBezTo>
                    <a:pt x="41" y="50"/>
                    <a:pt x="39" y="51"/>
                    <a:pt x="37" y="52"/>
                  </a:cubicBezTo>
                  <a:cubicBezTo>
                    <a:pt x="23" y="56"/>
                    <a:pt x="11" y="43"/>
                    <a:pt x="12" y="28"/>
                  </a:cubicBezTo>
                  <a:cubicBezTo>
                    <a:pt x="13" y="18"/>
                    <a:pt x="16" y="11"/>
                    <a:pt x="24" y="5"/>
                  </a:cubicBezTo>
                  <a:cubicBezTo>
                    <a:pt x="26" y="4"/>
                    <a:pt x="28" y="2"/>
                    <a:pt x="28" y="2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22" y="0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5843588" y="-1236663"/>
              <a:ext cx="82550" cy="87312"/>
            </a:xfrm>
            <a:custGeom>
              <a:avLst/>
              <a:gdLst>
                <a:gd name="T0" fmla="*/ 7 w 22"/>
                <a:gd name="T1" fmla="*/ 3 h 23"/>
                <a:gd name="T2" fmla="*/ 4 w 22"/>
                <a:gd name="T3" fmla="*/ 18 h 23"/>
                <a:gd name="T4" fmla="*/ 20 w 22"/>
                <a:gd name="T5" fmla="*/ 18 h 23"/>
                <a:gd name="T6" fmla="*/ 21 w 22"/>
                <a:gd name="T7" fmla="*/ 7 h 23"/>
                <a:gd name="T8" fmla="*/ 7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7" y="3"/>
                  </a:moveTo>
                  <a:cubicBezTo>
                    <a:pt x="1" y="6"/>
                    <a:pt x="0" y="13"/>
                    <a:pt x="4" y="18"/>
                  </a:cubicBezTo>
                  <a:cubicBezTo>
                    <a:pt x="8" y="23"/>
                    <a:pt x="16" y="23"/>
                    <a:pt x="20" y="18"/>
                  </a:cubicBezTo>
                  <a:cubicBezTo>
                    <a:pt x="22" y="15"/>
                    <a:pt x="22" y="10"/>
                    <a:pt x="21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9"/>
            <p:cNvSpPr>
              <a:spLocks/>
            </p:cNvSpPr>
            <p:nvPr/>
          </p:nvSpPr>
          <p:spPr bwMode="auto">
            <a:xfrm>
              <a:off x="5637213" y="-1206500"/>
              <a:ext cx="115887" cy="412750"/>
            </a:xfrm>
            <a:custGeom>
              <a:avLst/>
              <a:gdLst>
                <a:gd name="T0" fmla="*/ 27 w 31"/>
                <a:gd name="T1" fmla="*/ 2 h 109"/>
                <a:gd name="T2" fmla="*/ 13 w 31"/>
                <a:gd name="T3" fmla="*/ 30 h 109"/>
                <a:gd name="T4" fmla="*/ 5 w 31"/>
                <a:gd name="T5" fmla="*/ 98 h 109"/>
                <a:gd name="T6" fmla="*/ 20 w 31"/>
                <a:gd name="T7" fmla="*/ 105 h 109"/>
                <a:gd name="T8" fmla="*/ 23 w 31"/>
                <a:gd name="T9" fmla="*/ 74 h 109"/>
                <a:gd name="T10" fmla="*/ 30 w 31"/>
                <a:gd name="T11" fmla="*/ 10 h 109"/>
                <a:gd name="T12" fmla="*/ 31 w 31"/>
                <a:gd name="T13" fmla="*/ 1 h 109"/>
                <a:gd name="T14" fmla="*/ 27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27" y="2"/>
                  </a:moveTo>
                  <a:cubicBezTo>
                    <a:pt x="23" y="8"/>
                    <a:pt x="16" y="21"/>
                    <a:pt x="13" y="30"/>
                  </a:cubicBezTo>
                  <a:cubicBezTo>
                    <a:pt x="3" y="56"/>
                    <a:pt x="0" y="82"/>
                    <a:pt x="5" y="98"/>
                  </a:cubicBezTo>
                  <a:cubicBezTo>
                    <a:pt x="7" y="106"/>
                    <a:pt x="15" y="109"/>
                    <a:pt x="20" y="105"/>
                  </a:cubicBezTo>
                  <a:cubicBezTo>
                    <a:pt x="23" y="103"/>
                    <a:pt x="23" y="101"/>
                    <a:pt x="23" y="74"/>
                  </a:cubicBezTo>
                  <a:cubicBezTo>
                    <a:pt x="24" y="45"/>
                    <a:pt x="25" y="33"/>
                    <a:pt x="30" y="10"/>
                  </a:cubicBezTo>
                  <a:cubicBezTo>
                    <a:pt x="31" y="6"/>
                    <a:pt x="31" y="2"/>
                    <a:pt x="31" y="1"/>
                  </a:cubicBezTo>
                  <a:cubicBezTo>
                    <a:pt x="30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0"/>
            <p:cNvSpPr>
              <a:spLocks/>
            </p:cNvSpPr>
            <p:nvPr/>
          </p:nvSpPr>
          <p:spPr bwMode="auto">
            <a:xfrm>
              <a:off x="5083175" y="-1187450"/>
              <a:ext cx="384175" cy="458787"/>
            </a:xfrm>
            <a:custGeom>
              <a:avLst/>
              <a:gdLst>
                <a:gd name="T0" fmla="*/ 48 w 102"/>
                <a:gd name="T1" fmla="*/ 1 h 121"/>
                <a:gd name="T2" fmla="*/ 2 w 102"/>
                <a:gd name="T3" fmla="*/ 49 h 121"/>
                <a:gd name="T4" fmla="*/ 2 w 102"/>
                <a:gd name="T5" fmla="*/ 77 h 121"/>
                <a:gd name="T6" fmla="*/ 30 w 102"/>
                <a:gd name="T7" fmla="*/ 116 h 121"/>
                <a:gd name="T8" fmla="*/ 47 w 102"/>
                <a:gd name="T9" fmla="*/ 120 h 121"/>
                <a:gd name="T10" fmla="*/ 58 w 102"/>
                <a:gd name="T11" fmla="*/ 115 h 121"/>
                <a:gd name="T12" fmla="*/ 55 w 102"/>
                <a:gd name="T13" fmla="*/ 111 h 121"/>
                <a:gd name="T14" fmla="*/ 42 w 102"/>
                <a:gd name="T15" fmla="*/ 107 h 121"/>
                <a:gd name="T16" fmla="*/ 25 w 102"/>
                <a:gd name="T17" fmla="*/ 90 h 121"/>
                <a:gd name="T18" fmla="*/ 20 w 102"/>
                <a:gd name="T19" fmla="*/ 80 h 121"/>
                <a:gd name="T20" fmla="*/ 18 w 102"/>
                <a:gd name="T21" fmla="*/ 65 h 121"/>
                <a:gd name="T22" fmla="*/ 23 w 102"/>
                <a:gd name="T23" fmla="*/ 41 h 121"/>
                <a:gd name="T24" fmla="*/ 46 w 102"/>
                <a:gd name="T25" fmla="*/ 22 h 121"/>
                <a:gd name="T26" fmla="*/ 69 w 102"/>
                <a:gd name="T27" fmla="*/ 25 h 121"/>
                <a:gd name="T28" fmla="*/ 82 w 102"/>
                <a:gd name="T29" fmla="*/ 38 h 121"/>
                <a:gd name="T30" fmla="*/ 80 w 102"/>
                <a:gd name="T31" fmla="*/ 62 h 121"/>
                <a:gd name="T32" fmla="*/ 50 w 102"/>
                <a:gd name="T33" fmla="*/ 74 h 121"/>
                <a:gd name="T34" fmla="*/ 47 w 102"/>
                <a:gd name="T35" fmla="*/ 61 h 121"/>
                <a:gd name="T36" fmla="*/ 55 w 102"/>
                <a:gd name="T37" fmla="*/ 56 h 121"/>
                <a:gd name="T38" fmla="*/ 59 w 102"/>
                <a:gd name="T39" fmla="*/ 58 h 121"/>
                <a:gd name="T40" fmla="*/ 64 w 102"/>
                <a:gd name="T41" fmla="*/ 57 h 121"/>
                <a:gd name="T42" fmla="*/ 65 w 102"/>
                <a:gd name="T43" fmla="*/ 53 h 121"/>
                <a:gd name="T44" fmla="*/ 48 w 102"/>
                <a:gd name="T45" fmla="*/ 48 h 121"/>
                <a:gd name="T46" fmla="*/ 39 w 102"/>
                <a:gd name="T47" fmla="*/ 57 h 121"/>
                <a:gd name="T48" fmla="*/ 38 w 102"/>
                <a:gd name="T49" fmla="*/ 65 h 121"/>
                <a:gd name="T50" fmla="*/ 40 w 102"/>
                <a:gd name="T51" fmla="*/ 74 h 121"/>
                <a:gd name="T52" fmla="*/ 55 w 102"/>
                <a:gd name="T53" fmla="*/ 86 h 121"/>
                <a:gd name="T54" fmla="*/ 73 w 102"/>
                <a:gd name="T55" fmla="*/ 85 h 121"/>
                <a:gd name="T56" fmla="*/ 98 w 102"/>
                <a:gd name="T57" fmla="*/ 62 h 121"/>
                <a:gd name="T58" fmla="*/ 102 w 102"/>
                <a:gd name="T59" fmla="*/ 41 h 121"/>
                <a:gd name="T60" fmla="*/ 96 w 102"/>
                <a:gd name="T61" fmla="*/ 22 h 121"/>
                <a:gd name="T62" fmla="*/ 75 w 102"/>
                <a:gd name="T63" fmla="*/ 4 h 121"/>
                <a:gd name="T64" fmla="*/ 48 w 102"/>
                <a:gd name="T6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21">
                  <a:moveTo>
                    <a:pt x="48" y="1"/>
                  </a:moveTo>
                  <a:cubicBezTo>
                    <a:pt x="26" y="4"/>
                    <a:pt x="7" y="23"/>
                    <a:pt x="2" y="49"/>
                  </a:cubicBezTo>
                  <a:cubicBezTo>
                    <a:pt x="0" y="56"/>
                    <a:pt x="0" y="69"/>
                    <a:pt x="2" y="77"/>
                  </a:cubicBezTo>
                  <a:cubicBezTo>
                    <a:pt x="6" y="97"/>
                    <a:pt x="15" y="109"/>
                    <a:pt x="30" y="116"/>
                  </a:cubicBezTo>
                  <a:cubicBezTo>
                    <a:pt x="37" y="120"/>
                    <a:pt x="41" y="121"/>
                    <a:pt x="47" y="120"/>
                  </a:cubicBezTo>
                  <a:cubicBezTo>
                    <a:pt x="53" y="120"/>
                    <a:pt x="57" y="118"/>
                    <a:pt x="58" y="115"/>
                  </a:cubicBezTo>
                  <a:cubicBezTo>
                    <a:pt x="60" y="112"/>
                    <a:pt x="59" y="111"/>
                    <a:pt x="55" y="111"/>
                  </a:cubicBezTo>
                  <a:cubicBezTo>
                    <a:pt x="52" y="111"/>
                    <a:pt x="46" y="109"/>
                    <a:pt x="42" y="107"/>
                  </a:cubicBezTo>
                  <a:cubicBezTo>
                    <a:pt x="38" y="105"/>
                    <a:pt x="29" y="96"/>
                    <a:pt x="25" y="90"/>
                  </a:cubicBezTo>
                  <a:cubicBezTo>
                    <a:pt x="24" y="87"/>
                    <a:pt x="21" y="83"/>
                    <a:pt x="20" y="80"/>
                  </a:cubicBezTo>
                  <a:cubicBezTo>
                    <a:pt x="19" y="74"/>
                    <a:pt x="18" y="74"/>
                    <a:pt x="18" y="65"/>
                  </a:cubicBezTo>
                  <a:cubicBezTo>
                    <a:pt x="18" y="53"/>
                    <a:pt x="19" y="50"/>
                    <a:pt x="23" y="41"/>
                  </a:cubicBezTo>
                  <a:cubicBezTo>
                    <a:pt x="28" y="32"/>
                    <a:pt x="36" y="25"/>
                    <a:pt x="46" y="22"/>
                  </a:cubicBezTo>
                  <a:cubicBezTo>
                    <a:pt x="53" y="20"/>
                    <a:pt x="62" y="21"/>
                    <a:pt x="69" y="25"/>
                  </a:cubicBezTo>
                  <a:cubicBezTo>
                    <a:pt x="74" y="27"/>
                    <a:pt x="80" y="34"/>
                    <a:pt x="82" y="38"/>
                  </a:cubicBezTo>
                  <a:cubicBezTo>
                    <a:pt x="85" y="45"/>
                    <a:pt x="84" y="53"/>
                    <a:pt x="80" y="62"/>
                  </a:cubicBezTo>
                  <a:cubicBezTo>
                    <a:pt x="74" y="75"/>
                    <a:pt x="59" y="81"/>
                    <a:pt x="50" y="74"/>
                  </a:cubicBezTo>
                  <a:cubicBezTo>
                    <a:pt x="47" y="70"/>
                    <a:pt x="45" y="66"/>
                    <a:pt x="47" y="61"/>
                  </a:cubicBezTo>
                  <a:cubicBezTo>
                    <a:pt x="49" y="57"/>
                    <a:pt x="51" y="56"/>
                    <a:pt x="55" y="56"/>
                  </a:cubicBezTo>
                  <a:cubicBezTo>
                    <a:pt x="56" y="57"/>
                    <a:pt x="59" y="57"/>
                    <a:pt x="59" y="58"/>
                  </a:cubicBezTo>
                  <a:cubicBezTo>
                    <a:pt x="62" y="59"/>
                    <a:pt x="63" y="59"/>
                    <a:pt x="64" y="57"/>
                  </a:cubicBezTo>
                  <a:cubicBezTo>
                    <a:pt x="65" y="55"/>
                    <a:pt x="65" y="55"/>
                    <a:pt x="65" y="53"/>
                  </a:cubicBezTo>
                  <a:cubicBezTo>
                    <a:pt x="63" y="49"/>
                    <a:pt x="53" y="47"/>
                    <a:pt x="48" y="48"/>
                  </a:cubicBezTo>
                  <a:cubicBezTo>
                    <a:pt x="45" y="49"/>
                    <a:pt x="41" y="53"/>
                    <a:pt x="39" y="57"/>
                  </a:cubicBezTo>
                  <a:cubicBezTo>
                    <a:pt x="38" y="59"/>
                    <a:pt x="38" y="61"/>
                    <a:pt x="38" y="65"/>
                  </a:cubicBezTo>
                  <a:cubicBezTo>
                    <a:pt x="38" y="70"/>
                    <a:pt x="38" y="71"/>
                    <a:pt x="40" y="74"/>
                  </a:cubicBezTo>
                  <a:cubicBezTo>
                    <a:pt x="42" y="80"/>
                    <a:pt x="48" y="84"/>
                    <a:pt x="55" y="86"/>
                  </a:cubicBezTo>
                  <a:cubicBezTo>
                    <a:pt x="60" y="87"/>
                    <a:pt x="68" y="87"/>
                    <a:pt x="73" y="85"/>
                  </a:cubicBezTo>
                  <a:cubicBezTo>
                    <a:pt x="83" y="81"/>
                    <a:pt x="93" y="72"/>
                    <a:pt x="98" y="62"/>
                  </a:cubicBezTo>
                  <a:cubicBezTo>
                    <a:pt x="101" y="55"/>
                    <a:pt x="102" y="49"/>
                    <a:pt x="102" y="41"/>
                  </a:cubicBezTo>
                  <a:cubicBezTo>
                    <a:pt x="101" y="33"/>
                    <a:pt x="100" y="28"/>
                    <a:pt x="96" y="22"/>
                  </a:cubicBezTo>
                  <a:cubicBezTo>
                    <a:pt x="92" y="15"/>
                    <a:pt x="83" y="7"/>
                    <a:pt x="75" y="4"/>
                  </a:cubicBezTo>
                  <a:cubicBezTo>
                    <a:pt x="67" y="1"/>
                    <a:pt x="56" y="0"/>
                    <a:pt x="48" y="1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1"/>
            <p:cNvSpPr>
              <a:spLocks/>
            </p:cNvSpPr>
            <p:nvPr/>
          </p:nvSpPr>
          <p:spPr bwMode="auto">
            <a:xfrm>
              <a:off x="3643313" y="-1308100"/>
              <a:ext cx="458787" cy="473075"/>
            </a:xfrm>
            <a:custGeom>
              <a:avLst/>
              <a:gdLst>
                <a:gd name="T0" fmla="*/ 66 w 122"/>
                <a:gd name="T1" fmla="*/ 2 h 125"/>
                <a:gd name="T2" fmla="*/ 38 w 122"/>
                <a:gd name="T3" fmla="*/ 25 h 125"/>
                <a:gd name="T4" fmla="*/ 38 w 122"/>
                <a:gd name="T5" fmla="*/ 64 h 125"/>
                <a:gd name="T6" fmla="*/ 72 w 122"/>
                <a:gd name="T7" fmla="*/ 77 h 125"/>
                <a:gd name="T8" fmla="*/ 84 w 122"/>
                <a:gd name="T9" fmla="*/ 64 h 125"/>
                <a:gd name="T10" fmla="*/ 79 w 122"/>
                <a:gd name="T11" fmla="*/ 42 h 125"/>
                <a:gd name="T12" fmla="*/ 67 w 122"/>
                <a:gd name="T13" fmla="*/ 38 h 125"/>
                <a:gd name="T14" fmla="*/ 68 w 122"/>
                <a:gd name="T15" fmla="*/ 48 h 125"/>
                <a:gd name="T16" fmla="*/ 70 w 122"/>
                <a:gd name="T17" fmla="*/ 57 h 125"/>
                <a:gd name="T18" fmla="*/ 64 w 122"/>
                <a:gd name="T19" fmla="*/ 62 h 125"/>
                <a:gd name="T20" fmla="*/ 55 w 122"/>
                <a:gd name="T21" fmla="*/ 57 h 125"/>
                <a:gd name="T22" fmla="*/ 50 w 122"/>
                <a:gd name="T23" fmla="*/ 42 h 125"/>
                <a:gd name="T24" fmla="*/ 52 w 122"/>
                <a:gd name="T25" fmla="*/ 32 h 125"/>
                <a:gd name="T26" fmla="*/ 77 w 122"/>
                <a:gd name="T27" fmla="*/ 17 h 125"/>
                <a:gd name="T28" fmla="*/ 93 w 122"/>
                <a:gd name="T29" fmla="*/ 25 h 125"/>
                <a:gd name="T30" fmla="*/ 104 w 122"/>
                <a:gd name="T31" fmla="*/ 43 h 125"/>
                <a:gd name="T32" fmla="*/ 106 w 122"/>
                <a:gd name="T33" fmla="*/ 57 h 125"/>
                <a:gd name="T34" fmla="*/ 102 w 122"/>
                <a:gd name="T35" fmla="*/ 78 h 125"/>
                <a:gd name="T36" fmla="*/ 67 w 122"/>
                <a:gd name="T37" fmla="*/ 108 h 125"/>
                <a:gd name="T38" fmla="*/ 53 w 122"/>
                <a:gd name="T39" fmla="*/ 109 h 125"/>
                <a:gd name="T40" fmla="*/ 40 w 122"/>
                <a:gd name="T41" fmla="*/ 108 h 125"/>
                <a:gd name="T42" fmla="*/ 12 w 122"/>
                <a:gd name="T43" fmla="*/ 86 h 125"/>
                <a:gd name="T44" fmla="*/ 6 w 122"/>
                <a:gd name="T45" fmla="*/ 68 h 125"/>
                <a:gd name="T46" fmla="*/ 2 w 122"/>
                <a:gd name="T47" fmla="*/ 61 h 125"/>
                <a:gd name="T48" fmla="*/ 1 w 122"/>
                <a:gd name="T49" fmla="*/ 76 h 125"/>
                <a:gd name="T50" fmla="*/ 23 w 122"/>
                <a:gd name="T51" fmla="*/ 111 h 125"/>
                <a:gd name="T52" fmla="*/ 96 w 122"/>
                <a:gd name="T53" fmla="*/ 105 h 125"/>
                <a:gd name="T54" fmla="*/ 121 w 122"/>
                <a:gd name="T55" fmla="*/ 62 h 125"/>
                <a:gd name="T56" fmla="*/ 119 w 122"/>
                <a:gd name="T57" fmla="*/ 37 h 125"/>
                <a:gd name="T58" fmla="*/ 95 w 122"/>
                <a:gd name="T59" fmla="*/ 6 h 125"/>
                <a:gd name="T60" fmla="*/ 66 w 122"/>
                <a:gd name="T6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25">
                  <a:moveTo>
                    <a:pt x="66" y="2"/>
                  </a:moveTo>
                  <a:cubicBezTo>
                    <a:pt x="54" y="5"/>
                    <a:pt x="44" y="13"/>
                    <a:pt x="38" y="25"/>
                  </a:cubicBezTo>
                  <a:cubicBezTo>
                    <a:pt x="32" y="37"/>
                    <a:pt x="32" y="53"/>
                    <a:pt x="38" y="64"/>
                  </a:cubicBezTo>
                  <a:cubicBezTo>
                    <a:pt x="45" y="76"/>
                    <a:pt x="60" y="82"/>
                    <a:pt x="72" y="77"/>
                  </a:cubicBezTo>
                  <a:cubicBezTo>
                    <a:pt x="76" y="74"/>
                    <a:pt x="82" y="69"/>
                    <a:pt x="84" y="64"/>
                  </a:cubicBezTo>
                  <a:cubicBezTo>
                    <a:pt x="86" y="56"/>
                    <a:pt x="85" y="49"/>
                    <a:pt x="79" y="42"/>
                  </a:cubicBezTo>
                  <a:cubicBezTo>
                    <a:pt x="74" y="38"/>
                    <a:pt x="70" y="36"/>
                    <a:pt x="67" y="38"/>
                  </a:cubicBezTo>
                  <a:cubicBezTo>
                    <a:pt x="64" y="40"/>
                    <a:pt x="64" y="44"/>
                    <a:pt x="68" y="48"/>
                  </a:cubicBezTo>
                  <a:cubicBezTo>
                    <a:pt x="70" y="51"/>
                    <a:pt x="71" y="54"/>
                    <a:pt x="70" y="57"/>
                  </a:cubicBezTo>
                  <a:cubicBezTo>
                    <a:pt x="69" y="60"/>
                    <a:pt x="67" y="62"/>
                    <a:pt x="64" y="62"/>
                  </a:cubicBezTo>
                  <a:cubicBezTo>
                    <a:pt x="60" y="62"/>
                    <a:pt x="58" y="60"/>
                    <a:pt x="55" y="57"/>
                  </a:cubicBezTo>
                  <a:cubicBezTo>
                    <a:pt x="51" y="53"/>
                    <a:pt x="50" y="49"/>
                    <a:pt x="50" y="42"/>
                  </a:cubicBezTo>
                  <a:cubicBezTo>
                    <a:pt x="50" y="36"/>
                    <a:pt x="50" y="35"/>
                    <a:pt x="52" y="32"/>
                  </a:cubicBezTo>
                  <a:cubicBezTo>
                    <a:pt x="56" y="23"/>
                    <a:pt x="67" y="16"/>
                    <a:pt x="77" y="17"/>
                  </a:cubicBezTo>
                  <a:cubicBezTo>
                    <a:pt x="83" y="17"/>
                    <a:pt x="87" y="19"/>
                    <a:pt x="93" y="25"/>
                  </a:cubicBezTo>
                  <a:cubicBezTo>
                    <a:pt x="98" y="31"/>
                    <a:pt x="102" y="36"/>
                    <a:pt x="104" y="43"/>
                  </a:cubicBezTo>
                  <a:cubicBezTo>
                    <a:pt x="105" y="47"/>
                    <a:pt x="106" y="48"/>
                    <a:pt x="106" y="57"/>
                  </a:cubicBezTo>
                  <a:cubicBezTo>
                    <a:pt x="106" y="66"/>
                    <a:pt x="105" y="69"/>
                    <a:pt x="102" y="78"/>
                  </a:cubicBezTo>
                  <a:cubicBezTo>
                    <a:pt x="97" y="91"/>
                    <a:pt x="83" y="103"/>
                    <a:pt x="67" y="108"/>
                  </a:cubicBezTo>
                  <a:cubicBezTo>
                    <a:pt x="63" y="109"/>
                    <a:pt x="61" y="109"/>
                    <a:pt x="53" y="109"/>
                  </a:cubicBezTo>
                  <a:cubicBezTo>
                    <a:pt x="47" y="109"/>
                    <a:pt x="44" y="109"/>
                    <a:pt x="40" y="108"/>
                  </a:cubicBezTo>
                  <a:cubicBezTo>
                    <a:pt x="27" y="105"/>
                    <a:pt x="18" y="97"/>
                    <a:pt x="12" y="86"/>
                  </a:cubicBezTo>
                  <a:cubicBezTo>
                    <a:pt x="9" y="80"/>
                    <a:pt x="8" y="77"/>
                    <a:pt x="6" y="68"/>
                  </a:cubicBezTo>
                  <a:cubicBezTo>
                    <a:pt x="4" y="61"/>
                    <a:pt x="4" y="59"/>
                    <a:pt x="2" y="61"/>
                  </a:cubicBezTo>
                  <a:cubicBezTo>
                    <a:pt x="1" y="63"/>
                    <a:pt x="0" y="71"/>
                    <a:pt x="1" y="76"/>
                  </a:cubicBezTo>
                  <a:cubicBezTo>
                    <a:pt x="3" y="90"/>
                    <a:pt x="11" y="103"/>
                    <a:pt x="23" y="111"/>
                  </a:cubicBezTo>
                  <a:cubicBezTo>
                    <a:pt x="45" y="125"/>
                    <a:pt x="75" y="123"/>
                    <a:pt x="96" y="105"/>
                  </a:cubicBezTo>
                  <a:cubicBezTo>
                    <a:pt x="108" y="96"/>
                    <a:pt x="118" y="78"/>
                    <a:pt x="121" y="62"/>
                  </a:cubicBezTo>
                  <a:cubicBezTo>
                    <a:pt x="122" y="55"/>
                    <a:pt x="121" y="43"/>
                    <a:pt x="119" y="37"/>
                  </a:cubicBezTo>
                  <a:cubicBezTo>
                    <a:pt x="116" y="24"/>
                    <a:pt x="107" y="12"/>
                    <a:pt x="95" y="6"/>
                  </a:cubicBezTo>
                  <a:cubicBezTo>
                    <a:pt x="86" y="1"/>
                    <a:pt x="75" y="0"/>
                    <a:pt x="66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2"/>
            <p:cNvSpPr>
              <a:spLocks/>
            </p:cNvSpPr>
            <p:nvPr/>
          </p:nvSpPr>
          <p:spPr bwMode="auto">
            <a:xfrm>
              <a:off x="6280150" y="-1103313"/>
              <a:ext cx="187325" cy="150812"/>
            </a:xfrm>
            <a:custGeom>
              <a:avLst/>
              <a:gdLst>
                <a:gd name="T0" fmla="*/ 2 w 50"/>
                <a:gd name="T1" fmla="*/ 1 h 40"/>
                <a:gd name="T2" fmla="*/ 7 w 50"/>
                <a:gd name="T3" fmla="*/ 7 h 40"/>
                <a:gd name="T4" fmla="*/ 29 w 50"/>
                <a:gd name="T5" fmla="*/ 28 h 40"/>
                <a:gd name="T6" fmla="*/ 44 w 50"/>
                <a:gd name="T7" fmla="*/ 39 h 40"/>
                <a:gd name="T8" fmla="*/ 49 w 50"/>
                <a:gd name="T9" fmla="*/ 30 h 40"/>
                <a:gd name="T10" fmla="*/ 31 w 50"/>
                <a:gd name="T11" fmla="*/ 10 h 40"/>
                <a:gd name="T12" fmla="*/ 14 w 50"/>
                <a:gd name="T13" fmla="*/ 2 h 40"/>
                <a:gd name="T14" fmla="*/ 2 w 5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2" y="1"/>
                  </a:moveTo>
                  <a:cubicBezTo>
                    <a:pt x="0" y="2"/>
                    <a:pt x="2" y="4"/>
                    <a:pt x="7" y="7"/>
                  </a:cubicBezTo>
                  <a:cubicBezTo>
                    <a:pt x="14" y="12"/>
                    <a:pt x="18" y="16"/>
                    <a:pt x="29" y="28"/>
                  </a:cubicBezTo>
                  <a:cubicBezTo>
                    <a:pt x="38" y="38"/>
                    <a:pt x="40" y="40"/>
                    <a:pt x="44" y="39"/>
                  </a:cubicBezTo>
                  <a:cubicBezTo>
                    <a:pt x="47" y="39"/>
                    <a:pt x="50" y="35"/>
                    <a:pt x="49" y="30"/>
                  </a:cubicBezTo>
                  <a:cubicBezTo>
                    <a:pt x="48" y="26"/>
                    <a:pt x="39" y="15"/>
                    <a:pt x="31" y="10"/>
                  </a:cubicBezTo>
                  <a:cubicBezTo>
                    <a:pt x="26" y="6"/>
                    <a:pt x="20" y="4"/>
                    <a:pt x="14" y="2"/>
                  </a:cubicBezTo>
                  <a:cubicBezTo>
                    <a:pt x="9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3"/>
            <p:cNvSpPr>
              <a:spLocks/>
            </p:cNvSpPr>
            <p:nvPr/>
          </p:nvSpPr>
          <p:spPr bwMode="auto">
            <a:xfrm>
              <a:off x="4275138" y="-820738"/>
              <a:ext cx="184150" cy="147637"/>
            </a:xfrm>
            <a:custGeom>
              <a:avLst/>
              <a:gdLst>
                <a:gd name="T0" fmla="*/ 1 w 49"/>
                <a:gd name="T1" fmla="*/ 1 h 39"/>
                <a:gd name="T2" fmla="*/ 6 w 49"/>
                <a:gd name="T3" fmla="*/ 6 h 39"/>
                <a:gd name="T4" fmla="*/ 28 w 49"/>
                <a:gd name="T5" fmla="*/ 27 h 39"/>
                <a:gd name="T6" fmla="*/ 43 w 49"/>
                <a:gd name="T7" fmla="*/ 39 h 39"/>
                <a:gd name="T8" fmla="*/ 48 w 49"/>
                <a:gd name="T9" fmla="*/ 30 h 39"/>
                <a:gd name="T10" fmla="*/ 31 w 49"/>
                <a:gd name="T11" fmla="*/ 10 h 39"/>
                <a:gd name="T12" fmla="*/ 13 w 49"/>
                <a:gd name="T13" fmla="*/ 2 h 39"/>
                <a:gd name="T14" fmla="*/ 1 w 49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1" y="1"/>
                  </a:moveTo>
                  <a:cubicBezTo>
                    <a:pt x="0" y="2"/>
                    <a:pt x="1" y="3"/>
                    <a:pt x="6" y="6"/>
                  </a:cubicBezTo>
                  <a:cubicBezTo>
                    <a:pt x="13" y="11"/>
                    <a:pt x="18" y="15"/>
                    <a:pt x="28" y="27"/>
                  </a:cubicBezTo>
                  <a:cubicBezTo>
                    <a:pt x="37" y="38"/>
                    <a:pt x="39" y="39"/>
                    <a:pt x="43" y="39"/>
                  </a:cubicBezTo>
                  <a:cubicBezTo>
                    <a:pt x="47" y="38"/>
                    <a:pt x="49" y="34"/>
                    <a:pt x="48" y="30"/>
                  </a:cubicBezTo>
                  <a:cubicBezTo>
                    <a:pt x="48" y="25"/>
                    <a:pt x="39" y="15"/>
                    <a:pt x="31" y="10"/>
                  </a:cubicBezTo>
                  <a:cubicBezTo>
                    <a:pt x="25" y="6"/>
                    <a:pt x="19" y="3"/>
                    <a:pt x="13" y="2"/>
                  </a:cubicBezTo>
                  <a:cubicBezTo>
                    <a:pt x="8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4"/>
            <p:cNvSpPr>
              <a:spLocks/>
            </p:cNvSpPr>
            <p:nvPr/>
          </p:nvSpPr>
          <p:spPr bwMode="auto">
            <a:xfrm>
              <a:off x="5870575" y="-1081088"/>
              <a:ext cx="190500" cy="223837"/>
            </a:xfrm>
            <a:custGeom>
              <a:avLst/>
              <a:gdLst>
                <a:gd name="T0" fmla="*/ 25 w 51"/>
                <a:gd name="T1" fmla="*/ 1 h 59"/>
                <a:gd name="T2" fmla="*/ 5 w 51"/>
                <a:gd name="T3" fmla="*/ 16 h 59"/>
                <a:gd name="T4" fmla="*/ 10 w 51"/>
                <a:gd name="T5" fmla="*/ 49 h 59"/>
                <a:gd name="T6" fmla="*/ 33 w 51"/>
                <a:gd name="T7" fmla="*/ 57 h 59"/>
                <a:gd name="T8" fmla="*/ 43 w 51"/>
                <a:gd name="T9" fmla="*/ 49 h 59"/>
                <a:gd name="T10" fmla="*/ 38 w 51"/>
                <a:gd name="T11" fmla="*/ 50 h 59"/>
                <a:gd name="T12" fmla="*/ 23 w 51"/>
                <a:gd name="T13" fmla="*/ 50 h 59"/>
                <a:gd name="T14" fmla="*/ 12 w 51"/>
                <a:gd name="T15" fmla="*/ 39 h 59"/>
                <a:gd name="T16" fmla="*/ 17 w 51"/>
                <a:gd name="T17" fmla="*/ 15 h 59"/>
                <a:gd name="T18" fmla="*/ 28 w 51"/>
                <a:gd name="T19" fmla="*/ 9 h 59"/>
                <a:gd name="T20" fmla="*/ 40 w 51"/>
                <a:gd name="T21" fmla="*/ 11 h 59"/>
                <a:gd name="T22" fmla="*/ 40 w 51"/>
                <a:gd name="T23" fmla="*/ 33 h 59"/>
                <a:gd name="T24" fmla="*/ 34 w 51"/>
                <a:gd name="T25" fmla="*/ 35 h 59"/>
                <a:gd name="T26" fmla="*/ 27 w 51"/>
                <a:gd name="T27" fmla="*/ 31 h 59"/>
                <a:gd name="T28" fmla="*/ 29 w 51"/>
                <a:gd name="T29" fmla="*/ 24 h 59"/>
                <a:gd name="T30" fmla="*/ 34 w 51"/>
                <a:gd name="T31" fmla="*/ 27 h 59"/>
                <a:gd name="T32" fmla="*/ 38 w 51"/>
                <a:gd name="T33" fmla="*/ 23 h 59"/>
                <a:gd name="T34" fmla="*/ 30 w 51"/>
                <a:gd name="T35" fmla="*/ 17 h 59"/>
                <a:gd name="T36" fmla="*/ 22 w 51"/>
                <a:gd name="T37" fmla="*/ 20 h 59"/>
                <a:gd name="T38" fmla="*/ 20 w 51"/>
                <a:gd name="T39" fmla="*/ 27 h 59"/>
                <a:gd name="T40" fmla="*/ 24 w 51"/>
                <a:gd name="T41" fmla="*/ 37 h 59"/>
                <a:gd name="T42" fmla="*/ 30 w 51"/>
                <a:gd name="T43" fmla="*/ 39 h 59"/>
                <a:gd name="T44" fmla="*/ 42 w 51"/>
                <a:gd name="T45" fmla="*/ 38 h 59"/>
                <a:gd name="T46" fmla="*/ 49 w 51"/>
                <a:gd name="T47" fmla="*/ 30 h 59"/>
                <a:gd name="T48" fmla="*/ 51 w 51"/>
                <a:gd name="T49" fmla="*/ 18 h 59"/>
                <a:gd name="T50" fmla="*/ 33 w 51"/>
                <a:gd name="T51" fmla="*/ 1 h 59"/>
                <a:gd name="T52" fmla="*/ 25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5" y="1"/>
                  </a:moveTo>
                  <a:cubicBezTo>
                    <a:pt x="17" y="2"/>
                    <a:pt x="9" y="9"/>
                    <a:pt x="5" y="16"/>
                  </a:cubicBezTo>
                  <a:cubicBezTo>
                    <a:pt x="0" y="28"/>
                    <a:pt x="2" y="40"/>
                    <a:pt x="10" y="49"/>
                  </a:cubicBezTo>
                  <a:cubicBezTo>
                    <a:pt x="17" y="55"/>
                    <a:pt x="26" y="59"/>
                    <a:pt x="33" y="57"/>
                  </a:cubicBezTo>
                  <a:cubicBezTo>
                    <a:pt x="41" y="56"/>
                    <a:pt x="46" y="51"/>
                    <a:pt x="43" y="49"/>
                  </a:cubicBezTo>
                  <a:cubicBezTo>
                    <a:pt x="42" y="48"/>
                    <a:pt x="41" y="48"/>
                    <a:pt x="38" y="50"/>
                  </a:cubicBezTo>
                  <a:cubicBezTo>
                    <a:pt x="32" y="52"/>
                    <a:pt x="28" y="53"/>
                    <a:pt x="23" y="50"/>
                  </a:cubicBezTo>
                  <a:cubicBezTo>
                    <a:pt x="19" y="48"/>
                    <a:pt x="14" y="44"/>
                    <a:pt x="12" y="39"/>
                  </a:cubicBezTo>
                  <a:cubicBezTo>
                    <a:pt x="8" y="31"/>
                    <a:pt x="10" y="21"/>
                    <a:pt x="17" y="15"/>
                  </a:cubicBezTo>
                  <a:cubicBezTo>
                    <a:pt x="21" y="12"/>
                    <a:pt x="23" y="10"/>
                    <a:pt x="28" y="9"/>
                  </a:cubicBezTo>
                  <a:cubicBezTo>
                    <a:pt x="32" y="8"/>
                    <a:pt x="36" y="9"/>
                    <a:pt x="40" y="11"/>
                  </a:cubicBezTo>
                  <a:cubicBezTo>
                    <a:pt x="49" y="15"/>
                    <a:pt x="49" y="27"/>
                    <a:pt x="40" y="33"/>
                  </a:cubicBezTo>
                  <a:cubicBezTo>
                    <a:pt x="38" y="35"/>
                    <a:pt x="37" y="35"/>
                    <a:pt x="34" y="35"/>
                  </a:cubicBezTo>
                  <a:cubicBezTo>
                    <a:pt x="30" y="35"/>
                    <a:pt x="29" y="34"/>
                    <a:pt x="27" y="31"/>
                  </a:cubicBezTo>
                  <a:cubicBezTo>
                    <a:pt x="26" y="27"/>
                    <a:pt x="26" y="25"/>
                    <a:pt x="29" y="24"/>
                  </a:cubicBezTo>
                  <a:cubicBezTo>
                    <a:pt x="31" y="23"/>
                    <a:pt x="32" y="24"/>
                    <a:pt x="34" y="27"/>
                  </a:cubicBezTo>
                  <a:cubicBezTo>
                    <a:pt x="37" y="31"/>
                    <a:pt x="40" y="29"/>
                    <a:pt x="38" y="23"/>
                  </a:cubicBezTo>
                  <a:cubicBezTo>
                    <a:pt x="36" y="19"/>
                    <a:pt x="34" y="17"/>
                    <a:pt x="30" y="17"/>
                  </a:cubicBezTo>
                  <a:cubicBezTo>
                    <a:pt x="27" y="17"/>
                    <a:pt x="25" y="18"/>
                    <a:pt x="22" y="20"/>
                  </a:cubicBezTo>
                  <a:cubicBezTo>
                    <a:pt x="20" y="23"/>
                    <a:pt x="20" y="24"/>
                    <a:pt x="20" y="27"/>
                  </a:cubicBezTo>
                  <a:cubicBezTo>
                    <a:pt x="20" y="30"/>
                    <a:pt x="22" y="35"/>
                    <a:pt x="24" y="37"/>
                  </a:cubicBezTo>
                  <a:cubicBezTo>
                    <a:pt x="25" y="38"/>
                    <a:pt x="28" y="39"/>
                    <a:pt x="30" y="39"/>
                  </a:cubicBezTo>
                  <a:cubicBezTo>
                    <a:pt x="33" y="41"/>
                    <a:pt x="38" y="40"/>
                    <a:pt x="42" y="38"/>
                  </a:cubicBezTo>
                  <a:cubicBezTo>
                    <a:pt x="44" y="37"/>
                    <a:pt x="47" y="33"/>
                    <a:pt x="49" y="30"/>
                  </a:cubicBezTo>
                  <a:cubicBezTo>
                    <a:pt x="50" y="28"/>
                    <a:pt x="51" y="21"/>
                    <a:pt x="51" y="18"/>
                  </a:cubicBezTo>
                  <a:cubicBezTo>
                    <a:pt x="50" y="9"/>
                    <a:pt x="43" y="3"/>
                    <a:pt x="33" y="1"/>
                  </a:cubicBezTo>
                  <a:cubicBezTo>
                    <a:pt x="29" y="0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5"/>
            <p:cNvSpPr>
              <a:spLocks/>
            </p:cNvSpPr>
            <p:nvPr/>
          </p:nvSpPr>
          <p:spPr bwMode="auto">
            <a:xfrm>
              <a:off x="4552950" y="-963613"/>
              <a:ext cx="260350" cy="177800"/>
            </a:xfrm>
            <a:custGeom>
              <a:avLst/>
              <a:gdLst>
                <a:gd name="T0" fmla="*/ 59 w 69"/>
                <a:gd name="T1" fmla="*/ 0 h 47"/>
                <a:gd name="T2" fmla="*/ 8 w 69"/>
                <a:gd name="T3" fmla="*/ 26 h 47"/>
                <a:gd name="T4" fmla="*/ 1 w 69"/>
                <a:gd name="T5" fmla="*/ 40 h 47"/>
                <a:gd name="T6" fmla="*/ 11 w 69"/>
                <a:gd name="T7" fmla="*/ 45 h 47"/>
                <a:gd name="T8" fmla="*/ 19 w 69"/>
                <a:gd name="T9" fmla="*/ 40 h 47"/>
                <a:gd name="T10" fmla="*/ 55 w 69"/>
                <a:gd name="T11" fmla="*/ 12 h 47"/>
                <a:gd name="T12" fmla="*/ 69 w 69"/>
                <a:gd name="T13" fmla="*/ 1 h 47"/>
                <a:gd name="T14" fmla="*/ 66 w 69"/>
                <a:gd name="T15" fmla="*/ 0 h 47"/>
                <a:gd name="T16" fmla="*/ 59 w 6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59" y="0"/>
                  </a:moveTo>
                  <a:cubicBezTo>
                    <a:pt x="40" y="3"/>
                    <a:pt x="21" y="13"/>
                    <a:pt x="8" y="26"/>
                  </a:cubicBezTo>
                  <a:cubicBezTo>
                    <a:pt x="2" y="32"/>
                    <a:pt x="0" y="35"/>
                    <a:pt x="1" y="40"/>
                  </a:cubicBezTo>
                  <a:cubicBezTo>
                    <a:pt x="1" y="45"/>
                    <a:pt x="6" y="47"/>
                    <a:pt x="11" y="45"/>
                  </a:cubicBezTo>
                  <a:cubicBezTo>
                    <a:pt x="12" y="45"/>
                    <a:pt x="16" y="42"/>
                    <a:pt x="19" y="40"/>
                  </a:cubicBezTo>
                  <a:cubicBezTo>
                    <a:pt x="28" y="32"/>
                    <a:pt x="48" y="17"/>
                    <a:pt x="55" y="12"/>
                  </a:cubicBezTo>
                  <a:cubicBezTo>
                    <a:pt x="67" y="4"/>
                    <a:pt x="69" y="2"/>
                    <a:pt x="69" y="1"/>
                  </a:cubicBezTo>
                  <a:cubicBezTo>
                    <a:pt x="69" y="0"/>
                    <a:pt x="69" y="0"/>
                    <a:pt x="66" y="0"/>
                  </a:cubicBezTo>
                  <a:cubicBezTo>
                    <a:pt x="65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6"/>
            <p:cNvSpPr>
              <a:spLocks/>
            </p:cNvSpPr>
            <p:nvPr/>
          </p:nvSpPr>
          <p:spPr bwMode="auto">
            <a:xfrm>
              <a:off x="4805363" y="-889000"/>
              <a:ext cx="150812" cy="250825"/>
            </a:xfrm>
            <a:custGeom>
              <a:avLst/>
              <a:gdLst>
                <a:gd name="T0" fmla="*/ 35 w 40"/>
                <a:gd name="T1" fmla="*/ 2 h 66"/>
                <a:gd name="T2" fmla="*/ 3 w 40"/>
                <a:gd name="T3" fmla="*/ 49 h 66"/>
                <a:gd name="T4" fmla="*/ 4 w 40"/>
                <a:gd name="T5" fmla="*/ 65 h 66"/>
                <a:gd name="T6" fmla="*/ 11 w 40"/>
                <a:gd name="T7" fmla="*/ 63 h 66"/>
                <a:gd name="T8" fmla="*/ 18 w 40"/>
                <a:gd name="T9" fmla="*/ 47 h 66"/>
                <a:gd name="T10" fmla="*/ 36 w 40"/>
                <a:gd name="T11" fmla="*/ 9 h 66"/>
                <a:gd name="T12" fmla="*/ 39 w 40"/>
                <a:gd name="T13" fmla="*/ 0 h 66"/>
                <a:gd name="T14" fmla="*/ 35 w 40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35" y="2"/>
                  </a:moveTo>
                  <a:cubicBezTo>
                    <a:pt x="22" y="13"/>
                    <a:pt x="8" y="33"/>
                    <a:pt x="3" y="49"/>
                  </a:cubicBezTo>
                  <a:cubicBezTo>
                    <a:pt x="0" y="59"/>
                    <a:pt x="0" y="63"/>
                    <a:pt x="4" y="65"/>
                  </a:cubicBezTo>
                  <a:cubicBezTo>
                    <a:pt x="6" y="66"/>
                    <a:pt x="10" y="65"/>
                    <a:pt x="11" y="63"/>
                  </a:cubicBezTo>
                  <a:cubicBezTo>
                    <a:pt x="12" y="62"/>
                    <a:pt x="15" y="54"/>
                    <a:pt x="18" y="47"/>
                  </a:cubicBezTo>
                  <a:cubicBezTo>
                    <a:pt x="25" y="30"/>
                    <a:pt x="30" y="20"/>
                    <a:pt x="36" y="9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8" y="0"/>
                    <a:pt x="37" y="1"/>
                    <a:pt x="35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7"/>
            <p:cNvSpPr>
              <a:spLocks/>
            </p:cNvSpPr>
            <p:nvPr/>
          </p:nvSpPr>
          <p:spPr bwMode="auto">
            <a:xfrm>
              <a:off x="6156325" y="-823913"/>
              <a:ext cx="41275" cy="30162"/>
            </a:xfrm>
            <a:custGeom>
              <a:avLst/>
              <a:gdLst>
                <a:gd name="T0" fmla="*/ 2 w 11"/>
                <a:gd name="T1" fmla="*/ 1 h 8"/>
                <a:gd name="T2" fmla="*/ 6 w 11"/>
                <a:gd name="T3" fmla="*/ 8 h 8"/>
                <a:gd name="T4" fmla="*/ 9 w 11"/>
                <a:gd name="T5" fmla="*/ 6 h 8"/>
                <a:gd name="T6" fmla="*/ 6 w 11"/>
                <a:gd name="T7" fmla="*/ 0 h 8"/>
                <a:gd name="T8" fmla="*/ 2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4"/>
                    <a:pt x="9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8"/>
            <p:cNvSpPr>
              <a:spLocks/>
            </p:cNvSpPr>
            <p:nvPr/>
          </p:nvSpPr>
          <p:spPr bwMode="auto">
            <a:xfrm>
              <a:off x="5513388" y="-758825"/>
              <a:ext cx="52387" cy="41275"/>
            </a:xfrm>
            <a:custGeom>
              <a:avLst/>
              <a:gdLst>
                <a:gd name="T0" fmla="*/ 4 w 14"/>
                <a:gd name="T1" fmla="*/ 0 h 11"/>
                <a:gd name="T2" fmla="*/ 0 w 14"/>
                <a:gd name="T3" fmla="*/ 5 h 11"/>
                <a:gd name="T4" fmla="*/ 5 w 14"/>
                <a:gd name="T5" fmla="*/ 11 h 11"/>
                <a:gd name="T6" fmla="*/ 8 w 14"/>
                <a:gd name="T7" fmla="*/ 0 h 11"/>
                <a:gd name="T8" fmla="*/ 6 w 14"/>
                <a:gd name="T9" fmla="*/ 0 h 11"/>
                <a:gd name="T10" fmla="*/ 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1" y="11"/>
                    <a:pt x="14" y="3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9"/>
            <p:cNvSpPr>
              <a:spLocks/>
            </p:cNvSpPr>
            <p:nvPr/>
          </p:nvSpPr>
          <p:spPr bwMode="auto">
            <a:xfrm>
              <a:off x="6035675" y="-698500"/>
              <a:ext cx="104775" cy="222250"/>
            </a:xfrm>
            <a:custGeom>
              <a:avLst/>
              <a:gdLst>
                <a:gd name="T0" fmla="*/ 0 w 28"/>
                <a:gd name="T1" fmla="*/ 2 h 59"/>
                <a:gd name="T2" fmla="*/ 2 w 28"/>
                <a:gd name="T3" fmla="*/ 12 h 59"/>
                <a:gd name="T4" fmla="*/ 5 w 28"/>
                <a:gd name="T5" fmla="*/ 27 h 59"/>
                <a:gd name="T6" fmla="*/ 10 w 28"/>
                <a:gd name="T7" fmla="*/ 53 h 59"/>
                <a:gd name="T8" fmla="*/ 17 w 28"/>
                <a:gd name="T9" fmla="*/ 59 h 59"/>
                <a:gd name="T10" fmla="*/ 25 w 28"/>
                <a:gd name="T11" fmla="*/ 55 h 59"/>
                <a:gd name="T12" fmla="*/ 13 w 28"/>
                <a:gd name="T13" fmla="*/ 15 h 59"/>
                <a:gd name="T14" fmla="*/ 0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0" y="2"/>
                  </a:moveTo>
                  <a:cubicBezTo>
                    <a:pt x="0" y="3"/>
                    <a:pt x="1" y="7"/>
                    <a:pt x="2" y="12"/>
                  </a:cubicBezTo>
                  <a:cubicBezTo>
                    <a:pt x="3" y="17"/>
                    <a:pt x="4" y="24"/>
                    <a:pt x="5" y="27"/>
                  </a:cubicBezTo>
                  <a:cubicBezTo>
                    <a:pt x="7" y="39"/>
                    <a:pt x="9" y="51"/>
                    <a:pt x="10" y="53"/>
                  </a:cubicBezTo>
                  <a:cubicBezTo>
                    <a:pt x="12" y="57"/>
                    <a:pt x="14" y="59"/>
                    <a:pt x="17" y="59"/>
                  </a:cubicBezTo>
                  <a:cubicBezTo>
                    <a:pt x="20" y="59"/>
                    <a:pt x="23" y="58"/>
                    <a:pt x="25" y="55"/>
                  </a:cubicBezTo>
                  <a:cubicBezTo>
                    <a:pt x="28" y="47"/>
                    <a:pt x="23" y="30"/>
                    <a:pt x="13" y="15"/>
                  </a:cubicBezTo>
                  <a:cubicBezTo>
                    <a:pt x="6" y="5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0"/>
            <p:cNvSpPr>
              <a:spLocks/>
            </p:cNvSpPr>
            <p:nvPr/>
          </p:nvSpPr>
          <p:spPr bwMode="auto">
            <a:xfrm>
              <a:off x="4237038" y="-1176338"/>
              <a:ext cx="109537" cy="223837"/>
            </a:xfrm>
            <a:custGeom>
              <a:avLst/>
              <a:gdLst>
                <a:gd name="T0" fmla="*/ 1 w 29"/>
                <a:gd name="T1" fmla="*/ 2 h 59"/>
                <a:gd name="T2" fmla="*/ 2 w 29"/>
                <a:gd name="T3" fmla="*/ 12 h 59"/>
                <a:gd name="T4" fmla="*/ 5 w 29"/>
                <a:gd name="T5" fmla="*/ 27 h 59"/>
                <a:gd name="T6" fmla="*/ 11 w 29"/>
                <a:gd name="T7" fmla="*/ 53 h 59"/>
                <a:gd name="T8" fmla="*/ 18 w 29"/>
                <a:gd name="T9" fmla="*/ 58 h 59"/>
                <a:gd name="T10" fmla="*/ 25 w 29"/>
                <a:gd name="T11" fmla="*/ 54 h 59"/>
                <a:gd name="T12" fmla="*/ 13 w 29"/>
                <a:gd name="T13" fmla="*/ 14 h 59"/>
                <a:gd name="T14" fmla="*/ 1 w 29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" y="2"/>
                  </a:moveTo>
                  <a:cubicBezTo>
                    <a:pt x="0" y="2"/>
                    <a:pt x="1" y="7"/>
                    <a:pt x="2" y="12"/>
                  </a:cubicBezTo>
                  <a:cubicBezTo>
                    <a:pt x="3" y="17"/>
                    <a:pt x="5" y="23"/>
                    <a:pt x="5" y="27"/>
                  </a:cubicBezTo>
                  <a:cubicBezTo>
                    <a:pt x="7" y="38"/>
                    <a:pt x="10" y="50"/>
                    <a:pt x="11" y="53"/>
                  </a:cubicBezTo>
                  <a:cubicBezTo>
                    <a:pt x="12" y="56"/>
                    <a:pt x="14" y="58"/>
                    <a:pt x="18" y="58"/>
                  </a:cubicBezTo>
                  <a:cubicBezTo>
                    <a:pt x="21" y="59"/>
                    <a:pt x="24" y="57"/>
                    <a:pt x="25" y="54"/>
                  </a:cubicBezTo>
                  <a:cubicBezTo>
                    <a:pt x="29" y="47"/>
                    <a:pt x="23" y="29"/>
                    <a:pt x="13" y="14"/>
                  </a:cubicBezTo>
                  <a:cubicBezTo>
                    <a:pt x="7" y="4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1"/>
            <p:cNvSpPr>
              <a:spLocks/>
            </p:cNvSpPr>
            <p:nvPr/>
          </p:nvSpPr>
          <p:spPr bwMode="auto">
            <a:xfrm>
              <a:off x="5561013" y="-657225"/>
              <a:ext cx="271462" cy="254000"/>
            </a:xfrm>
            <a:custGeom>
              <a:avLst/>
              <a:gdLst>
                <a:gd name="T0" fmla="*/ 31 w 72"/>
                <a:gd name="T1" fmla="*/ 3 h 67"/>
                <a:gd name="T2" fmla="*/ 1 w 72"/>
                <a:gd name="T3" fmla="*/ 39 h 67"/>
                <a:gd name="T4" fmla="*/ 13 w 72"/>
                <a:gd name="T5" fmla="*/ 65 h 67"/>
                <a:gd name="T6" fmla="*/ 19 w 72"/>
                <a:gd name="T7" fmla="*/ 65 h 67"/>
                <a:gd name="T8" fmla="*/ 18 w 72"/>
                <a:gd name="T9" fmla="*/ 63 h 67"/>
                <a:gd name="T10" fmla="*/ 7 w 72"/>
                <a:gd name="T11" fmla="*/ 41 h 67"/>
                <a:gd name="T12" fmla="*/ 45 w 72"/>
                <a:gd name="T13" fmla="*/ 12 h 67"/>
                <a:gd name="T14" fmla="*/ 55 w 72"/>
                <a:gd name="T15" fmla="*/ 18 h 67"/>
                <a:gd name="T16" fmla="*/ 56 w 72"/>
                <a:gd name="T17" fmla="*/ 39 h 67"/>
                <a:gd name="T18" fmla="*/ 46 w 72"/>
                <a:gd name="T19" fmla="*/ 45 h 67"/>
                <a:gd name="T20" fmla="*/ 33 w 72"/>
                <a:gd name="T21" fmla="*/ 37 h 67"/>
                <a:gd name="T22" fmla="*/ 34 w 72"/>
                <a:gd name="T23" fmla="*/ 31 h 67"/>
                <a:gd name="T24" fmla="*/ 40 w 72"/>
                <a:gd name="T25" fmla="*/ 31 h 67"/>
                <a:gd name="T26" fmla="*/ 47 w 72"/>
                <a:gd name="T27" fmla="*/ 30 h 67"/>
                <a:gd name="T28" fmla="*/ 37 w 72"/>
                <a:gd name="T29" fmla="*/ 23 h 67"/>
                <a:gd name="T30" fmla="*/ 27 w 72"/>
                <a:gd name="T31" fmla="*/ 36 h 67"/>
                <a:gd name="T32" fmla="*/ 46 w 72"/>
                <a:gd name="T33" fmla="*/ 54 h 67"/>
                <a:gd name="T34" fmla="*/ 70 w 72"/>
                <a:gd name="T35" fmla="*/ 39 h 67"/>
                <a:gd name="T36" fmla="*/ 72 w 72"/>
                <a:gd name="T37" fmla="*/ 29 h 67"/>
                <a:gd name="T38" fmla="*/ 70 w 72"/>
                <a:gd name="T39" fmla="*/ 19 h 67"/>
                <a:gd name="T40" fmla="*/ 59 w 72"/>
                <a:gd name="T41" fmla="*/ 7 h 67"/>
                <a:gd name="T42" fmla="*/ 31 w 72"/>
                <a:gd name="T4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7">
                  <a:moveTo>
                    <a:pt x="31" y="3"/>
                  </a:moveTo>
                  <a:cubicBezTo>
                    <a:pt x="14" y="7"/>
                    <a:pt x="2" y="21"/>
                    <a:pt x="1" y="39"/>
                  </a:cubicBezTo>
                  <a:cubicBezTo>
                    <a:pt x="0" y="49"/>
                    <a:pt x="5" y="61"/>
                    <a:pt x="13" y="65"/>
                  </a:cubicBezTo>
                  <a:cubicBezTo>
                    <a:pt x="15" y="67"/>
                    <a:pt x="18" y="66"/>
                    <a:pt x="19" y="65"/>
                  </a:cubicBezTo>
                  <a:cubicBezTo>
                    <a:pt x="20" y="64"/>
                    <a:pt x="20" y="64"/>
                    <a:pt x="18" y="63"/>
                  </a:cubicBezTo>
                  <a:cubicBezTo>
                    <a:pt x="10" y="57"/>
                    <a:pt x="7" y="50"/>
                    <a:pt x="7" y="41"/>
                  </a:cubicBezTo>
                  <a:cubicBezTo>
                    <a:pt x="7" y="23"/>
                    <a:pt x="27" y="8"/>
                    <a:pt x="45" y="12"/>
                  </a:cubicBezTo>
                  <a:cubicBezTo>
                    <a:pt x="49" y="14"/>
                    <a:pt x="52" y="15"/>
                    <a:pt x="55" y="18"/>
                  </a:cubicBezTo>
                  <a:cubicBezTo>
                    <a:pt x="61" y="23"/>
                    <a:pt x="62" y="32"/>
                    <a:pt x="56" y="39"/>
                  </a:cubicBezTo>
                  <a:cubicBezTo>
                    <a:pt x="54" y="41"/>
                    <a:pt x="49" y="44"/>
                    <a:pt x="46" y="45"/>
                  </a:cubicBezTo>
                  <a:cubicBezTo>
                    <a:pt x="40" y="46"/>
                    <a:pt x="35" y="42"/>
                    <a:pt x="33" y="37"/>
                  </a:cubicBezTo>
                  <a:cubicBezTo>
                    <a:pt x="33" y="35"/>
                    <a:pt x="33" y="32"/>
                    <a:pt x="34" y="31"/>
                  </a:cubicBezTo>
                  <a:cubicBezTo>
                    <a:pt x="35" y="29"/>
                    <a:pt x="38" y="30"/>
                    <a:pt x="40" y="31"/>
                  </a:cubicBezTo>
                  <a:cubicBezTo>
                    <a:pt x="43" y="34"/>
                    <a:pt x="47" y="33"/>
                    <a:pt x="47" y="30"/>
                  </a:cubicBezTo>
                  <a:cubicBezTo>
                    <a:pt x="47" y="27"/>
                    <a:pt x="41" y="23"/>
                    <a:pt x="37" y="23"/>
                  </a:cubicBezTo>
                  <a:cubicBezTo>
                    <a:pt x="31" y="23"/>
                    <a:pt x="27" y="28"/>
                    <a:pt x="27" y="36"/>
                  </a:cubicBezTo>
                  <a:cubicBezTo>
                    <a:pt x="27" y="46"/>
                    <a:pt x="34" y="53"/>
                    <a:pt x="46" y="54"/>
                  </a:cubicBezTo>
                  <a:cubicBezTo>
                    <a:pt x="56" y="54"/>
                    <a:pt x="65" y="49"/>
                    <a:pt x="70" y="39"/>
                  </a:cubicBezTo>
                  <a:cubicBezTo>
                    <a:pt x="72" y="36"/>
                    <a:pt x="72" y="35"/>
                    <a:pt x="72" y="29"/>
                  </a:cubicBezTo>
                  <a:cubicBezTo>
                    <a:pt x="72" y="23"/>
                    <a:pt x="72" y="23"/>
                    <a:pt x="70" y="19"/>
                  </a:cubicBezTo>
                  <a:cubicBezTo>
                    <a:pt x="68" y="15"/>
                    <a:pt x="63" y="9"/>
                    <a:pt x="59" y="7"/>
                  </a:cubicBezTo>
                  <a:cubicBezTo>
                    <a:pt x="52" y="2"/>
                    <a:pt x="40" y="0"/>
                    <a:pt x="31" y="3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2"/>
            <p:cNvSpPr>
              <a:spLocks/>
            </p:cNvSpPr>
            <p:nvPr/>
          </p:nvSpPr>
          <p:spPr bwMode="auto">
            <a:xfrm>
              <a:off x="3536950" y="-1301750"/>
              <a:ext cx="53975" cy="53975"/>
            </a:xfrm>
            <a:custGeom>
              <a:avLst/>
              <a:gdLst>
                <a:gd name="T0" fmla="*/ 9 w 14"/>
                <a:gd name="T1" fmla="*/ 1 h 14"/>
                <a:gd name="T2" fmla="*/ 13 w 14"/>
                <a:gd name="T3" fmla="*/ 6 h 14"/>
                <a:gd name="T4" fmla="*/ 5 w 14"/>
                <a:gd name="T5" fmla="*/ 12 h 14"/>
                <a:gd name="T6" fmla="*/ 5 w 14"/>
                <a:gd name="T7" fmla="*/ 1 h 14"/>
                <a:gd name="T8" fmla="*/ 8 w 14"/>
                <a:gd name="T9" fmla="*/ 1 h 14"/>
                <a:gd name="T10" fmla="*/ 9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1" y="1"/>
                    <a:pt x="13" y="4"/>
                    <a:pt x="13" y="6"/>
                  </a:cubicBezTo>
                  <a:cubicBezTo>
                    <a:pt x="14" y="11"/>
                    <a:pt x="9" y="14"/>
                    <a:pt x="5" y="12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3"/>
            <p:cNvSpPr>
              <a:spLocks/>
            </p:cNvSpPr>
            <p:nvPr/>
          </p:nvSpPr>
          <p:spPr bwMode="auto">
            <a:xfrm>
              <a:off x="3311525" y="-1190625"/>
              <a:ext cx="117475" cy="412750"/>
            </a:xfrm>
            <a:custGeom>
              <a:avLst/>
              <a:gdLst>
                <a:gd name="T0" fmla="*/ 4 w 31"/>
                <a:gd name="T1" fmla="*/ 2 h 109"/>
                <a:gd name="T2" fmla="*/ 18 w 31"/>
                <a:gd name="T3" fmla="*/ 30 h 109"/>
                <a:gd name="T4" fmla="*/ 26 w 31"/>
                <a:gd name="T5" fmla="*/ 98 h 109"/>
                <a:gd name="T6" fmla="*/ 11 w 31"/>
                <a:gd name="T7" fmla="*/ 105 h 109"/>
                <a:gd name="T8" fmla="*/ 8 w 31"/>
                <a:gd name="T9" fmla="*/ 74 h 109"/>
                <a:gd name="T10" fmla="*/ 1 w 31"/>
                <a:gd name="T11" fmla="*/ 10 h 109"/>
                <a:gd name="T12" fmla="*/ 0 w 31"/>
                <a:gd name="T13" fmla="*/ 1 h 109"/>
                <a:gd name="T14" fmla="*/ 4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4" y="2"/>
                  </a:moveTo>
                  <a:cubicBezTo>
                    <a:pt x="8" y="8"/>
                    <a:pt x="15" y="21"/>
                    <a:pt x="18" y="30"/>
                  </a:cubicBezTo>
                  <a:cubicBezTo>
                    <a:pt x="28" y="56"/>
                    <a:pt x="31" y="82"/>
                    <a:pt x="26" y="98"/>
                  </a:cubicBezTo>
                  <a:cubicBezTo>
                    <a:pt x="24" y="106"/>
                    <a:pt x="16" y="109"/>
                    <a:pt x="11" y="105"/>
                  </a:cubicBezTo>
                  <a:cubicBezTo>
                    <a:pt x="8" y="103"/>
                    <a:pt x="8" y="101"/>
                    <a:pt x="8" y="74"/>
                  </a:cubicBezTo>
                  <a:cubicBezTo>
                    <a:pt x="7" y="45"/>
                    <a:pt x="6" y="33"/>
                    <a:pt x="1" y="10"/>
                  </a:cubicBezTo>
                  <a:cubicBezTo>
                    <a:pt x="1" y="6"/>
                    <a:pt x="0" y="2"/>
                    <a:pt x="0" y="1"/>
                  </a:cubicBezTo>
                  <a:cubicBezTo>
                    <a:pt x="1" y="0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4"/>
            <p:cNvSpPr>
              <a:spLocks/>
            </p:cNvSpPr>
            <p:nvPr/>
          </p:nvSpPr>
          <p:spPr bwMode="auto">
            <a:xfrm>
              <a:off x="4324350" y="-501650"/>
              <a:ext cx="247650" cy="298450"/>
            </a:xfrm>
            <a:custGeom>
              <a:avLst/>
              <a:gdLst>
                <a:gd name="T0" fmla="*/ 35 w 66"/>
                <a:gd name="T1" fmla="*/ 0 h 79"/>
                <a:gd name="T2" fmla="*/ 65 w 66"/>
                <a:gd name="T3" fmla="*/ 32 h 79"/>
                <a:gd name="T4" fmla="*/ 65 w 66"/>
                <a:gd name="T5" fmla="*/ 51 h 79"/>
                <a:gd name="T6" fmla="*/ 47 w 66"/>
                <a:gd name="T7" fmla="*/ 76 h 79"/>
                <a:gd name="T8" fmla="*/ 36 w 66"/>
                <a:gd name="T9" fmla="*/ 79 h 79"/>
                <a:gd name="T10" fmla="*/ 28 w 66"/>
                <a:gd name="T11" fmla="*/ 75 h 79"/>
                <a:gd name="T12" fmla="*/ 30 w 66"/>
                <a:gd name="T13" fmla="*/ 73 h 79"/>
                <a:gd name="T14" fmla="*/ 39 w 66"/>
                <a:gd name="T15" fmla="*/ 71 h 79"/>
                <a:gd name="T16" fmla="*/ 50 w 66"/>
                <a:gd name="T17" fmla="*/ 59 h 79"/>
                <a:gd name="T18" fmla="*/ 53 w 66"/>
                <a:gd name="T19" fmla="*/ 52 h 79"/>
                <a:gd name="T20" fmla="*/ 54 w 66"/>
                <a:gd name="T21" fmla="*/ 42 h 79"/>
                <a:gd name="T22" fmla="*/ 51 w 66"/>
                <a:gd name="T23" fmla="*/ 27 h 79"/>
                <a:gd name="T24" fmla="*/ 37 w 66"/>
                <a:gd name="T25" fmla="*/ 14 h 79"/>
                <a:gd name="T26" fmla="*/ 21 w 66"/>
                <a:gd name="T27" fmla="*/ 16 h 79"/>
                <a:gd name="T28" fmla="*/ 13 w 66"/>
                <a:gd name="T29" fmla="*/ 25 h 79"/>
                <a:gd name="T30" fmla="*/ 14 w 66"/>
                <a:gd name="T31" fmla="*/ 40 h 79"/>
                <a:gd name="T32" fmla="*/ 34 w 66"/>
                <a:gd name="T33" fmla="*/ 48 h 79"/>
                <a:gd name="T34" fmla="*/ 35 w 66"/>
                <a:gd name="T35" fmla="*/ 40 h 79"/>
                <a:gd name="T36" fmla="*/ 31 w 66"/>
                <a:gd name="T37" fmla="*/ 37 h 79"/>
                <a:gd name="T38" fmla="*/ 27 w 66"/>
                <a:gd name="T39" fmla="*/ 38 h 79"/>
                <a:gd name="T40" fmla="*/ 24 w 66"/>
                <a:gd name="T41" fmla="*/ 37 h 79"/>
                <a:gd name="T42" fmla="*/ 24 w 66"/>
                <a:gd name="T43" fmla="*/ 35 h 79"/>
                <a:gd name="T44" fmla="*/ 35 w 66"/>
                <a:gd name="T45" fmla="*/ 32 h 79"/>
                <a:gd name="T46" fmla="*/ 41 w 66"/>
                <a:gd name="T47" fmla="*/ 37 h 79"/>
                <a:gd name="T48" fmla="*/ 42 w 66"/>
                <a:gd name="T49" fmla="*/ 43 h 79"/>
                <a:gd name="T50" fmla="*/ 41 w 66"/>
                <a:gd name="T51" fmla="*/ 48 h 79"/>
                <a:gd name="T52" fmla="*/ 30 w 66"/>
                <a:gd name="T53" fmla="*/ 56 h 79"/>
                <a:gd name="T54" fmla="*/ 19 w 66"/>
                <a:gd name="T55" fmla="*/ 56 h 79"/>
                <a:gd name="T56" fmla="*/ 2 w 66"/>
                <a:gd name="T57" fmla="*/ 41 h 79"/>
                <a:gd name="T58" fmla="*/ 0 w 66"/>
                <a:gd name="T59" fmla="*/ 27 h 79"/>
                <a:gd name="T60" fmla="*/ 3 w 66"/>
                <a:gd name="T61" fmla="*/ 14 h 79"/>
                <a:gd name="T62" fmla="*/ 17 w 66"/>
                <a:gd name="T63" fmla="*/ 3 h 79"/>
                <a:gd name="T64" fmla="*/ 35 w 66"/>
                <a:gd name="T6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9">
                  <a:moveTo>
                    <a:pt x="35" y="0"/>
                  </a:moveTo>
                  <a:cubicBezTo>
                    <a:pt x="49" y="2"/>
                    <a:pt x="62" y="15"/>
                    <a:pt x="65" y="32"/>
                  </a:cubicBezTo>
                  <a:cubicBezTo>
                    <a:pt x="66" y="37"/>
                    <a:pt x="66" y="45"/>
                    <a:pt x="65" y="51"/>
                  </a:cubicBezTo>
                  <a:cubicBezTo>
                    <a:pt x="62" y="64"/>
                    <a:pt x="57" y="72"/>
                    <a:pt x="47" y="76"/>
                  </a:cubicBezTo>
                  <a:cubicBezTo>
                    <a:pt x="42" y="79"/>
                    <a:pt x="40" y="79"/>
                    <a:pt x="36" y="79"/>
                  </a:cubicBezTo>
                  <a:cubicBezTo>
                    <a:pt x="32" y="79"/>
                    <a:pt x="29" y="78"/>
                    <a:pt x="28" y="75"/>
                  </a:cubicBezTo>
                  <a:cubicBezTo>
                    <a:pt x="27" y="74"/>
                    <a:pt x="28" y="73"/>
                    <a:pt x="30" y="73"/>
                  </a:cubicBezTo>
                  <a:cubicBezTo>
                    <a:pt x="33" y="73"/>
                    <a:pt x="36" y="72"/>
                    <a:pt x="39" y="71"/>
                  </a:cubicBezTo>
                  <a:cubicBezTo>
                    <a:pt x="42" y="69"/>
                    <a:pt x="48" y="63"/>
                    <a:pt x="50" y="59"/>
                  </a:cubicBezTo>
                  <a:cubicBezTo>
                    <a:pt x="51" y="57"/>
                    <a:pt x="53" y="54"/>
                    <a:pt x="53" y="52"/>
                  </a:cubicBezTo>
                  <a:cubicBezTo>
                    <a:pt x="54" y="49"/>
                    <a:pt x="54" y="48"/>
                    <a:pt x="54" y="42"/>
                  </a:cubicBezTo>
                  <a:cubicBezTo>
                    <a:pt x="54" y="35"/>
                    <a:pt x="54" y="33"/>
                    <a:pt x="51" y="27"/>
                  </a:cubicBezTo>
                  <a:cubicBezTo>
                    <a:pt x="48" y="21"/>
                    <a:pt x="43" y="16"/>
                    <a:pt x="37" y="14"/>
                  </a:cubicBezTo>
                  <a:cubicBezTo>
                    <a:pt x="32" y="13"/>
                    <a:pt x="26" y="14"/>
                    <a:pt x="21" y="16"/>
                  </a:cubicBezTo>
                  <a:cubicBezTo>
                    <a:pt x="18" y="18"/>
                    <a:pt x="14" y="22"/>
                    <a:pt x="13" y="25"/>
                  </a:cubicBezTo>
                  <a:cubicBezTo>
                    <a:pt x="11" y="30"/>
                    <a:pt x="11" y="35"/>
                    <a:pt x="14" y="40"/>
                  </a:cubicBezTo>
                  <a:cubicBezTo>
                    <a:pt x="18" y="49"/>
                    <a:pt x="28" y="53"/>
                    <a:pt x="34" y="48"/>
                  </a:cubicBezTo>
                  <a:cubicBezTo>
                    <a:pt x="36" y="46"/>
                    <a:pt x="37" y="43"/>
                    <a:pt x="35" y="40"/>
                  </a:cubicBezTo>
                  <a:cubicBezTo>
                    <a:pt x="35" y="38"/>
                    <a:pt x="33" y="37"/>
                    <a:pt x="31" y="37"/>
                  </a:cubicBezTo>
                  <a:cubicBezTo>
                    <a:pt x="29" y="37"/>
                    <a:pt x="28" y="37"/>
                    <a:pt x="27" y="38"/>
                  </a:cubicBezTo>
                  <a:cubicBezTo>
                    <a:pt x="26" y="39"/>
                    <a:pt x="25" y="38"/>
                    <a:pt x="24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5" y="32"/>
                    <a:pt x="31" y="31"/>
                    <a:pt x="35" y="32"/>
                  </a:cubicBezTo>
                  <a:cubicBezTo>
                    <a:pt x="37" y="32"/>
                    <a:pt x="40" y="35"/>
                    <a:pt x="41" y="37"/>
                  </a:cubicBezTo>
                  <a:cubicBezTo>
                    <a:pt x="42" y="39"/>
                    <a:pt x="42" y="40"/>
                    <a:pt x="42" y="43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52"/>
                    <a:pt x="35" y="55"/>
                    <a:pt x="30" y="56"/>
                  </a:cubicBezTo>
                  <a:cubicBezTo>
                    <a:pt x="27" y="57"/>
                    <a:pt x="22" y="57"/>
                    <a:pt x="19" y="56"/>
                  </a:cubicBezTo>
                  <a:cubicBezTo>
                    <a:pt x="12" y="53"/>
                    <a:pt x="6" y="47"/>
                    <a:pt x="2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2"/>
                    <a:pt x="1" y="18"/>
                    <a:pt x="3" y="14"/>
                  </a:cubicBezTo>
                  <a:cubicBezTo>
                    <a:pt x="6" y="9"/>
                    <a:pt x="12" y="5"/>
                    <a:pt x="17" y="3"/>
                  </a:cubicBezTo>
                  <a:cubicBezTo>
                    <a:pt x="22" y="1"/>
                    <a:pt x="30" y="0"/>
                    <a:pt x="35" y="0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5"/>
            <p:cNvSpPr>
              <a:spLocks/>
            </p:cNvSpPr>
            <p:nvPr/>
          </p:nvSpPr>
          <p:spPr bwMode="auto">
            <a:xfrm>
              <a:off x="3063875" y="-1028700"/>
              <a:ext cx="192087" cy="223837"/>
            </a:xfrm>
            <a:custGeom>
              <a:avLst/>
              <a:gdLst>
                <a:gd name="T0" fmla="*/ 26 w 51"/>
                <a:gd name="T1" fmla="*/ 1 h 59"/>
                <a:gd name="T2" fmla="*/ 46 w 51"/>
                <a:gd name="T3" fmla="*/ 16 h 59"/>
                <a:gd name="T4" fmla="*/ 41 w 51"/>
                <a:gd name="T5" fmla="*/ 49 h 59"/>
                <a:gd name="T6" fmla="*/ 18 w 51"/>
                <a:gd name="T7" fmla="*/ 57 h 59"/>
                <a:gd name="T8" fmla="*/ 8 w 51"/>
                <a:gd name="T9" fmla="*/ 49 h 59"/>
                <a:gd name="T10" fmla="*/ 13 w 51"/>
                <a:gd name="T11" fmla="*/ 50 h 59"/>
                <a:gd name="T12" fmla="*/ 28 w 51"/>
                <a:gd name="T13" fmla="*/ 50 h 59"/>
                <a:gd name="T14" fmla="*/ 39 w 51"/>
                <a:gd name="T15" fmla="*/ 39 h 59"/>
                <a:gd name="T16" fmla="*/ 34 w 51"/>
                <a:gd name="T17" fmla="*/ 15 h 59"/>
                <a:gd name="T18" fmla="*/ 23 w 51"/>
                <a:gd name="T19" fmla="*/ 9 h 59"/>
                <a:gd name="T20" fmla="*/ 11 w 51"/>
                <a:gd name="T21" fmla="*/ 11 h 59"/>
                <a:gd name="T22" fmla="*/ 11 w 51"/>
                <a:gd name="T23" fmla="*/ 33 h 59"/>
                <a:gd name="T24" fmla="*/ 17 w 51"/>
                <a:gd name="T25" fmla="*/ 35 h 59"/>
                <a:gd name="T26" fmla="*/ 24 w 51"/>
                <a:gd name="T27" fmla="*/ 30 h 59"/>
                <a:gd name="T28" fmla="*/ 22 w 51"/>
                <a:gd name="T29" fmla="*/ 24 h 59"/>
                <a:gd name="T30" fmla="*/ 17 w 51"/>
                <a:gd name="T31" fmla="*/ 26 h 59"/>
                <a:gd name="T32" fmla="*/ 13 w 51"/>
                <a:gd name="T33" fmla="*/ 23 h 59"/>
                <a:gd name="T34" fmla="*/ 21 w 51"/>
                <a:gd name="T35" fmla="*/ 17 h 59"/>
                <a:gd name="T36" fmla="*/ 29 w 51"/>
                <a:gd name="T37" fmla="*/ 20 h 59"/>
                <a:gd name="T38" fmla="*/ 31 w 51"/>
                <a:gd name="T39" fmla="*/ 27 h 59"/>
                <a:gd name="T40" fmla="*/ 27 w 51"/>
                <a:gd name="T41" fmla="*/ 37 h 59"/>
                <a:gd name="T42" fmla="*/ 21 w 51"/>
                <a:gd name="T43" fmla="*/ 39 h 59"/>
                <a:gd name="T44" fmla="*/ 9 w 51"/>
                <a:gd name="T45" fmla="*/ 38 h 59"/>
                <a:gd name="T46" fmla="*/ 2 w 51"/>
                <a:gd name="T47" fmla="*/ 30 h 59"/>
                <a:gd name="T48" fmla="*/ 0 w 51"/>
                <a:gd name="T49" fmla="*/ 18 h 59"/>
                <a:gd name="T50" fmla="*/ 18 w 51"/>
                <a:gd name="T51" fmla="*/ 1 h 59"/>
                <a:gd name="T52" fmla="*/ 26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6" y="1"/>
                  </a:moveTo>
                  <a:cubicBezTo>
                    <a:pt x="34" y="2"/>
                    <a:pt x="42" y="9"/>
                    <a:pt x="46" y="16"/>
                  </a:cubicBezTo>
                  <a:cubicBezTo>
                    <a:pt x="51" y="28"/>
                    <a:pt x="49" y="40"/>
                    <a:pt x="41" y="49"/>
                  </a:cubicBezTo>
                  <a:cubicBezTo>
                    <a:pt x="34" y="55"/>
                    <a:pt x="25" y="59"/>
                    <a:pt x="18" y="57"/>
                  </a:cubicBezTo>
                  <a:cubicBezTo>
                    <a:pt x="10" y="56"/>
                    <a:pt x="5" y="51"/>
                    <a:pt x="8" y="49"/>
                  </a:cubicBezTo>
                  <a:cubicBezTo>
                    <a:pt x="9" y="48"/>
                    <a:pt x="10" y="48"/>
                    <a:pt x="13" y="50"/>
                  </a:cubicBezTo>
                  <a:cubicBezTo>
                    <a:pt x="19" y="52"/>
                    <a:pt x="23" y="53"/>
                    <a:pt x="28" y="50"/>
                  </a:cubicBezTo>
                  <a:cubicBezTo>
                    <a:pt x="32" y="48"/>
                    <a:pt x="37" y="44"/>
                    <a:pt x="39" y="39"/>
                  </a:cubicBezTo>
                  <a:cubicBezTo>
                    <a:pt x="43" y="31"/>
                    <a:pt x="41" y="21"/>
                    <a:pt x="34" y="15"/>
                  </a:cubicBezTo>
                  <a:cubicBezTo>
                    <a:pt x="30" y="11"/>
                    <a:pt x="28" y="10"/>
                    <a:pt x="23" y="9"/>
                  </a:cubicBezTo>
                  <a:cubicBezTo>
                    <a:pt x="19" y="8"/>
                    <a:pt x="15" y="9"/>
                    <a:pt x="11" y="11"/>
                  </a:cubicBezTo>
                  <a:cubicBezTo>
                    <a:pt x="2" y="15"/>
                    <a:pt x="2" y="27"/>
                    <a:pt x="11" y="33"/>
                  </a:cubicBezTo>
                  <a:cubicBezTo>
                    <a:pt x="13" y="35"/>
                    <a:pt x="14" y="35"/>
                    <a:pt x="17" y="35"/>
                  </a:cubicBezTo>
                  <a:cubicBezTo>
                    <a:pt x="21" y="35"/>
                    <a:pt x="22" y="34"/>
                    <a:pt x="24" y="30"/>
                  </a:cubicBezTo>
                  <a:cubicBezTo>
                    <a:pt x="25" y="27"/>
                    <a:pt x="25" y="25"/>
                    <a:pt x="22" y="24"/>
                  </a:cubicBezTo>
                  <a:cubicBezTo>
                    <a:pt x="20" y="23"/>
                    <a:pt x="19" y="23"/>
                    <a:pt x="17" y="26"/>
                  </a:cubicBezTo>
                  <a:cubicBezTo>
                    <a:pt x="14" y="30"/>
                    <a:pt x="11" y="28"/>
                    <a:pt x="13" y="23"/>
                  </a:cubicBezTo>
                  <a:cubicBezTo>
                    <a:pt x="15" y="19"/>
                    <a:pt x="17" y="17"/>
                    <a:pt x="21" y="17"/>
                  </a:cubicBezTo>
                  <a:cubicBezTo>
                    <a:pt x="24" y="17"/>
                    <a:pt x="26" y="18"/>
                    <a:pt x="29" y="20"/>
                  </a:cubicBezTo>
                  <a:cubicBezTo>
                    <a:pt x="31" y="23"/>
                    <a:pt x="31" y="24"/>
                    <a:pt x="31" y="27"/>
                  </a:cubicBezTo>
                  <a:cubicBezTo>
                    <a:pt x="31" y="30"/>
                    <a:pt x="29" y="35"/>
                    <a:pt x="27" y="37"/>
                  </a:cubicBezTo>
                  <a:cubicBezTo>
                    <a:pt x="26" y="38"/>
                    <a:pt x="23" y="39"/>
                    <a:pt x="21" y="39"/>
                  </a:cubicBezTo>
                  <a:cubicBezTo>
                    <a:pt x="18" y="41"/>
                    <a:pt x="13" y="40"/>
                    <a:pt x="9" y="38"/>
                  </a:cubicBezTo>
                  <a:cubicBezTo>
                    <a:pt x="7" y="37"/>
                    <a:pt x="4" y="33"/>
                    <a:pt x="2" y="30"/>
                  </a:cubicBezTo>
                  <a:cubicBezTo>
                    <a:pt x="1" y="27"/>
                    <a:pt x="0" y="21"/>
                    <a:pt x="0" y="18"/>
                  </a:cubicBezTo>
                  <a:cubicBezTo>
                    <a:pt x="1" y="9"/>
                    <a:pt x="8" y="2"/>
                    <a:pt x="18" y="1"/>
                  </a:cubicBezTo>
                  <a:cubicBezTo>
                    <a:pt x="22" y="0"/>
                    <a:pt x="23" y="0"/>
                    <a:pt x="26" y="1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6"/>
            <p:cNvSpPr>
              <a:spLocks/>
            </p:cNvSpPr>
            <p:nvPr/>
          </p:nvSpPr>
          <p:spPr bwMode="auto">
            <a:xfrm>
              <a:off x="2619376" y="-1233488"/>
              <a:ext cx="304800" cy="80962"/>
            </a:xfrm>
            <a:custGeom>
              <a:avLst/>
              <a:gdLst>
                <a:gd name="T0" fmla="*/ 72 w 81"/>
                <a:gd name="T1" fmla="*/ 10 h 21"/>
                <a:gd name="T2" fmla="*/ 16 w 81"/>
                <a:gd name="T3" fmla="*/ 18 h 21"/>
                <a:gd name="T4" fmla="*/ 2 w 81"/>
                <a:gd name="T5" fmla="*/ 11 h 21"/>
                <a:gd name="T6" fmla="*/ 8 w 81"/>
                <a:gd name="T7" fmla="*/ 0 h 21"/>
                <a:gd name="T8" fmla="*/ 17 w 81"/>
                <a:gd name="T9" fmla="*/ 1 h 21"/>
                <a:gd name="T10" fmla="*/ 63 w 81"/>
                <a:gd name="T11" fmla="*/ 2 h 21"/>
                <a:gd name="T12" fmla="*/ 81 w 81"/>
                <a:gd name="T13" fmla="*/ 3 h 21"/>
                <a:gd name="T14" fmla="*/ 79 w 81"/>
                <a:gd name="T15" fmla="*/ 6 h 21"/>
                <a:gd name="T16" fmla="*/ 72 w 8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1">
                  <a:moveTo>
                    <a:pt x="72" y="10"/>
                  </a:moveTo>
                  <a:cubicBezTo>
                    <a:pt x="56" y="18"/>
                    <a:pt x="35" y="21"/>
                    <a:pt x="16" y="18"/>
                  </a:cubicBezTo>
                  <a:cubicBezTo>
                    <a:pt x="8" y="16"/>
                    <a:pt x="5" y="15"/>
                    <a:pt x="2" y="11"/>
                  </a:cubicBezTo>
                  <a:cubicBezTo>
                    <a:pt x="0" y="6"/>
                    <a:pt x="2" y="2"/>
                    <a:pt x="8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9" y="1"/>
                    <a:pt x="54" y="2"/>
                    <a:pt x="63" y="2"/>
                  </a:cubicBezTo>
                  <a:cubicBezTo>
                    <a:pt x="77" y="2"/>
                    <a:pt x="80" y="2"/>
                    <a:pt x="81" y="3"/>
                  </a:cubicBezTo>
                  <a:cubicBezTo>
                    <a:pt x="81" y="4"/>
                    <a:pt x="81" y="4"/>
                    <a:pt x="79" y="6"/>
                  </a:cubicBezTo>
                  <a:cubicBezTo>
                    <a:pt x="78" y="7"/>
                    <a:pt x="75" y="9"/>
                    <a:pt x="72" y="1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47"/>
            <p:cNvSpPr>
              <a:spLocks/>
            </p:cNvSpPr>
            <p:nvPr/>
          </p:nvSpPr>
          <p:spPr bwMode="auto">
            <a:xfrm>
              <a:off x="3992563" y="-569913"/>
              <a:ext cx="150812" cy="254000"/>
            </a:xfrm>
            <a:custGeom>
              <a:avLst/>
              <a:gdLst>
                <a:gd name="T0" fmla="*/ 5 w 40"/>
                <a:gd name="T1" fmla="*/ 3 h 67"/>
                <a:gd name="T2" fmla="*/ 37 w 40"/>
                <a:gd name="T3" fmla="*/ 50 h 67"/>
                <a:gd name="T4" fmla="*/ 36 w 40"/>
                <a:gd name="T5" fmla="*/ 66 h 67"/>
                <a:gd name="T6" fmla="*/ 29 w 40"/>
                <a:gd name="T7" fmla="*/ 64 h 67"/>
                <a:gd name="T8" fmla="*/ 22 w 40"/>
                <a:gd name="T9" fmla="*/ 47 h 67"/>
                <a:gd name="T10" fmla="*/ 4 w 40"/>
                <a:gd name="T11" fmla="*/ 10 h 67"/>
                <a:gd name="T12" fmla="*/ 1 w 40"/>
                <a:gd name="T13" fmla="*/ 0 h 67"/>
                <a:gd name="T14" fmla="*/ 5 w 40"/>
                <a:gd name="T1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7">
                  <a:moveTo>
                    <a:pt x="5" y="3"/>
                  </a:moveTo>
                  <a:cubicBezTo>
                    <a:pt x="18" y="14"/>
                    <a:pt x="32" y="34"/>
                    <a:pt x="37" y="50"/>
                  </a:cubicBezTo>
                  <a:cubicBezTo>
                    <a:pt x="40" y="60"/>
                    <a:pt x="40" y="64"/>
                    <a:pt x="36" y="66"/>
                  </a:cubicBezTo>
                  <a:cubicBezTo>
                    <a:pt x="33" y="67"/>
                    <a:pt x="30" y="66"/>
                    <a:pt x="29" y="64"/>
                  </a:cubicBezTo>
                  <a:cubicBezTo>
                    <a:pt x="28" y="63"/>
                    <a:pt x="25" y="55"/>
                    <a:pt x="22" y="47"/>
                  </a:cubicBezTo>
                  <a:cubicBezTo>
                    <a:pt x="15" y="31"/>
                    <a:pt x="10" y="20"/>
                    <a:pt x="4" y="10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48"/>
            <p:cNvSpPr>
              <a:spLocks/>
            </p:cNvSpPr>
            <p:nvPr/>
          </p:nvSpPr>
          <p:spPr bwMode="auto">
            <a:xfrm>
              <a:off x="3503613" y="-744538"/>
              <a:ext cx="49212" cy="41275"/>
            </a:xfrm>
            <a:custGeom>
              <a:avLst/>
              <a:gdLst>
                <a:gd name="T0" fmla="*/ 9 w 13"/>
                <a:gd name="T1" fmla="*/ 0 h 11"/>
                <a:gd name="T2" fmla="*/ 13 w 13"/>
                <a:gd name="T3" fmla="*/ 5 h 11"/>
                <a:gd name="T4" fmla="*/ 8 w 13"/>
                <a:gd name="T5" fmla="*/ 11 h 11"/>
                <a:gd name="T6" fmla="*/ 5 w 13"/>
                <a:gd name="T7" fmla="*/ 0 h 11"/>
                <a:gd name="T8" fmla="*/ 7 w 13"/>
                <a:gd name="T9" fmla="*/ 0 h 11"/>
                <a:gd name="T10" fmla="*/ 9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11" y="1"/>
                    <a:pt x="12" y="3"/>
                    <a:pt x="13" y="5"/>
                  </a:cubicBezTo>
                  <a:cubicBezTo>
                    <a:pt x="13" y="8"/>
                    <a:pt x="11" y="11"/>
                    <a:pt x="8" y="11"/>
                  </a:cubicBezTo>
                  <a:cubicBezTo>
                    <a:pt x="2" y="11"/>
                    <a:pt x="0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49"/>
            <p:cNvSpPr>
              <a:spLocks/>
            </p:cNvSpPr>
            <p:nvPr/>
          </p:nvSpPr>
          <p:spPr bwMode="auto">
            <a:xfrm>
              <a:off x="2970213" y="-673100"/>
              <a:ext cx="104775" cy="223837"/>
            </a:xfrm>
            <a:custGeom>
              <a:avLst/>
              <a:gdLst>
                <a:gd name="T0" fmla="*/ 28 w 28"/>
                <a:gd name="T1" fmla="*/ 2 h 59"/>
                <a:gd name="T2" fmla="*/ 26 w 28"/>
                <a:gd name="T3" fmla="*/ 12 h 59"/>
                <a:gd name="T4" fmla="*/ 23 w 28"/>
                <a:gd name="T5" fmla="*/ 27 h 59"/>
                <a:gd name="T6" fmla="*/ 18 w 28"/>
                <a:gd name="T7" fmla="*/ 53 h 59"/>
                <a:gd name="T8" fmla="*/ 11 w 28"/>
                <a:gd name="T9" fmla="*/ 58 h 59"/>
                <a:gd name="T10" fmla="*/ 3 w 28"/>
                <a:gd name="T11" fmla="*/ 54 h 59"/>
                <a:gd name="T12" fmla="*/ 15 w 28"/>
                <a:gd name="T13" fmla="*/ 14 h 59"/>
                <a:gd name="T14" fmla="*/ 28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28" y="2"/>
                  </a:moveTo>
                  <a:cubicBezTo>
                    <a:pt x="28" y="2"/>
                    <a:pt x="27" y="7"/>
                    <a:pt x="26" y="12"/>
                  </a:cubicBezTo>
                  <a:cubicBezTo>
                    <a:pt x="25" y="17"/>
                    <a:pt x="24" y="24"/>
                    <a:pt x="23" y="27"/>
                  </a:cubicBezTo>
                  <a:cubicBezTo>
                    <a:pt x="21" y="38"/>
                    <a:pt x="19" y="51"/>
                    <a:pt x="18" y="53"/>
                  </a:cubicBezTo>
                  <a:cubicBezTo>
                    <a:pt x="16" y="56"/>
                    <a:pt x="14" y="58"/>
                    <a:pt x="11" y="58"/>
                  </a:cubicBezTo>
                  <a:cubicBezTo>
                    <a:pt x="8" y="59"/>
                    <a:pt x="5" y="57"/>
                    <a:pt x="3" y="54"/>
                  </a:cubicBezTo>
                  <a:cubicBezTo>
                    <a:pt x="0" y="47"/>
                    <a:pt x="5" y="29"/>
                    <a:pt x="15" y="14"/>
                  </a:cubicBezTo>
                  <a:cubicBezTo>
                    <a:pt x="22" y="5"/>
                    <a:pt x="27" y="0"/>
                    <a:pt x="28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50"/>
            <p:cNvSpPr>
              <a:spLocks/>
            </p:cNvSpPr>
            <p:nvPr/>
          </p:nvSpPr>
          <p:spPr bwMode="auto">
            <a:xfrm>
              <a:off x="3338513" y="-544513"/>
              <a:ext cx="269875" cy="250825"/>
            </a:xfrm>
            <a:custGeom>
              <a:avLst/>
              <a:gdLst>
                <a:gd name="T0" fmla="*/ 41 w 72"/>
                <a:gd name="T1" fmla="*/ 2 h 66"/>
                <a:gd name="T2" fmla="*/ 71 w 72"/>
                <a:gd name="T3" fmla="*/ 38 h 66"/>
                <a:gd name="T4" fmla="*/ 59 w 72"/>
                <a:gd name="T5" fmla="*/ 64 h 66"/>
                <a:gd name="T6" fmla="*/ 53 w 72"/>
                <a:gd name="T7" fmla="*/ 64 h 66"/>
                <a:gd name="T8" fmla="*/ 54 w 72"/>
                <a:gd name="T9" fmla="*/ 62 h 66"/>
                <a:gd name="T10" fmla="*/ 65 w 72"/>
                <a:gd name="T11" fmla="*/ 40 h 66"/>
                <a:gd name="T12" fmla="*/ 27 w 72"/>
                <a:gd name="T13" fmla="*/ 12 h 66"/>
                <a:gd name="T14" fmla="*/ 17 w 72"/>
                <a:gd name="T15" fmla="*/ 17 h 66"/>
                <a:gd name="T16" fmla="*/ 16 w 72"/>
                <a:gd name="T17" fmla="*/ 38 h 66"/>
                <a:gd name="T18" fmla="*/ 26 w 72"/>
                <a:gd name="T19" fmla="*/ 44 h 66"/>
                <a:gd name="T20" fmla="*/ 39 w 72"/>
                <a:gd name="T21" fmla="*/ 36 h 66"/>
                <a:gd name="T22" fmla="*/ 38 w 72"/>
                <a:gd name="T23" fmla="*/ 30 h 66"/>
                <a:gd name="T24" fmla="*/ 32 w 72"/>
                <a:gd name="T25" fmla="*/ 30 h 66"/>
                <a:gd name="T26" fmla="*/ 25 w 72"/>
                <a:gd name="T27" fmla="*/ 29 h 66"/>
                <a:gd name="T28" fmla="*/ 35 w 72"/>
                <a:gd name="T29" fmla="*/ 22 h 66"/>
                <a:gd name="T30" fmla="*/ 45 w 72"/>
                <a:gd name="T31" fmla="*/ 35 h 66"/>
                <a:gd name="T32" fmla="*/ 26 w 72"/>
                <a:gd name="T33" fmla="*/ 53 h 66"/>
                <a:gd name="T34" fmla="*/ 2 w 72"/>
                <a:gd name="T35" fmla="*/ 38 h 66"/>
                <a:gd name="T36" fmla="*/ 0 w 72"/>
                <a:gd name="T37" fmla="*/ 28 h 66"/>
                <a:gd name="T38" fmla="*/ 2 w 72"/>
                <a:gd name="T39" fmla="*/ 18 h 66"/>
                <a:gd name="T40" fmla="*/ 13 w 72"/>
                <a:gd name="T41" fmla="*/ 6 h 66"/>
                <a:gd name="T42" fmla="*/ 41 w 72"/>
                <a:gd name="T4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1" y="2"/>
                  </a:moveTo>
                  <a:cubicBezTo>
                    <a:pt x="58" y="7"/>
                    <a:pt x="70" y="21"/>
                    <a:pt x="71" y="38"/>
                  </a:cubicBezTo>
                  <a:cubicBezTo>
                    <a:pt x="72" y="48"/>
                    <a:pt x="67" y="60"/>
                    <a:pt x="59" y="64"/>
                  </a:cubicBezTo>
                  <a:cubicBezTo>
                    <a:pt x="57" y="66"/>
                    <a:pt x="54" y="66"/>
                    <a:pt x="53" y="64"/>
                  </a:cubicBezTo>
                  <a:cubicBezTo>
                    <a:pt x="52" y="63"/>
                    <a:pt x="52" y="63"/>
                    <a:pt x="54" y="62"/>
                  </a:cubicBezTo>
                  <a:cubicBezTo>
                    <a:pt x="62" y="56"/>
                    <a:pt x="65" y="49"/>
                    <a:pt x="65" y="40"/>
                  </a:cubicBezTo>
                  <a:cubicBezTo>
                    <a:pt x="65" y="23"/>
                    <a:pt x="45" y="7"/>
                    <a:pt x="27" y="12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1" y="23"/>
                    <a:pt x="10" y="31"/>
                    <a:pt x="16" y="38"/>
                  </a:cubicBezTo>
                  <a:cubicBezTo>
                    <a:pt x="18" y="41"/>
                    <a:pt x="23" y="44"/>
                    <a:pt x="26" y="44"/>
                  </a:cubicBezTo>
                  <a:cubicBezTo>
                    <a:pt x="32" y="45"/>
                    <a:pt x="38" y="41"/>
                    <a:pt x="39" y="36"/>
                  </a:cubicBezTo>
                  <a:cubicBezTo>
                    <a:pt x="39" y="34"/>
                    <a:pt x="39" y="31"/>
                    <a:pt x="38" y="30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29" y="33"/>
                    <a:pt x="25" y="32"/>
                    <a:pt x="25" y="29"/>
                  </a:cubicBezTo>
                  <a:cubicBezTo>
                    <a:pt x="25" y="26"/>
                    <a:pt x="31" y="22"/>
                    <a:pt x="35" y="22"/>
                  </a:cubicBezTo>
                  <a:cubicBezTo>
                    <a:pt x="41" y="22"/>
                    <a:pt x="45" y="28"/>
                    <a:pt x="45" y="35"/>
                  </a:cubicBezTo>
                  <a:cubicBezTo>
                    <a:pt x="45" y="45"/>
                    <a:pt x="38" y="52"/>
                    <a:pt x="26" y="53"/>
                  </a:cubicBezTo>
                  <a:cubicBezTo>
                    <a:pt x="16" y="54"/>
                    <a:pt x="7" y="48"/>
                    <a:pt x="2" y="38"/>
                  </a:cubicBezTo>
                  <a:cubicBezTo>
                    <a:pt x="0" y="35"/>
                    <a:pt x="0" y="34"/>
                    <a:pt x="0" y="28"/>
                  </a:cubicBezTo>
                  <a:cubicBezTo>
                    <a:pt x="0" y="23"/>
                    <a:pt x="0" y="22"/>
                    <a:pt x="2" y="18"/>
                  </a:cubicBezTo>
                  <a:cubicBezTo>
                    <a:pt x="4" y="14"/>
                    <a:pt x="9" y="9"/>
                    <a:pt x="13" y="6"/>
                  </a:cubicBezTo>
                  <a:cubicBezTo>
                    <a:pt x="20" y="1"/>
                    <a:pt x="32" y="0"/>
                    <a:pt x="41" y="2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1"/>
            <p:cNvSpPr>
              <a:spLocks/>
            </p:cNvSpPr>
            <p:nvPr/>
          </p:nvSpPr>
          <p:spPr bwMode="auto">
            <a:xfrm>
              <a:off x="4135438" y="-736600"/>
              <a:ext cx="120650" cy="90487"/>
            </a:xfrm>
            <a:custGeom>
              <a:avLst/>
              <a:gdLst>
                <a:gd name="T0" fmla="*/ 16 w 32"/>
                <a:gd name="T1" fmla="*/ 0 h 24"/>
                <a:gd name="T2" fmla="*/ 16 w 32"/>
                <a:gd name="T3" fmla="*/ 24 h 24"/>
                <a:gd name="T4" fmla="*/ 16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2" y="24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52"/>
            <p:cNvSpPr>
              <a:spLocks/>
            </p:cNvSpPr>
            <p:nvPr/>
          </p:nvSpPr>
          <p:spPr bwMode="auto">
            <a:xfrm>
              <a:off x="3962400" y="-7588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3"/>
            <p:cNvSpPr>
              <a:spLocks/>
            </p:cNvSpPr>
            <p:nvPr/>
          </p:nvSpPr>
          <p:spPr bwMode="auto">
            <a:xfrm>
              <a:off x="4429125" y="-1168400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4"/>
            <p:cNvSpPr>
              <a:spLocks/>
            </p:cNvSpPr>
            <p:nvPr/>
          </p:nvSpPr>
          <p:spPr bwMode="auto">
            <a:xfrm>
              <a:off x="4989513" y="-1001713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55"/>
            <p:cNvSpPr>
              <a:spLocks/>
            </p:cNvSpPr>
            <p:nvPr/>
          </p:nvSpPr>
          <p:spPr bwMode="auto">
            <a:xfrm>
              <a:off x="4511675" y="-960438"/>
              <a:ext cx="49212" cy="38100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56"/>
            <p:cNvSpPr>
              <a:spLocks/>
            </p:cNvSpPr>
            <p:nvPr/>
          </p:nvSpPr>
          <p:spPr bwMode="auto">
            <a:xfrm>
              <a:off x="3794125" y="-544513"/>
              <a:ext cx="47625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7"/>
            <p:cNvSpPr>
              <a:spLocks/>
            </p:cNvSpPr>
            <p:nvPr/>
          </p:nvSpPr>
          <p:spPr bwMode="auto">
            <a:xfrm>
              <a:off x="2995613" y="-11525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58"/>
            <p:cNvSpPr>
              <a:spLocks/>
            </p:cNvSpPr>
            <p:nvPr/>
          </p:nvSpPr>
          <p:spPr bwMode="auto">
            <a:xfrm>
              <a:off x="2781300" y="-1012825"/>
              <a:ext cx="106362" cy="82550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59"/>
            <p:cNvSpPr>
              <a:spLocks/>
            </p:cNvSpPr>
            <p:nvPr/>
          </p:nvSpPr>
          <p:spPr bwMode="auto">
            <a:xfrm>
              <a:off x="5541963" y="-1141413"/>
              <a:ext cx="60325" cy="44450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60"/>
            <p:cNvSpPr>
              <a:spLocks/>
            </p:cNvSpPr>
            <p:nvPr/>
          </p:nvSpPr>
          <p:spPr bwMode="auto">
            <a:xfrm>
              <a:off x="4629150" y="-627063"/>
              <a:ext cx="60325" cy="460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61"/>
            <p:cNvSpPr>
              <a:spLocks/>
            </p:cNvSpPr>
            <p:nvPr/>
          </p:nvSpPr>
          <p:spPr bwMode="auto">
            <a:xfrm>
              <a:off x="3770313" y="-558800"/>
              <a:ext cx="95250" cy="76200"/>
            </a:xfrm>
            <a:custGeom>
              <a:avLst/>
              <a:gdLst>
                <a:gd name="T0" fmla="*/ 13 w 25"/>
                <a:gd name="T1" fmla="*/ 0 h 20"/>
                <a:gd name="T2" fmla="*/ 13 w 25"/>
                <a:gd name="T3" fmla="*/ 20 h 20"/>
                <a:gd name="T4" fmla="*/ 13 w 2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5" y="20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01E00ACD-EC56-41AE-BFC4-ADB79447F86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solidFill>
            <a:srgbClr val="1ED4DE"/>
          </a:solidFill>
        </p:spPr>
      </p:sp>
      <p:sp>
        <p:nvSpPr>
          <p:cNvPr id="9" name="TextBox 8"/>
          <p:cNvSpPr txBox="1"/>
          <p:nvPr/>
        </p:nvSpPr>
        <p:spPr>
          <a:xfrm>
            <a:off x="3499832" y="915117"/>
            <a:ext cx="216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9832" y="1995237"/>
            <a:ext cx="2160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220567F-18BA-48E5-8F5A-E67F1A7397D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DB692F16-82BE-401B-988C-5A01790FC9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8" y="3666278"/>
            <a:ext cx="675000" cy="138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09" y="206782"/>
            <a:ext cx="75375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51720" y="1635646"/>
            <a:ext cx="2088000" cy="2952328"/>
            <a:chOff x="2051720" y="1635646"/>
            <a:chExt cx="2088000" cy="2952328"/>
          </a:xfrm>
        </p:grpSpPr>
        <p:sp>
          <p:nvSpPr>
            <p:cNvPr id="6" name="Rectangle 5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 rot="2700000">
            <a:off x="2915018" y="954829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89781" y="1635646"/>
            <a:ext cx="2088000" cy="2952328"/>
            <a:chOff x="2051720" y="1635646"/>
            <a:chExt cx="2088000" cy="2952328"/>
          </a:xfrm>
        </p:grpSpPr>
        <p:sp>
          <p:nvSpPr>
            <p:cNvPr id="21" name="Rectangle 20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527842" y="1635646"/>
            <a:ext cx="2088000" cy="2952328"/>
            <a:chOff x="2051720" y="1635646"/>
            <a:chExt cx="2088000" cy="2952328"/>
          </a:xfrm>
        </p:grpSpPr>
        <p:sp>
          <p:nvSpPr>
            <p:cNvPr id="27" name="Rectangle 26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Block Arc 14"/>
          <p:cNvSpPr/>
          <p:nvPr/>
        </p:nvSpPr>
        <p:spPr>
          <a:xfrm rot="16200000">
            <a:off x="7360437" y="1006302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iamond 5"/>
          <p:cNvSpPr/>
          <p:nvPr/>
        </p:nvSpPr>
        <p:spPr>
          <a:xfrm>
            <a:off x="5130404" y="1035131"/>
            <a:ext cx="485888" cy="487324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8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Frame 2"/>
          <p:cNvSpPr/>
          <p:nvPr/>
        </p:nvSpPr>
        <p:spPr>
          <a:xfrm rot="18900000">
            <a:off x="3534429" y="1664412"/>
            <a:ext cx="2075142" cy="2075142"/>
          </a:xfrm>
          <a:prstGeom prst="frame">
            <a:avLst>
              <a:gd name="adj1" fmla="val 5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972" y="2499742"/>
            <a:ext cx="162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Block Arc 14"/>
          <p:cNvSpPr/>
          <p:nvPr/>
        </p:nvSpPr>
        <p:spPr>
          <a:xfrm rot="16200000">
            <a:off x="4296809" y="1914860"/>
            <a:ext cx="550383" cy="55074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69515" y="1383718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080271" y="1383718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>
            <a:off x="3169515" y="313918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5080271" y="3139188"/>
            <a:ext cx="900000" cy="9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9"/>
          <p:cNvSpPr/>
          <p:nvPr/>
        </p:nvSpPr>
        <p:spPr>
          <a:xfrm>
            <a:off x="3469834" y="3433739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3424727" y="1636437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16"/>
          <p:cNvSpPr/>
          <p:nvPr/>
        </p:nvSpPr>
        <p:spPr>
          <a:xfrm rot="1795255">
            <a:off x="5406274" y="1566092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5376314" y="3433739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28184" y="1208614"/>
            <a:ext cx="2375816" cy="1262250"/>
            <a:chOff x="7164288" y="856926"/>
            <a:chExt cx="1439711" cy="1262250"/>
          </a:xfrm>
        </p:grpSpPr>
        <p:sp>
          <p:nvSpPr>
            <p:cNvPr id="21" name="TextBox 2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2957293"/>
            <a:ext cx="2375816" cy="1262250"/>
            <a:chOff x="7164288" y="856926"/>
            <a:chExt cx="1439711" cy="1262250"/>
          </a:xfrm>
        </p:grpSpPr>
        <p:sp>
          <p:nvSpPr>
            <p:cNvPr id="24" name="TextBox 23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544" y="1234636"/>
            <a:ext cx="2375816" cy="1262250"/>
            <a:chOff x="7164288" y="856926"/>
            <a:chExt cx="1439711" cy="1262250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4" y="2983315"/>
            <a:ext cx="2375816" cy="1262250"/>
            <a:chOff x="7164288" y="856926"/>
            <a:chExt cx="1439711" cy="1262250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4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rgbClr val="42B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5904" y="294238"/>
            <a:ext cx="9144000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Chart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003" y="1946229"/>
            <a:ext cx="62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64803359"/>
              </p:ext>
            </p:extLst>
          </p:nvPr>
        </p:nvGraphicFramePr>
        <p:xfrm>
          <a:off x="395536" y="2558318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4194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17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066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1500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7400" y="3581603"/>
            <a:ext cx="62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sp>
        <p:nvSpPr>
          <p:cNvPr id="16" name="Rectangle 9"/>
          <p:cNvSpPr/>
          <p:nvPr/>
        </p:nvSpPr>
        <p:spPr>
          <a:xfrm>
            <a:off x="1271338" y="3217632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063606" y="3222979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16"/>
          <p:cNvSpPr/>
          <p:nvPr/>
        </p:nvSpPr>
        <p:spPr>
          <a:xfrm rot="1795255">
            <a:off x="5224785" y="3179488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3395929" y="3218401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9"/>
          <p:cNvSpPr/>
          <p:nvPr/>
        </p:nvSpPr>
        <p:spPr>
          <a:xfrm>
            <a:off x="4304640" y="186546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7931690" y="191893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16"/>
          <p:cNvSpPr/>
          <p:nvPr/>
        </p:nvSpPr>
        <p:spPr>
          <a:xfrm rot="1795255">
            <a:off x="6769283" y="148402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7"/>
          <p:cNvSpPr/>
          <p:nvPr/>
        </p:nvSpPr>
        <p:spPr>
          <a:xfrm>
            <a:off x="5494746" y="187315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37088" y="610282"/>
            <a:ext cx="1267227" cy="864603"/>
            <a:chOff x="4320399" y="1245513"/>
            <a:chExt cx="1884146" cy="864603"/>
          </a:xfrm>
        </p:grpSpPr>
        <p:sp>
          <p:nvSpPr>
            <p:cNvPr id="25" name="TextBox 24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0370" y="610282"/>
            <a:ext cx="1267227" cy="864603"/>
            <a:chOff x="4320399" y="1245513"/>
            <a:chExt cx="1884146" cy="864603"/>
          </a:xfrm>
        </p:grpSpPr>
        <p:sp>
          <p:nvSpPr>
            <p:cNvPr id="28" name="TextBox 27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3652" y="610282"/>
            <a:ext cx="1267227" cy="864603"/>
            <a:chOff x="4320399" y="1245513"/>
            <a:chExt cx="1884146" cy="864603"/>
          </a:xfrm>
        </p:grpSpPr>
        <p:sp>
          <p:nvSpPr>
            <p:cNvPr id="31" name="TextBox 30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46934" y="610282"/>
            <a:ext cx="1267227" cy="864603"/>
            <a:chOff x="4320399" y="1245513"/>
            <a:chExt cx="1884146" cy="864603"/>
          </a:xfrm>
        </p:grpSpPr>
        <p:sp>
          <p:nvSpPr>
            <p:cNvPr id="34" name="TextBox 33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9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Right Triangle 2"/>
          <p:cNvSpPr/>
          <p:nvPr/>
        </p:nvSpPr>
        <p:spPr>
          <a:xfrm rot="5400000">
            <a:off x="7525676" y="1098487"/>
            <a:ext cx="792090" cy="986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ight Triangle 8"/>
          <p:cNvSpPr/>
          <p:nvPr/>
        </p:nvSpPr>
        <p:spPr>
          <a:xfrm rot="5400000">
            <a:off x="6565207" y="1867997"/>
            <a:ext cx="792090" cy="98640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ight Triangle 9"/>
          <p:cNvSpPr/>
          <p:nvPr/>
        </p:nvSpPr>
        <p:spPr>
          <a:xfrm rot="5400000">
            <a:off x="5578798" y="2649244"/>
            <a:ext cx="792090" cy="9864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ight Triangle 10"/>
          <p:cNvSpPr/>
          <p:nvPr/>
        </p:nvSpPr>
        <p:spPr>
          <a:xfrm rot="5400000">
            <a:off x="4597152" y="3429744"/>
            <a:ext cx="792090" cy="98640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9"/>
          <p:cNvSpPr/>
          <p:nvPr/>
        </p:nvSpPr>
        <p:spPr>
          <a:xfrm>
            <a:off x="5196909" y="3917037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8023636" y="1593178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/>
          <p:cNvSpPr/>
          <p:nvPr/>
        </p:nvSpPr>
        <p:spPr>
          <a:xfrm rot="1795255">
            <a:off x="7155688" y="2349301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6141558" y="3246116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3197" y="1227740"/>
            <a:ext cx="2373043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27639" y="1989809"/>
            <a:ext cx="2373043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7577" y="2786382"/>
            <a:ext cx="2373043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3393" y="3591581"/>
            <a:ext cx="2373043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80010" y="1229602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4207" y="2007543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404" y="2785484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2601" y="3563426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001" y="1129082"/>
            <a:ext cx="22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001" y="1710654"/>
            <a:ext cx="223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568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85682" y="2144897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585682" y="2836804"/>
            <a:ext cx="524091" cy="5240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85682" y="3571841"/>
            <a:ext cx="524091" cy="524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0922"/>
              </p:ext>
            </p:extLst>
          </p:nvPr>
        </p:nvGraphicFramePr>
        <p:xfrm>
          <a:off x="540000" y="1059582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40%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7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rgbClr val="F4BD2D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03525" y="1046240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3525" y="1923678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932038" y="2787774"/>
            <a:ext cx="3672408" cy="1089416"/>
            <a:chOff x="4932038" y="2911461"/>
            <a:chExt cx="3672408" cy="1089416"/>
          </a:xfrm>
        </p:grpSpPr>
        <p:grpSp>
          <p:nvGrpSpPr>
            <p:cNvPr id="40" name="Group 39"/>
            <p:cNvGrpSpPr/>
            <p:nvPr/>
          </p:nvGrpSpPr>
          <p:grpSpPr>
            <a:xfrm>
              <a:off x="4932038" y="2911461"/>
              <a:ext cx="3672408" cy="276999"/>
              <a:chOff x="4932041" y="2911461"/>
              <a:chExt cx="3672408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932038" y="3182267"/>
              <a:ext cx="3672408" cy="276999"/>
              <a:chOff x="4932041" y="2911461"/>
              <a:chExt cx="3672408" cy="27699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32038" y="3453073"/>
              <a:ext cx="3672408" cy="276999"/>
              <a:chOff x="4932041" y="2911461"/>
              <a:chExt cx="3672408" cy="27699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932038" y="3723878"/>
              <a:ext cx="3672408" cy="276999"/>
              <a:chOff x="4932041" y="2911461"/>
              <a:chExt cx="3672408" cy="27699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2389589" y="4105404"/>
            <a:ext cx="4364596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89" y="1229300"/>
            <a:ext cx="1893684" cy="27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84168" y="3788254"/>
            <a:ext cx="2440842" cy="673514"/>
            <a:chOff x="2113657" y="4283314"/>
            <a:chExt cx="3647460" cy="673514"/>
          </a:xfrm>
        </p:grpSpPr>
        <p:sp>
          <p:nvSpPr>
            <p:cNvPr id="10" name="TextBox 9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4168" y="2858628"/>
            <a:ext cx="2440842" cy="673514"/>
            <a:chOff x="2113657" y="4283314"/>
            <a:chExt cx="3647460" cy="673514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168" y="1929001"/>
            <a:ext cx="2440842" cy="673514"/>
            <a:chOff x="2113657" y="4283314"/>
            <a:chExt cx="3647460" cy="673514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556218" y="1887758"/>
            <a:ext cx="108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56218" y="2817385"/>
            <a:ext cx="108000" cy="7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56218" y="3747011"/>
            <a:ext cx="108000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418544"/>
            <a:ext cx="2364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B7954F0-DDE9-4468-9221-455C62861F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5B44C855-3ED0-4B4F-9FDE-ACA304A6EEB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1009CA15-2DF3-47F2-9E10-C2CD078A24C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2" name="Rectángulo 21"/>
          <p:cNvSpPr/>
          <p:nvPr/>
        </p:nvSpPr>
        <p:spPr>
          <a:xfrm rot="5400000">
            <a:off x="4006205" y="-4006205"/>
            <a:ext cx="1131590" cy="9144000"/>
          </a:xfrm>
          <a:prstGeom prst="rect">
            <a:avLst/>
          </a:prstGeom>
          <a:solidFill>
            <a:srgbClr val="42BC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5" y="3871978"/>
            <a:ext cx="943664" cy="11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Agenda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49" name="Pentagon 48"/>
          <p:cNvSpPr/>
          <p:nvPr/>
        </p:nvSpPr>
        <p:spPr>
          <a:xfrm>
            <a:off x="2079428" y="1209498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2"/>
          <p:cNvSpPr/>
          <p:nvPr/>
        </p:nvSpPr>
        <p:spPr>
          <a:xfrm>
            <a:off x="2974842" y="1209498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161101" y="128849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471098" y="1261972"/>
            <a:ext cx="4845318" cy="483931"/>
            <a:chOff x="2299400" y="1781114"/>
            <a:chExt cx="4576856" cy="483931"/>
          </a:xfrm>
        </p:grpSpPr>
        <p:sp>
          <p:nvSpPr>
            <p:cNvPr id="60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61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8" name="Pentagon 107"/>
          <p:cNvSpPr/>
          <p:nvPr/>
        </p:nvSpPr>
        <p:spPr>
          <a:xfrm>
            <a:off x="2079428" y="1907374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Rectangle 2"/>
          <p:cNvSpPr/>
          <p:nvPr/>
        </p:nvSpPr>
        <p:spPr>
          <a:xfrm>
            <a:off x="2974842" y="1907374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2161101" y="1986370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471098" y="1959848"/>
            <a:ext cx="4845318" cy="483931"/>
            <a:chOff x="2299400" y="1781114"/>
            <a:chExt cx="4576856" cy="483931"/>
          </a:xfrm>
        </p:grpSpPr>
        <p:sp>
          <p:nvSpPr>
            <p:cNvPr id="112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13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5" name="Pentagon 114"/>
          <p:cNvSpPr/>
          <p:nvPr/>
        </p:nvSpPr>
        <p:spPr>
          <a:xfrm>
            <a:off x="2079428" y="260525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6" name="Rectangle 2"/>
          <p:cNvSpPr/>
          <p:nvPr/>
        </p:nvSpPr>
        <p:spPr>
          <a:xfrm>
            <a:off x="2974842" y="260525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161101" y="268424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471098" y="2657724"/>
            <a:ext cx="4845318" cy="483931"/>
            <a:chOff x="2299400" y="1781114"/>
            <a:chExt cx="4576856" cy="483931"/>
          </a:xfrm>
        </p:grpSpPr>
        <p:sp>
          <p:nvSpPr>
            <p:cNvPr id="119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20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2" name="Pentagon 121"/>
          <p:cNvSpPr/>
          <p:nvPr/>
        </p:nvSpPr>
        <p:spPr>
          <a:xfrm>
            <a:off x="2079428" y="3303126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3" name="Rectangle 2"/>
          <p:cNvSpPr/>
          <p:nvPr/>
        </p:nvSpPr>
        <p:spPr>
          <a:xfrm>
            <a:off x="2974842" y="3303126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161101" y="3382122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471098" y="3355600"/>
            <a:ext cx="4845318" cy="483931"/>
            <a:chOff x="2299400" y="1781114"/>
            <a:chExt cx="4576856" cy="483931"/>
          </a:xfrm>
        </p:grpSpPr>
        <p:sp>
          <p:nvSpPr>
            <p:cNvPr id="126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27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Pentagon 128"/>
          <p:cNvSpPr/>
          <p:nvPr/>
        </p:nvSpPr>
        <p:spPr>
          <a:xfrm>
            <a:off x="2079428" y="400100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0" name="Rectangle 2"/>
          <p:cNvSpPr/>
          <p:nvPr/>
        </p:nvSpPr>
        <p:spPr>
          <a:xfrm>
            <a:off x="2974842" y="400100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161101" y="407999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3471098" y="4053474"/>
            <a:ext cx="4845318" cy="483931"/>
            <a:chOff x="2299400" y="1781114"/>
            <a:chExt cx="4576856" cy="483931"/>
          </a:xfrm>
        </p:grpSpPr>
        <p:sp>
          <p:nvSpPr>
            <p:cNvPr id="133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34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2552" y="1945340"/>
            <a:ext cx="8093321" cy="986450"/>
            <a:chOff x="542552" y="1945340"/>
            <a:chExt cx="8093321" cy="986450"/>
          </a:xfrm>
          <a:solidFill>
            <a:schemeClr val="accent5"/>
          </a:solidFill>
        </p:grpSpPr>
        <p:sp>
          <p:nvSpPr>
            <p:cNvPr id="8" name="Round Same Side Corner Rectangle 8"/>
            <p:cNvSpPr/>
            <p:nvPr/>
          </p:nvSpPr>
          <p:spPr>
            <a:xfrm>
              <a:off x="54255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94845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/>
            <p:cNvSpPr/>
            <p:nvPr/>
          </p:nvSpPr>
          <p:spPr>
            <a:xfrm>
              <a:off x="144567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1851582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/>
            <p:cNvSpPr/>
            <p:nvPr/>
          </p:nvSpPr>
          <p:spPr>
            <a:xfrm>
              <a:off x="234880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275470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/>
            <p:cNvSpPr/>
            <p:nvPr/>
          </p:nvSpPr>
          <p:spPr>
            <a:xfrm>
              <a:off x="325192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/>
            <p:cNvSpPr/>
            <p:nvPr/>
          </p:nvSpPr>
          <p:spPr>
            <a:xfrm rot="10800000">
              <a:off x="3657830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4155048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4560954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505817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546407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/>
            <p:cNvSpPr/>
            <p:nvPr/>
          </p:nvSpPr>
          <p:spPr>
            <a:xfrm>
              <a:off x="596129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367202" y="1945341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/>
            <p:cNvSpPr/>
            <p:nvPr/>
          </p:nvSpPr>
          <p:spPr>
            <a:xfrm>
              <a:off x="686442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27032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/>
            <p:cNvSpPr/>
            <p:nvPr/>
          </p:nvSpPr>
          <p:spPr>
            <a:xfrm>
              <a:off x="776754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17344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37400" y="1122964"/>
            <a:ext cx="62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7804" y="155862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change colors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photos and Text.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6064" y="3477571"/>
            <a:ext cx="361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beautifully designed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You can simply impress your audience and add a unique zing and appeal to your Presentations.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4456" y="3477571"/>
            <a:ext cx="361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modern PowerPoint  Presentation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that is beautifully designed. You can simply impress your audience and add a unique zing and appeal to your Presentations. 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2261157" y="1961261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Left Brace 31"/>
          <p:cNvSpPr/>
          <p:nvPr/>
        </p:nvSpPr>
        <p:spPr>
          <a:xfrm rot="5400000">
            <a:off x="6469549" y="1961262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1" name="Grupo 30"/>
          <p:cNvGrpSpPr/>
          <p:nvPr/>
        </p:nvGrpSpPr>
        <p:grpSpPr>
          <a:xfrm rot="10800000">
            <a:off x="3214452" y="4192016"/>
            <a:ext cx="2715096" cy="825506"/>
            <a:chOff x="2619376" y="-1362075"/>
            <a:chExt cx="3848099" cy="1169987"/>
          </a:xfrm>
        </p:grpSpPr>
        <p:sp>
          <p:nvSpPr>
            <p:cNvPr id="33" name="Freeform 125"/>
            <p:cNvSpPr>
              <a:spLocks/>
            </p:cNvSpPr>
            <p:nvPr/>
          </p:nvSpPr>
          <p:spPr bwMode="auto">
            <a:xfrm>
              <a:off x="3695700" y="-736600"/>
              <a:ext cx="176212" cy="125412"/>
            </a:xfrm>
            <a:custGeom>
              <a:avLst/>
              <a:gdLst>
                <a:gd name="T0" fmla="*/ 2 w 47"/>
                <a:gd name="T1" fmla="*/ 30 h 33"/>
                <a:gd name="T2" fmla="*/ 34 w 47"/>
                <a:gd name="T3" fmla="*/ 15 h 33"/>
                <a:gd name="T4" fmla="*/ 46 w 47"/>
                <a:gd name="T5" fmla="*/ 1 h 33"/>
                <a:gd name="T6" fmla="*/ 27 w 47"/>
                <a:gd name="T7" fmla="*/ 9 h 33"/>
                <a:gd name="T8" fmla="*/ 0 w 47"/>
                <a:gd name="T9" fmla="*/ 26 h 33"/>
                <a:gd name="T10" fmla="*/ 2 w 47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cubicBezTo>
                    <a:pt x="8" y="33"/>
                    <a:pt x="19" y="27"/>
                    <a:pt x="34" y="15"/>
                  </a:cubicBezTo>
                  <a:cubicBezTo>
                    <a:pt x="42" y="8"/>
                    <a:pt x="47" y="3"/>
                    <a:pt x="46" y="1"/>
                  </a:cubicBezTo>
                  <a:cubicBezTo>
                    <a:pt x="45" y="0"/>
                    <a:pt x="44" y="1"/>
                    <a:pt x="27" y="9"/>
                  </a:cubicBezTo>
                  <a:cubicBezTo>
                    <a:pt x="2" y="20"/>
                    <a:pt x="0" y="22"/>
                    <a:pt x="0" y="26"/>
                  </a:cubicBezTo>
                  <a:cubicBezTo>
                    <a:pt x="0" y="27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6"/>
            <p:cNvSpPr>
              <a:spLocks/>
            </p:cNvSpPr>
            <p:nvPr/>
          </p:nvSpPr>
          <p:spPr bwMode="auto">
            <a:xfrm>
              <a:off x="4903788" y="-646113"/>
              <a:ext cx="357187" cy="454025"/>
            </a:xfrm>
            <a:custGeom>
              <a:avLst/>
              <a:gdLst>
                <a:gd name="T0" fmla="*/ 40 w 95"/>
                <a:gd name="T1" fmla="*/ 2 h 120"/>
                <a:gd name="T2" fmla="*/ 2 w 95"/>
                <a:gd name="T3" fmla="*/ 44 h 120"/>
                <a:gd name="T4" fmla="*/ 0 w 95"/>
                <a:gd name="T5" fmla="*/ 61 h 120"/>
                <a:gd name="T6" fmla="*/ 4 w 95"/>
                <a:gd name="T7" fmla="*/ 87 h 120"/>
                <a:gd name="T8" fmla="*/ 36 w 95"/>
                <a:gd name="T9" fmla="*/ 118 h 120"/>
                <a:gd name="T10" fmla="*/ 48 w 95"/>
                <a:gd name="T11" fmla="*/ 119 h 120"/>
                <a:gd name="T12" fmla="*/ 65 w 95"/>
                <a:gd name="T13" fmla="*/ 117 h 120"/>
                <a:gd name="T14" fmla="*/ 75 w 95"/>
                <a:gd name="T15" fmla="*/ 104 h 120"/>
                <a:gd name="T16" fmla="*/ 69 w 95"/>
                <a:gd name="T17" fmla="*/ 104 h 120"/>
                <a:gd name="T18" fmla="*/ 53 w 95"/>
                <a:gd name="T19" fmla="*/ 108 h 120"/>
                <a:gd name="T20" fmla="*/ 36 w 95"/>
                <a:gd name="T21" fmla="*/ 103 h 120"/>
                <a:gd name="T22" fmla="*/ 19 w 95"/>
                <a:gd name="T23" fmla="*/ 71 h 120"/>
                <a:gd name="T24" fmla="*/ 19 w 95"/>
                <a:gd name="T25" fmla="*/ 50 h 120"/>
                <a:gd name="T26" fmla="*/ 40 w 95"/>
                <a:gd name="T27" fmla="*/ 24 h 120"/>
                <a:gd name="T28" fmla="*/ 66 w 95"/>
                <a:gd name="T29" fmla="*/ 24 h 120"/>
                <a:gd name="T30" fmla="*/ 79 w 95"/>
                <a:gd name="T31" fmla="*/ 41 h 120"/>
                <a:gd name="T32" fmla="*/ 78 w 95"/>
                <a:gd name="T33" fmla="*/ 56 h 120"/>
                <a:gd name="T34" fmla="*/ 66 w 95"/>
                <a:gd name="T35" fmla="*/ 68 h 120"/>
                <a:gd name="T36" fmla="*/ 52 w 95"/>
                <a:gd name="T37" fmla="*/ 69 h 120"/>
                <a:gd name="T38" fmla="*/ 45 w 95"/>
                <a:gd name="T39" fmla="*/ 56 h 120"/>
                <a:gd name="T40" fmla="*/ 52 w 95"/>
                <a:gd name="T41" fmla="*/ 51 h 120"/>
                <a:gd name="T42" fmla="*/ 58 w 95"/>
                <a:gd name="T43" fmla="*/ 47 h 120"/>
                <a:gd name="T44" fmla="*/ 53 w 95"/>
                <a:gd name="T45" fmla="*/ 42 h 120"/>
                <a:gd name="T46" fmla="*/ 43 w 95"/>
                <a:gd name="T47" fmla="*/ 44 h 120"/>
                <a:gd name="T48" fmla="*/ 35 w 95"/>
                <a:gd name="T49" fmla="*/ 59 h 120"/>
                <a:gd name="T50" fmla="*/ 48 w 95"/>
                <a:gd name="T51" fmla="*/ 79 h 120"/>
                <a:gd name="T52" fmla="*/ 64 w 95"/>
                <a:gd name="T53" fmla="*/ 81 h 120"/>
                <a:gd name="T54" fmla="*/ 86 w 95"/>
                <a:gd name="T55" fmla="*/ 66 h 120"/>
                <a:gd name="T56" fmla="*/ 95 w 95"/>
                <a:gd name="T57" fmla="*/ 42 h 120"/>
                <a:gd name="T58" fmla="*/ 91 w 95"/>
                <a:gd name="T59" fmla="*/ 25 h 120"/>
                <a:gd name="T60" fmla="*/ 66 w 95"/>
                <a:gd name="T61" fmla="*/ 3 h 120"/>
                <a:gd name="T62" fmla="*/ 40 w 95"/>
                <a:gd name="T6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0">
                  <a:moveTo>
                    <a:pt x="40" y="2"/>
                  </a:moveTo>
                  <a:cubicBezTo>
                    <a:pt x="22" y="6"/>
                    <a:pt x="8" y="22"/>
                    <a:pt x="2" y="44"/>
                  </a:cubicBezTo>
                  <a:cubicBezTo>
                    <a:pt x="0" y="49"/>
                    <a:pt x="0" y="51"/>
                    <a:pt x="0" y="61"/>
                  </a:cubicBezTo>
                  <a:cubicBezTo>
                    <a:pt x="0" y="73"/>
                    <a:pt x="1" y="78"/>
                    <a:pt x="4" y="87"/>
                  </a:cubicBezTo>
                  <a:cubicBezTo>
                    <a:pt x="9" y="101"/>
                    <a:pt x="22" y="113"/>
                    <a:pt x="36" y="118"/>
                  </a:cubicBezTo>
                  <a:cubicBezTo>
                    <a:pt x="40" y="119"/>
                    <a:pt x="42" y="119"/>
                    <a:pt x="48" y="119"/>
                  </a:cubicBezTo>
                  <a:cubicBezTo>
                    <a:pt x="56" y="120"/>
                    <a:pt x="60" y="119"/>
                    <a:pt x="65" y="117"/>
                  </a:cubicBezTo>
                  <a:cubicBezTo>
                    <a:pt x="71" y="114"/>
                    <a:pt x="77" y="106"/>
                    <a:pt x="75" y="104"/>
                  </a:cubicBezTo>
                  <a:cubicBezTo>
                    <a:pt x="74" y="102"/>
                    <a:pt x="72" y="102"/>
                    <a:pt x="69" y="104"/>
                  </a:cubicBezTo>
                  <a:cubicBezTo>
                    <a:pt x="65" y="107"/>
                    <a:pt x="59" y="109"/>
                    <a:pt x="53" y="108"/>
                  </a:cubicBezTo>
                  <a:cubicBezTo>
                    <a:pt x="46" y="108"/>
                    <a:pt x="42" y="106"/>
                    <a:pt x="36" y="103"/>
                  </a:cubicBezTo>
                  <a:cubicBezTo>
                    <a:pt x="27" y="96"/>
                    <a:pt x="21" y="85"/>
                    <a:pt x="19" y="71"/>
                  </a:cubicBezTo>
                  <a:cubicBezTo>
                    <a:pt x="18" y="65"/>
                    <a:pt x="18" y="55"/>
                    <a:pt x="19" y="50"/>
                  </a:cubicBezTo>
                  <a:cubicBezTo>
                    <a:pt x="22" y="39"/>
                    <a:pt x="30" y="29"/>
                    <a:pt x="40" y="24"/>
                  </a:cubicBezTo>
                  <a:cubicBezTo>
                    <a:pt x="49" y="20"/>
                    <a:pt x="57" y="20"/>
                    <a:pt x="66" y="24"/>
                  </a:cubicBezTo>
                  <a:cubicBezTo>
                    <a:pt x="74" y="28"/>
                    <a:pt x="78" y="33"/>
                    <a:pt x="79" y="41"/>
                  </a:cubicBezTo>
                  <a:cubicBezTo>
                    <a:pt x="80" y="47"/>
                    <a:pt x="80" y="52"/>
                    <a:pt x="78" y="56"/>
                  </a:cubicBezTo>
                  <a:cubicBezTo>
                    <a:pt x="76" y="60"/>
                    <a:pt x="70" y="66"/>
                    <a:pt x="66" y="68"/>
                  </a:cubicBezTo>
                  <a:cubicBezTo>
                    <a:pt x="60" y="70"/>
                    <a:pt x="55" y="71"/>
                    <a:pt x="52" y="69"/>
                  </a:cubicBezTo>
                  <a:cubicBezTo>
                    <a:pt x="47" y="67"/>
                    <a:pt x="44" y="61"/>
                    <a:pt x="45" y="56"/>
                  </a:cubicBezTo>
                  <a:cubicBezTo>
                    <a:pt x="46" y="53"/>
                    <a:pt x="47" y="52"/>
                    <a:pt x="52" y="51"/>
                  </a:cubicBezTo>
                  <a:cubicBezTo>
                    <a:pt x="57" y="50"/>
                    <a:pt x="58" y="49"/>
                    <a:pt x="58" y="47"/>
                  </a:cubicBezTo>
                  <a:cubicBezTo>
                    <a:pt x="58" y="44"/>
                    <a:pt x="57" y="43"/>
                    <a:pt x="53" y="42"/>
                  </a:cubicBezTo>
                  <a:cubicBezTo>
                    <a:pt x="49" y="42"/>
                    <a:pt x="46" y="42"/>
                    <a:pt x="43" y="44"/>
                  </a:cubicBezTo>
                  <a:cubicBezTo>
                    <a:pt x="37" y="47"/>
                    <a:pt x="35" y="52"/>
                    <a:pt x="35" y="59"/>
                  </a:cubicBezTo>
                  <a:cubicBezTo>
                    <a:pt x="36" y="68"/>
                    <a:pt x="41" y="76"/>
                    <a:pt x="48" y="79"/>
                  </a:cubicBezTo>
                  <a:cubicBezTo>
                    <a:pt x="52" y="81"/>
                    <a:pt x="59" y="82"/>
                    <a:pt x="64" y="81"/>
                  </a:cubicBezTo>
                  <a:cubicBezTo>
                    <a:pt x="72" y="78"/>
                    <a:pt x="82" y="72"/>
                    <a:pt x="86" y="66"/>
                  </a:cubicBezTo>
                  <a:cubicBezTo>
                    <a:pt x="92" y="59"/>
                    <a:pt x="95" y="51"/>
                    <a:pt x="95" y="42"/>
                  </a:cubicBezTo>
                  <a:cubicBezTo>
                    <a:pt x="95" y="36"/>
                    <a:pt x="94" y="31"/>
                    <a:pt x="91" y="25"/>
                  </a:cubicBezTo>
                  <a:cubicBezTo>
                    <a:pt x="85" y="14"/>
                    <a:pt x="77" y="6"/>
                    <a:pt x="66" y="3"/>
                  </a:cubicBezTo>
                  <a:cubicBezTo>
                    <a:pt x="60" y="1"/>
                    <a:pt x="46" y="0"/>
                    <a:pt x="40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27"/>
            <p:cNvSpPr>
              <a:spLocks/>
            </p:cNvSpPr>
            <p:nvPr/>
          </p:nvSpPr>
          <p:spPr bwMode="auto">
            <a:xfrm>
              <a:off x="4722813" y="-1362075"/>
              <a:ext cx="222250" cy="246062"/>
            </a:xfrm>
            <a:custGeom>
              <a:avLst/>
              <a:gdLst>
                <a:gd name="T0" fmla="*/ 18 w 59"/>
                <a:gd name="T1" fmla="*/ 1 h 65"/>
                <a:gd name="T2" fmla="*/ 2 w 59"/>
                <a:gd name="T3" fmla="*/ 23 h 65"/>
                <a:gd name="T4" fmla="*/ 2 w 59"/>
                <a:gd name="T5" fmla="*/ 42 h 65"/>
                <a:gd name="T6" fmla="*/ 18 w 59"/>
                <a:gd name="T7" fmla="*/ 59 h 65"/>
                <a:gd name="T8" fmla="*/ 49 w 59"/>
                <a:gd name="T9" fmla="*/ 55 h 65"/>
                <a:gd name="T10" fmla="*/ 58 w 59"/>
                <a:gd name="T11" fmla="*/ 32 h 65"/>
                <a:gd name="T12" fmla="*/ 40 w 59"/>
                <a:gd name="T13" fmla="*/ 16 h 65"/>
                <a:gd name="T14" fmla="*/ 27 w 59"/>
                <a:gd name="T15" fmla="*/ 20 h 65"/>
                <a:gd name="T16" fmla="*/ 26 w 59"/>
                <a:gd name="T17" fmla="*/ 42 h 65"/>
                <a:gd name="T18" fmla="*/ 32 w 59"/>
                <a:gd name="T19" fmla="*/ 43 h 65"/>
                <a:gd name="T20" fmla="*/ 32 w 59"/>
                <a:gd name="T21" fmla="*/ 38 h 65"/>
                <a:gd name="T22" fmla="*/ 30 w 59"/>
                <a:gd name="T23" fmla="*/ 30 h 65"/>
                <a:gd name="T24" fmla="*/ 38 w 59"/>
                <a:gd name="T25" fmla="*/ 25 h 65"/>
                <a:gd name="T26" fmla="*/ 43 w 59"/>
                <a:gd name="T27" fmla="*/ 48 h 65"/>
                <a:gd name="T28" fmla="*/ 37 w 59"/>
                <a:gd name="T29" fmla="*/ 52 h 65"/>
                <a:gd name="T30" fmla="*/ 12 w 59"/>
                <a:gd name="T31" fmla="*/ 28 h 65"/>
                <a:gd name="T32" fmla="*/ 24 w 59"/>
                <a:gd name="T33" fmla="*/ 5 h 65"/>
                <a:gd name="T34" fmla="*/ 28 w 59"/>
                <a:gd name="T35" fmla="*/ 2 h 65"/>
                <a:gd name="T36" fmla="*/ 23 w 59"/>
                <a:gd name="T37" fmla="*/ 0 h 65"/>
                <a:gd name="T38" fmla="*/ 18 w 59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18" y="1"/>
                  </a:moveTo>
                  <a:cubicBezTo>
                    <a:pt x="11" y="5"/>
                    <a:pt x="4" y="14"/>
                    <a:pt x="2" y="23"/>
                  </a:cubicBezTo>
                  <a:cubicBezTo>
                    <a:pt x="0" y="28"/>
                    <a:pt x="0" y="36"/>
                    <a:pt x="2" y="42"/>
                  </a:cubicBezTo>
                  <a:cubicBezTo>
                    <a:pt x="5" y="50"/>
                    <a:pt x="10" y="55"/>
                    <a:pt x="18" y="59"/>
                  </a:cubicBezTo>
                  <a:cubicBezTo>
                    <a:pt x="29" y="65"/>
                    <a:pt x="41" y="63"/>
                    <a:pt x="49" y="55"/>
                  </a:cubicBezTo>
                  <a:cubicBezTo>
                    <a:pt x="56" y="49"/>
                    <a:pt x="59" y="39"/>
                    <a:pt x="58" y="32"/>
                  </a:cubicBezTo>
                  <a:cubicBezTo>
                    <a:pt x="56" y="22"/>
                    <a:pt x="49" y="16"/>
                    <a:pt x="40" y="16"/>
                  </a:cubicBezTo>
                  <a:cubicBezTo>
                    <a:pt x="35" y="15"/>
                    <a:pt x="31" y="16"/>
                    <a:pt x="27" y="20"/>
                  </a:cubicBezTo>
                  <a:cubicBezTo>
                    <a:pt x="20" y="26"/>
                    <a:pt x="20" y="38"/>
                    <a:pt x="26" y="42"/>
                  </a:cubicBezTo>
                  <a:cubicBezTo>
                    <a:pt x="30" y="44"/>
                    <a:pt x="31" y="45"/>
                    <a:pt x="32" y="43"/>
                  </a:cubicBezTo>
                  <a:cubicBezTo>
                    <a:pt x="34" y="42"/>
                    <a:pt x="34" y="41"/>
                    <a:pt x="32" y="38"/>
                  </a:cubicBezTo>
                  <a:cubicBezTo>
                    <a:pt x="29" y="34"/>
                    <a:pt x="29" y="33"/>
                    <a:pt x="30" y="30"/>
                  </a:cubicBezTo>
                  <a:cubicBezTo>
                    <a:pt x="32" y="27"/>
                    <a:pt x="34" y="25"/>
                    <a:pt x="38" y="25"/>
                  </a:cubicBezTo>
                  <a:cubicBezTo>
                    <a:pt x="49" y="25"/>
                    <a:pt x="52" y="39"/>
                    <a:pt x="43" y="48"/>
                  </a:cubicBezTo>
                  <a:cubicBezTo>
                    <a:pt x="41" y="50"/>
                    <a:pt x="39" y="51"/>
                    <a:pt x="37" y="52"/>
                  </a:cubicBezTo>
                  <a:cubicBezTo>
                    <a:pt x="23" y="56"/>
                    <a:pt x="11" y="43"/>
                    <a:pt x="12" y="28"/>
                  </a:cubicBezTo>
                  <a:cubicBezTo>
                    <a:pt x="13" y="18"/>
                    <a:pt x="16" y="11"/>
                    <a:pt x="24" y="5"/>
                  </a:cubicBezTo>
                  <a:cubicBezTo>
                    <a:pt x="26" y="4"/>
                    <a:pt x="28" y="2"/>
                    <a:pt x="28" y="2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22" y="0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8"/>
            <p:cNvSpPr>
              <a:spLocks/>
            </p:cNvSpPr>
            <p:nvPr/>
          </p:nvSpPr>
          <p:spPr bwMode="auto">
            <a:xfrm>
              <a:off x="5843588" y="-1236663"/>
              <a:ext cx="82550" cy="87312"/>
            </a:xfrm>
            <a:custGeom>
              <a:avLst/>
              <a:gdLst>
                <a:gd name="T0" fmla="*/ 7 w 22"/>
                <a:gd name="T1" fmla="*/ 3 h 23"/>
                <a:gd name="T2" fmla="*/ 4 w 22"/>
                <a:gd name="T3" fmla="*/ 18 h 23"/>
                <a:gd name="T4" fmla="*/ 20 w 22"/>
                <a:gd name="T5" fmla="*/ 18 h 23"/>
                <a:gd name="T6" fmla="*/ 21 w 22"/>
                <a:gd name="T7" fmla="*/ 7 h 23"/>
                <a:gd name="T8" fmla="*/ 7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7" y="3"/>
                  </a:moveTo>
                  <a:cubicBezTo>
                    <a:pt x="1" y="6"/>
                    <a:pt x="0" y="13"/>
                    <a:pt x="4" y="18"/>
                  </a:cubicBezTo>
                  <a:cubicBezTo>
                    <a:pt x="8" y="23"/>
                    <a:pt x="16" y="23"/>
                    <a:pt x="20" y="18"/>
                  </a:cubicBezTo>
                  <a:cubicBezTo>
                    <a:pt x="22" y="15"/>
                    <a:pt x="22" y="10"/>
                    <a:pt x="21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9"/>
            <p:cNvSpPr>
              <a:spLocks/>
            </p:cNvSpPr>
            <p:nvPr/>
          </p:nvSpPr>
          <p:spPr bwMode="auto">
            <a:xfrm>
              <a:off x="5637213" y="-1206500"/>
              <a:ext cx="115887" cy="412750"/>
            </a:xfrm>
            <a:custGeom>
              <a:avLst/>
              <a:gdLst>
                <a:gd name="T0" fmla="*/ 27 w 31"/>
                <a:gd name="T1" fmla="*/ 2 h 109"/>
                <a:gd name="T2" fmla="*/ 13 w 31"/>
                <a:gd name="T3" fmla="*/ 30 h 109"/>
                <a:gd name="T4" fmla="*/ 5 w 31"/>
                <a:gd name="T5" fmla="*/ 98 h 109"/>
                <a:gd name="T6" fmla="*/ 20 w 31"/>
                <a:gd name="T7" fmla="*/ 105 h 109"/>
                <a:gd name="T8" fmla="*/ 23 w 31"/>
                <a:gd name="T9" fmla="*/ 74 h 109"/>
                <a:gd name="T10" fmla="*/ 30 w 31"/>
                <a:gd name="T11" fmla="*/ 10 h 109"/>
                <a:gd name="T12" fmla="*/ 31 w 31"/>
                <a:gd name="T13" fmla="*/ 1 h 109"/>
                <a:gd name="T14" fmla="*/ 27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27" y="2"/>
                  </a:moveTo>
                  <a:cubicBezTo>
                    <a:pt x="23" y="8"/>
                    <a:pt x="16" y="21"/>
                    <a:pt x="13" y="30"/>
                  </a:cubicBezTo>
                  <a:cubicBezTo>
                    <a:pt x="3" y="56"/>
                    <a:pt x="0" y="82"/>
                    <a:pt x="5" y="98"/>
                  </a:cubicBezTo>
                  <a:cubicBezTo>
                    <a:pt x="7" y="106"/>
                    <a:pt x="15" y="109"/>
                    <a:pt x="20" y="105"/>
                  </a:cubicBezTo>
                  <a:cubicBezTo>
                    <a:pt x="23" y="103"/>
                    <a:pt x="23" y="101"/>
                    <a:pt x="23" y="74"/>
                  </a:cubicBezTo>
                  <a:cubicBezTo>
                    <a:pt x="24" y="45"/>
                    <a:pt x="25" y="33"/>
                    <a:pt x="30" y="10"/>
                  </a:cubicBezTo>
                  <a:cubicBezTo>
                    <a:pt x="31" y="6"/>
                    <a:pt x="31" y="2"/>
                    <a:pt x="31" y="1"/>
                  </a:cubicBezTo>
                  <a:cubicBezTo>
                    <a:pt x="30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0"/>
            <p:cNvSpPr>
              <a:spLocks/>
            </p:cNvSpPr>
            <p:nvPr/>
          </p:nvSpPr>
          <p:spPr bwMode="auto">
            <a:xfrm>
              <a:off x="5083175" y="-1187450"/>
              <a:ext cx="384175" cy="458787"/>
            </a:xfrm>
            <a:custGeom>
              <a:avLst/>
              <a:gdLst>
                <a:gd name="T0" fmla="*/ 48 w 102"/>
                <a:gd name="T1" fmla="*/ 1 h 121"/>
                <a:gd name="T2" fmla="*/ 2 w 102"/>
                <a:gd name="T3" fmla="*/ 49 h 121"/>
                <a:gd name="T4" fmla="*/ 2 w 102"/>
                <a:gd name="T5" fmla="*/ 77 h 121"/>
                <a:gd name="T6" fmla="*/ 30 w 102"/>
                <a:gd name="T7" fmla="*/ 116 h 121"/>
                <a:gd name="T8" fmla="*/ 47 w 102"/>
                <a:gd name="T9" fmla="*/ 120 h 121"/>
                <a:gd name="T10" fmla="*/ 58 w 102"/>
                <a:gd name="T11" fmla="*/ 115 h 121"/>
                <a:gd name="T12" fmla="*/ 55 w 102"/>
                <a:gd name="T13" fmla="*/ 111 h 121"/>
                <a:gd name="T14" fmla="*/ 42 w 102"/>
                <a:gd name="T15" fmla="*/ 107 h 121"/>
                <a:gd name="T16" fmla="*/ 25 w 102"/>
                <a:gd name="T17" fmla="*/ 90 h 121"/>
                <a:gd name="T18" fmla="*/ 20 w 102"/>
                <a:gd name="T19" fmla="*/ 80 h 121"/>
                <a:gd name="T20" fmla="*/ 18 w 102"/>
                <a:gd name="T21" fmla="*/ 65 h 121"/>
                <a:gd name="T22" fmla="*/ 23 w 102"/>
                <a:gd name="T23" fmla="*/ 41 h 121"/>
                <a:gd name="T24" fmla="*/ 46 w 102"/>
                <a:gd name="T25" fmla="*/ 22 h 121"/>
                <a:gd name="T26" fmla="*/ 69 w 102"/>
                <a:gd name="T27" fmla="*/ 25 h 121"/>
                <a:gd name="T28" fmla="*/ 82 w 102"/>
                <a:gd name="T29" fmla="*/ 38 h 121"/>
                <a:gd name="T30" fmla="*/ 80 w 102"/>
                <a:gd name="T31" fmla="*/ 62 h 121"/>
                <a:gd name="T32" fmla="*/ 50 w 102"/>
                <a:gd name="T33" fmla="*/ 74 h 121"/>
                <a:gd name="T34" fmla="*/ 47 w 102"/>
                <a:gd name="T35" fmla="*/ 61 h 121"/>
                <a:gd name="T36" fmla="*/ 55 w 102"/>
                <a:gd name="T37" fmla="*/ 56 h 121"/>
                <a:gd name="T38" fmla="*/ 59 w 102"/>
                <a:gd name="T39" fmla="*/ 58 h 121"/>
                <a:gd name="T40" fmla="*/ 64 w 102"/>
                <a:gd name="T41" fmla="*/ 57 h 121"/>
                <a:gd name="T42" fmla="*/ 65 w 102"/>
                <a:gd name="T43" fmla="*/ 53 h 121"/>
                <a:gd name="T44" fmla="*/ 48 w 102"/>
                <a:gd name="T45" fmla="*/ 48 h 121"/>
                <a:gd name="T46" fmla="*/ 39 w 102"/>
                <a:gd name="T47" fmla="*/ 57 h 121"/>
                <a:gd name="T48" fmla="*/ 38 w 102"/>
                <a:gd name="T49" fmla="*/ 65 h 121"/>
                <a:gd name="T50" fmla="*/ 40 w 102"/>
                <a:gd name="T51" fmla="*/ 74 h 121"/>
                <a:gd name="T52" fmla="*/ 55 w 102"/>
                <a:gd name="T53" fmla="*/ 86 h 121"/>
                <a:gd name="T54" fmla="*/ 73 w 102"/>
                <a:gd name="T55" fmla="*/ 85 h 121"/>
                <a:gd name="T56" fmla="*/ 98 w 102"/>
                <a:gd name="T57" fmla="*/ 62 h 121"/>
                <a:gd name="T58" fmla="*/ 102 w 102"/>
                <a:gd name="T59" fmla="*/ 41 h 121"/>
                <a:gd name="T60" fmla="*/ 96 w 102"/>
                <a:gd name="T61" fmla="*/ 22 h 121"/>
                <a:gd name="T62" fmla="*/ 75 w 102"/>
                <a:gd name="T63" fmla="*/ 4 h 121"/>
                <a:gd name="T64" fmla="*/ 48 w 102"/>
                <a:gd name="T6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21">
                  <a:moveTo>
                    <a:pt x="48" y="1"/>
                  </a:moveTo>
                  <a:cubicBezTo>
                    <a:pt x="26" y="4"/>
                    <a:pt x="7" y="23"/>
                    <a:pt x="2" y="49"/>
                  </a:cubicBezTo>
                  <a:cubicBezTo>
                    <a:pt x="0" y="56"/>
                    <a:pt x="0" y="69"/>
                    <a:pt x="2" y="77"/>
                  </a:cubicBezTo>
                  <a:cubicBezTo>
                    <a:pt x="6" y="97"/>
                    <a:pt x="15" y="109"/>
                    <a:pt x="30" y="116"/>
                  </a:cubicBezTo>
                  <a:cubicBezTo>
                    <a:pt x="37" y="120"/>
                    <a:pt x="41" y="121"/>
                    <a:pt x="47" y="120"/>
                  </a:cubicBezTo>
                  <a:cubicBezTo>
                    <a:pt x="53" y="120"/>
                    <a:pt x="57" y="118"/>
                    <a:pt x="58" y="115"/>
                  </a:cubicBezTo>
                  <a:cubicBezTo>
                    <a:pt x="60" y="112"/>
                    <a:pt x="59" y="111"/>
                    <a:pt x="55" y="111"/>
                  </a:cubicBezTo>
                  <a:cubicBezTo>
                    <a:pt x="52" y="111"/>
                    <a:pt x="46" y="109"/>
                    <a:pt x="42" y="107"/>
                  </a:cubicBezTo>
                  <a:cubicBezTo>
                    <a:pt x="38" y="105"/>
                    <a:pt x="29" y="96"/>
                    <a:pt x="25" y="90"/>
                  </a:cubicBezTo>
                  <a:cubicBezTo>
                    <a:pt x="24" y="87"/>
                    <a:pt x="21" y="83"/>
                    <a:pt x="20" y="80"/>
                  </a:cubicBezTo>
                  <a:cubicBezTo>
                    <a:pt x="19" y="74"/>
                    <a:pt x="18" y="74"/>
                    <a:pt x="18" y="65"/>
                  </a:cubicBezTo>
                  <a:cubicBezTo>
                    <a:pt x="18" y="53"/>
                    <a:pt x="19" y="50"/>
                    <a:pt x="23" y="41"/>
                  </a:cubicBezTo>
                  <a:cubicBezTo>
                    <a:pt x="28" y="32"/>
                    <a:pt x="36" y="25"/>
                    <a:pt x="46" y="22"/>
                  </a:cubicBezTo>
                  <a:cubicBezTo>
                    <a:pt x="53" y="20"/>
                    <a:pt x="62" y="21"/>
                    <a:pt x="69" y="25"/>
                  </a:cubicBezTo>
                  <a:cubicBezTo>
                    <a:pt x="74" y="27"/>
                    <a:pt x="80" y="34"/>
                    <a:pt x="82" y="38"/>
                  </a:cubicBezTo>
                  <a:cubicBezTo>
                    <a:pt x="85" y="45"/>
                    <a:pt x="84" y="53"/>
                    <a:pt x="80" y="62"/>
                  </a:cubicBezTo>
                  <a:cubicBezTo>
                    <a:pt x="74" y="75"/>
                    <a:pt x="59" y="81"/>
                    <a:pt x="50" y="74"/>
                  </a:cubicBezTo>
                  <a:cubicBezTo>
                    <a:pt x="47" y="70"/>
                    <a:pt x="45" y="66"/>
                    <a:pt x="47" y="61"/>
                  </a:cubicBezTo>
                  <a:cubicBezTo>
                    <a:pt x="49" y="57"/>
                    <a:pt x="51" y="56"/>
                    <a:pt x="55" y="56"/>
                  </a:cubicBezTo>
                  <a:cubicBezTo>
                    <a:pt x="56" y="57"/>
                    <a:pt x="59" y="57"/>
                    <a:pt x="59" y="58"/>
                  </a:cubicBezTo>
                  <a:cubicBezTo>
                    <a:pt x="62" y="59"/>
                    <a:pt x="63" y="59"/>
                    <a:pt x="64" y="57"/>
                  </a:cubicBezTo>
                  <a:cubicBezTo>
                    <a:pt x="65" y="55"/>
                    <a:pt x="65" y="55"/>
                    <a:pt x="65" y="53"/>
                  </a:cubicBezTo>
                  <a:cubicBezTo>
                    <a:pt x="63" y="49"/>
                    <a:pt x="53" y="47"/>
                    <a:pt x="48" y="48"/>
                  </a:cubicBezTo>
                  <a:cubicBezTo>
                    <a:pt x="45" y="49"/>
                    <a:pt x="41" y="53"/>
                    <a:pt x="39" y="57"/>
                  </a:cubicBezTo>
                  <a:cubicBezTo>
                    <a:pt x="38" y="59"/>
                    <a:pt x="38" y="61"/>
                    <a:pt x="38" y="65"/>
                  </a:cubicBezTo>
                  <a:cubicBezTo>
                    <a:pt x="38" y="70"/>
                    <a:pt x="38" y="71"/>
                    <a:pt x="40" y="74"/>
                  </a:cubicBezTo>
                  <a:cubicBezTo>
                    <a:pt x="42" y="80"/>
                    <a:pt x="48" y="84"/>
                    <a:pt x="55" y="86"/>
                  </a:cubicBezTo>
                  <a:cubicBezTo>
                    <a:pt x="60" y="87"/>
                    <a:pt x="68" y="87"/>
                    <a:pt x="73" y="85"/>
                  </a:cubicBezTo>
                  <a:cubicBezTo>
                    <a:pt x="83" y="81"/>
                    <a:pt x="93" y="72"/>
                    <a:pt x="98" y="62"/>
                  </a:cubicBezTo>
                  <a:cubicBezTo>
                    <a:pt x="101" y="55"/>
                    <a:pt x="102" y="49"/>
                    <a:pt x="102" y="41"/>
                  </a:cubicBezTo>
                  <a:cubicBezTo>
                    <a:pt x="101" y="33"/>
                    <a:pt x="100" y="28"/>
                    <a:pt x="96" y="22"/>
                  </a:cubicBezTo>
                  <a:cubicBezTo>
                    <a:pt x="92" y="15"/>
                    <a:pt x="83" y="7"/>
                    <a:pt x="75" y="4"/>
                  </a:cubicBezTo>
                  <a:cubicBezTo>
                    <a:pt x="67" y="1"/>
                    <a:pt x="56" y="0"/>
                    <a:pt x="48" y="1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31"/>
            <p:cNvSpPr>
              <a:spLocks/>
            </p:cNvSpPr>
            <p:nvPr/>
          </p:nvSpPr>
          <p:spPr bwMode="auto">
            <a:xfrm>
              <a:off x="3643313" y="-1308100"/>
              <a:ext cx="458787" cy="473075"/>
            </a:xfrm>
            <a:custGeom>
              <a:avLst/>
              <a:gdLst>
                <a:gd name="T0" fmla="*/ 66 w 122"/>
                <a:gd name="T1" fmla="*/ 2 h 125"/>
                <a:gd name="T2" fmla="*/ 38 w 122"/>
                <a:gd name="T3" fmla="*/ 25 h 125"/>
                <a:gd name="T4" fmla="*/ 38 w 122"/>
                <a:gd name="T5" fmla="*/ 64 h 125"/>
                <a:gd name="T6" fmla="*/ 72 w 122"/>
                <a:gd name="T7" fmla="*/ 77 h 125"/>
                <a:gd name="T8" fmla="*/ 84 w 122"/>
                <a:gd name="T9" fmla="*/ 64 h 125"/>
                <a:gd name="T10" fmla="*/ 79 w 122"/>
                <a:gd name="T11" fmla="*/ 42 h 125"/>
                <a:gd name="T12" fmla="*/ 67 w 122"/>
                <a:gd name="T13" fmla="*/ 38 h 125"/>
                <a:gd name="T14" fmla="*/ 68 w 122"/>
                <a:gd name="T15" fmla="*/ 48 h 125"/>
                <a:gd name="T16" fmla="*/ 70 w 122"/>
                <a:gd name="T17" fmla="*/ 57 h 125"/>
                <a:gd name="T18" fmla="*/ 64 w 122"/>
                <a:gd name="T19" fmla="*/ 62 h 125"/>
                <a:gd name="T20" fmla="*/ 55 w 122"/>
                <a:gd name="T21" fmla="*/ 57 h 125"/>
                <a:gd name="T22" fmla="*/ 50 w 122"/>
                <a:gd name="T23" fmla="*/ 42 h 125"/>
                <a:gd name="T24" fmla="*/ 52 w 122"/>
                <a:gd name="T25" fmla="*/ 32 h 125"/>
                <a:gd name="T26" fmla="*/ 77 w 122"/>
                <a:gd name="T27" fmla="*/ 17 h 125"/>
                <a:gd name="T28" fmla="*/ 93 w 122"/>
                <a:gd name="T29" fmla="*/ 25 h 125"/>
                <a:gd name="T30" fmla="*/ 104 w 122"/>
                <a:gd name="T31" fmla="*/ 43 h 125"/>
                <a:gd name="T32" fmla="*/ 106 w 122"/>
                <a:gd name="T33" fmla="*/ 57 h 125"/>
                <a:gd name="T34" fmla="*/ 102 w 122"/>
                <a:gd name="T35" fmla="*/ 78 h 125"/>
                <a:gd name="T36" fmla="*/ 67 w 122"/>
                <a:gd name="T37" fmla="*/ 108 h 125"/>
                <a:gd name="T38" fmla="*/ 53 w 122"/>
                <a:gd name="T39" fmla="*/ 109 h 125"/>
                <a:gd name="T40" fmla="*/ 40 w 122"/>
                <a:gd name="T41" fmla="*/ 108 h 125"/>
                <a:gd name="T42" fmla="*/ 12 w 122"/>
                <a:gd name="T43" fmla="*/ 86 h 125"/>
                <a:gd name="T44" fmla="*/ 6 w 122"/>
                <a:gd name="T45" fmla="*/ 68 h 125"/>
                <a:gd name="T46" fmla="*/ 2 w 122"/>
                <a:gd name="T47" fmla="*/ 61 h 125"/>
                <a:gd name="T48" fmla="*/ 1 w 122"/>
                <a:gd name="T49" fmla="*/ 76 h 125"/>
                <a:gd name="T50" fmla="*/ 23 w 122"/>
                <a:gd name="T51" fmla="*/ 111 h 125"/>
                <a:gd name="T52" fmla="*/ 96 w 122"/>
                <a:gd name="T53" fmla="*/ 105 h 125"/>
                <a:gd name="T54" fmla="*/ 121 w 122"/>
                <a:gd name="T55" fmla="*/ 62 h 125"/>
                <a:gd name="T56" fmla="*/ 119 w 122"/>
                <a:gd name="T57" fmla="*/ 37 h 125"/>
                <a:gd name="T58" fmla="*/ 95 w 122"/>
                <a:gd name="T59" fmla="*/ 6 h 125"/>
                <a:gd name="T60" fmla="*/ 66 w 122"/>
                <a:gd name="T6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25">
                  <a:moveTo>
                    <a:pt x="66" y="2"/>
                  </a:moveTo>
                  <a:cubicBezTo>
                    <a:pt x="54" y="5"/>
                    <a:pt x="44" y="13"/>
                    <a:pt x="38" y="25"/>
                  </a:cubicBezTo>
                  <a:cubicBezTo>
                    <a:pt x="32" y="37"/>
                    <a:pt x="32" y="53"/>
                    <a:pt x="38" y="64"/>
                  </a:cubicBezTo>
                  <a:cubicBezTo>
                    <a:pt x="45" y="76"/>
                    <a:pt x="60" y="82"/>
                    <a:pt x="72" y="77"/>
                  </a:cubicBezTo>
                  <a:cubicBezTo>
                    <a:pt x="76" y="74"/>
                    <a:pt x="82" y="69"/>
                    <a:pt x="84" y="64"/>
                  </a:cubicBezTo>
                  <a:cubicBezTo>
                    <a:pt x="86" y="56"/>
                    <a:pt x="85" y="49"/>
                    <a:pt x="79" y="42"/>
                  </a:cubicBezTo>
                  <a:cubicBezTo>
                    <a:pt x="74" y="38"/>
                    <a:pt x="70" y="36"/>
                    <a:pt x="67" y="38"/>
                  </a:cubicBezTo>
                  <a:cubicBezTo>
                    <a:pt x="64" y="40"/>
                    <a:pt x="64" y="44"/>
                    <a:pt x="68" y="48"/>
                  </a:cubicBezTo>
                  <a:cubicBezTo>
                    <a:pt x="70" y="51"/>
                    <a:pt x="71" y="54"/>
                    <a:pt x="70" y="57"/>
                  </a:cubicBezTo>
                  <a:cubicBezTo>
                    <a:pt x="69" y="60"/>
                    <a:pt x="67" y="62"/>
                    <a:pt x="64" y="62"/>
                  </a:cubicBezTo>
                  <a:cubicBezTo>
                    <a:pt x="60" y="62"/>
                    <a:pt x="58" y="60"/>
                    <a:pt x="55" y="57"/>
                  </a:cubicBezTo>
                  <a:cubicBezTo>
                    <a:pt x="51" y="53"/>
                    <a:pt x="50" y="49"/>
                    <a:pt x="50" y="42"/>
                  </a:cubicBezTo>
                  <a:cubicBezTo>
                    <a:pt x="50" y="36"/>
                    <a:pt x="50" y="35"/>
                    <a:pt x="52" y="32"/>
                  </a:cubicBezTo>
                  <a:cubicBezTo>
                    <a:pt x="56" y="23"/>
                    <a:pt x="67" y="16"/>
                    <a:pt x="77" y="17"/>
                  </a:cubicBezTo>
                  <a:cubicBezTo>
                    <a:pt x="83" y="17"/>
                    <a:pt x="87" y="19"/>
                    <a:pt x="93" y="25"/>
                  </a:cubicBezTo>
                  <a:cubicBezTo>
                    <a:pt x="98" y="31"/>
                    <a:pt x="102" y="36"/>
                    <a:pt x="104" y="43"/>
                  </a:cubicBezTo>
                  <a:cubicBezTo>
                    <a:pt x="105" y="47"/>
                    <a:pt x="106" y="48"/>
                    <a:pt x="106" y="57"/>
                  </a:cubicBezTo>
                  <a:cubicBezTo>
                    <a:pt x="106" y="66"/>
                    <a:pt x="105" y="69"/>
                    <a:pt x="102" y="78"/>
                  </a:cubicBezTo>
                  <a:cubicBezTo>
                    <a:pt x="97" y="91"/>
                    <a:pt x="83" y="103"/>
                    <a:pt x="67" y="108"/>
                  </a:cubicBezTo>
                  <a:cubicBezTo>
                    <a:pt x="63" y="109"/>
                    <a:pt x="61" y="109"/>
                    <a:pt x="53" y="109"/>
                  </a:cubicBezTo>
                  <a:cubicBezTo>
                    <a:pt x="47" y="109"/>
                    <a:pt x="44" y="109"/>
                    <a:pt x="40" y="108"/>
                  </a:cubicBezTo>
                  <a:cubicBezTo>
                    <a:pt x="27" y="105"/>
                    <a:pt x="18" y="97"/>
                    <a:pt x="12" y="86"/>
                  </a:cubicBezTo>
                  <a:cubicBezTo>
                    <a:pt x="9" y="80"/>
                    <a:pt x="8" y="77"/>
                    <a:pt x="6" y="68"/>
                  </a:cubicBezTo>
                  <a:cubicBezTo>
                    <a:pt x="4" y="61"/>
                    <a:pt x="4" y="59"/>
                    <a:pt x="2" y="61"/>
                  </a:cubicBezTo>
                  <a:cubicBezTo>
                    <a:pt x="1" y="63"/>
                    <a:pt x="0" y="71"/>
                    <a:pt x="1" y="76"/>
                  </a:cubicBezTo>
                  <a:cubicBezTo>
                    <a:pt x="3" y="90"/>
                    <a:pt x="11" y="103"/>
                    <a:pt x="23" y="111"/>
                  </a:cubicBezTo>
                  <a:cubicBezTo>
                    <a:pt x="45" y="125"/>
                    <a:pt x="75" y="123"/>
                    <a:pt x="96" y="105"/>
                  </a:cubicBezTo>
                  <a:cubicBezTo>
                    <a:pt x="108" y="96"/>
                    <a:pt x="118" y="78"/>
                    <a:pt x="121" y="62"/>
                  </a:cubicBezTo>
                  <a:cubicBezTo>
                    <a:pt x="122" y="55"/>
                    <a:pt x="121" y="43"/>
                    <a:pt x="119" y="37"/>
                  </a:cubicBezTo>
                  <a:cubicBezTo>
                    <a:pt x="116" y="24"/>
                    <a:pt x="107" y="12"/>
                    <a:pt x="95" y="6"/>
                  </a:cubicBezTo>
                  <a:cubicBezTo>
                    <a:pt x="86" y="1"/>
                    <a:pt x="75" y="0"/>
                    <a:pt x="66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32"/>
            <p:cNvSpPr>
              <a:spLocks/>
            </p:cNvSpPr>
            <p:nvPr/>
          </p:nvSpPr>
          <p:spPr bwMode="auto">
            <a:xfrm>
              <a:off x="6280150" y="-1103313"/>
              <a:ext cx="187325" cy="150812"/>
            </a:xfrm>
            <a:custGeom>
              <a:avLst/>
              <a:gdLst>
                <a:gd name="T0" fmla="*/ 2 w 50"/>
                <a:gd name="T1" fmla="*/ 1 h 40"/>
                <a:gd name="T2" fmla="*/ 7 w 50"/>
                <a:gd name="T3" fmla="*/ 7 h 40"/>
                <a:gd name="T4" fmla="*/ 29 w 50"/>
                <a:gd name="T5" fmla="*/ 28 h 40"/>
                <a:gd name="T6" fmla="*/ 44 w 50"/>
                <a:gd name="T7" fmla="*/ 39 h 40"/>
                <a:gd name="T8" fmla="*/ 49 w 50"/>
                <a:gd name="T9" fmla="*/ 30 h 40"/>
                <a:gd name="T10" fmla="*/ 31 w 50"/>
                <a:gd name="T11" fmla="*/ 10 h 40"/>
                <a:gd name="T12" fmla="*/ 14 w 50"/>
                <a:gd name="T13" fmla="*/ 2 h 40"/>
                <a:gd name="T14" fmla="*/ 2 w 5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2" y="1"/>
                  </a:moveTo>
                  <a:cubicBezTo>
                    <a:pt x="0" y="2"/>
                    <a:pt x="2" y="4"/>
                    <a:pt x="7" y="7"/>
                  </a:cubicBezTo>
                  <a:cubicBezTo>
                    <a:pt x="14" y="12"/>
                    <a:pt x="18" y="16"/>
                    <a:pt x="29" y="28"/>
                  </a:cubicBezTo>
                  <a:cubicBezTo>
                    <a:pt x="38" y="38"/>
                    <a:pt x="40" y="40"/>
                    <a:pt x="44" y="39"/>
                  </a:cubicBezTo>
                  <a:cubicBezTo>
                    <a:pt x="47" y="39"/>
                    <a:pt x="50" y="35"/>
                    <a:pt x="49" y="30"/>
                  </a:cubicBezTo>
                  <a:cubicBezTo>
                    <a:pt x="48" y="26"/>
                    <a:pt x="39" y="15"/>
                    <a:pt x="31" y="10"/>
                  </a:cubicBezTo>
                  <a:cubicBezTo>
                    <a:pt x="26" y="6"/>
                    <a:pt x="20" y="4"/>
                    <a:pt x="14" y="2"/>
                  </a:cubicBezTo>
                  <a:cubicBezTo>
                    <a:pt x="9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3"/>
            <p:cNvSpPr>
              <a:spLocks/>
            </p:cNvSpPr>
            <p:nvPr/>
          </p:nvSpPr>
          <p:spPr bwMode="auto">
            <a:xfrm>
              <a:off x="4275138" y="-820738"/>
              <a:ext cx="184150" cy="147637"/>
            </a:xfrm>
            <a:custGeom>
              <a:avLst/>
              <a:gdLst>
                <a:gd name="T0" fmla="*/ 1 w 49"/>
                <a:gd name="T1" fmla="*/ 1 h 39"/>
                <a:gd name="T2" fmla="*/ 6 w 49"/>
                <a:gd name="T3" fmla="*/ 6 h 39"/>
                <a:gd name="T4" fmla="*/ 28 w 49"/>
                <a:gd name="T5" fmla="*/ 27 h 39"/>
                <a:gd name="T6" fmla="*/ 43 w 49"/>
                <a:gd name="T7" fmla="*/ 39 h 39"/>
                <a:gd name="T8" fmla="*/ 48 w 49"/>
                <a:gd name="T9" fmla="*/ 30 h 39"/>
                <a:gd name="T10" fmla="*/ 31 w 49"/>
                <a:gd name="T11" fmla="*/ 10 h 39"/>
                <a:gd name="T12" fmla="*/ 13 w 49"/>
                <a:gd name="T13" fmla="*/ 2 h 39"/>
                <a:gd name="T14" fmla="*/ 1 w 49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1" y="1"/>
                  </a:moveTo>
                  <a:cubicBezTo>
                    <a:pt x="0" y="2"/>
                    <a:pt x="1" y="3"/>
                    <a:pt x="6" y="6"/>
                  </a:cubicBezTo>
                  <a:cubicBezTo>
                    <a:pt x="13" y="11"/>
                    <a:pt x="18" y="15"/>
                    <a:pt x="28" y="27"/>
                  </a:cubicBezTo>
                  <a:cubicBezTo>
                    <a:pt x="37" y="38"/>
                    <a:pt x="39" y="39"/>
                    <a:pt x="43" y="39"/>
                  </a:cubicBezTo>
                  <a:cubicBezTo>
                    <a:pt x="47" y="38"/>
                    <a:pt x="49" y="34"/>
                    <a:pt x="48" y="30"/>
                  </a:cubicBezTo>
                  <a:cubicBezTo>
                    <a:pt x="48" y="25"/>
                    <a:pt x="39" y="15"/>
                    <a:pt x="31" y="10"/>
                  </a:cubicBezTo>
                  <a:cubicBezTo>
                    <a:pt x="25" y="6"/>
                    <a:pt x="19" y="3"/>
                    <a:pt x="13" y="2"/>
                  </a:cubicBezTo>
                  <a:cubicBezTo>
                    <a:pt x="8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34"/>
            <p:cNvSpPr>
              <a:spLocks/>
            </p:cNvSpPr>
            <p:nvPr/>
          </p:nvSpPr>
          <p:spPr bwMode="auto">
            <a:xfrm>
              <a:off x="5870575" y="-1081088"/>
              <a:ext cx="190500" cy="223837"/>
            </a:xfrm>
            <a:custGeom>
              <a:avLst/>
              <a:gdLst>
                <a:gd name="T0" fmla="*/ 25 w 51"/>
                <a:gd name="T1" fmla="*/ 1 h 59"/>
                <a:gd name="T2" fmla="*/ 5 w 51"/>
                <a:gd name="T3" fmla="*/ 16 h 59"/>
                <a:gd name="T4" fmla="*/ 10 w 51"/>
                <a:gd name="T5" fmla="*/ 49 h 59"/>
                <a:gd name="T6" fmla="*/ 33 w 51"/>
                <a:gd name="T7" fmla="*/ 57 h 59"/>
                <a:gd name="T8" fmla="*/ 43 w 51"/>
                <a:gd name="T9" fmla="*/ 49 h 59"/>
                <a:gd name="T10" fmla="*/ 38 w 51"/>
                <a:gd name="T11" fmla="*/ 50 h 59"/>
                <a:gd name="T12" fmla="*/ 23 w 51"/>
                <a:gd name="T13" fmla="*/ 50 h 59"/>
                <a:gd name="T14" fmla="*/ 12 w 51"/>
                <a:gd name="T15" fmla="*/ 39 h 59"/>
                <a:gd name="T16" fmla="*/ 17 w 51"/>
                <a:gd name="T17" fmla="*/ 15 h 59"/>
                <a:gd name="T18" fmla="*/ 28 w 51"/>
                <a:gd name="T19" fmla="*/ 9 h 59"/>
                <a:gd name="T20" fmla="*/ 40 w 51"/>
                <a:gd name="T21" fmla="*/ 11 h 59"/>
                <a:gd name="T22" fmla="*/ 40 w 51"/>
                <a:gd name="T23" fmla="*/ 33 h 59"/>
                <a:gd name="T24" fmla="*/ 34 w 51"/>
                <a:gd name="T25" fmla="*/ 35 h 59"/>
                <a:gd name="T26" fmla="*/ 27 w 51"/>
                <a:gd name="T27" fmla="*/ 31 h 59"/>
                <a:gd name="T28" fmla="*/ 29 w 51"/>
                <a:gd name="T29" fmla="*/ 24 h 59"/>
                <a:gd name="T30" fmla="*/ 34 w 51"/>
                <a:gd name="T31" fmla="*/ 27 h 59"/>
                <a:gd name="T32" fmla="*/ 38 w 51"/>
                <a:gd name="T33" fmla="*/ 23 h 59"/>
                <a:gd name="T34" fmla="*/ 30 w 51"/>
                <a:gd name="T35" fmla="*/ 17 h 59"/>
                <a:gd name="T36" fmla="*/ 22 w 51"/>
                <a:gd name="T37" fmla="*/ 20 h 59"/>
                <a:gd name="T38" fmla="*/ 20 w 51"/>
                <a:gd name="T39" fmla="*/ 27 h 59"/>
                <a:gd name="T40" fmla="*/ 24 w 51"/>
                <a:gd name="T41" fmla="*/ 37 h 59"/>
                <a:gd name="T42" fmla="*/ 30 w 51"/>
                <a:gd name="T43" fmla="*/ 39 h 59"/>
                <a:gd name="T44" fmla="*/ 42 w 51"/>
                <a:gd name="T45" fmla="*/ 38 h 59"/>
                <a:gd name="T46" fmla="*/ 49 w 51"/>
                <a:gd name="T47" fmla="*/ 30 h 59"/>
                <a:gd name="T48" fmla="*/ 51 w 51"/>
                <a:gd name="T49" fmla="*/ 18 h 59"/>
                <a:gd name="T50" fmla="*/ 33 w 51"/>
                <a:gd name="T51" fmla="*/ 1 h 59"/>
                <a:gd name="T52" fmla="*/ 25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5" y="1"/>
                  </a:moveTo>
                  <a:cubicBezTo>
                    <a:pt x="17" y="2"/>
                    <a:pt x="9" y="9"/>
                    <a:pt x="5" y="16"/>
                  </a:cubicBezTo>
                  <a:cubicBezTo>
                    <a:pt x="0" y="28"/>
                    <a:pt x="2" y="40"/>
                    <a:pt x="10" y="49"/>
                  </a:cubicBezTo>
                  <a:cubicBezTo>
                    <a:pt x="17" y="55"/>
                    <a:pt x="26" y="59"/>
                    <a:pt x="33" y="57"/>
                  </a:cubicBezTo>
                  <a:cubicBezTo>
                    <a:pt x="41" y="56"/>
                    <a:pt x="46" y="51"/>
                    <a:pt x="43" y="49"/>
                  </a:cubicBezTo>
                  <a:cubicBezTo>
                    <a:pt x="42" y="48"/>
                    <a:pt x="41" y="48"/>
                    <a:pt x="38" y="50"/>
                  </a:cubicBezTo>
                  <a:cubicBezTo>
                    <a:pt x="32" y="52"/>
                    <a:pt x="28" y="53"/>
                    <a:pt x="23" y="50"/>
                  </a:cubicBezTo>
                  <a:cubicBezTo>
                    <a:pt x="19" y="48"/>
                    <a:pt x="14" y="44"/>
                    <a:pt x="12" y="39"/>
                  </a:cubicBezTo>
                  <a:cubicBezTo>
                    <a:pt x="8" y="31"/>
                    <a:pt x="10" y="21"/>
                    <a:pt x="17" y="15"/>
                  </a:cubicBezTo>
                  <a:cubicBezTo>
                    <a:pt x="21" y="12"/>
                    <a:pt x="23" y="10"/>
                    <a:pt x="28" y="9"/>
                  </a:cubicBezTo>
                  <a:cubicBezTo>
                    <a:pt x="32" y="8"/>
                    <a:pt x="36" y="9"/>
                    <a:pt x="40" y="11"/>
                  </a:cubicBezTo>
                  <a:cubicBezTo>
                    <a:pt x="49" y="15"/>
                    <a:pt x="49" y="27"/>
                    <a:pt x="40" y="33"/>
                  </a:cubicBezTo>
                  <a:cubicBezTo>
                    <a:pt x="38" y="35"/>
                    <a:pt x="37" y="35"/>
                    <a:pt x="34" y="35"/>
                  </a:cubicBezTo>
                  <a:cubicBezTo>
                    <a:pt x="30" y="35"/>
                    <a:pt x="29" y="34"/>
                    <a:pt x="27" y="31"/>
                  </a:cubicBezTo>
                  <a:cubicBezTo>
                    <a:pt x="26" y="27"/>
                    <a:pt x="26" y="25"/>
                    <a:pt x="29" y="24"/>
                  </a:cubicBezTo>
                  <a:cubicBezTo>
                    <a:pt x="31" y="23"/>
                    <a:pt x="32" y="24"/>
                    <a:pt x="34" y="27"/>
                  </a:cubicBezTo>
                  <a:cubicBezTo>
                    <a:pt x="37" y="31"/>
                    <a:pt x="40" y="29"/>
                    <a:pt x="38" y="23"/>
                  </a:cubicBezTo>
                  <a:cubicBezTo>
                    <a:pt x="36" y="19"/>
                    <a:pt x="34" y="17"/>
                    <a:pt x="30" y="17"/>
                  </a:cubicBezTo>
                  <a:cubicBezTo>
                    <a:pt x="27" y="17"/>
                    <a:pt x="25" y="18"/>
                    <a:pt x="22" y="20"/>
                  </a:cubicBezTo>
                  <a:cubicBezTo>
                    <a:pt x="20" y="23"/>
                    <a:pt x="20" y="24"/>
                    <a:pt x="20" y="27"/>
                  </a:cubicBezTo>
                  <a:cubicBezTo>
                    <a:pt x="20" y="30"/>
                    <a:pt x="22" y="35"/>
                    <a:pt x="24" y="37"/>
                  </a:cubicBezTo>
                  <a:cubicBezTo>
                    <a:pt x="25" y="38"/>
                    <a:pt x="28" y="39"/>
                    <a:pt x="30" y="39"/>
                  </a:cubicBezTo>
                  <a:cubicBezTo>
                    <a:pt x="33" y="41"/>
                    <a:pt x="38" y="40"/>
                    <a:pt x="42" y="38"/>
                  </a:cubicBezTo>
                  <a:cubicBezTo>
                    <a:pt x="44" y="37"/>
                    <a:pt x="47" y="33"/>
                    <a:pt x="49" y="30"/>
                  </a:cubicBezTo>
                  <a:cubicBezTo>
                    <a:pt x="50" y="28"/>
                    <a:pt x="51" y="21"/>
                    <a:pt x="51" y="18"/>
                  </a:cubicBezTo>
                  <a:cubicBezTo>
                    <a:pt x="50" y="9"/>
                    <a:pt x="43" y="3"/>
                    <a:pt x="33" y="1"/>
                  </a:cubicBezTo>
                  <a:cubicBezTo>
                    <a:pt x="29" y="0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35"/>
            <p:cNvSpPr>
              <a:spLocks/>
            </p:cNvSpPr>
            <p:nvPr/>
          </p:nvSpPr>
          <p:spPr bwMode="auto">
            <a:xfrm>
              <a:off x="4552950" y="-963613"/>
              <a:ext cx="260350" cy="177800"/>
            </a:xfrm>
            <a:custGeom>
              <a:avLst/>
              <a:gdLst>
                <a:gd name="T0" fmla="*/ 59 w 69"/>
                <a:gd name="T1" fmla="*/ 0 h 47"/>
                <a:gd name="T2" fmla="*/ 8 w 69"/>
                <a:gd name="T3" fmla="*/ 26 h 47"/>
                <a:gd name="T4" fmla="*/ 1 w 69"/>
                <a:gd name="T5" fmla="*/ 40 h 47"/>
                <a:gd name="T6" fmla="*/ 11 w 69"/>
                <a:gd name="T7" fmla="*/ 45 h 47"/>
                <a:gd name="T8" fmla="*/ 19 w 69"/>
                <a:gd name="T9" fmla="*/ 40 h 47"/>
                <a:gd name="T10" fmla="*/ 55 w 69"/>
                <a:gd name="T11" fmla="*/ 12 h 47"/>
                <a:gd name="T12" fmla="*/ 69 w 69"/>
                <a:gd name="T13" fmla="*/ 1 h 47"/>
                <a:gd name="T14" fmla="*/ 66 w 69"/>
                <a:gd name="T15" fmla="*/ 0 h 47"/>
                <a:gd name="T16" fmla="*/ 59 w 6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59" y="0"/>
                  </a:moveTo>
                  <a:cubicBezTo>
                    <a:pt x="40" y="3"/>
                    <a:pt x="21" y="13"/>
                    <a:pt x="8" y="26"/>
                  </a:cubicBezTo>
                  <a:cubicBezTo>
                    <a:pt x="2" y="32"/>
                    <a:pt x="0" y="35"/>
                    <a:pt x="1" y="40"/>
                  </a:cubicBezTo>
                  <a:cubicBezTo>
                    <a:pt x="1" y="45"/>
                    <a:pt x="6" y="47"/>
                    <a:pt x="11" y="45"/>
                  </a:cubicBezTo>
                  <a:cubicBezTo>
                    <a:pt x="12" y="45"/>
                    <a:pt x="16" y="42"/>
                    <a:pt x="19" y="40"/>
                  </a:cubicBezTo>
                  <a:cubicBezTo>
                    <a:pt x="28" y="32"/>
                    <a:pt x="48" y="17"/>
                    <a:pt x="55" y="12"/>
                  </a:cubicBezTo>
                  <a:cubicBezTo>
                    <a:pt x="67" y="4"/>
                    <a:pt x="69" y="2"/>
                    <a:pt x="69" y="1"/>
                  </a:cubicBezTo>
                  <a:cubicBezTo>
                    <a:pt x="69" y="0"/>
                    <a:pt x="69" y="0"/>
                    <a:pt x="66" y="0"/>
                  </a:cubicBezTo>
                  <a:cubicBezTo>
                    <a:pt x="65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36"/>
            <p:cNvSpPr>
              <a:spLocks/>
            </p:cNvSpPr>
            <p:nvPr/>
          </p:nvSpPr>
          <p:spPr bwMode="auto">
            <a:xfrm>
              <a:off x="4805363" y="-889000"/>
              <a:ext cx="150812" cy="250825"/>
            </a:xfrm>
            <a:custGeom>
              <a:avLst/>
              <a:gdLst>
                <a:gd name="T0" fmla="*/ 35 w 40"/>
                <a:gd name="T1" fmla="*/ 2 h 66"/>
                <a:gd name="T2" fmla="*/ 3 w 40"/>
                <a:gd name="T3" fmla="*/ 49 h 66"/>
                <a:gd name="T4" fmla="*/ 4 w 40"/>
                <a:gd name="T5" fmla="*/ 65 h 66"/>
                <a:gd name="T6" fmla="*/ 11 w 40"/>
                <a:gd name="T7" fmla="*/ 63 h 66"/>
                <a:gd name="T8" fmla="*/ 18 w 40"/>
                <a:gd name="T9" fmla="*/ 47 h 66"/>
                <a:gd name="T10" fmla="*/ 36 w 40"/>
                <a:gd name="T11" fmla="*/ 9 h 66"/>
                <a:gd name="T12" fmla="*/ 39 w 40"/>
                <a:gd name="T13" fmla="*/ 0 h 66"/>
                <a:gd name="T14" fmla="*/ 35 w 40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35" y="2"/>
                  </a:moveTo>
                  <a:cubicBezTo>
                    <a:pt x="22" y="13"/>
                    <a:pt x="8" y="33"/>
                    <a:pt x="3" y="49"/>
                  </a:cubicBezTo>
                  <a:cubicBezTo>
                    <a:pt x="0" y="59"/>
                    <a:pt x="0" y="63"/>
                    <a:pt x="4" y="65"/>
                  </a:cubicBezTo>
                  <a:cubicBezTo>
                    <a:pt x="6" y="66"/>
                    <a:pt x="10" y="65"/>
                    <a:pt x="11" y="63"/>
                  </a:cubicBezTo>
                  <a:cubicBezTo>
                    <a:pt x="12" y="62"/>
                    <a:pt x="15" y="54"/>
                    <a:pt x="18" y="47"/>
                  </a:cubicBezTo>
                  <a:cubicBezTo>
                    <a:pt x="25" y="30"/>
                    <a:pt x="30" y="20"/>
                    <a:pt x="36" y="9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8" y="0"/>
                    <a:pt x="37" y="1"/>
                    <a:pt x="35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37"/>
            <p:cNvSpPr>
              <a:spLocks/>
            </p:cNvSpPr>
            <p:nvPr/>
          </p:nvSpPr>
          <p:spPr bwMode="auto">
            <a:xfrm>
              <a:off x="6156325" y="-823913"/>
              <a:ext cx="41275" cy="30162"/>
            </a:xfrm>
            <a:custGeom>
              <a:avLst/>
              <a:gdLst>
                <a:gd name="T0" fmla="*/ 2 w 11"/>
                <a:gd name="T1" fmla="*/ 1 h 8"/>
                <a:gd name="T2" fmla="*/ 6 w 11"/>
                <a:gd name="T3" fmla="*/ 8 h 8"/>
                <a:gd name="T4" fmla="*/ 9 w 11"/>
                <a:gd name="T5" fmla="*/ 6 h 8"/>
                <a:gd name="T6" fmla="*/ 6 w 11"/>
                <a:gd name="T7" fmla="*/ 0 h 8"/>
                <a:gd name="T8" fmla="*/ 2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4"/>
                    <a:pt x="9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8"/>
            <p:cNvSpPr>
              <a:spLocks/>
            </p:cNvSpPr>
            <p:nvPr/>
          </p:nvSpPr>
          <p:spPr bwMode="auto">
            <a:xfrm>
              <a:off x="5513388" y="-758825"/>
              <a:ext cx="52387" cy="41275"/>
            </a:xfrm>
            <a:custGeom>
              <a:avLst/>
              <a:gdLst>
                <a:gd name="T0" fmla="*/ 4 w 14"/>
                <a:gd name="T1" fmla="*/ 0 h 11"/>
                <a:gd name="T2" fmla="*/ 0 w 14"/>
                <a:gd name="T3" fmla="*/ 5 h 11"/>
                <a:gd name="T4" fmla="*/ 5 w 14"/>
                <a:gd name="T5" fmla="*/ 11 h 11"/>
                <a:gd name="T6" fmla="*/ 8 w 14"/>
                <a:gd name="T7" fmla="*/ 0 h 11"/>
                <a:gd name="T8" fmla="*/ 6 w 14"/>
                <a:gd name="T9" fmla="*/ 0 h 11"/>
                <a:gd name="T10" fmla="*/ 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1" y="11"/>
                    <a:pt x="14" y="3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39"/>
            <p:cNvSpPr>
              <a:spLocks/>
            </p:cNvSpPr>
            <p:nvPr/>
          </p:nvSpPr>
          <p:spPr bwMode="auto">
            <a:xfrm>
              <a:off x="6035675" y="-698500"/>
              <a:ext cx="104775" cy="222250"/>
            </a:xfrm>
            <a:custGeom>
              <a:avLst/>
              <a:gdLst>
                <a:gd name="T0" fmla="*/ 0 w 28"/>
                <a:gd name="T1" fmla="*/ 2 h 59"/>
                <a:gd name="T2" fmla="*/ 2 w 28"/>
                <a:gd name="T3" fmla="*/ 12 h 59"/>
                <a:gd name="T4" fmla="*/ 5 w 28"/>
                <a:gd name="T5" fmla="*/ 27 h 59"/>
                <a:gd name="T6" fmla="*/ 10 w 28"/>
                <a:gd name="T7" fmla="*/ 53 h 59"/>
                <a:gd name="T8" fmla="*/ 17 w 28"/>
                <a:gd name="T9" fmla="*/ 59 h 59"/>
                <a:gd name="T10" fmla="*/ 25 w 28"/>
                <a:gd name="T11" fmla="*/ 55 h 59"/>
                <a:gd name="T12" fmla="*/ 13 w 28"/>
                <a:gd name="T13" fmla="*/ 15 h 59"/>
                <a:gd name="T14" fmla="*/ 0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0" y="2"/>
                  </a:moveTo>
                  <a:cubicBezTo>
                    <a:pt x="0" y="3"/>
                    <a:pt x="1" y="7"/>
                    <a:pt x="2" y="12"/>
                  </a:cubicBezTo>
                  <a:cubicBezTo>
                    <a:pt x="3" y="17"/>
                    <a:pt x="4" y="24"/>
                    <a:pt x="5" y="27"/>
                  </a:cubicBezTo>
                  <a:cubicBezTo>
                    <a:pt x="7" y="39"/>
                    <a:pt x="9" y="51"/>
                    <a:pt x="10" y="53"/>
                  </a:cubicBezTo>
                  <a:cubicBezTo>
                    <a:pt x="12" y="57"/>
                    <a:pt x="14" y="59"/>
                    <a:pt x="17" y="59"/>
                  </a:cubicBezTo>
                  <a:cubicBezTo>
                    <a:pt x="20" y="59"/>
                    <a:pt x="23" y="58"/>
                    <a:pt x="25" y="55"/>
                  </a:cubicBezTo>
                  <a:cubicBezTo>
                    <a:pt x="28" y="47"/>
                    <a:pt x="23" y="30"/>
                    <a:pt x="13" y="15"/>
                  </a:cubicBezTo>
                  <a:cubicBezTo>
                    <a:pt x="6" y="5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40"/>
            <p:cNvSpPr>
              <a:spLocks/>
            </p:cNvSpPr>
            <p:nvPr/>
          </p:nvSpPr>
          <p:spPr bwMode="auto">
            <a:xfrm>
              <a:off x="4237038" y="-1176338"/>
              <a:ext cx="109537" cy="223837"/>
            </a:xfrm>
            <a:custGeom>
              <a:avLst/>
              <a:gdLst>
                <a:gd name="T0" fmla="*/ 1 w 29"/>
                <a:gd name="T1" fmla="*/ 2 h 59"/>
                <a:gd name="T2" fmla="*/ 2 w 29"/>
                <a:gd name="T3" fmla="*/ 12 h 59"/>
                <a:gd name="T4" fmla="*/ 5 w 29"/>
                <a:gd name="T5" fmla="*/ 27 h 59"/>
                <a:gd name="T6" fmla="*/ 11 w 29"/>
                <a:gd name="T7" fmla="*/ 53 h 59"/>
                <a:gd name="T8" fmla="*/ 18 w 29"/>
                <a:gd name="T9" fmla="*/ 58 h 59"/>
                <a:gd name="T10" fmla="*/ 25 w 29"/>
                <a:gd name="T11" fmla="*/ 54 h 59"/>
                <a:gd name="T12" fmla="*/ 13 w 29"/>
                <a:gd name="T13" fmla="*/ 14 h 59"/>
                <a:gd name="T14" fmla="*/ 1 w 29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" y="2"/>
                  </a:moveTo>
                  <a:cubicBezTo>
                    <a:pt x="0" y="2"/>
                    <a:pt x="1" y="7"/>
                    <a:pt x="2" y="12"/>
                  </a:cubicBezTo>
                  <a:cubicBezTo>
                    <a:pt x="3" y="17"/>
                    <a:pt x="5" y="23"/>
                    <a:pt x="5" y="27"/>
                  </a:cubicBezTo>
                  <a:cubicBezTo>
                    <a:pt x="7" y="38"/>
                    <a:pt x="10" y="50"/>
                    <a:pt x="11" y="53"/>
                  </a:cubicBezTo>
                  <a:cubicBezTo>
                    <a:pt x="12" y="56"/>
                    <a:pt x="14" y="58"/>
                    <a:pt x="18" y="58"/>
                  </a:cubicBezTo>
                  <a:cubicBezTo>
                    <a:pt x="21" y="59"/>
                    <a:pt x="24" y="57"/>
                    <a:pt x="25" y="54"/>
                  </a:cubicBezTo>
                  <a:cubicBezTo>
                    <a:pt x="29" y="47"/>
                    <a:pt x="23" y="29"/>
                    <a:pt x="13" y="14"/>
                  </a:cubicBezTo>
                  <a:cubicBezTo>
                    <a:pt x="7" y="4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1"/>
            <p:cNvSpPr>
              <a:spLocks/>
            </p:cNvSpPr>
            <p:nvPr/>
          </p:nvSpPr>
          <p:spPr bwMode="auto">
            <a:xfrm>
              <a:off x="5561013" y="-657225"/>
              <a:ext cx="271462" cy="254000"/>
            </a:xfrm>
            <a:custGeom>
              <a:avLst/>
              <a:gdLst>
                <a:gd name="T0" fmla="*/ 31 w 72"/>
                <a:gd name="T1" fmla="*/ 3 h 67"/>
                <a:gd name="T2" fmla="*/ 1 w 72"/>
                <a:gd name="T3" fmla="*/ 39 h 67"/>
                <a:gd name="T4" fmla="*/ 13 w 72"/>
                <a:gd name="T5" fmla="*/ 65 h 67"/>
                <a:gd name="T6" fmla="*/ 19 w 72"/>
                <a:gd name="T7" fmla="*/ 65 h 67"/>
                <a:gd name="T8" fmla="*/ 18 w 72"/>
                <a:gd name="T9" fmla="*/ 63 h 67"/>
                <a:gd name="T10" fmla="*/ 7 w 72"/>
                <a:gd name="T11" fmla="*/ 41 h 67"/>
                <a:gd name="T12" fmla="*/ 45 w 72"/>
                <a:gd name="T13" fmla="*/ 12 h 67"/>
                <a:gd name="T14" fmla="*/ 55 w 72"/>
                <a:gd name="T15" fmla="*/ 18 h 67"/>
                <a:gd name="T16" fmla="*/ 56 w 72"/>
                <a:gd name="T17" fmla="*/ 39 h 67"/>
                <a:gd name="T18" fmla="*/ 46 w 72"/>
                <a:gd name="T19" fmla="*/ 45 h 67"/>
                <a:gd name="T20" fmla="*/ 33 w 72"/>
                <a:gd name="T21" fmla="*/ 37 h 67"/>
                <a:gd name="T22" fmla="*/ 34 w 72"/>
                <a:gd name="T23" fmla="*/ 31 h 67"/>
                <a:gd name="T24" fmla="*/ 40 w 72"/>
                <a:gd name="T25" fmla="*/ 31 h 67"/>
                <a:gd name="T26" fmla="*/ 47 w 72"/>
                <a:gd name="T27" fmla="*/ 30 h 67"/>
                <a:gd name="T28" fmla="*/ 37 w 72"/>
                <a:gd name="T29" fmla="*/ 23 h 67"/>
                <a:gd name="T30" fmla="*/ 27 w 72"/>
                <a:gd name="T31" fmla="*/ 36 h 67"/>
                <a:gd name="T32" fmla="*/ 46 w 72"/>
                <a:gd name="T33" fmla="*/ 54 h 67"/>
                <a:gd name="T34" fmla="*/ 70 w 72"/>
                <a:gd name="T35" fmla="*/ 39 h 67"/>
                <a:gd name="T36" fmla="*/ 72 w 72"/>
                <a:gd name="T37" fmla="*/ 29 h 67"/>
                <a:gd name="T38" fmla="*/ 70 w 72"/>
                <a:gd name="T39" fmla="*/ 19 h 67"/>
                <a:gd name="T40" fmla="*/ 59 w 72"/>
                <a:gd name="T41" fmla="*/ 7 h 67"/>
                <a:gd name="T42" fmla="*/ 31 w 72"/>
                <a:gd name="T4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7">
                  <a:moveTo>
                    <a:pt x="31" y="3"/>
                  </a:moveTo>
                  <a:cubicBezTo>
                    <a:pt x="14" y="7"/>
                    <a:pt x="2" y="21"/>
                    <a:pt x="1" y="39"/>
                  </a:cubicBezTo>
                  <a:cubicBezTo>
                    <a:pt x="0" y="49"/>
                    <a:pt x="5" y="61"/>
                    <a:pt x="13" y="65"/>
                  </a:cubicBezTo>
                  <a:cubicBezTo>
                    <a:pt x="15" y="67"/>
                    <a:pt x="18" y="66"/>
                    <a:pt x="19" y="65"/>
                  </a:cubicBezTo>
                  <a:cubicBezTo>
                    <a:pt x="20" y="64"/>
                    <a:pt x="20" y="64"/>
                    <a:pt x="18" y="63"/>
                  </a:cubicBezTo>
                  <a:cubicBezTo>
                    <a:pt x="10" y="57"/>
                    <a:pt x="7" y="50"/>
                    <a:pt x="7" y="41"/>
                  </a:cubicBezTo>
                  <a:cubicBezTo>
                    <a:pt x="7" y="23"/>
                    <a:pt x="27" y="8"/>
                    <a:pt x="45" y="12"/>
                  </a:cubicBezTo>
                  <a:cubicBezTo>
                    <a:pt x="49" y="14"/>
                    <a:pt x="52" y="15"/>
                    <a:pt x="55" y="18"/>
                  </a:cubicBezTo>
                  <a:cubicBezTo>
                    <a:pt x="61" y="23"/>
                    <a:pt x="62" y="32"/>
                    <a:pt x="56" y="39"/>
                  </a:cubicBezTo>
                  <a:cubicBezTo>
                    <a:pt x="54" y="41"/>
                    <a:pt x="49" y="44"/>
                    <a:pt x="46" y="45"/>
                  </a:cubicBezTo>
                  <a:cubicBezTo>
                    <a:pt x="40" y="46"/>
                    <a:pt x="35" y="42"/>
                    <a:pt x="33" y="37"/>
                  </a:cubicBezTo>
                  <a:cubicBezTo>
                    <a:pt x="33" y="35"/>
                    <a:pt x="33" y="32"/>
                    <a:pt x="34" y="31"/>
                  </a:cubicBezTo>
                  <a:cubicBezTo>
                    <a:pt x="35" y="29"/>
                    <a:pt x="38" y="30"/>
                    <a:pt x="40" y="31"/>
                  </a:cubicBezTo>
                  <a:cubicBezTo>
                    <a:pt x="43" y="34"/>
                    <a:pt x="47" y="33"/>
                    <a:pt x="47" y="30"/>
                  </a:cubicBezTo>
                  <a:cubicBezTo>
                    <a:pt x="47" y="27"/>
                    <a:pt x="41" y="23"/>
                    <a:pt x="37" y="23"/>
                  </a:cubicBezTo>
                  <a:cubicBezTo>
                    <a:pt x="31" y="23"/>
                    <a:pt x="27" y="28"/>
                    <a:pt x="27" y="36"/>
                  </a:cubicBezTo>
                  <a:cubicBezTo>
                    <a:pt x="27" y="46"/>
                    <a:pt x="34" y="53"/>
                    <a:pt x="46" y="54"/>
                  </a:cubicBezTo>
                  <a:cubicBezTo>
                    <a:pt x="56" y="54"/>
                    <a:pt x="65" y="49"/>
                    <a:pt x="70" y="39"/>
                  </a:cubicBezTo>
                  <a:cubicBezTo>
                    <a:pt x="72" y="36"/>
                    <a:pt x="72" y="35"/>
                    <a:pt x="72" y="29"/>
                  </a:cubicBezTo>
                  <a:cubicBezTo>
                    <a:pt x="72" y="23"/>
                    <a:pt x="72" y="23"/>
                    <a:pt x="70" y="19"/>
                  </a:cubicBezTo>
                  <a:cubicBezTo>
                    <a:pt x="68" y="15"/>
                    <a:pt x="63" y="9"/>
                    <a:pt x="59" y="7"/>
                  </a:cubicBezTo>
                  <a:cubicBezTo>
                    <a:pt x="52" y="2"/>
                    <a:pt x="40" y="0"/>
                    <a:pt x="31" y="3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2"/>
            <p:cNvSpPr>
              <a:spLocks/>
            </p:cNvSpPr>
            <p:nvPr/>
          </p:nvSpPr>
          <p:spPr bwMode="auto">
            <a:xfrm>
              <a:off x="3536950" y="-1301750"/>
              <a:ext cx="53975" cy="53975"/>
            </a:xfrm>
            <a:custGeom>
              <a:avLst/>
              <a:gdLst>
                <a:gd name="T0" fmla="*/ 9 w 14"/>
                <a:gd name="T1" fmla="*/ 1 h 14"/>
                <a:gd name="T2" fmla="*/ 13 w 14"/>
                <a:gd name="T3" fmla="*/ 6 h 14"/>
                <a:gd name="T4" fmla="*/ 5 w 14"/>
                <a:gd name="T5" fmla="*/ 12 h 14"/>
                <a:gd name="T6" fmla="*/ 5 w 14"/>
                <a:gd name="T7" fmla="*/ 1 h 14"/>
                <a:gd name="T8" fmla="*/ 8 w 14"/>
                <a:gd name="T9" fmla="*/ 1 h 14"/>
                <a:gd name="T10" fmla="*/ 9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1" y="1"/>
                    <a:pt x="13" y="4"/>
                    <a:pt x="13" y="6"/>
                  </a:cubicBezTo>
                  <a:cubicBezTo>
                    <a:pt x="14" y="11"/>
                    <a:pt x="9" y="14"/>
                    <a:pt x="5" y="12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3"/>
            <p:cNvSpPr>
              <a:spLocks/>
            </p:cNvSpPr>
            <p:nvPr/>
          </p:nvSpPr>
          <p:spPr bwMode="auto">
            <a:xfrm>
              <a:off x="3311525" y="-1190625"/>
              <a:ext cx="117475" cy="412750"/>
            </a:xfrm>
            <a:custGeom>
              <a:avLst/>
              <a:gdLst>
                <a:gd name="T0" fmla="*/ 4 w 31"/>
                <a:gd name="T1" fmla="*/ 2 h 109"/>
                <a:gd name="T2" fmla="*/ 18 w 31"/>
                <a:gd name="T3" fmla="*/ 30 h 109"/>
                <a:gd name="T4" fmla="*/ 26 w 31"/>
                <a:gd name="T5" fmla="*/ 98 h 109"/>
                <a:gd name="T6" fmla="*/ 11 w 31"/>
                <a:gd name="T7" fmla="*/ 105 h 109"/>
                <a:gd name="T8" fmla="*/ 8 w 31"/>
                <a:gd name="T9" fmla="*/ 74 h 109"/>
                <a:gd name="T10" fmla="*/ 1 w 31"/>
                <a:gd name="T11" fmla="*/ 10 h 109"/>
                <a:gd name="T12" fmla="*/ 0 w 31"/>
                <a:gd name="T13" fmla="*/ 1 h 109"/>
                <a:gd name="T14" fmla="*/ 4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4" y="2"/>
                  </a:moveTo>
                  <a:cubicBezTo>
                    <a:pt x="8" y="8"/>
                    <a:pt x="15" y="21"/>
                    <a:pt x="18" y="30"/>
                  </a:cubicBezTo>
                  <a:cubicBezTo>
                    <a:pt x="28" y="56"/>
                    <a:pt x="31" y="82"/>
                    <a:pt x="26" y="98"/>
                  </a:cubicBezTo>
                  <a:cubicBezTo>
                    <a:pt x="24" y="106"/>
                    <a:pt x="16" y="109"/>
                    <a:pt x="11" y="105"/>
                  </a:cubicBezTo>
                  <a:cubicBezTo>
                    <a:pt x="8" y="103"/>
                    <a:pt x="8" y="101"/>
                    <a:pt x="8" y="74"/>
                  </a:cubicBezTo>
                  <a:cubicBezTo>
                    <a:pt x="7" y="45"/>
                    <a:pt x="6" y="33"/>
                    <a:pt x="1" y="10"/>
                  </a:cubicBezTo>
                  <a:cubicBezTo>
                    <a:pt x="1" y="6"/>
                    <a:pt x="0" y="2"/>
                    <a:pt x="0" y="1"/>
                  </a:cubicBezTo>
                  <a:cubicBezTo>
                    <a:pt x="1" y="0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44"/>
            <p:cNvSpPr>
              <a:spLocks/>
            </p:cNvSpPr>
            <p:nvPr/>
          </p:nvSpPr>
          <p:spPr bwMode="auto">
            <a:xfrm>
              <a:off x="4324350" y="-501650"/>
              <a:ext cx="247650" cy="298450"/>
            </a:xfrm>
            <a:custGeom>
              <a:avLst/>
              <a:gdLst>
                <a:gd name="T0" fmla="*/ 35 w 66"/>
                <a:gd name="T1" fmla="*/ 0 h 79"/>
                <a:gd name="T2" fmla="*/ 65 w 66"/>
                <a:gd name="T3" fmla="*/ 32 h 79"/>
                <a:gd name="T4" fmla="*/ 65 w 66"/>
                <a:gd name="T5" fmla="*/ 51 h 79"/>
                <a:gd name="T6" fmla="*/ 47 w 66"/>
                <a:gd name="T7" fmla="*/ 76 h 79"/>
                <a:gd name="T8" fmla="*/ 36 w 66"/>
                <a:gd name="T9" fmla="*/ 79 h 79"/>
                <a:gd name="T10" fmla="*/ 28 w 66"/>
                <a:gd name="T11" fmla="*/ 75 h 79"/>
                <a:gd name="T12" fmla="*/ 30 w 66"/>
                <a:gd name="T13" fmla="*/ 73 h 79"/>
                <a:gd name="T14" fmla="*/ 39 w 66"/>
                <a:gd name="T15" fmla="*/ 71 h 79"/>
                <a:gd name="T16" fmla="*/ 50 w 66"/>
                <a:gd name="T17" fmla="*/ 59 h 79"/>
                <a:gd name="T18" fmla="*/ 53 w 66"/>
                <a:gd name="T19" fmla="*/ 52 h 79"/>
                <a:gd name="T20" fmla="*/ 54 w 66"/>
                <a:gd name="T21" fmla="*/ 42 h 79"/>
                <a:gd name="T22" fmla="*/ 51 w 66"/>
                <a:gd name="T23" fmla="*/ 27 h 79"/>
                <a:gd name="T24" fmla="*/ 37 w 66"/>
                <a:gd name="T25" fmla="*/ 14 h 79"/>
                <a:gd name="T26" fmla="*/ 21 w 66"/>
                <a:gd name="T27" fmla="*/ 16 h 79"/>
                <a:gd name="T28" fmla="*/ 13 w 66"/>
                <a:gd name="T29" fmla="*/ 25 h 79"/>
                <a:gd name="T30" fmla="*/ 14 w 66"/>
                <a:gd name="T31" fmla="*/ 40 h 79"/>
                <a:gd name="T32" fmla="*/ 34 w 66"/>
                <a:gd name="T33" fmla="*/ 48 h 79"/>
                <a:gd name="T34" fmla="*/ 35 w 66"/>
                <a:gd name="T35" fmla="*/ 40 h 79"/>
                <a:gd name="T36" fmla="*/ 31 w 66"/>
                <a:gd name="T37" fmla="*/ 37 h 79"/>
                <a:gd name="T38" fmla="*/ 27 w 66"/>
                <a:gd name="T39" fmla="*/ 38 h 79"/>
                <a:gd name="T40" fmla="*/ 24 w 66"/>
                <a:gd name="T41" fmla="*/ 37 h 79"/>
                <a:gd name="T42" fmla="*/ 24 w 66"/>
                <a:gd name="T43" fmla="*/ 35 h 79"/>
                <a:gd name="T44" fmla="*/ 35 w 66"/>
                <a:gd name="T45" fmla="*/ 32 h 79"/>
                <a:gd name="T46" fmla="*/ 41 w 66"/>
                <a:gd name="T47" fmla="*/ 37 h 79"/>
                <a:gd name="T48" fmla="*/ 42 w 66"/>
                <a:gd name="T49" fmla="*/ 43 h 79"/>
                <a:gd name="T50" fmla="*/ 41 w 66"/>
                <a:gd name="T51" fmla="*/ 48 h 79"/>
                <a:gd name="T52" fmla="*/ 30 w 66"/>
                <a:gd name="T53" fmla="*/ 56 h 79"/>
                <a:gd name="T54" fmla="*/ 19 w 66"/>
                <a:gd name="T55" fmla="*/ 56 h 79"/>
                <a:gd name="T56" fmla="*/ 2 w 66"/>
                <a:gd name="T57" fmla="*/ 41 h 79"/>
                <a:gd name="T58" fmla="*/ 0 w 66"/>
                <a:gd name="T59" fmla="*/ 27 h 79"/>
                <a:gd name="T60" fmla="*/ 3 w 66"/>
                <a:gd name="T61" fmla="*/ 14 h 79"/>
                <a:gd name="T62" fmla="*/ 17 w 66"/>
                <a:gd name="T63" fmla="*/ 3 h 79"/>
                <a:gd name="T64" fmla="*/ 35 w 66"/>
                <a:gd name="T6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9">
                  <a:moveTo>
                    <a:pt x="35" y="0"/>
                  </a:moveTo>
                  <a:cubicBezTo>
                    <a:pt x="49" y="2"/>
                    <a:pt x="62" y="15"/>
                    <a:pt x="65" y="32"/>
                  </a:cubicBezTo>
                  <a:cubicBezTo>
                    <a:pt x="66" y="37"/>
                    <a:pt x="66" y="45"/>
                    <a:pt x="65" y="51"/>
                  </a:cubicBezTo>
                  <a:cubicBezTo>
                    <a:pt x="62" y="64"/>
                    <a:pt x="57" y="72"/>
                    <a:pt x="47" y="76"/>
                  </a:cubicBezTo>
                  <a:cubicBezTo>
                    <a:pt x="42" y="79"/>
                    <a:pt x="40" y="79"/>
                    <a:pt x="36" y="79"/>
                  </a:cubicBezTo>
                  <a:cubicBezTo>
                    <a:pt x="32" y="79"/>
                    <a:pt x="29" y="78"/>
                    <a:pt x="28" y="75"/>
                  </a:cubicBezTo>
                  <a:cubicBezTo>
                    <a:pt x="27" y="74"/>
                    <a:pt x="28" y="73"/>
                    <a:pt x="30" y="73"/>
                  </a:cubicBezTo>
                  <a:cubicBezTo>
                    <a:pt x="33" y="73"/>
                    <a:pt x="36" y="72"/>
                    <a:pt x="39" y="71"/>
                  </a:cubicBezTo>
                  <a:cubicBezTo>
                    <a:pt x="42" y="69"/>
                    <a:pt x="48" y="63"/>
                    <a:pt x="50" y="59"/>
                  </a:cubicBezTo>
                  <a:cubicBezTo>
                    <a:pt x="51" y="57"/>
                    <a:pt x="53" y="54"/>
                    <a:pt x="53" y="52"/>
                  </a:cubicBezTo>
                  <a:cubicBezTo>
                    <a:pt x="54" y="49"/>
                    <a:pt x="54" y="48"/>
                    <a:pt x="54" y="42"/>
                  </a:cubicBezTo>
                  <a:cubicBezTo>
                    <a:pt x="54" y="35"/>
                    <a:pt x="54" y="33"/>
                    <a:pt x="51" y="27"/>
                  </a:cubicBezTo>
                  <a:cubicBezTo>
                    <a:pt x="48" y="21"/>
                    <a:pt x="43" y="16"/>
                    <a:pt x="37" y="14"/>
                  </a:cubicBezTo>
                  <a:cubicBezTo>
                    <a:pt x="32" y="13"/>
                    <a:pt x="26" y="14"/>
                    <a:pt x="21" y="16"/>
                  </a:cubicBezTo>
                  <a:cubicBezTo>
                    <a:pt x="18" y="18"/>
                    <a:pt x="14" y="22"/>
                    <a:pt x="13" y="25"/>
                  </a:cubicBezTo>
                  <a:cubicBezTo>
                    <a:pt x="11" y="30"/>
                    <a:pt x="11" y="35"/>
                    <a:pt x="14" y="40"/>
                  </a:cubicBezTo>
                  <a:cubicBezTo>
                    <a:pt x="18" y="49"/>
                    <a:pt x="28" y="53"/>
                    <a:pt x="34" y="48"/>
                  </a:cubicBezTo>
                  <a:cubicBezTo>
                    <a:pt x="36" y="46"/>
                    <a:pt x="37" y="43"/>
                    <a:pt x="35" y="40"/>
                  </a:cubicBezTo>
                  <a:cubicBezTo>
                    <a:pt x="35" y="38"/>
                    <a:pt x="33" y="37"/>
                    <a:pt x="31" y="37"/>
                  </a:cubicBezTo>
                  <a:cubicBezTo>
                    <a:pt x="29" y="37"/>
                    <a:pt x="28" y="37"/>
                    <a:pt x="27" y="38"/>
                  </a:cubicBezTo>
                  <a:cubicBezTo>
                    <a:pt x="26" y="39"/>
                    <a:pt x="25" y="38"/>
                    <a:pt x="24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5" y="32"/>
                    <a:pt x="31" y="31"/>
                    <a:pt x="35" y="32"/>
                  </a:cubicBezTo>
                  <a:cubicBezTo>
                    <a:pt x="37" y="32"/>
                    <a:pt x="40" y="35"/>
                    <a:pt x="41" y="37"/>
                  </a:cubicBezTo>
                  <a:cubicBezTo>
                    <a:pt x="42" y="39"/>
                    <a:pt x="42" y="40"/>
                    <a:pt x="42" y="43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52"/>
                    <a:pt x="35" y="55"/>
                    <a:pt x="30" y="56"/>
                  </a:cubicBezTo>
                  <a:cubicBezTo>
                    <a:pt x="27" y="57"/>
                    <a:pt x="22" y="57"/>
                    <a:pt x="19" y="56"/>
                  </a:cubicBezTo>
                  <a:cubicBezTo>
                    <a:pt x="12" y="53"/>
                    <a:pt x="6" y="47"/>
                    <a:pt x="2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2"/>
                    <a:pt x="1" y="18"/>
                    <a:pt x="3" y="14"/>
                  </a:cubicBezTo>
                  <a:cubicBezTo>
                    <a:pt x="6" y="9"/>
                    <a:pt x="12" y="5"/>
                    <a:pt x="17" y="3"/>
                  </a:cubicBezTo>
                  <a:cubicBezTo>
                    <a:pt x="22" y="1"/>
                    <a:pt x="30" y="0"/>
                    <a:pt x="35" y="0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45"/>
            <p:cNvSpPr>
              <a:spLocks/>
            </p:cNvSpPr>
            <p:nvPr/>
          </p:nvSpPr>
          <p:spPr bwMode="auto">
            <a:xfrm>
              <a:off x="3063875" y="-1028700"/>
              <a:ext cx="192087" cy="223837"/>
            </a:xfrm>
            <a:custGeom>
              <a:avLst/>
              <a:gdLst>
                <a:gd name="T0" fmla="*/ 26 w 51"/>
                <a:gd name="T1" fmla="*/ 1 h 59"/>
                <a:gd name="T2" fmla="*/ 46 w 51"/>
                <a:gd name="T3" fmla="*/ 16 h 59"/>
                <a:gd name="T4" fmla="*/ 41 w 51"/>
                <a:gd name="T5" fmla="*/ 49 h 59"/>
                <a:gd name="T6" fmla="*/ 18 w 51"/>
                <a:gd name="T7" fmla="*/ 57 h 59"/>
                <a:gd name="T8" fmla="*/ 8 w 51"/>
                <a:gd name="T9" fmla="*/ 49 h 59"/>
                <a:gd name="T10" fmla="*/ 13 w 51"/>
                <a:gd name="T11" fmla="*/ 50 h 59"/>
                <a:gd name="T12" fmla="*/ 28 w 51"/>
                <a:gd name="T13" fmla="*/ 50 h 59"/>
                <a:gd name="T14" fmla="*/ 39 w 51"/>
                <a:gd name="T15" fmla="*/ 39 h 59"/>
                <a:gd name="T16" fmla="*/ 34 w 51"/>
                <a:gd name="T17" fmla="*/ 15 h 59"/>
                <a:gd name="T18" fmla="*/ 23 w 51"/>
                <a:gd name="T19" fmla="*/ 9 h 59"/>
                <a:gd name="T20" fmla="*/ 11 w 51"/>
                <a:gd name="T21" fmla="*/ 11 h 59"/>
                <a:gd name="T22" fmla="*/ 11 w 51"/>
                <a:gd name="T23" fmla="*/ 33 h 59"/>
                <a:gd name="T24" fmla="*/ 17 w 51"/>
                <a:gd name="T25" fmla="*/ 35 h 59"/>
                <a:gd name="T26" fmla="*/ 24 w 51"/>
                <a:gd name="T27" fmla="*/ 30 h 59"/>
                <a:gd name="T28" fmla="*/ 22 w 51"/>
                <a:gd name="T29" fmla="*/ 24 h 59"/>
                <a:gd name="T30" fmla="*/ 17 w 51"/>
                <a:gd name="T31" fmla="*/ 26 h 59"/>
                <a:gd name="T32" fmla="*/ 13 w 51"/>
                <a:gd name="T33" fmla="*/ 23 h 59"/>
                <a:gd name="T34" fmla="*/ 21 w 51"/>
                <a:gd name="T35" fmla="*/ 17 h 59"/>
                <a:gd name="T36" fmla="*/ 29 w 51"/>
                <a:gd name="T37" fmla="*/ 20 h 59"/>
                <a:gd name="T38" fmla="*/ 31 w 51"/>
                <a:gd name="T39" fmla="*/ 27 h 59"/>
                <a:gd name="T40" fmla="*/ 27 w 51"/>
                <a:gd name="T41" fmla="*/ 37 h 59"/>
                <a:gd name="T42" fmla="*/ 21 w 51"/>
                <a:gd name="T43" fmla="*/ 39 h 59"/>
                <a:gd name="T44" fmla="*/ 9 w 51"/>
                <a:gd name="T45" fmla="*/ 38 h 59"/>
                <a:gd name="T46" fmla="*/ 2 w 51"/>
                <a:gd name="T47" fmla="*/ 30 h 59"/>
                <a:gd name="T48" fmla="*/ 0 w 51"/>
                <a:gd name="T49" fmla="*/ 18 h 59"/>
                <a:gd name="T50" fmla="*/ 18 w 51"/>
                <a:gd name="T51" fmla="*/ 1 h 59"/>
                <a:gd name="T52" fmla="*/ 26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6" y="1"/>
                  </a:moveTo>
                  <a:cubicBezTo>
                    <a:pt x="34" y="2"/>
                    <a:pt x="42" y="9"/>
                    <a:pt x="46" y="16"/>
                  </a:cubicBezTo>
                  <a:cubicBezTo>
                    <a:pt x="51" y="28"/>
                    <a:pt x="49" y="40"/>
                    <a:pt x="41" y="49"/>
                  </a:cubicBezTo>
                  <a:cubicBezTo>
                    <a:pt x="34" y="55"/>
                    <a:pt x="25" y="59"/>
                    <a:pt x="18" y="57"/>
                  </a:cubicBezTo>
                  <a:cubicBezTo>
                    <a:pt x="10" y="56"/>
                    <a:pt x="5" y="51"/>
                    <a:pt x="8" y="49"/>
                  </a:cubicBezTo>
                  <a:cubicBezTo>
                    <a:pt x="9" y="48"/>
                    <a:pt x="10" y="48"/>
                    <a:pt x="13" y="50"/>
                  </a:cubicBezTo>
                  <a:cubicBezTo>
                    <a:pt x="19" y="52"/>
                    <a:pt x="23" y="53"/>
                    <a:pt x="28" y="50"/>
                  </a:cubicBezTo>
                  <a:cubicBezTo>
                    <a:pt x="32" y="48"/>
                    <a:pt x="37" y="44"/>
                    <a:pt x="39" y="39"/>
                  </a:cubicBezTo>
                  <a:cubicBezTo>
                    <a:pt x="43" y="31"/>
                    <a:pt x="41" y="21"/>
                    <a:pt x="34" y="15"/>
                  </a:cubicBezTo>
                  <a:cubicBezTo>
                    <a:pt x="30" y="11"/>
                    <a:pt x="28" y="10"/>
                    <a:pt x="23" y="9"/>
                  </a:cubicBezTo>
                  <a:cubicBezTo>
                    <a:pt x="19" y="8"/>
                    <a:pt x="15" y="9"/>
                    <a:pt x="11" y="11"/>
                  </a:cubicBezTo>
                  <a:cubicBezTo>
                    <a:pt x="2" y="15"/>
                    <a:pt x="2" y="27"/>
                    <a:pt x="11" y="33"/>
                  </a:cubicBezTo>
                  <a:cubicBezTo>
                    <a:pt x="13" y="35"/>
                    <a:pt x="14" y="35"/>
                    <a:pt x="17" y="35"/>
                  </a:cubicBezTo>
                  <a:cubicBezTo>
                    <a:pt x="21" y="35"/>
                    <a:pt x="22" y="34"/>
                    <a:pt x="24" y="30"/>
                  </a:cubicBezTo>
                  <a:cubicBezTo>
                    <a:pt x="25" y="27"/>
                    <a:pt x="25" y="25"/>
                    <a:pt x="22" y="24"/>
                  </a:cubicBezTo>
                  <a:cubicBezTo>
                    <a:pt x="20" y="23"/>
                    <a:pt x="19" y="23"/>
                    <a:pt x="17" y="26"/>
                  </a:cubicBezTo>
                  <a:cubicBezTo>
                    <a:pt x="14" y="30"/>
                    <a:pt x="11" y="28"/>
                    <a:pt x="13" y="23"/>
                  </a:cubicBezTo>
                  <a:cubicBezTo>
                    <a:pt x="15" y="19"/>
                    <a:pt x="17" y="17"/>
                    <a:pt x="21" y="17"/>
                  </a:cubicBezTo>
                  <a:cubicBezTo>
                    <a:pt x="24" y="17"/>
                    <a:pt x="26" y="18"/>
                    <a:pt x="29" y="20"/>
                  </a:cubicBezTo>
                  <a:cubicBezTo>
                    <a:pt x="31" y="23"/>
                    <a:pt x="31" y="24"/>
                    <a:pt x="31" y="27"/>
                  </a:cubicBezTo>
                  <a:cubicBezTo>
                    <a:pt x="31" y="30"/>
                    <a:pt x="29" y="35"/>
                    <a:pt x="27" y="37"/>
                  </a:cubicBezTo>
                  <a:cubicBezTo>
                    <a:pt x="26" y="38"/>
                    <a:pt x="23" y="39"/>
                    <a:pt x="21" y="39"/>
                  </a:cubicBezTo>
                  <a:cubicBezTo>
                    <a:pt x="18" y="41"/>
                    <a:pt x="13" y="40"/>
                    <a:pt x="9" y="38"/>
                  </a:cubicBezTo>
                  <a:cubicBezTo>
                    <a:pt x="7" y="37"/>
                    <a:pt x="4" y="33"/>
                    <a:pt x="2" y="30"/>
                  </a:cubicBezTo>
                  <a:cubicBezTo>
                    <a:pt x="1" y="27"/>
                    <a:pt x="0" y="21"/>
                    <a:pt x="0" y="18"/>
                  </a:cubicBezTo>
                  <a:cubicBezTo>
                    <a:pt x="1" y="9"/>
                    <a:pt x="8" y="2"/>
                    <a:pt x="18" y="1"/>
                  </a:cubicBezTo>
                  <a:cubicBezTo>
                    <a:pt x="22" y="0"/>
                    <a:pt x="23" y="0"/>
                    <a:pt x="26" y="1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46"/>
            <p:cNvSpPr>
              <a:spLocks/>
            </p:cNvSpPr>
            <p:nvPr/>
          </p:nvSpPr>
          <p:spPr bwMode="auto">
            <a:xfrm>
              <a:off x="2619376" y="-1233488"/>
              <a:ext cx="304800" cy="80962"/>
            </a:xfrm>
            <a:custGeom>
              <a:avLst/>
              <a:gdLst>
                <a:gd name="T0" fmla="*/ 72 w 81"/>
                <a:gd name="T1" fmla="*/ 10 h 21"/>
                <a:gd name="T2" fmla="*/ 16 w 81"/>
                <a:gd name="T3" fmla="*/ 18 h 21"/>
                <a:gd name="T4" fmla="*/ 2 w 81"/>
                <a:gd name="T5" fmla="*/ 11 h 21"/>
                <a:gd name="T6" fmla="*/ 8 w 81"/>
                <a:gd name="T7" fmla="*/ 0 h 21"/>
                <a:gd name="T8" fmla="*/ 17 w 81"/>
                <a:gd name="T9" fmla="*/ 1 h 21"/>
                <a:gd name="T10" fmla="*/ 63 w 81"/>
                <a:gd name="T11" fmla="*/ 2 h 21"/>
                <a:gd name="T12" fmla="*/ 81 w 81"/>
                <a:gd name="T13" fmla="*/ 3 h 21"/>
                <a:gd name="T14" fmla="*/ 79 w 81"/>
                <a:gd name="T15" fmla="*/ 6 h 21"/>
                <a:gd name="T16" fmla="*/ 72 w 8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1">
                  <a:moveTo>
                    <a:pt x="72" y="10"/>
                  </a:moveTo>
                  <a:cubicBezTo>
                    <a:pt x="56" y="18"/>
                    <a:pt x="35" y="21"/>
                    <a:pt x="16" y="18"/>
                  </a:cubicBezTo>
                  <a:cubicBezTo>
                    <a:pt x="8" y="16"/>
                    <a:pt x="5" y="15"/>
                    <a:pt x="2" y="11"/>
                  </a:cubicBezTo>
                  <a:cubicBezTo>
                    <a:pt x="0" y="6"/>
                    <a:pt x="2" y="2"/>
                    <a:pt x="8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9" y="1"/>
                    <a:pt x="54" y="2"/>
                    <a:pt x="63" y="2"/>
                  </a:cubicBezTo>
                  <a:cubicBezTo>
                    <a:pt x="77" y="2"/>
                    <a:pt x="80" y="2"/>
                    <a:pt x="81" y="3"/>
                  </a:cubicBezTo>
                  <a:cubicBezTo>
                    <a:pt x="81" y="4"/>
                    <a:pt x="81" y="4"/>
                    <a:pt x="79" y="6"/>
                  </a:cubicBezTo>
                  <a:cubicBezTo>
                    <a:pt x="78" y="7"/>
                    <a:pt x="75" y="9"/>
                    <a:pt x="72" y="1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47"/>
            <p:cNvSpPr>
              <a:spLocks/>
            </p:cNvSpPr>
            <p:nvPr/>
          </p:nvSpPr>
          <p:spPr bwMode="auto">
            <a:xfrm>
              <a:off x="3992563" y="-569913"/>
              <a:ext cx="150812" cy="254000"/>
            </a:xfrm>
            <a:custGeom>
              <a:avLst/>
              <a:gdLst>
                <a:gd name="T0" fmla="*/ 5 w 40"/>
                <a:gd name="T1" fmla="*/ 3 h 67"/>
                <a:gd name="T2" fmla="*/ 37 w 40"/>
                <a:gd name="T3" fmla="*/ 50 h 67"/>
                <a:gd name="T4" fmla="*/ 36 w 40"/>
                <a:gd name="T5" fmla="*/ 66 h 67"/>
                <a:gd name="T6" fmla="*/ 29 w 40"/>
                <a:gd name="T7" fmla="*/ 64 h 67"/>
                <a:gd name="T8" fmla="*/ 22 w 40"/>
                <a:gd name="T9" fmla="*/ 47 h 67"/>
                <a:gd name="T10" fmla="*/ 4 w 40"/>
                <a:gd name="T11" fmla="*/ 10 h 67"/>
                <a:gd name="T12" fmla="*/ 1 w 40"/>
                <a:gd name="T13" fmla="*/ 0 h 67"/>
                <a:gd name="T14" fmla="*/ 5 w 40"/>
                <a:gd name="T1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7">
                  <a:moveTo>
                    <a:pt x="5" y="3"/>
                  </a:moveTo>
                  <a:cubicBezTo>
                    <a:pt x="18" y="14"/>
                    <a:pt x="32" y="34"/>
                    <a:pt x="37" y="50"/>
                  </a:cubicBezTo>
                  <a:cubicBezTo>
                    <a:pt x="40" y="60"/>
                    <a:pt x="40" y="64"/>
                    <a:pt x="36" y="66"/>
                  </a:cubicBezTo>
                  <a:cubicBezTo>
                    <a:pt x="33" y="67"/>
                    <a:pt x="30" y="66"/>
                    <a:pt x="29" y="64"/>
                  </a:cubicBezTo>
                  <a:cubicBezTo>
                    <a:pt x="28" y="63"/>
                    <a:pt x="25" y="55"/>
                    <a:pt x="22" y="47"/>
                  </a:cubicBezTo>
                  <a:cubicBezTo>
                    <a:pt x="15" y="31"/>
                    <a:pt x="10" y="20"/>
                    <a:pt x="4" y="10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48"/>
            <p:cNvSpPr>
              <a:spLocks/>
            </p:cNvSpPr>
            <p:nvPr/>
          </p:nvSpPr>
          <p:spPr bwMode="auto">
            <a:xfrm>
              <a:off x="3503613" y="-744538"/>
              <a:ext cx="49212" cy="41275"/>
            </a:xfrm>
            <a:custGeom>
              <a:avLst/>
              <a:gdLst>
                <a:gd name="T0" fmla="*/ 9 w 13"/>
                <a:gd name="T1" fmla="*/ 0 h 11"/>
                <a:gd name="T2" fmla="*/ 13 w 13"/>
                <a:gd name="T3" fmla="*/ 5 h 11"/>
                <a:gd name="T4" fmla="*/ 8 w 13"/>
                <a:gd name="T5" fmla="*/ 11 h 11"/>
                <a:gd name="T6" fmla="*/ 5 w 13"/>
                <a:gd name="T7" fmla="*/ 0 h 11"/>
                <a:gd name="T8" fmla="*/ 7 w 13"/>
                <a:gd name="T9" fmla="*/ 0 h 11"/>
                <a:gd name="T10" fmla="*/ 9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11" y="1"/>
                    <a:pt x="12" y="3"/>
                    <a:pt x="13" y="5"/>
                  </a:cubicBezTo>
                  <a:cubicBezTo>
                    <a:pt x="13" y="8"/>
                    <a:pt x="11" y="11"/>
                    <a:pt x="8" y="11"/>
                  </a:cubicBezTo>
                  <a:cubicBezTo>
                    <a:pt x="2" y="11"/>
                    <a:pt x="0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9"/>
            <p:cNvSpPr>
              <a:spLocks/>
            </p:cNvSpPr>
            <p:nvPr/>
          </p:nvSpPr>
          <p:spPr bwMode="auto">
            <a:xfrm>
              <a:off x="2970213" y="-673100"/>
              <a:ext cx="104775" cy="223837"/>
            </a:xfrm>
            <a:custGeom>
              <a:avLst/>
              <a:gdLst>
                <a:gd name="T0" fmla="*/ 28 w 28"/>
                <a:gd name="T1" fmla="*/ 2 h 59"/>
                <a:gd name="T2" fmla="*/ 26 w 28"/>
                <a:gd name="T3" fmla="*/ 12 h 59"/>
                <a:gd name="T4" fmla="*/ 23 w 28"/>
                <a:gd name="T5" fmla="*/ 27 h 59"/>
                <a:gd name="T6" fmla="*/ 18 w 28"/>
                <a:gd name="T7" fmla="*/ 53 h 59"/>
                <a:gd name="T8" fmla="*/ 11 w 28"/>
                <a:gd name="T9" fmla="*/ 58 h 59"/>
                <a:gd name="T10" fmla="*/ 3 w 28"/>
                <a:gd name="T11" fmla="*/ 54 h 59"/>
                <a:gd name="T12" fmla="*/ 15 w 28"/>
                <a:gd name="T13" fmla="*/ 14 h 59"/>
                <a:gd name="T14" fmla="*/ 28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28" y="2"/>
                  </a:moveTo>
                  <a:cubicBezTo>
                    <a:pt x="28" y="2"/>
                    <a:pt x="27" y="7"/>
                    <a:pt x="26" y="12"/>
                  </a:cubicBezTo>
                  <a:cubicBezTo>
                    <a:pt x="25" y="17"/>
                    <a:pt x="24" y="24"/>
                    <a:pt x="23" y="27"/>
                  </a:cubicBezTo>
                  <a:cubicBezTo>
                    <a:pt x="21" y="38"/>
                    <a:pt x="19" y="51"/>
                    <a:pt x="18" y="53"/>
                  </a:cubicBezTo>
                  <a:cubicBezTo>
                    <a:pt x="16" y="56"/>
                    <a:pt x="14" y="58"/>
                    <a:pt x="11" y="58"/>
                  </a:cubicBezTo>
                  <a:cubicBezTo>
                    <a:pt x="8" y="59"/>
                    <a:pt x="5" y="57"/>
                    <a:pt x="3" y="54"/>
                  </a:cubicBezTo>
                  <a:cubicBezTo>
                    <a:pt x="0" y="47"/>
                    <a:pt x="5" y="29"/>
                    <a:pt x="15" y="14"/>
                  </a:cubicBezTo>
                  <a:cubicBezTo>
                    <a:pt x="22" y="5"/>
                    <a:pt x="27" y="0"/>
                    <a:pt x="28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0"/>
            <p:cNvSpPr>
              <a:spLocks/>
            </p:cNvSpPr>
            <p:nvPr/>
          </p:nvSpPr>
          <p:spPr bwMode="auto">
            <a:xfrm>
              <a:off x="3338513" y="-544513"/>
              <a:ext cx="269875" cy="250825"/>
            </a:xfrm>
            <a:custGeom>
              <a:avLst/>
              <a:gdLst>
                <a:gd name="T0" fmla="*/ 41 w 72"/>
                <a:gd name="T1" fmla="*/ 2 h 66"/>
                <a:gd name="T2" fmla="*/ 71 w 72"/>
                <a:gd name="T3" fmla="*/ 38 h 66"/>
                <a:gd name="T4" fmla="*/ 59 w 72"/>
                <a:gd name="T5" fmla="*/ 64 h 66"/>
                <a:gd name="T6" fmla="*/ 53 w 72"/>
                <a:gd name="T7" fmla="*/ 64 h 66"/>
                <a:gd name="T8" fmla="*/ 54 w 72"/>
                <a:gd name="T9" fmla="*/ 62 h 66"/>
                <a:gd name="T10" fmla="*/ 65 w 72"/>
                <a:gd name="T11" fmla="*/ 40 h 66"/>
                <a:gd name="T12" fmla="*/ 27 w 72"/>
                <a:gd name="T13" fmla="*/ 12 h 66"/>
                <a:gd name="T14" fmla="*/ 17 w 72"/>
                <a:gd name="T15" fmla="*/ 17 h 66"/>
                <a:gd name="T16" fmla="*/ 16 w 72"/>
                <a:gd name="T17" fmla="*/ 38 h 66"/>
                <a:gd name="T18" fmla="*/ 26 w 72"/>
                <a:gd name="T19" fmla="*/ 44 h 66"/>
                <a:gd name="T20" fmla="*/ 39 w 72"/>
                <a:gd name="T21" fmla="*/ 36 h 66"/>
                <a:gd name="T22" fmla="*/ 38 w 72"/>
                <a:gd name="T23" fmla="*/ 30 h 66"/>
                <a:gd name="T24" fmla="*/ 32 w 72"/>
                <a:gd name="T25" fmla="*/ 30 h 66"/>
                <a:gd name="T26" fmla="*/ 25 w 72"/>
                <a:gd name="T27" fmla="*/ 29 h 66"/>
                <a:gd name="T28" fmla="*/ 35 w 72"/>
                <a:gd name="T29" fmla="*/ 22 h 66"/>
                <a:gd name="T30" fmla="*/ 45 w 72"/>
                <a:gd name="T31" fmla="*/ 35 h 66"/>
                <a:gd name="T32" fmla="*/ 26 w 72"/>
                <a:gd name="T33" fmla="*/ 53 h 66"/>
                <a:gd name="T34" fmla="*/ 2 w 72"/>
                <a:gd name="T35" fmla="*/ 38 h 66"/>
                <a:gd name="T36" fmla="*/ 0 w 72"/>
                <a:gd name="T37" fmla="*/ 28 h 66"/>
                <a:gd name="T38" fmla="*/ 2 w 72"/>
                <a:gd name="T39" fmla="*/ 18 h 66"/>
                <a:gd name="T40" fmla="*/ 13 w 72"/>
                <a:gd name="T41" fmla="*/ 6 h 66"/>
                <a:gd name="T42" fmla="*/ 41 w 72"/>
                <a:gd name="T4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1" y="2"/>
                  </a:moveTo>
                  <a:cubicBezTo>
                    <a:pt x="58" y="7"/>
                    <a:pt x="70" y="21"/>
                    <a:pt x="71" y="38"/>
                  </a:cubicBezTo>
                  <a:cubicBezTo>
                    <a:pt x="72" y="48"/>
                    <a:pt x="67" y="60"/>
                    <a:pt x="59" y="64"/>
                  </a:cubicBezTo>
                  <a:cubicBezTo>
                    <a:pt x="57" y="66"/>
                    <a:pt x="54" y="66"/>
                    <a:pt x="53" y="64"/>
                  </a:cubicBezTo>
                  <a:cubicBezTo>
                    <a:pt x="52" y="63"/>
                    <a:pt x="52" y="63"/>
                    <a:pt x="54" y="62"/>
                  </a:cubicBezTo>
                  <a:cubicBezTo>
                    <a:pt x="62" y="56"/>
                    <a:pt x="65" y="49"/>
                    <a:pt x="65" y="40"/>
                  </a:cubicBezTo>
                  <a:cubicBezTo>
                    <a:pt x="65" y="23"/>
                    <a:pt x="45" y="7"/>
                    <a:pt x="27" y="12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1" y="23"/>
                    <a:pt x="10" y="31"/>
                    <a:pt x="16" y="38"/>
                  </a:cubicBezTo>
                  <a:cubicBezTo>
                    <a:pt x="18" y="41"/>
                    <a:pt x="23" y="44"/>
                    <a:pt x="26" y="44"/>
                  </a:cubicBezTo>
                  <a:cubicBezTo>
                    <a:pt x="32" y="45"/>
                    <a:pt x="38" y="41"/>
                    <a:pt x="39" y="36"/>
                  </a:cubicBezTo>
                  <a:cubicBezTo>
                    <a:pt x="39" y="34"/>
                    <a:pt x="39" y="31"/>
                    <a:pt x="38" y="30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29" y="33"/>
                    <a:pt x="25" y="32"/>
                    <a:pt x="25" y="29"/>
                  </a:cubicBezTo>
                  <a:cubicBezTo>
                    <a:pt x="25" y="26"/>
                    <a:pt x="31" y="22"/>
                    <a:pt x="35" y="22"/>
                  </a:cubicBezTo>
                  <a:cubicBezTo>
                    <a:pt x="41" y="22"/>
                    <a:pt x="45" y="28"/>
                    <a:pt x="45" y="35"/>
                  </a:cubicBezTo>
                  <a:cubicBezTo>
                    <a:pt x="45" y="45"/>
                    <a:pt x="38" y="52"/>
                    <a:pt x="26" y="53"/>
                  </a:cubicBezTo>
                  <a:cubicBezTo>
                    <a:pt x="16" y="54"/>
                    <a:pt x="7" y="48"/>
                    <a:pt x="2" y="38"/>
                  </a:cubicBezTo>
                  <a:cubicBezTo>
                    <a:pt x="0" y="35"/>
                    <a:pt x="0" y="34"/>
                    <a:pt x="0" y="28"/>
                  </a:cubicBezTo>
                  <a:cubicBezTo>
                    <a:pt x="0" y="23"/>
                    <a:pt x="0" y="22"/>
                    <a:pt x="2" y="18"/>
                  </a:cubicBezTo>
                  <a:cubicBezTo>
                    <a:pt x="4" y="14"/>
                    <a:pt x="9" y="9"/>
                    <a:pt x="13" y="6"/>
                  </a:cubicBezTo>
                  <a:cubicBezTo>
                    <a:pt x="20" y="1"/>
                    <a:pt x="32" y="0"/>
                    <a:pt x="41" y="2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51"/>
            <p:cNvSpPr>
              <a:spLocks/>
            </p:cNvSpPr>
            <p:nvPr/>
          </p:nvSpPr>
          <p:spPr bwMode="auto">
            <a:xfrm>
              <a:off x="4135438" y="-736600"/>
              <a:ext cx="120650" cy="90487"/>
            </a:xfrm>
            <a:custGeom>
              <a:avLst/>
              <a:gdLst>
                <a:gd name="T0" fmla="*/ 16 w 32"/>
                <a:gd name="T1" fmla="*/ 0 h 24"/>
                <a:gd name="T2" fmla="*/ 16 w 32"/>
                <a:gd name="T3" fmla="*/ 24 h 24"/>
                <a:gd name="T4" fmla="*/ 16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2" y="24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52"/>
            <p:cNvSpPr>
              <a:spLocks/>
            </p:cNvSpPr>
            <p:nvPr/>
          </p:nvSpPr>
          <p:spPr bwMode="auto">
            <a:xfrm>
              <a:off x="3962400" y="-7588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53"/>
            <p:cNvSpPr>
              <a:spLocks/>
            </p:cNvSpPr>
            <p:nvPr/>
          </p:nvSpPr>
          <p:spPr bwMode="auto">
            <a:xfrm>
              <a:off x="4429125" y="-1168400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54"/>
            <p:cNvSpPr>
              <a:spLocks/>
            </p:cNvSpPr>
            <p:nvPr/>
          </p:nvSpPr>
          <p:spPr bwMode="auto">
            <a:xfrm>
              <a:off x="4989513" y="-1001713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5"/>
            <p:cNvSpPr>
              <a:spLocks/>
            </p:cNvSpPr>
            <p:nvPr/>
          </p:nvSpPr>
          <p:spPr bwMode="auto">
            <a:xfrm>
              <a:off x="4511675" y="-960438"/>
              <a:ext cx="49212" cy="38100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56"/>
            <p:cNvSpPr>
              <a:spLocks/>
            </p:cNvSpPr>
            <p:nvPr/>
          </p:nvSpPr>
          <p:spPr bwMode="auto">
            <a:xfrm>
              <a:off x="3794125" y="-544513"/>
              <a:ext cx="47625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57"/>
            <p:cNvSpPr>
              <a:spLocks/>
            </p:cNvSpPr>
            <p:nvPr/>
          </p:nvSpPr>
          <p:spPr bwMode="auto">
            <a:xfrm>
              <a:off x="2995613" y="-11525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58"/>
            <p:cNvSpPr>
              <a:spLocks/>
            </p:cNvSpPr>
            <p:nvPr/>
          </p:nvSpPr>
          <p:spPr bwMode="auto">
            <a:xfrm>
              <a:off x="2781300" y="-1012825"/>
              <a:ext cx="106362" cy="82550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59"/>
            <p:cNvSpPr>
              <a:spLocks/>
            </p:cNvSpPr>
            <p:nvPr/>
          </p:nvSpPr>
          <p:spPr bwMode="auto">
            <a:xfrm>
              <a:off x="5541963" y="-1141413"/>
              <a:ext cx="60325" cy="44450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60"/>
            <p:cNvSpPr>
              <a:spLocks/>
            </p:cNvSpPr>
            <p:nvPr/>
          </p:nvSpPr>
          <p:spPr bwMode="auto">
            <a:xfrm>
              <a:off x="4629150" y="-627063"/>
              <a:ext cx="60325" cy="460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61"/>
            <p:cNvSpPr>
              <a:spLocks/>
            </p:cNvSpPr>
            <p:nvPr/>
          </p:nvSpPr>
          <p:spPr bwMode="auto">
            <a:xfrm>
              <a:off x="3770313" y="-558800"/>
              <a:ext cx="95250" cy="76200"/>
            </a:xfrm>
            <a:custGeom>
              <a:avLst/>
              <a:gdLst>
                <a:gd name="T0" fmla="*/ 13 w 25"/>
                <a:gd name="T1" fmla="*/ 0 h 20"/>
                <a:gd name="T2" fmla="*/ 13 w 25"/>
                <a:gd name="T3" fmla="*/ 20 h 20"/>
                <a:gd name="T4" fmla="*/ 13 w 2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5" y="20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823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Worldmap Layout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755576" y="139024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2206135"/>
            <a:ext cx="302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5485724" y="484056"/>
            <a:ext cx="3093416" cy="44325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5" name="Pentagon 14"/>
          <p:cNvSpPr/>
          <p:nvPr/>
        </p:nvSpPr>
        <p:spPr>
          <a:xfrm rot="5400000">
            <a:off x="6759349" y="2213805"/>
            <a:ext cx="950116" cy="71588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1759917"/>
            <a:ext cx="158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0392" y="2293412"/>
            <a:ext cx="668030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62K</a:t>
            </a:r>
          </a:p>
        </p:txBody>
      </p:sp>
    </p:spTree>
    <p:extLst>
      <p:ext uri="{BB962C8B-B14F-4D97-AF65-F5344CB8AC3E}">
        <p14:creationId xmlns:p14="http://schemas.microsoft.com/office/powerpoint/2010/main" val="25580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1C7DE1"/>
                </a:solidFill>
              </a:rPr>
              <a:t>Chart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260" y="113159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60" y="192367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" y="271576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60" y="3507854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87624" y="1131590"/>
            <a:ext cx="3024336" cy="712619"/>
            <a:chOff x="1062658" y="3986014"/>
            <a:chExt cx="1728192" cy="712619"/>
          </a:xfrm>
        </p:grpSpPr>
        <p:sp>
          <p:nvSpPr>
            <p:cNvPr id="38" name="TextBox 3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7624" y="1923678"/>
            <a:ext cx="3024336" cy="712619"/>
            <a:chOff x="1062658" y="3986014"/>
            <a:chExt cx="1728192" cy="712619"/>
          </a:xfrm>
        </p:grpSpPr>
        <p:sp>
          <p:nvSpPr>
            <p:cNvPr id="41" name="TextBox 4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87624" y="2715766"/>
            <a:ext cx="3024336" cy="712619"/>
            <a:chOff x="1062658" y="3986014"/>
            <a:chExt cx="1728192" cy="712619"/>
          </a:xfrm>
        </p:grpSpPr>
        <p:sp>
          <p:nvSpPr>
            <p:cNvPr id="44" name="TextBox 4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87624" y="3507854"/>
            <a:ext cx="3024336" cy="712619"/>
            <a:chOff x="1062658" y="3986014"/>
            <a:chExt cx="1728192" cy="712619"/>
          </a:xfrm>
        </p:grpSpPr>
        <p:sp>
          <p:nvSpPr>
            <p:cNvPr id="47" name="TextBox 4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458" y="1553378"/>
            <a:ext cx="2298857" cy="20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701775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785939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3" y="2245881"/>
            <a:ext cx="3024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4AD91861-D085-40AB-A88C-1553716C628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A711E7AC-DF4B-447D-A2F9-6B7A87CDDC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868" y="1"/>
            <a:ext cx="1316250" cy="15637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1763688" cy="51435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67" name="Grupo 166"/>
          <p:cNvGrpSpPr/>
          <p:nvPr/>
        </p:nvGrpSpPr>
        <p:grpSpPr>
          <a:xfrm>
            <a:off x="1757689" y="-14458"/>
            <a:ext cx="4110208" cy="1249680"/>
            <a:chOff x="2619376" y="-1362075"/>
            <a:chExt cx="3848099" cy="1169987"/>
          </a:xfrm>
        </p:grpSpPr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3695700" y="-736600"/>
              <a:ext cx="176212" cy="125412"/>
            </a:xfrm>
            <a:custGeom>
              <a:avLst/>
              <a:gdLst>
                <a:gd name="T0" fmla="*/ 2 w 47"/>
                <a:gd name="T1" fmla="*/ 30 h 33"/>
                <a:gd name="T2" fmla="*/ 34 w 47"/>
                <a:gd name="T3" fmla="*/ 15 h 33"/>
                <a:gd name="T4" fmla="*/ 46 w 47"/>
                <a:gd name="T5" fmla="*/ 1 h 33"/>
                <a:gd name="T6" fmla="*/ 27 w 47"/>
                <a:gd name="T7" fmla="*/ 9 h 33"/>
                <a:gd name="T8" fmla="*/ 0 w 47"/>
                <a:gd name="T9" fmla="*/ 26 h 33"/>
                <a:gd name="T10" fmla="*/ 2 w 47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cubicBezTo>
                    <a:pt x="8" y="33"/>
                    <a:pt x="19" y="27"/>
                    <a:pt x="34" y="15"/>
                  </a:cubicBezTo>
                  <a:cubicBezTo>
                    <a:pt x="42" y="8"/>
                    <a:pt x="47" y="3"/>
                    <a:pt x="46" y="1"/>
                  </a:cubicBezTo>
                  <a:cubicBezTo>
                    <a:pt x="45" y="0"/>
                    <a:pt x="44" y="1"/>
                    <a:pt x="27" y="9"/>
                  </a:cubicBezTo>
                  <a:cubicBezTo>
                    <a:pt x="2" y="20"/>
                    <a:pt x="0" y="22"/>
                    <a:pt x="0" y="26"/>
                  </a:cubicBezTo>
                  <a:cubicBezTo>
                    <a:pt x="0" y="27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4903788" y="-646113"/>
              <a:ext cx="357187" cy="454025"/>
            </a:xfrm>
            <a:custGeom>
              <a:avLst/>
              <a:gdLst>
                <a:gd name="T0" fmla="*/ 40 w 95"/>
                <a:gd name="T1" fmla="*/ 2 h 120"/>
                <a:gd name="T2" fmla="*/ 2 w 95"/>
                <a:gd name="T3" fmla="*/ 44 h 120"/>
                <a:gd name="T4" fmla="*/ 0 w 95"/>
                <a:gd name="T5" fmla="*/ 61 h 120"/>
                <a:gd name="T6" fmla="*/ 4 w 95"/>
                <a:gd name="T7" fmla="*/ 87 h 120"/>
                <a:gd name="T8" fmla="*/ 36 w 95"/>
                <a:gd name="T9" fmla="*/ 118 h 120"/>
                <a:gd name="T10" fmla="*/ 48 w 95"/>
                <a:gd name="T11" fmla="*/ 119 h 120"/>
                <a:gd name="T12" fmla="*/ 65 w 95"/>
                <a:gd name="T13" fmla="*/ 117 h 120"/>
                <a:gd name="T14" fmla="*/ 75 w 95"/>
                <a:gd name="T15" fmla="*/ 104 h 120"/>
                <a:gd name="T16" fmla="*/ 69 w 95"/>
                <a:gd name="T17" fmla="*/ 104 h 120"/>
                <a:gd name="T18" fmla="*/ 53 w 95"/>
                <a:gd name="T19" fmla="*/ 108 h 120"/>
                <a:gd name="T20" fmla="*/ 36 w 95"/>
                <a:gd name="T21" fmla="*/ 103 h 120"/>
                <a:gd name="T22" fmla="*/ 19 w 95"/>
                <a:gd name="T23" fmla="*/ 71 h 120"/>
                <a:gd name="T24" fmla="*/ 19 w 95"/>
                <a:gd name="T25" fmla="*/ 50 h 120"/>
                <a:gd name="T26" fmla="*/ 40 w 95"/>
                <a:gd name="T27" fmla="*/ 24 h 120"/>
                <a:gd name="T28" fmla="*/ 66 w 95"/>
                <a:gd name="T29" fmla="*/ 24 h 120"/>
                <a:gd name="T30" fmla="*/ 79 w 95"/>
                <a:gd name="T31" fmla="*/ 41 h 120"/>
                <a:gd name="T32" fmla="*/ 78 w 95"/>
                <a:gd name="T33" fmla="*/ 56 h 120"/>
                <a:gd name="T34" fmla="*/ 66 w 95"/>
                <a:gd name="T35" fmla="*/ 68 h 120"/>
                <a:gd name="T36" fmla="*/ 52 w 95"/>
                <a:gd name="T37" fmla="*/ 69 h 120"/>
                <a:gd name="T38" fmla="*/ 45 w 95"/>
                <a:gd name="T39" fmla="*/ 56 h 120"/>
                <a:gd name="T40" fmla="*/ 52 w 95"/>
                <a:gd name="T41" fmla="*/ 51 h 120"/>
                <a:gd name="T42" fmla="*/ 58 w 95"/>
                <a:gd name="T43" fmla="*/ 47 h 120"/>
                <a:gd name="T44" fmla="*/ 53 w 95"/>
                <a:gd name="T45" fmla="*/ 42 h 120"/>
                <a:gd name="T46" fmla="*/ 43 w 95"/>
                <a:gd name="T47" fmla="*/ 44 h 120"/>
                <a:gd name="T48" fmla="*/ 35 w 95"/>
                <a:gd name="T49" fmla="*/ 59 h 120"/>
                <a:gd name="T50" fmla="*/ 48 w 95"/>
                <a:gd name="T51" fmla="*/ 79 h 120"/>
                <a:gd name="T52" fmla="*/ 64 w 95"/>
                <a:gd name="T53" fmla="*/ 81 h 120"/>
                <a:gd name="T54" fmla="*/ 86 w 95"/>
                <a:gd name="T55" fmla="*/ 66 h 120"/>
                <a:gd name="T56" fmla="*/ 95 w 95"/>
                <a:gd name="T57" fmla="*/ 42 h 120"/>
                <a:gd name="T58" fmla="*/ 91 w 95"/>
                <a:gd name="T59" fmla="*/ 25 h 120"/>
                <a:gd name="T60" fmla="*/ 66 w 95"/>
                <a:gd name="T61" fmla="*/ 3 h 120"/>
                <a:gd name="T62" fmla="*/ 40 w 95"/>
                <a:gd name="T6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0">
                  <a:moveTo>
                    <a:pt x="40" y="2"/>
                  </a:moveTo>
                  <a:cubicBezTo>
                    <a:pt x="22" y="6"/>
                    <a:pt x="8" y="22"/>
                    <a:pt x="2" y="44"/>
                  </a:cubicBezTo>
                  <a:cubicBezTo>
                    <a:pt x="0" y="49"/>
                    <a:pt x="0" y="51"/>
                    <a:pt x="0" y="61"/>
                  </a:cubicBezTo>
                  <a:cubicBezTo>
                    <a:pt x="0" y="73"/>
                    <a:pt x="1" y="78"/>
                    <a:pt x="4" y="87"/>
                  </a:cubicBezTo>
                  <a:cubicBezTo>
                    <a:pt x="9" y="101"/>
                    <a:pt x="22" y="113"/>
                    <a:pt x="36" y="118"/>
                  </a:cubicBezTo>
                  <a:cubicBezTo>
                    <a:pt x="40" y="119"/>
                    <a:pt x="42" y="119"/>
                    <a:pt x="48" y="119"/>
                  </a:cubicBezTo>
                  <a:cubicBezTo>
                    <a:pt x="56" y="120"/>
                    <a:pt x="60" y="119"/>
                    <a:pt x="65" y="117"/>
                  </a:cubicBezTo>
                  <a:cubicBezTo>
                    <a:pt x="71" y="114"/>
                    <a:pt x="77" y="106"/>
                    <a:pt x="75" y="104"/>
                  </a:cubicBezTo>
                  <a:cubicBezTo>
                    <a:pt x="74" y="102"/>
                    <a:pt x="72" y="102"/>
                    <a:pt x="69" y="104"/>
                  </a:cubicBezTo>
                  <a:cubicBezTo>
                    <a:pt x="65" y="107"/>
                    <a:pt x="59" y="109"/>
                    <a:pt x="53" y="108"/>
                  </a:cubicBezTo>
                  <a:cubicBezTo>
                    <a:pt x="46" y="108"/>
                    <a:pt x="42" y="106"/>
                    <a:pt x="36" y="103"/>
                  </a:cubicBezTo>
                  <a:cubicBezTo>
                    <a:pt x="27" y="96"/>
                    <a:pt x="21" y="85"/>
                    <a:pt x="19" y="71"/>
                  </a:cubicBezTo>
                  <a:cubicBezTo>
                    <a:pt x="18" y="65"/>
                    <a:pt x="18" y="55"/>
                    <a:pt x="19" y="50"/>
                  </a:cubicBezTo>
                  <a:cubicBezTo>
                    <a:pt x="22" y="39"/>
                    <a:pt x="30" y="29"/>
                    <a:pt x="40" y="24"/>
                  </a:cubicBezTo>
                  <a:cubicBezTo>
                    <a:pt x="49" y="20"/>
                    <a:pt x="57" y="20"/>
                    <a:pt x="66" y="24"/>
                  </a:cubicBezTo>
                  <a:cubicBezTo>
                    <a:pt x="74" y="28"/>
                    <a:pt x="78" y="33"/>
                    <a:pt x="79" y="41"/>
                  </a:cubicBezTo>
                  <a:cubicBezTo>
                    <a:pt x="80" y="47"/>
                    <a:pt x="80" y="52"/>
                    <a:pt x="78" y="56"/>
                  </a:cubicBezTo>
                  <a:cubicBezTo>
                    <a:pt x="76" y="60"/>
                    <a:pt x="70" y="66"/>
                    <a:pt x="66" y="68"/>
                  </a:cubicBezTo>
                  <a:cubicBezTo>
                    <a:pt x="60" y="70"/>
                    <a:pt x="55" y="71"/>
                    <a:pt x="52" y="69"/>
                  </a:cubicBezTo>
                  <a:cubicBezTo>
                    <a:pt x="47" y="67"/>
                    <a:pt x="44" y="61"/>
                    <a:pt x="45" y="56"/>
                  </a:cubicBezTo>
                  <a:cubicBezTo>
                    <a:pt x="46" y="53"/>
                    <a:pt x="47" y="52"/>
                    <a:pt x="52" y="51"/>
                  </a:cubicBezTo>
                  <a:cubicBezTo>
                    <a:pt x="57" y="50"/>
                    <a:pt x="58" y="49"/>
                    <a:pt x="58" y="47"/>
                  </a:cubicBezTo>
                  <a:cubicBezTo>
                    <a:pt x="58" y="44"/>
                    <a:pt x="57" y="43"/>
                    <a:pt x="53" y="42"/>
                  </a:cubicBezTo>
                  <a:cubicBezTo>
                    <a:pt x="49" y="42"/>
                    <a:pt x="46" y="42"/>
                    <a:pt x="43" y="44"/>
                  </a:cubicBezTo>
                  <a:cubicBezTo>
                    <a:pt x="37" y="47"/>
                    <a:pt x="35" y="52"/>
                    <a:pt x="35" y="59"/>
                  </a:cubicBezTo>
                  <a:cubicBezTo>
                    <a:pt x="36" y="68"/>
                    <a:pt x="41" y="76"/>
                    <a:pt x="48" y="79"/>
                  </a:cubicBezTo>
                  <a:cubicBezTo>
                    <a:pt x="52" y="81"/>
                    <a:pt x="59" y="82"/>
                    <a:pt x="64" y="81"/>
                  </a:cubicBezTo>
                  <a:cubicBezTo>
                    <a:pt x="72" y="78"/>
                    <a:pt x="82" y="72"/>
                    <a:pt x="86" y="66"/>
                  </a:cubicBezTo>
                  <a:cubicBezTo>
                    <a:pt x="92" y="59"/>
                    <a:pt x="95" y="51"/>
                    <a:pt x="95" y="42"/>
                  </a:cubicBezTo>
                  <a:cubicBezTo>
                    <a:pt x="95" y="36"/>
                    <a:pt x="94" y="31"/>
                    <a:pt x="91" y="25"/>
                  </a:cubicBezTo>
                  <a:cubicBezTo>
                    <a:pt x="85" y="14"/>
                    <a:pt x="77" y="6"/>
                    <a:pt x="66" y="3"/>
                  </a:cubicBezTo>
                  <a:cubicBezTo>
                    <a:pt x="60" y="1"/>
                    <a:pt x="46" y="0"/>
                    <a:pt x="40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4722813" y="-1362075"/>
              <a:ext cx="222250" cy="246062"/>
            </a:xfrm>
            <a:custGeom>
              <a:avLst/>
              <a:gdLst>
                <a:gd name="T0" fmla="*/ 18 w 59"/>
                <a:gd name="T1" fmla="*/ 1 h 65"/>
                <a:gd name="T2" fmla="*/ 2 w 59"/>
                <a:gd name="T3" fmla="*/ 23 h 65"/>
                <a:gd name="T4" fmla="*/ 2 w 59"/>
                <a:gd name="T5" fmla="*/ 42 h 65"/>
                <a:gd name="T6" fmla="*/ 18 w 59"/>
                <a:gd name="T7" fmla="*/ 59 h 65"/>
                <a:gd name="T8" fmla="*/ 49 w 59"/>
                <a:gd name="T9" fmla="*/ 55 h 65"/>
                <a:gd name="T10" fmla="*/ 58 w 59"/>
                <a:gd name="T11" fmla="*/ 32 h 65"/>
                <a:gd name="T12" fmla="*/ 40 w 59"/>
                <a:gd name="T13" fmla="*/ 16 h 65"/>
                <a:gd name="T14" fmla="*/ 27 w 59"/>
                <a:gd name="T15" fmla="*/ 20 h 65"/>
                <a:gd name="T16" fmla="*/ 26 w 59"/>
                <a:gd name="T17" fmla="*/ 42 h 65"/>
                <a:gd name="T18" fmla="*/ 32 w 59"/>
                <a:gd name="T19" fmla="*/ 43 h 65"/>
                <a:gd name="T20" fmla="*/ 32 w 59"/>
                <a:gd name="T21" fmla="*/ 38 h 65"/>
                <a:gd name="T22" fmla="*/ 30 w 59"/>
                <a:gd name="T23" fmla="*/ 30 h 65"/>
                <a:gd name="T24" fmla="*/ 38 w 59"/>
                <a:gd name="T25" fmla="*/ 25 h 65"/>
                <a:gd name="T26" fmla="*/ 43 w 59"/>
                <a:gd name="T27" fmla="*/ 48 h 65"/>
                <a:gd name="T28" fmla="*/ 37 w 59"/>
                <a:gd name="T29" fmla="*/ 52 h 65"/>
                <a:gd name="T30" fmla="*/ 12 w 59"/>
                <a:gd name="T31" fmla="*/ 28 h 65"/>
                <a:gd name="T32" fmla="*/ 24 w 59"/>
                <a:gd name="T33" fmla="*/ 5 h 65"/>
                <a:gd name="T34" fmla="*/ 28 w 59"/>
                <a:gd name="T35" fmla="*/ 2 h 65"/>
                <a:gd name="T36" fmla="*/ 23 w 59"/>
                <a:gd name="T37" fmla="*/ 0 h 65"/>
                <a:gd name="T38" fmla="*/ 18 w 59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18" y="1"/>
                  </a:moveTo>
                  <a:cubicBezTo>
                    <a:pt x="11" y="5"/>
                    <a:pt x="4" y="14"/>
                    <a:pt x="2" y="23"/>
                  </a:cubicBezTo>
                  <a:cubicBezTo>
                    <a:pt x="0" y="28"/>
                    <a:pt x="0" y="36"/>
                    <a:pt x="2" y="42"/>
                  </a:cubicBezTo>
                  <a:cubicBezTo>
                    <a:pt x="5" y="50"/>
                    <a:pt x="10" y="55"/>
                    <a:pt x="18" y="59"/>
                  </a:cubicBezTo>
                  <a:cubicBezTo>
                    <a:pt x="29" y="65"/>
                    <a:pt x="41" y="63"/>
                    <a:pt x="49" y="55"/>
                  </a:cubicBezTo>
                  <a:cubicBezTo>
                    <a:pt x="56" y="49"/>
                    <a:pt x="59" y="39"/>
                    <a:pt x="58" y="32"/>
                  </a:cubicBezTo>
                  <a:cubicBezTo>
                    <a:pt x="56" y="22"/>
                    <a:pt x="49" y="16"/>
                    <a:pt x="40" y="16"/>
                  </a:cubicBezTo>
                  <a:cubicBezTo>
                    <a:pt x="35" y="15"/>
                    <a:pt x="31" y="16"/>
                    <a:pt x="27" y="20"/>
                  </a:cubicBezTo>
                  <a:cubicBezTo>
                    <a:pt x="20" y="26"/>
                    <a:pt x="20" y="38"/>
                    <a:pt x="26" y="42"/>
                  </a:cubicBezTo>
                  <a:cubicBezTo>
                    <a:pt x="30" y="44"/>
                    <a:pt x="31" y="45"/>
                    <a:pt x="32" y="43"/>
                  </a:cubicBezTo>
                  <a:cubicBezTo>
                    <a:pt x="34" y="42"/>
                    <a:pt x="34" y="41"/>
                    <a:pt x="32" y="38"/>
                  </a:cubicBezTo>
                  <a:cubicBezTo>
                    <a:pt x="29" y="34"/>
                    <a:pt x="29" y="33"/>
                    <a:pt x="30" y="30"/>
                  </a:cubicBezTo>
                  <a:cubicBezTo>
                    <a:pt x="32" y="27"/>
                    <a:pt x="34" y="25"/>
                    <a:pt x="38" y="25"/>
                  </a:cubicBezTo>
                  <a:cubicBezTo>
                    <a:pt x="49" y="25"/>
                    <a:pt x="52" y="39"/>
                    <a:pt x="43" y="48"/>
                  </a:cubicBezTo>
                  <a:cubicBezTo>
                    <a:pt x="41" y="50"/>
                    <a:pt x="39" y="51"/>
                    <a:pt x="37" y="52"/>
                  </a:cubicBezTo>
                  <a:cubicBezTo>
                    <a:pt x="23" y="56"/>
                    <a:pt x="11" y="43"/>
                    <a:pt x="12" y="28"/>
                  </a:cubicBezTo>
                  <a:cubicBezTo>
                    <a:pt x="13" y="18"/>
                    <a:pt x="16" y="11"/>
                    <a:pt x="24" y="5"/>
                  </a:cubicBezTo>
                  <a:cubicBezTo>
                    <a:pt x="26" y="4"/>
                    <a:pt x="28" y="2"/>
                    <a:pt x="28" y="2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22" y="0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5843588" y="-1236663"/>
              <a:ext cx="82550" cy="87312"/>
            </a:xfrm>
            <a:custGeom>
              <a:avLst/>
              <a:gdLst>
                <a:gd name="T0" fmla="*/ 7 w 22"/>
                <a:gd name="T1" fmla="*/ 3 h 23"/>
                <a:gd name="T2" fmla="*/ 4 w 22"/>
                <a:gd name="T3" fmla="*/ 18 h 23"/>
                <a:gd name="T4" fmla="*/ 20 w 22"/>
                <a:gd name="T5" fmla="*/ 18 h 23"/>
                <a:gd name="T6" fmla="*/ 21 w 22"/>
                <a:gd name="T7" fmla="*/ 7 h 23"/>
                <a:gd name="T8" fmla="*/ 7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7" y="3"/>
                  </a:moveTo>
                  <a:cubicBezTo>
                    <a:pt x="1" y="6"/>
                    <a:pt x="0" y="13"/>
                    <a:pt x="4" y="18"/>
                  </a:cubicBezTo>
                  <a:cubicBezTo>
                    <a:pt x="8" y="23"/>
                    <a:pt x="16" y="23"/>
                    <a:pt x="20" y="18"/>
                  </a:cubicBezTo>
                  <a:cubicBezTo>
                    <a:pt x="22" y="15"/>
                    <a:pt x="22" y="10"/>
                    <a:pt x="21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5637213" y="-1206500"/>
              <a:ext cx="115887" cy="412750"/>
            </a:xfrm>
            <a:custGeom>
              <a:avLst/>
              <a:gdLst>
                <a:gd name="T0" fmla="*/ 27 w 31"/>
                <a:gd name="T1" fmla="*/ 2 h 109"/>
                <a:gd name="T2" fmla="*/ 13 w 31"/>
                <a:gd name="T3" fmla="*/ 30 h 109"/>
                <a:gd name="T4" fmla="*/ 5 w 31"/>
                <a:gd name="T5" fmla="*/ 98 h 109"/>
                <a:gd name="T6" fmla="*/ 20 w 31"/>
                <a:gd name="T7" fmla="*/ 105 h 109"/>
                <a:gd name="T8" fmla="*/ 23 w 31"/>
                <a:gd name="T9" fmla="*/ 74 h 109"/>
                <a:gd name="T10" fmla="*/ 30 w 31"/>
                <a:gd name="T11" fmla="*/ 10 h 109"/>
                <a:gd name="T12" fmla="*/ 31 w 31"/>
                <a:gd name="T13" fmla="*/ 1 h 109"/>
                <a:gd name="T14" fmla="*/ 27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27" y="2"/>
                  </a:moveTo>
                  <a:cubicBezTo>
                    <a:pt x="23" y="8"/>
                    <a:pt x="16" y="21"/>
                    <a:pt x="13" y="30"/>
                  </a:cubicBezTo>
                  <a:cubicBezTo>
                    <a:pt x="3" y="56"/>
                    <a:pt x="0" y="82"/>
                    <a:pt x="5" y="98"/>
                  </a:cubicBezTo>
                  <a:cubicBezTo>
                    <a:pt x="7" y="106"/>
                    <a:pt x="15" y="109"/>
                    <a:pt x="20" y="105"/>
                  </a:cubicBezTo>
                  <a:cubicBezTo>
                    <a:pt x="23" y="103"/>
                    <a:pt x="23" y="101"/>
                    <a:pt x="23" y="74"/>
                  </a:cubicBezTo>
                  <a:cubicBezTo>
                    <a:pt x="24" y="45"/>
                    <a:pt x="25" y="33"/>
                    <a:pt x="30" y="10"/>
                  </a:cubicBezTo>
                  <a:cubicBezTo>
                    <a:pt x="31" y="6"/>
                    <a:pt x="31" y="2"/>
                    <a:pt x="31" y="1"/>
                  </a:cubicBezTo>
                  <a:cubicBezTo>
                    <a:pt x="30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5083175" y="-1187450"/>
              <a:ext cx="384175" cy="458787"/>
            </a:xfrm>
            <a:custGeom>
              <a:avLst/>
              <a:gdLst>
                <a:gd name="T0" fmla="*/ 48 w 102"/>
                <a:gd name="T1" fmla="*/ 1 h 121"/>
                <a:gd name="T2" fmla="*/ 2 w 102"/>
                <a:gd name="T3" fmla="*/ 49 h 121"/>
                <a:gd name="T4" fmla="*/ 2 w 102"/>
                <a:gd name="T5" fmla="*/ 77 h 121"/>
                <a:gd name="T6" fmla="*/ 30 w 102"/>
                <a:gd name="T7" fmla="*/ 116 h 121"/>
                <a:gd name="T8" fmla="*/ 47 w 102"/>
                <a:gd name="T9" fmla="*/ 120 h 121"/>
                <a:gd name="T10" fmla="*/ 58 w 102"/>
                <a:gd name="T11" fmla="*/ 115 h 121"/>
                <a:gd name="T12" fmla="*/ 55 w 102"/>
                <a:gd name="T13" fmla="*/ 111 h 121"/>
                <a:gd name="T14" fmla="*/ 42 w 102"/>
                <a:gd name="T15" fmla="*/ 107 h 121"/>
                <a:gd name="T16" fmla="*/ 25 w 102"/>
                <a:gd name="T17" fmla="*/ 90 h 121"/>
                <a:gd name="T18" fmla="*/ 20 w 102"/>
                <a:gd name="T19" fmla="*/ 80 h 121"/>
                <a:gd name="T20" fmla="*/ 18 w 102"/>
                <a:gd name="T21" fmla="*/ 65 h 121"/>
                <a:gd name="T22" fmla="*/ 23 w 102"/>
                <a:gd name="T23" fmla="*/ 41 h 121"/>
                <a:gd name="T24" fmla="*/ 46 w 102"/>
                <a:gd name="T25" fmla="*/ 22 h 121"/>
                <a:gd name="T26" fmla="*/ 69 w 102"/>
                <a:gd name="T27" fmla="*/ 25 h 121"/>
                <a:gd name="T28" fmla="*/ 82 w 102"/>
                <a:gd name="T29" fmla="*/ 38 h 121"/>
                <a:gd name="T30" fmla="*/ 80 w 102"/>
                <a:gd name="T31" fmla="*/ 62 h 121"/>
                <a:gd name="T32" fmla="*/ 50 w 102"/>
                <a:gd name="T33" fmla="*/ 74 h 121"/>
                <a:gd name="T34" fmla="*/ 47 w 102"/>
                <a:gd name="T35" fmla="*/ 61 h 121"/>
                <a:gd name="T36" fmla="*/ 55 w 102"/>
                <a:gd name="T37" fmla="*/ 56 h 121"/>
                <a:gd name="T38" fmla="*/ 59 w 102"/>
                <a:gd name="T39" fmla="*/ 58 h 121"/>
                <a:gd name="T40" fmla="*/ 64 w 102"/>
                <a:gd name="T41" fmla="*/ 57 h 121"/>
                <a:gd name="T42" fmla="*/ 65 w 102"/>
                <a:gd name="T43" fmla="*/ 53 h 121"/>
                <a:gd name="T44" fmla="*/ 48 w 102"/>
                <a:gd name="T45" fmla="*/ 48 h 121"/>
                <a:gd name="T46" fmla="*/ 39 w 102"/>
                <a:gd name="T47" fmla="*/ 57 h 121"/>
                <a:gd name="T48" fmla="*/ 38 w 102"/>
                <a:gd name="T49" fmla="*/ 65 h 121"/>
                <a:gd name="T50" fmla="*/ 40 w 102"/>
                <a:gd name="T51" fmla="*/ 74 h 121"/>
                <a:gd name="T52" fmla="*/ 55 w 102"/>
                <a:gd name="T53" fmla="*/ 86 h 121"/>
                <a:gd name="T54" fmla="*/ 73 w 102"/>
                <a:gd name="T55" fmla="*/ 85 h 121"/>
                <a:gd name="T56" fmla="*/ 98 w 102"/>
                <a:gd name="T57" fmla="*/ 62 h 121"/>
                <a:gd name="T58" fmla="*/ 102 w 102"/>
                <a:gd name="T59" fmla="*/ 41 h 121"/>
                <a:gd name="T60" fmla="*/ 96 w 102"/>
                <a:gd name="T61" fmla="*/ 22 h 121"/>
                <a:gd name="T62" fmla="*/ 75 w 102"/>
                <a:gd name="T63" fmla="*/ 4 h 121"/>
                <a:gd name="T64" fmla="*/ 48 w 102"/>
                <a:gd name="T6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21">
                  <a:moveTo>
                    <a:pt x="48" y="1"/>
                  </a:moveTo>
                  <a:cubicBezTo>
                    <a:pt x="26" y="4"/>
                    <a:pt x="7" y="23"/>
                    <a:pt x="2" y="49"/>
                  </a:cubicBezTo>
                  <a:cubicBezTo>
                    <a:pt x="0" y="56"/>
                    <a:pt x="0" y="69"/>
                    <a:pt x="2" y="77"/>
                  </a:cubicBezTo>
                  <a:cubicBezTo>
                    <a:pt x="6" y="97"/>
                    <a:pt x="15" y="109"/>
                    <a:pt x="30" y="116"/>
                  </a:cubicBezTo>
                  <a:cubicBezTo>
                    <a:pt x="37" y="120"/>
                    <a:pt x="41" y="121"/>
                    <a:pt x="47" y="120"/>
                  </a:cubicBezTo>
                  <a:cubicBezTo>
                    <a:pt x="53" y="120"/>
                    <a:pt x="57" y="118"/>
                    <a:pt x="58" y="115"/>
                  </a:cubicBezTo>
                  <a:cubicBezTo>
                    <a:pt x="60" y="112"/>
                    <a:pt x="59" y="111"/>
                    <a:pt x="55" y="111"/>
                  </a:cubicBezTo>
                  <a:cubicBezTo>
                    <a:pt x="52" y="111"/>
                    <a:pt x="46" y="109"/>
                    <a:pt x="42" y="107"/>
                  </a:cubicBezTo>
                  <a:cubicBezTo>
                    <a:pt x="38" y="105"/>
                    <a:pt x="29" y="96"/>
                    <a:pt x="25" y="90"/>
                  </a:cubicBezTo>
                  <a:cubicBezTo>
                    <a:pt x="24" y="87"/>
                    <a:pt x="21" y="83"/>
                    <a:pt x="20" y="80"/>
                  </a:cubicBezTo>
                  <a:cubicBezTo>
                    <a:pt x="19" y="74"/>
                    <a:pt x="18" y="74"/>
                    <a:pt x="18" y="65"/>
                  </a:cubicBezTo>
                  <a:cubicBezTo>
                    <a:pt x="18" y="53"/>
                    <a:pt x="19" y="50"/>
                    <a:pt x="23" y="41"/>
                  </a:cubicBezTo>
                  <a:cubicBezTo>
                    <a:pt x="28" y="32"/>
                    <a:pt x="36" y="25"/>
                    <a:pt x="46" y="22"/>
                  </a:cubicBezTo>
                  <a:cubicBezTo>
                    <a:pt x="53" y="20"/>
                    <a:pt x="62" y="21"/>
                    <a:pt x="69" y="25"/>
                  </a:cubicBezTo>
                  <a:cubicBezTo>
                    <a:pt x="74" y="27"/>
                    <a:pt x="80" y="34"/>
                    <a:pt x="82" y="38"/>
                  </a:cubicBezTo>
                  <a:cubicBezTo>
                    <a:pt x="85" y="45"/>
                    <a:pt x="84" y="53"/>
                    <a:pt x="80" y="62"/>
                  </a:cubicBezTo>
                  <a:cubicBezTo>
                    <a:pt x="74" y="75"/>
                    <a:pt x="59" y="81"/>
                    <a:pt x="50" y="74"/>
                  </a:cubicBezTo>
                  <a:cubicBezTo>
                    <a:pt x="47" y="70"/>
                    <a:pt x="45" y="66"/>
                    <a:pt x="47" y="61"/>
                  </a:cubicBezTo>
                  <a:cubicBezTo>
                    <a:pt x="49" y="57"/>
                    <a:pt x="51" y="56"/>
                    <a:pt x="55" y="56"/>
                  </a:cubicBezTo>
                  <a:cubicBezTo>
                    <a:pt x="56" y="57"/>
                    <a:pt x="59" y="57"/>
                    <a:pt x="59" y="58"/>
                  </a:cubicBezTo>
                  <a:cubicBezTo>
                    <a:pt x="62" y="59"/>
                    <a:pt x="63" y="59"/>
                    <a:pt x="64" y="57"/>
                  </a:cubicBezTo>
                  <a:cubicBezTo>
                    <a:pt x="65" y="55"/>
                    <a:pt x="65" y="55"/>
                    <a:pt x="65" y="53"/>
                  </a:cubicBezTo>
                  <a:cubicBezTo>
                    <a:pt x="63" y="49"/>
                    <a:pt x="53" y="47"/>
                    <a:pt x="48" y="48"/>
                  </a:cubicBezTo>
                  <a:cubicBezTo>
                    <a:pt x="45" y="49"/>
                    <a:pt x="41" y="53"/>
                    <a:pt x="39" y="57"/>
                  </a:cubicBezTo>
                  <a:cubicBezTo>
                    <a:pt x="38" y="59"/>
                    <a:pt x="38" y="61"/>
                    <a:pt x="38" y="65"/>
                  </a:cubicBezTo>
                  <a:cubicBezTo>
                    <a:pt x="38" y="70"/>
                    <a:pt x="38" y="71"/>
                    <a:pt x="40" y="74"/>
                  </a:cubicBezTo>
                  <a:cubicBezTo>
                    <a:pt x="42" y="80"/>
                    <a:pt x="48" y="84"/>
                    <a:pt x="55" y="86"/>
                  </a:cubicBezTo>
                  <a:cubicBezTo>
                    <a:pt x="60" y="87"/>
                    <a:pt x="68" y="87"/>
                    <a:pt x="73" y="85"/>
                  </a:cubicBezTo>
                  <a:cubicBezTo>
                    <a:pt x="83" y="81"/>
                    <a:pt x="93" y="72"/>
                    <a:pt x="98" y="62"/>
                  </a:cubicBezTo>
                  <a:cubicBezTo>
                    <a:pt x="101" y="55"/>
                    <a:pt x="102" y="49"/>
                    <a:pt x="102" y="41"/>
                  </a:cubicBezTo>
                  <a:cubicBezTo>
                    <a:pt x="101" y="33"/>
                    <a:pt x="100" y="28"/>
                    <a:pt x="96" y="22"/>
                  </a:cubicBezTo>
                  <a:cubicBezTo>
                    <a:pt x="92" y="15"/>
                    <a:pt x="83" y="7"/>
                    <a:pt x="75" y="4"/>
                  </a:cubicBezTo>
                  <a:cubicBezTo>
                    <a:pt x="67" y="1"/>
                    <a:pt x="56" y="0"/>
                    <a:pt x="48" y="1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3643313" y="-1308100"/>
              <a:ext cx="458787" cy="473075"/>
            </a:xfrm>
            <a:custGeom>
              <a:avLst/>
              <a:gdLst>
                <a:gd name="T0" fmla="*/ 66 w 122"/>
                <a:gd name="T1" fmla="*/ 2 h 125"/>
                <a:gd name="T2" fmla="*/ 38 w 122"/>
                <a:gd name="T3" fmla="*/ 25 h 125"/>
                <a:gd name="T4" fmla="*/ 38 w 122"/>
                <a:gd name="T5" fmla="*/ 64 h 125"/>
                <a:gd name="T6" fmla="*/ 72 w 122"/>
                <a:gd name="T7" fmla="*/ 77 h 125"/>
                <a:gd name="T8" fmla="*/ 84 w 122"/>
                <a:gd name="T9" fmla="*/ 64 h 125"/>
                <a:gd name="T10" fmla="*/ 79 w 122"/>
                <a:gd name="T11" fmla="*/ 42 h 125"/>
                <a:gd name="T12" fmla="*/ 67 w 122"/>
                <a:gd name="T13" fmla="*/ 38 h 125"/>
                <a:gd name="T14" fmla="*/ 68 w 122"/>
                <a:gd name="T15" fmla="*/ 48 h 125"/>
                <a:gd name="T16" fmla="*/ 70 w 122"/>
                <a:gd name="T17" fmla="*/ 57 h 125"/>
                <a:gd name="T18" fmla="*/ 64 w 122"/>
                <a:gd name="T19" fmla="*/ 62 h 125"/>
                <a:gd name="T20" fmla="*/ 55 w 122"/>
                <a:gd name="T21" fmla="*/ 57 h 125"/>
                <a:gd name="T22" fmla="*/ 50 w 122"/>
                <a:gd name="T23" fmla="*/ 42 h 125"/>
                <a:gd name="T24" fmla="*/ 52 w 122"/>
                <a:gd name="T25" fmla="*/ 32 h 125"/>
                <a:gd name="T26" fmla="*/ 77 w 122"/>
                <a:gd name="T27" fmla="*/ 17 h 125"/>
                <a:gd name="T28" fmla="*/ 93 w 122"/>
                <a:gd name="T29" fmla="*/ 25 h 125"/>
                <a:gd name="T30" fmla="*/ 104 w 122"/>
                <a:gd name="T31" fmla="*/ 43 h 125"/>
                <a:gd name="T32" fmla="*/ 106 w 122"/>
                <a:gd name="T33" fmla="*/ 57 h 125"/>
                <a:gd name="T34" fmla="*/ 102 w 122"/>
                <a:gd name="T35" fmla="*/ 78 h 125"/>
                <a:gd name="T36" fmla="*/ 67 w 122"/>
                <a:gd name="T37" fmla="*/ 108 h 125"/>
                <a:gd name="T38" fmla="*/ 53 w 122"/>
                <a:gd name="T39" fmla="*/ 109 h 125"/>
                <a:gd name="T40" fmla="*/ 40 w 122"/>
                <a:gd name="T41" fmla="*/ 108 h 125"/>
                <a:gd name="T42" fmla="*/ 12 w 122"/>
                <a:gd name="T43" fmla="*/ 86 h 125"/>
                <a:gd name="T44" fmla="*/ 6 w 122"/>
                <a:gd name="T45" fmla="*/ 68 h 125"/>
                <a:gd name="T46" fmla="*/ 2 w 122"/>
                <a:gd name="T47" fmla="*/ 61 h 125"/>
                <a:gd name="T48" fmla="*/ 1 w 122"/>
                <a:gd name="T49" fmla="*/ 76 h 125"/>
                <a:gd name="T50" fmla="*/ 23 w 122"/>
                <a:gd name="T51" fmla="*/ 111 h 125"/>
                <a:gd name="T52" fmla="*/ 96 w 122"/>
                <a:gd name="T53" fmla="*/ 105 h 125"/>
                <a:gd name="T54" fmla="*/ 121 w 122"/>
                <a:gd name="T55" fmla="*/ 62 h 125"/>
                <a:gd name="T56" fmla="*/ 119 w 122"/>
                <a:gd name="T57" fmla="*/ 37 h 125"/>
                <a:gd name="T58" fmla="*/ 95 w 122"/>
                <a:gd name="T59" fmla="*/ 6 h 125"/>
                <a:gd name="T60" fmla="*/ 66 w 122"/>
                <a:gd name="T6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25">
                  <a:moveTo>
                    <a:pt x="66" y="2"/>
                  </a:moveTo>
                  <a:cubicBezTo>
                    <a:pt x="54" y="5"/>
                    <a:pt x="44" y="13"/>
                    <a:pt x="38" y="25"/>
                  </a:cubicBezTo>
                  <a:cubicBezTo>
                    <a:pt x="32" y="37"/>
                    <a:pt x="32" y="53"/>
                    <a:pt x="38" y="64"/>
                  </a:cubicBezTo>
                  <a:cubicBezTo>
                    <a:pt x="45" y="76"/>
                    <a:pt x="60" y="82"/>
                    <a:pt x="72" y="77"/>
                  </a:cubicBezTo>
                  <a:cubicBezTo>
                    <a:pt x="76" y="74"/>
                    <a:pt x="82" y="69"/>
                    <a:pt x="84" y="64"/>
                  </a:cubicBezTo>
                  <a:cubicBezTo>
                    <a:pt x="86" y="56"/>
                    <a:pt x="85" y="49"/>
                    <a:pt x="79" y="42"/>
                  </a:cubicBezTo>
                  <a:cubicBezTo>
                    <a:pt x="74" y="38"/>
                    <a:pt x="70" y="36"/>
                    <a:pt x="67" y="38"/>
                  </a:cubicBezTo>
                  <a:cubicBezTo>
                    <a:pt x="64" y="40"/>
                    <a:pt x="64" y="44"/>
                    <a:pt x="68" y="48"/>
                  </a:cubicBezTo>
                  <a:cubicBezTo>
                    <a:pt x="70" y="51"/>
                    <a:pt x="71" y="54"/>
                    <a:pt x="70" y="57"/>
                  </a:cubicBezTo>
                  <a:cubicBezTo>
                    <a:pt x="69" y="60"/>
                    <a:pt x="67" y="62"/>
                    <a:pt x="64" y="62"/>
                  </a:cubicBezTo>
                  <a:cubicBezTo>
                    <a:pt x="60" y="62"/>
                    <a:pt x="58" y="60"/>
                    <a:pt x="55" y="57"/>
                  </a:cubicBezTo>
                  <a:cubicBezTo>
                    <a:pt x="51" y="53"/>
                    <a:pt x="50" y="49"/>
                    <a:pt x="50" y="42"/>
                  </a:cubicBezTo>
                  <a:cubicBezTo>
                    <a:pt x="50" y="36"/>
                    <a:pt x="50" y="35"/>
                    <a:pt x="52" y="32"/>
                  </a:cubicBezTo>
                  <a:cubicBezTo>
                    <a:pt x="56" y="23"/>
                    <a:pt x="67" y="16"/>
                    <a:pt x="77" y="17"/>
                  </a:cubicBezTo>
                  <a:cubicBezTo>
                    <a:pt x="83" y="17"/>
                    <a:pt x="87" y="19"/>
                    <a:pt x="93" y="25"/>
                  </a:cubicBezTo>
                  <a:cubicBezTo>
                    <a:pt x="98" y="31"/>
                    <a:pt x="102" y="36"/>
                    <a:pt x="104" y="43"/>
                  </a:cubicBezTo>
                  <a:cubicBezTo>
                    <a:pt x="105" y="47"/>
                    <a:pt x="106" y="48"/>
                    <a:pt x="106" y="57"/>
                  </a:cubicBezTo>
                  <a:cubicBezTo>
                    <a:pt x="106" y="66"/>
                    <a:pt x="105" y="69"/>
                    <a:pt x="102" y="78"/>
                  </a:cubicBezTo>
                  <a:cubicBezTo>
                    <a:pt x="97" y="91"/>
                    <a:pt x="83" y="103"/>
                    <a:pt x="67" y="108"/>
                  </a:cubicBezTo>
                  <a:cubicBezTo>
                    <a:pt x="63" y="109"/>
                    <a:pt x="61" y="109"/>
                    <a:pt x="53" y="109"/>
                  </a:cubicBezTo>
                  <a:cubicBezTo>
                    <a:pt x="47" y="109"/>
                    <a:pt x="44" y="109"/>
                    <a:pt x="40" y="108"/>
                  </a:cubicBezTo>
                  <a:cubicBezTo>
                    <a:pt x="27" y="105"/>
                    <a:pt x="18" y="97"/>
                    <a:pt x="12" y="86"/>
                  </a:cubicBezTo>
                  <a:cubicBezTo>
                    <a:pt x="9" y="80"/>
                    <a:pt x="8" y="77"/>
                    <a:pt x="6" y="68"/>
                  </a:cubicBezTo>
                  <a:cubicBezTo>
                    <a:pt x="4" y="61"/>
                    <a:pt x="4" y="59"/>
                    <a:pt x="2" y="61"/>
                  </a:cubicBezTo>
                  <a:cubicBezTo>
                    <a:pt x="1" y="63"/>
                    <a:pt x="0" y="71"/>
                    <a:pt x="1" y="76"/>
                  </a:cubicBezTo>
                  <a:cubicBezTo>
                    <a:pt x="3" y="90"/>
                    <a:pt x="11" y="103"/>
                    <a:pt x="23" y="111"/>
                  </a:cubicBezTo>
                  <a:cubicBezTo>
                    <a:pt x="45" y="125"/>
                    <a:pt x="75" y="123"/>
                    <a:pt x="96" y="105"/>
                  </a:cubicBezTo>
                  <a:cubicBezTo>
                    <a:pt x="108" y="96"/>
                    <a:pt x="118" y="78"/>
                    <a:pt x="121" y="62"/>
                  </a:cubicBezTo>
                  <a:cubicBezTo>
                    <a:pt x="122" y="55"/>
                    <a:pt x="121" y="43"/>
                    <a:pt x="119" y="37"/>
                  </a:cubicBezTo>
                  <a:cubicBezTo>
                    <a:pt x="116" y="24"/>
                    <a:pt x="107" y="12"/>
                    <a:pt x="95" y="6"/>
                  </a:cubicBezTo>
                  <a:cubicBezTo>
                    <a:pt x="86" y="1"/>
                    <a:pt x="75" y="0"/>
                    <a:pt x="66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6280150" y="-1103313"/>
              <a:ext cx="187325" cy="150812"/>
            </a:xfrm>
            <a:custGeom>
              <a:avLst/>
              <a:gdLst>
                <a:gd name="T0" fmla="*/ 2 w 50"/>
                <a:gd name="T1" fmla="*/ 1 h 40"/>
                <a:gd name="T2" fmla="*/ 7 w 50"/>
                <a:gd name="T3" fmla="*/ 7 h 40"/>
                <a:gd name="T4" fmla="*/ 29 w 50"/>
                <a:gd name="T5" fmla="*/ 28 h 40"/>
                <a:gd name="T6" fmla="*/ 44 w 50"/>
                <a:gd name="T7" fmla="*/ 39 h 40"/>
                <a:gd name="T8" fmla="*/ 49 w 50"/>
                <a:gd name="T9" fmla="*/ 30 h 40"/>
                <a:gd name="T10" fmla="*/ 31 w 50"/>
                <a:gd name="T11" fmla="*/ 10 h 40"/>
                <a:gd name="T12" fmla="*/ 14 w 50"/>
                <a:gd name="T13" fmla="*/ 2 h 40"/>
                <a:gd name="T14" fmla="*/ 2 w 5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2" y="1"/>
                  </a:moveTo>
                  <a:cubicBezTo>
                    <a:pt x="0" y="2"/>
                    <a:pt x="2" y="4"/>
                    <a:pt x="7" y="7"/>
                  </a:cubicBezTo>
                  <a:cubicBezTo>
                    <a:pt x="14" y="12"/>
                    <a:pt x="18" y="16"/>
                    <a:pt x="29" y="28"/>
                  </a:cubicBezTo>
                  <a:cubicBezTo>
                    <a:pt x="38" y="38"/>
                    <a:pt x="40" y="40"/>
                    <a:pt x="44" y="39"/>
                  </a:cubicBezTo>
                  <a:cubicBezTo>
                    <a:pt x="47" y="39"/>
                    <a:pt x="50" y="35"/>
                    <a:pt x="49" y="30"/>
                  </a:cubicBezTo>
                  <a:cubicBezTo>
                    <a:pt x="48" y="26"/>
                    <a:pt x="39" y="15"/>
                    <a:pt x="31" y="10"/>
                  </a:cubicBezTo>
                  <a:cubicBezTo>
                    <a:pt x="26" y="6"/>
                    <a:pt x="20" y="4"/>
                    <a:pt x="14" y="2"/>
                  </a:cubicBezTo>
                  <a:cubicBezTo>
                    <a:pt x="9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4275138" y="-820738"/>
              <a:ext cx="184150" cy="147637"/>
            </a:xfrm>
            <a:custGeom>
              <a:avLst/>
              <a:gdLst>
                <a:gd name="T0" fmla="*/ 1 w 49"/>
                <a:gd name="T1" fmla="*/ 1 h 39"/>
                <a:gd name="T2" fmla="*/ 6 w 49"/>
                <a:gd name="T3" fmla="*/ 6 h 39"/>
                <a:gd name="T4" fmla="*/ 28 w 49"/>
                <a:gd name="T5" fmla="*/ 27 h 39"/>
                <a:gd name="T6" fmla="*/ 43 w 49"/>
                <a:gd name="T7" fmla="*/ 39 h 39"/>
                <a:gd name="T8" fmla="*/ 48 w 49"/>
                <a:gd name="T9" fmla="*/ 30 h 39"/>
                <a:gd name="T10" fmla="*/ 31 w 49"/>
                <a:gd name="T11" fmla="*/ 10 h 39"/>
                <a:gd name="T12" fmla="*/ 13 w 49"/>
                <a:gd name="T13" fmla="*/ 2 h 39"/>
                <a:gd name="T14" fmla="*/ 1 w 49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1" y="1"/>
                  </a:moveTo>
                  <a:cubicBezTo>
                    <a:pt x="0" y="2"/>
                    <a:pt x="1" y="3"/>
                    <a:pt x="6" y="6"/>
                  </a:cubicBezTo>
                  <a:cubicBezTo>
                    <a:pt x="13" y="11"/>
                    <a:pt x="18" y="15"/>
                    <a:pt x="28" y="27"/>
                  </a:cubicBezTo>
                  <a:cubicBezTo>
                    <a:pt x="37" y="38"/>
                    <a:pt x="39" y="39"/>
                    <a:pt x="43" y="39"/>
                  </a:cubicBezTo>
                  <a:cubicBezTo>
                    <a:pt x="47" y="38"/>
                    <a:pt x="49" y="34"/>
                    <a:pt x="48" y="30"/>
                  </a:cubicBezTo>
                  <a:cubicBezTo>
                    <a:pt x="48" y="25"/>
                    <a:pt x="39" y="15"/>
                    <a:pt x="31" y="10"/>
                  </a:cubicBezTo>
                  <a:cubicBezTo>
                    <a:pt x="25" y="6"/>
                    <a:pt x="19" y="3"/>
                    <a:pt x="13" y="2"/>
                  </a:cubicBezTo>
                  <a:cubicBezTo>
                    <a:pt x="8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5870575" y="-1081088"/>
              <a:ext cx="190500" cy="223837"/>
            </a:xfrm>
            <a:custGeom>
              <a:avLst/>
              <a:gdLst>
                <a:gd name="T0" fmla="*/ 25 w 51"/>
                <a:gd name="T1" fmla="*/ 1 h 59"/>
                <a:gd name="T2" fmla="*/ 5 w 51"/>
                <a:gd name="T3" fmla="*/ 16 h 59"/>
                <a:gd name="T4" fmla="*/ 10 w 51"/>
                <a:gd name="T5" fmla="*/ 49 h 59"/>
                <a:gd name="T6" fmla="*/ 33 w 51"/>
                <a:gd name="T7" fmla="*/ 57 h 59"/>
                <a:gd name="T8" fmla="*/ 43 w 51"/>
                <a:gd name="T9" fmla="*/ 49 h 59"/>
                <a:gd name="T10" fmla="*/ 38 w 51"/>
                <a:gd name="T11" fmla="*/ 50 h 59"/>
                <a:gd name="T12" fmla="*/ 23 w 51"/>
                <a:gd name="T13" fmla="*/ 50 h 59"/>
                <a:gd name="T14" fmla="*/ 12 w 51"/>
                <a:gd name="T15" fmla="*/ 39 h 59"/>
                <a:gd name="T16" fmla="*/ 17 w 51"/>
                <a:gd name="T17" fmla="*/ 15 h 59"/>
                <a:gd name="T18" fmla="*/ 28 w 51"/>
                <a:gd name="T19" fmla="*/ 9 h 59"/>
                <a:gd name="T20" fmla="*/ 40 w 51"/>
                <a:gd name="T21" fmla="*/ 11 h 59"/>
                <a:gd name="T22" fmla="*/ 40 w 51"/>
                <a:gd name="T23" fmla="*/ 33 h 59"/>
                <a:gd name="T24" fmla="*/ 34 w 51"/>
                <a:gd name="T25" fmla="*/ 35 h 59"/>
                <a:gd name="T26" fmla="*/ 27 w 51"/>
                <a:gd name="T27" fmla="*/ 31 h 59"/>
                <a:gd name="T28" fmla="*/ 29 w 51"/>
                <a:gd name="T29" fmla="*/ 24 h 59"/>
                <a:gd name="T30" fmla="*/ 34 w 51"/>
                <a:gd name="T31" fmla="*/ 27 h 59"/>
                <a:gd name="T32" fmla="*/ 38 w 51"/>
                <a:gd name="T33" fmla="*/ 23 h 59"/>
                <a:gd name="T34" fmla="*/ 30 w 51"/>
                <a:gd name="T35" fmla="*/ 17 h 59"/>
                <a:gd name="T36" fmla="*/ 22 w 51"/>
                <a:gd name="T37" fmla="*/ 20 h 59"/>
                <a:gd name="T38" fmla="*/ 20 w 51"/>
                <a:gd name="T39" fmla="*/ 27 h 59"/>
                <a:gd name="T40" fmla="*/ 24 w 51"/>
                <a:gd name="T41" fmla="*/ 37 h 59"/>
                <a:gd name="T42" fmla="*/ 30 w 51"/>
                <a:gd name="T43" fmla="*/ 39 h 59"/>
                <a:gd name="T44" fmla="*/ 42 w 51"/>
                <a:gd name="T45" fmla="*/ 38 h 59"/>
                <a:gd name="T46" fmla="*/ 49 w 51"/>
                <a:gd name="T47" fmla="*/ 30 h 59"/>
                <a:gd name="T48" fmla="*/ 51 w 51"/>
                <a:gd name="T49" fmla="*/ 18 h 59"/>
                <a:gd name="T50" fmla="*/ 33 w 51"/>
                <a:gd name="T51" fmla="*/ 1 h 59"/>
                <a:gd name="T52" fmla="*/ 25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5" y="1"/>
                  </a:moveTo>
                  <a:cubicBezTo>
                    <a:pt x="17" y="2"/>
                    <a:pt x="9" y="9"/>
                    <a:pt x="5" y="16"/>
                  </a:cubicBezTo>
                  <a:cubicBezTo>
                    <a:pt x="0" y="28"/>
                    <a:pt x="2" y="40"/>
                    <a:pt x="10" y="49"/>
                  </a:cubicBezTo>
                  <a:cubicBezTo>
                    <a:pt x="17" y="55"/>
                    <a:pt x="26" y="59"/>
                    <a:pt x="33" y="57"/>
                  </a:cubicBezTo>
                  <a:cubicBezTo>
                    <a:pt x="41" y="56"/>
                    <a:pt x="46" y="51"/>
                    <a:pt x="43" y="49"/>
                  </a:cubicBezTo>
                  <a:cubicBezTo>
                    <a:pt x="42" y="48"/>
                    <a:pt x="41" y="48"/>
                    <a:pt x="38" y="50"/>
                  </a:cubicBezTo>
                  <a:cubicBezTo>
                    <a:pt x="32" y="52"/>
                    <a:pt x="28" y="53"/>
                    <a:pt x="23" y="50"/>
                  </a:cubicBezTo>
                  <a:cubicBezTo>
                    <a:pt x="19" y="48"/>
                    <a:pt x="14" y="44"/>
                    <a:pt x="12" y="39"/>
                  </a:cubicBezTo>
                  <a:cubicBezTo>
                    <a:pt x="8" y="31"/>
                    <a:pt x="10" y="21"/>
                    <a:pt x="17" y="15"/>
                  </a:cubicBezTo>
                  <a:cubicBezTo>
                    <a:pt x="21" y="12"/>
                    <a:pt x="23" y="10"/>
                    <a:pt x="28" y="9"/>
                  </a:cubicBezTo>
                  <a:cubicBezTo>
                    <a:pt x="32" y="8"/>
                    <a:pt x="36" y="9"/>
                    <a:pt x="40" y="11"/>
                  </a:cubicBezTo>
                  <a:cubicBezTo>
                    <a:pt x="49" y="15"/>
                    <a:pt x="49" y="27"/>
                    <a:pt x="40" y="33"/>
                  </a:cubicBezTo>
                  <a:cubicBezTo>
                    <a:pt x="38" y="35"/>
                    <a:pt x="37" y="35"/>
                    <a:pt x="34" y="35"/>
                  </a:cubicBezTo>
                  <a:cubicBezTo>
                    <a:pt x="30" y="35"/>
                    <a:pt x="29" y="34"/>
                    <a:pt x="27" y="31"/>
                  </a:cubicBezTo>
                  <a:cubicBezTo>
                    <a:pt x="26" y="27"/>
                    <a:pt x="26" y="25"/>
                    <a:pt x="29" y="24"/>
                  </a:cubicBezTo>
                  <a:cubicBezTo>
                    <a:pt x="31" y="23"/>
                    <a:pt x="32" y="24"/>
                    <a:pt x="34" y="27"/>
                  </a:cubicBezTo>
                  <a:cubicBezTo>
                    <a:pt x="37" y="31"/>
                    <a:pt x="40" y="29"/>
                    <a:pt x="38" y="23"/>
                  </a:cubicBezTo>
                  <a:cubicBezTo>
                    <a:pt x="36" y="19"/>
                    <a:pt x="34" y="17"/>
                    <a:pt x="30" y="17"/>
                  </a:cubicBezTo>
                  <a:cubicBezTo>
                    <a:pt x="27" y="17"/>
                    <a:pt x="25" y="18"/>
                    <a:pt x="22" y="20"/>
                  </a:cubicBezTo>
                  <a:cubicBezTo>
                    <a:pt x="20" y="23"/>
                    <a:pt x="20" y="24"/>
                    <a:pt x="20" y="27"/>
                  </a:cubicBezTo>
                  <a:cubicBezTo>
                    <a:pt x="20" y="30"/>
                    <a:pt x="22" y="35"/>
                    <a:pt x="24" y="37"/>
                  </a:cubicBezTo>
                  <a:cubicBezTo>
                    <a:pt x="25" y="38"/>
                    <a:pt x="28" y="39"/>
                    <a:pt x="30" y="39"/>
                  </a:cubicBezTo>
                  <a:cubicBezTo>
                    <a:pt x="33" y="41"/>
                    <a:pt x="38" y="40"/>
                    <a:pt x="42" y="38"/>
                  </a:cubicBezTo>
                  <a:cubicBezTo>
                    <a:pt x="44" y="37"/>
                    <a:pt x="47" y="33"/>
                    <a:pt x="49" y="30"/>
                  </a:cubicBezTo>
                  <a:cubicBezTo>
                    <a:pt x="50" y="28"/>
                    <a:pt x="51" y="21"/>
                    <a:pt x="51" y="18"/>
                  </a:cubicBezTo>
                  <a:cubicBezTo>
                    <a:pt x="50" y="9"/>
                    <a:pt x="43" y="3"/>
                    <a:pt x="33" y="1"/>
                  </a:cubicBezTo>
                  <a:cubicBezTo>
                    <a:pt x="29" y="0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4552950" y="-963613"/>
              <a:ext cx="260350" cy="177800"/>
            </a:xfrm>
            <a:custGeom>
              <a:avLst/>
              <a:gdLst>
                <a:gd name="T0" fmla="*/ 59 w 69"/>
                <a:gd name="T1" fmla="*/ 0 h 47"/>
                <a:gd name="T2" fmla="*/ 8 w 69"/>
                <a:gd name="T3" fmla="*/ 26 h 47"/>
                <a:gd name="T4" fmla="*/ 1 w 69"/>
                <a:gd name="T5" fmla="*/ 40 h 47"/>
                <a:gd name="T6" fmla="*/ 11 w 69"/>
                <a:gd name="T7" fmla="*/ 45 h 47"/>
                <a:gd name="T8" fmla="*/ 19 w 69"/>
                <a:gd name="T9" fmla="*/ 40 h 47"/>
                <a:gd name="T10" fmla="*/ 55 w 69"/>
                <a:gd name="T11" fmla="*/ 12 h 47"/>
                <a:gd name="T12" fmla="*/ 69 w 69"/>
                <a:gd name="T13" fmla="*/ 1 h 47"/>
                <a:gd name="T14" fmla="*/ 66 w 69"/>
                <a:gd name="T15" fmla="*/ 0 h 47"/>
                <a:gd name="T16" fmla="*/ 59 w 6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59" y="0"/>
                  </a:moveTo>
                  <a:cubicBezTo>
                    <a:pt x="40" y="3"/>
                    <a:pt x="21" y="13"/>
                    <a:pt x="8" y="26"/>
                  </a:cubicBezTo>
                  <a:cubicBezTo>
                    <a:pt x="2" y="32"/>
                    <a:pt x="0" y="35"/>
                    <a:pt x="1" y="40"/>
                  </a:cubicBezTo>
                  <a:cubicBezTo>
                    <a:pt x="1" y="45"/>
                    <a:pt x="6" y="47"/>
                    <a:pt x="11" y="45"/>
                  </a:cubicBezTo>
                  <a:cubicBezTo>
                    <a:pt x="12" y="45"/>
                    <a:pt x="16" y="42"/>
                    <a:pt x="19" y="40"/>
                  </a:cubicBezTo>
                  <a:cubicBezTo>
                    <a:pt x="28" y="32"/>
                    <a:pt x="48" y="17"/>
                    <a:pt x="55" y="12"/>
                  </a:cubicBezTo>
                  <a:cubicBezTo>
                    <a:pt x="67" y="4"/>
                    <a:pt x="69" y="2"/>
                    <a:pt x="69" y="1"/>
                  </a:cubicBezTo>
                  <a:cubicBezTo>
                    <a:pt x="69" y="0"/>
                    <a:pt x="69" y="0"/>
                    <a:pt x="66" y="0"/>
                  </a:cubicBezTo>
                  <a:cubicBezTo>
                    <a:pt x="65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4805363" y="-889000"/>
              <a:ext cx="150812" cy="250825"/>
            </a:xfrm>
            <a:custGeom>
              <a:avLst/>
              <a:gdLst>
                <a:gd name="T0" fmla="*/ 35 w 40"/>
                <a:gd name="T1" fmla="*/ 2 h 66"/>
                <a:gd name="T2" fmla="*/ 3 w 40"/>
                <a:gd name="T3" fmla="*/ 49 h 66"/>
                <a:gd name="T4" fmla="*/ 4 w 40"/>
                <a:gd name="T5" fmla="*/ 65 h 66"/>
                <a:gd name="T6" fmla="*/ 11 w 40"/>
                <a:gd name="T7" fmla="*/ 63 h 66"/>
                <a:gd name="T8" fmla="*/ 18 w 40"/>
                <a:gd name="T9" fmla="*/ 47 h 66"/>
                <a:gd name="T10" fmla="*/ 36 w 40"/>
                <a:gd name="T11" fmla="*/ 9 h 66"/>
                <a:gd name="T12" fmla="*/ 39 w 40"/>
                <a:gd name="T13" fmla="*/ 0 h 66"/>
                <a:gd name="T14" fmla="*/ 35 w 40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35" y="2"/>
                  </a:moveTo>
                  <a:cubicBezTo>
                    <a:pt x="22" y="13"/>
                    <a:pt x="8" y="33"/>
                    <a:pt x="3" y="49"/>
                  </a:cubicBezTo>
                  <a:cubicBezTo>
                    <a:pt x="0" y="59"/>
                    <a:pt x="0" y="63"/>
                    <a:pt x="4" y="65"/>
                  </a:cubicBezTo>
                  <a:cubicBezTo>
                    <a:pt x="6" y="66"/>
                    <a:pt x="10" y="65"/>
                    <a:pt x="11" y="63"/>
                  </a:cubicBezTo>
                  <a:cubicBezTo>
                    <a:pt x="12" y="62"/>
                    <a:pt x="15" y="54"/>
                    <a:pt x="18" y="47"/>
                  </a:cubicBezTo>
                  <a:cubicBezTo>
                    <a:pt x="25" y="30"/>
                    <a:pt x="30" y="20"/>
                    <a:pt x="36" y="9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8" y="0"/>
                    <a:pt x="37" y="1"/>
                    <a:pt x="35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6156325" y="-823913"/>
              <a:ext cx="41275" cy="30162"/>
            </a:xfrm>
            <a:custGeom>
              <a:avLst/>
              <a:gdLst>
                <a:gd name="T0" fmla="*/ 2 w 11"/>
                <a:gd name="T1" fmla="*/ 1 h 8"/>
                <a:gd name="T2" fmla="*/ 6 w 11"/>
                <a:gd name="T3" fmla="*/ 8 h 8"/>
                <a:gd name="T4" fmla="*/ 9 w 11"/>
                <a:gd name="T5" fmla="*/ 6 h 8"/>
                <a:gd name="T6" fmla="*/ 6 w 11"/>
                <a:gd name="T7" fmla="*/ 0 h 8"/>
                <a:gd name="T8" fmla="*/ 2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4"/>
                    <a:pt x="9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513388" y="-758825"/>
              <a:ext cx="52387" cy="41275"/>
            </a:xfrm>
            <a:custGeom>
              <a:avLst/>
              <a:gdLst>
                <a:gd name="T0" fmla="*/ 4 w 14"/>
                <a:gd name="T1" fmla="*/ 0 h 11"/>
                <a:gd name="T2" fmla="*/ 0 w 14"/>
                <a:gd name="T3" fmla="*/ 5 h 11"/>
                <a:gd name="T4" fmla="*/ 5 w 14"/>
                <a:gd name="T5" fmla="*/ 11 h 11"/>
                <a:gd name="T6" fmla="*/ 8 w 14"/>
                <a:gd name="T7" fmla="*/ 0 h 11"/>
                <a:gd name="T8" fmla="*/ 6 w 14"/>
                <a:gd name="T9" fmla="*/ 0 h 11"/>
                <a:gd name="T10" fmla="*/ 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1" y="11"/>
                    <a:pt x="14" y="3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6035675" y="-698500"/>
              <a:ext cx="104775" cy="222250"/>
            </a:xfrm>
            <a:custGeom>
              <a:avLst/>
              <a:gdLst>
                <a:gd name="T0" fmla="*/ 0 w 28"/>
                <a:gd name="T1" fmla="*/ 2 h 59"/>
                <a:gd name="T2" fmla="*/ 2 w 28"/>
                <a:gd name="T3" fmla="*/ 12 h 59"/>
                <a:gd name="T4" fmla="*/ 5 w 28"/>
                <a:gd name="T5" fmla="*/ 27 h 59"/>
                <a:gd name="T6" fmla="*/ 10 w 28"/>
                <a:gd name="T7" fmla="*/ 53 h 59"/>
                <a:gd name="T8" fmla="*/ 17 w 28"/>
                <a:gd name="T9" fmla="*/ 59 h 59"/>
                <a:gd name="T10" fmla="*/ 25 w 28"/>
                <a:gd name="T11" fmla="*/ 55 h 59"/>
                <a:gd name="T12" fmla="*/ 13 w 28"/>
                <a:gd name="T13" fmla="*/ 15 h 59"/>
                <a:gd name="T14" fmla="*/ 0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0" y="2"/>
                  </a:moveTo>
                  <a:cubicBezTo>
                    <a:pt x="0" y="3"/>
                    <a:pt x="1" y="7"/>
                    <a:pt x="2" y="12"/>
                  </a:cubicBezTo>
                  <a:cubicBezTo>
                    <a:pt x="3" y="17"/>
                    <a:pt x="4" y="24"/>
                    <a:pt x="5" y="27"/>
                  </a:cubicBezTo>
                  <a:cubicBezTo>
                    <a:pt x="7" y="39"/>
                    <a:pt x="9" y="51"/>
                    <a:pt x="10" y="53"/>
                  </a:cubicBezTo>
                  <a:cubicBezTo>
                    <a:pt x="12" y="57"/>
                    <a:pt x="14" y="59"/>
                    <a:pt x="17" y="59"/>
                  </a:cubicBezTo>
                  <a:cubicBezTo>
                    <a:pt x="20" y="59"/>
                    <a:pt x="23" y="58"/>
                    <a:pt x="25" y="55"/>
                  </a:cubicBezTo>
                  <a:cubicBezTo>
                    <a:pt x="28" y="47"/>
                    <a:pt x="23" y="30"/>
                    <a:pt x="13" y="15"/>
                  </a:cubicBezTo>
                  <a:cubicBezTo>
                    <a:pt x="6" y="5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4237038" y="-1176338"/>
              <a:ext cx="109537" cy="223837"/>
            </a:xfrm>
            <a:custGeom>
              <a:avLst/>
              <a:gdLst>
                <a:gd name="T0" fmla="*/ 1 w 29"/>
                <a:gd name="T1" fmla="*/ 2 h 59"/>
                <a:gd name="T2" fmla="*/ 2 w 29"/>
                <a:gd name="T3" fmla="*/ 12 h 59"/>
                <a:gd name="T4" fmla="*/ 5 w 29"/>
                <a:gd name="T5" fmla="*/ 27 h 59"/>
                <a:gd name="T6" fmla="*/ 11 w 29"/>
                <a:gd name="T7" fmla="*/ 53 h 59"/>
                <a:gd name="T8" fmla="*/ 18 w 29"/>
                <a:gd name="T9" fmla="*/ 58 h 59"/>
                <a:gd name="T10" fmla="*/ 25 w 29"/>
                <a:gd name="T11" fmla="*/ 54 h 59"/>
                <a:gd name="T12" fmla="*/ 13 w 29"/>
                <a:gd name="T13" fmla="*/ 14 h 59"/>
                <a:gd name="T14" fmla="*/ 1 w 29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" y="2"/>
                  </a:moveTo>
                  <a:cubicBezTo>
                    <a:pt x="0" y="2"/>
                    <a:pt x="1" y="7"/>
                    <a:pt x="2" y="12"/>
                  </a:cubicBezTo>
                  <a:cubicBezTo>
                    <a:pt x="3" y="17"/>
                    <a:pt x="5" y="23"/>
                    <a:pt x="5" y="27"/>
                  </a:cubicBezTo>
                  <a:cubicBezTo>
                    <a:pt x="7" y="38"/>
                    <a:pt x="10" y="50"/>
                    <a:pt x="11" y="53"/>
                  </a:cubicBezTo>
                  <a:cubicBezTo>
                    <a:pt x="12" y="56"/>
                    <a:pt x="14" y="58"/>
                    <a:pt x="18" y="58"/>
                  </a:cubicBezTo>
                  <a:cubicBezTo>
                    <a:pt x="21" y="59"/>
                    <a:pt x="24" y="57"/>
                    <a:pt x="25" y="54"/>
                  </a:cubicBezTo>
                  <a:cubicBezTo>
                    <a:pt x="29" y="47"/>
                    <a:pt x="23" y="29"/>
                    <a:pt x="13" y="14"/>
                  </a:cubicBezTo>
                  <a:cubicBezTo>
                    <a:pt x="7" y="4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5561013" y="-657225"/>
              <a:ext cx="271462" cy="254000"/>
            </a:xfrm>
            <a:custGeom>
              <a:avLst/>
              <a:gdLst>
                <a:gd name="T0" fmla="*/ 31 w 72"/>
                <a:gd name="T1" fmla="*/ 3 h 67"/>
                <a:gd name="T2" fmla="*/ 1 w 72"/>
                <a:gd name="T3" fmla="*/ 39 h 67"/>
                <a:gd name="T4" fmla="*/ 13 w 72"/>
                <a:gd name="T5" fmla="*/ 65 h 67"/>
                <a:gd name="T6" fmla="*/ 19 w 72"/>
                <a:gd name="T7" fmla="*/ 65 h 67"/>
                <a:gd name="T8" fmla="*/ 18 w 72"/>
                <a:gd name="T9" fmla="*/ 63 h 67"/>
                <a:gd name="T10" fmla="*/ 7 w 72"/>
                <a:gd name="T11" fmla="*/ 41 h 67"/>
                <a:gd name="T12" fmla="*/ 45 w 72"/>
                <a:gd name="T13" fmla="*/ 12 h 67"/>
                <a:gd name="T14" fmla="*/ 55 w 72"/>
                <a:gd name="T15" fmla="*/ 18 h 67"/>
                <a:gd name="T16" fmla="*/ 56 w 72"/>
                <a:gd name="T17" fmla="*/ 39 h 67"/>
                <a:gd name="T18" fmla="*/ 46 w 72"/>
                <a:gd name="T19" fmla="*/ 45 h 67"/>
                <a:gd name="T20" fmla="*/ 33 w 72"/>
                <a:gd name="T21" fmla="*/ 37 h 67"/>
                <a:gd name="T22" fmla="*/ 34 w 72"/>
                <a:gd name="T23" fmla="*/ 31 h 67"/>
                <a:gd name="T24" fmla="*/ 40 w 72"/>
                <a:gd name="T25" fmla="*/ 31 h 67"/>
                <a:gd name="T26" fmla="*/ 47 w 72"/>
                <a:gd name="T27" fmla="*/ 30 h 67"/>
                <a:gd name="T28" fmla="*/ 37 w 72"/>
                <a:gd name="T29" fmla="*/ 23 h 67"/>
                <a:gd name="T30" fmla="*/ 27 w 72"/>
                <a:gd name="T31" fmla="*/ 36 h 67"/>
                <a:gd name="T32" fmla="*/ 46 w 72"/>
                <a:gd name="T33" fmla="*/ 54 h 67"/>
                <a:gd name="T34" fmla="*/ 70 w 72"/>
                <a:gd name="T35" fmla="*/ 39 h 67"/>
                <a:gd name="T36" fmla="*/ 72 w 72"/>
                <a:gd name="T37" fmla="*/ 29 h 67"/>
                <a:gd name="T38" fmla="*/ 70 w 72"/>
                <a:gd name="T39" fmla="*/ 19 h 67"/>
                <a:gd name="T40" fmla="*/ 59 w 72"/>
                <a:gd name="T41" fmla="*/ 7 h 67"/>
                <a:gd name="T42" fmla="*/ 31 w 72"/>
                <a:gd name="T4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7">
                  <a:moveTo>
                    <a:pt x="31" y="3"/>
                  </a:moveTo>
                  <a:cubicBezTo>
                    <a:pt x="14" y="7"/>
                    <a:pt x="2" y="21"/>
                    <a:pt x="1" y="39"/>
                  </a:cubicBezTo>
                  <a:cubicBezTo>
                    <a:pt x="0" y="49"/>
                    <a:pt x="5" y="61"/>
                    <a:pt x="13" y="65"/>
                  </a:cubicBezTo>
                  <a:cubicBezTo>
                    <a:pt x="15" y="67"/>
                    <a:pt x="18" y="66"/>
                    <a:pt x="19" y="65"/>
                  </a:cubicBezTo>
                  <a:cubicBezTo>
                    <a:pt x="20" y="64"/>
                    <a:pt x="20" y="64"/>
                    <a:pt x="18" y="63"/>
                  </a:cubicBezTo>
                  <a:cubicBezTo>
                    <a:pt x="10" y="57"/>
                    <a:pt x="7" y="50"/>
                    <a:pt x="7" y="41"/>
                  </a:cubicBezTo>
                  <a:cubicBezTo>
                    <a:pt x="7" y="23"/>
                    <a:pt x="27" y="8"/>
                    <a:pt x="45" y="12"/>
                  </a:cubicBezTo>
                  <a:cubicBezTo>
                    <a:pt x="49" y="14"/>
                    <a:pt x="52" y="15"/>
                    <a:pt x="55" y="18"/>
                  </a:cubicBezTo>
                  <a:cubicBezTo>
                    <a:pt x="61" y="23"/>
                    <a:pt x="62" y="32"/>
                    <a:pt x="56" y="39"/>
                  </a:cubicBezTo>
                  <a:cubicBezTo>
                    <a:pt x="54" y="41"/>
                    <a:pt x="49" y="44"/>
                    <a:pt x="46" y="45"/>
                  </a:cubicBezTo>
                  <a:cubicBezTo>
                    <a:pt x="40" y="46"/>
                    <a:pt x="35" y="42"/>
                    <a:pt x="33" y="37"/>
                  </a:cubicBezTo>
                  <a:cubicBezTo>
                    <a:pt x="33" y="35"/>
                    <a:pt x="33" y="32"/>
                    <a:pt x="34" y="31"/>
                  </a:cubicBezTo>
                  <a:cubicBezTo>
                    <a:pt x="35" y="29"/>
                    <a:pt x="38" y="30"/>
                    <a:pt x="40" y="31"/>
                  </a:cubicBezTo>
                  <a:cubicBezTo>
                    <a:pt x="43" y="34"/>
                    <a:pt x="47" y="33"/>
                    <a:pt x="47" y="30"/>
                  </a:cubicBezTo>
                  <a:cubicBezTo>
                    <a:pt x="47" y="27"/>
                    <a:pt x="41" y="23"/>
                    <a:pt x="37" y="23"/>
                  </a:cubicBezTo>
                  <a:cubicBezTo>
                    <a:pt x="31" y="23"/>
                    <a:pt x="27" y="28"/>
                    <a:pt x="27" y="36"/>
                  </a:cubicBezTo>
                  <a:cubicBezTo>
                    <a:pt x="27" y="46"/>
                    <a:pt x="34" y="53"/>
                    <a:pt x="46" y="54"/>
                  </a:cubicBezTo>
                  <a:cubicBezTo>
                    <a:pt x="56" y="54"/>
                    <a:pt x="65" y="49"/>
                    <a:pt x="70" y="39"/>
                  </a:cubicBezTo>
                  <a:cubicBezTo>
                    <a:pt x="72" y="36"/>
                    <a:pt x="72" y="35"/>
                    <a:pt x="72" y="29"/>
                  </a:cubicBezTo>
                  <a:cubicBezTo>
                    <a:pt x="72" y="23"/>
                    <a:pt x="72" y="23"/>
                    <a:pt x="70" y="19"/>
                  </a:cubicBezTo>
                  <a:cubicBezTo>
                    <a:pt x="68" y="15"/>
                    <a:pt x="63" y="9"/>
                    <a:pt x="59" y="7"/>
                  </a:cubicBezTo>
                  <a:cubicBezTo>
                    <a:pt x="52" y="2"/>
                    <a:pt x="40" y="0"/>
                    <a:pt x="31" y="3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3536950" y="-1301750"/>
              <a:ext cx="53975" cy="53975"/>
            </a:xfrm>
            <a:custGeom>
              <a:avLst/>
              <a:gdLst>
                <a:gd name="T0" fmla="*/ 9 w 14"/>
                <a:gd name="T1" fmla="*/ 1 h 14"/>
                <a:gd name="T2" fmla="*/ 13 w 14"/>
                <a:gd name="T3" fmla="*/ 6 h 14"/>
                <a:gd name="T4" fmla="*/ 5 w 14"/>
                <a:gd name="T5" fmla="*/ 12 h 14"/>
                <a:gd name="T6" fmla="*/ 5 w 14"/>
                <a:gd name="T7" fmla="*/ 1 h 14"/>
                <a:gd name="T8" fmla="*/ 8 w 14"/>
                <a:gd name="T9" fmla="*/ 1 h 14"/>
                <a:gd name="T10" fmla="*/ 9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1" y="1"/>
                    <a:pt x="13" y="4"/>
                    <a:pt x="13" y="6"/>
                  </a:cubicBezTo>
                  <a:cubicBezTo>
                    <a:pt x="14" y="11"/>
                    <a:pt x="9" y="14"/>
                    <a:pt x="5" y="12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3311525" y="-1190625"/>
              <a:ext cx="117475" cy="412750"/>
            </a:xfrm>
            <a:custGeom>
              <a:avLst/>
              <a:gdLst>
                <a:gd name="T0" fmla="*/ 4 w 31"/>
                <a:gd name="T1" fmla="*/ 2 h 109"/>
                <a:gd name="T2" fmla="*/ 18 w 31"/>
                <a:gd name="T3" fmla="*/ 30 h 109"/>
                <a:gd name="T4" fmla="*/ 26 w 31"/>
                <a:gd name="T5" fmla="*/ 98 h 109"/>
                <a:gd name="T6" fmla="*/ 11 w 31"/>
                <a:gd name="T7" fmla="*/ 105 h 109"/>
                <a:gd name="T8" fmla="*/ 8 w 31"/>
                <a:gd name="T9" fmla="*/ 74 h 109"/>
                <a:gd name="T10" fmla="*/ 1 w 31"/>
                <a:gd name="T11" fmla="*/ 10 h 109"/>
                <a:gd name="T12" fmla="*/ 0 w 31"/>
                <a:gd name="T13" fmla="*/ 1 h 109"/>
                <a:gd name="T14" fmla="*/ 4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4" y="2"/>
                  </a:moveTo>
                  <a:cubicBezTo>
                    <a:pt x="8" y="8"/>
                    <a:pt x="15" y="21"/>
                    <a:pt x="18" y="30"/>
                  </a:cubicBezTo>
                  <a:cubicBezTo>
                    <a:pt x="28" y="56"/>
                    <a:pt x="31" y="82"/>
                    <a:pt x="26" y="98"/>
                  </a:cubicBezTo>
                  <a:cubicBezTo>
                    <a:pt x="24" y="106"/>
                    <a:pt x="16" y="109"/>
                    <a:pt x="11" y="105"/>
                  </a:cubicBezTo>
                  <a:cubicBezTo>
                    <a:pt x="8" y="103"/>
                    <a:pt x="8" y="101"/>
                    <a:pt x="8" y="74"/>
                  </a:cubicBezTo>
                  <a:cubicBezTo>
                    <a:pt x="7" y="45"/>
                    <a:pt x="6" y="33"/>
                    <a:pt x="1" y="10"/>
                  </a:cubicBezTo>
                  <a:cubicBezTo>
                    <a:pt x="1" y="6"/>
                    <a:pt x="0" y="2"/>
                    <a:pt x="0" y="1"/>
                  </a:cubicBezTo>
                  <a:cubicBezTo>
                    <a:pt x="1" y="0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4324350" y="-501650"/>
              <a:ext cx="247650" cy="298450"/>
            </a:xfrm>
            <a:custGeom>
              <a:avLst/>
              <a:gdLst>
                <a:gd name="T0" fmla="*/ 35 w 66"/>
                <a:gd name="T1" fmla="*/ 0 h 79"/>
                <a:gd name="T2" fmla="*/ 65 w 66"/>
                <a:gd name="T3" fmla="*/ 32 h 79"/>
                <a:gd name="T4" fmla="*/ 65 w 66"/>
                <a:gd name="T5" fmla="*/ 51 h 79"/>
                <a:gd name="T6" fmla="*/ 47 w 66"/>
                <a:gd name="T7" fmla="*/ 76 h 79"/>
                <a:gd name="T8" fmla="*/ 36 w 66"/>
                <a:gd name="T9" fmla="*/ 79 h 79"/>
                <a:gd name="T10" fmla="*/ 28 w 66"/>
                <a:gd name="T11" fmla="*/ 75 h 79"/>
                <a:gd name="T12" fmla="*/ 30 w 66"/>
                <a:gd name="T13" fmla="*/ 73 h 79"/>
                <a:gd name="T14" fmla="*/ 39 w 66"/>
                <a:gd name="T15" fmla="*/ 71 h 79"/>
                <a:gd name="T16" fmla="*/ 50 w 66"/>
                <a:gd name="T17" fmla="*/ 59 h 79"/>
                <a:gd name="T18" fmla="*/ 53 w 66"/>
                <a:gd name="T19" fmla="*/ 52 h 79"/>
                <a:gd name="T20" fmla="*/ 54 w 66"/>
                <a:gd name="T21" fmla="*/ 42 h 79"/>
                <a:gd name="T22" fmla="*/ 51 w 66"/>
                <a:gd name="T23" fmla="*/ 27 h 79"/>
                <a:gd name="T24" fmla="*/ 37 w 66"/>
                <a:gd name="T25" fmla="*/ 14 h 79"/>
                <a:gd name="T26" fmla="*/ 21 w 66"/>
                <a:gd name="T27" fmla="*/ 16 h 79"/>
                <a:gd name="T28" fmla="*/ 13 w 66"/>
                <a:gd name="T29" fmla="*/ 25 h 79"/>
                <a:gd name="T30" fmla="*/ 14 w 66"/>
                <a:gd name="T31" fmla="*/ 40 h 79"/>
                <a:gd name="T32" fmla="*/ 34 w 66"/>
                <a:gd name="T33" fmla="*/ 48 h 79"/>
                <a:gd name="T34" fmla="*/ 35 w 66"/>
                <a:gd name="T35" fmla="*/ 40 h 79"/>
                <a:gd name="T36" fmla="*/ 31 w 66"/>
                <a:gd name="T37" fmla="*/ 37 h 79"/>
                <a:gd name="T38" fmla="*/ 27 w 66"/>
                <a:gd name="T39" fmla="*/ 38 h 79"/>
                <a:gd name="T40" fmla="*/ 24 w 66"/>
                <a:gd name="T41" fmla="*/ 37 h 79"/>
                <a:gd name="T42" fmla="*/ 24 w 66"/>
                <a:gd name="T43" fmla="*/ 35 h 79"/>
                <a:gd name="T44" fmla="*/ 35 w 66"/>
                <a:gd name="T45" fmla="*/ 32 h 79"/>
                <a:gd name="T46" fmla="*/ 41 w 66"/>
                <a:gd name="T47" fmla="*/ 37 h 79"/>
                <a:gd name="T48" fmla="*/ 42 w 66"/>
                <a:gd name="T49" fmla="*/ 43 h 79"/>
                <a:gd name="T50" fmla="*/ 41 w 66"/>
                <a:gd name="T51" fmla="*/ 48 h 79"/>
                <a:gd name="T52" fmla="*/ 30 w 66"/>
                <a:gd name="T53" fmla="*/ 56 h 79"/>
                <a:gd name="T54" fmla="*/ 19 w 66"/>
                <a:gd name="T55" fmla="*/ 56 h 79"/>
                <a:gd name="T56" fmla="*/ 2 w 66"/>
                <a:gd name="T57" fmla="*/ 41 h 79"/>
                <a:gd name="T58" fmla="*/ 0 w 66"/>
                <a:gd name="T59" fmla="*/ 27 h 79"/>
                <a:gd name="T60" fmla="*/ 3 w 66"/>
                <a:gd name="T61" fmla="*/ 14 h 79"/>
                <a:gd name="T62" fmla="*/ 17 w 66"/>
                <a:gd name="T63" fmla="*/ 3 h 79"/>
                <a:gd name="T64" fmla="*/ 35 w 66"/>
                <a:gd name="T6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9">
                  <a:moveTo>
                    <a:pt x="35" y="0"/>
                  </a:moveTo>
                  <a:cubicBezTo>
                    <a:pt x="49" y="2"/>
                    <a:pt x="62" y="15"/>
                    <a:pt x="65" y="32"/>
                  </a:cubicBezTo>
                  <a:cubicBezTo>
                    <a:pt x="66" y="37"/>
                    <a:pt x="66" y="45"/>
                    <a:pt x="65" y="51"/>
                  </a:cubicBezTo>
                  <a:cubicBezTo>
                    <a:pt x="62" y="64"/>
                    <a:pt x="57" y="72"/>
                    <a:pt x="47" y="76"/>
                  </a:cubicBezTo>
                  <a:cubicBezTo>
                    <a:pt x="42" y="79"/>
                    <a:pt x="40" y="79"/>
                    <a:pt x="36" y="79"/>
                  </a:cubicBezTo>
                  <a:cubicBezTo>
                    <a:pt x="32" y="79"/>
                    <a:pt x="29" y="78"/>
                    <a:pt x="28" y="75"/>
                  </a:cubicBezTo>
                  <a:cubicBezTo>
                    <a:pt x="27" y="74"/>
                    <a:pt x="28" y="73"/>
                    <a:pt x="30" y="73"/>
                  </a:cubicBezTo>
                  <a:cubicBezTo>
                    <a:pt x="33" y="73"/>
                    <a:pt x="36" y="72"/>
                    <a:pt x="39" y="71"/>
                  </a:cubicBezTo>
                  <a:cubicBezTo>
                    <a:pt x="42" y="69"/>
                    <a:pt x="48" y="63"/>
                    <a:pt x="50" y="59"/>
                  </a:cubicBezTo>
                  <a:cubicBezTo>
                    <a:pt x="51" y="57"/>
                    <a:pt x="53" y="54"/>
                    <a:pt x="53" y="52"/>
                  </a:cubicBezTo>
                  <a:cubicBezTo>
                    <a:pt x="54" y="49"/>
                    <a:pt x="54" y="48"/>
                    <a:pt x="54" y="42"/>
                  </a:cubicBezTo>
                  <a:cubicBezTo>
                    <a:pt x="54" y="35"/>
                    <a:pt x="54" y="33"/>
                    <a:pt x="51" y="27"/>
                  </a:cubicBezTo>
                  <a:cubicBezTo>
                    <a:pt x="48" y="21"/>
                    <a:pt x="43" y="16"/>
                    <a:pt x="37" y="14"/>
                  </a:cubicBezTo>
                  <a:cubicBezTo>
                    <a:pt x="32" y="13"/>
                    <a:pt x="26" y="14"/>
                    <a:pt x="21" y="16"/>
                  </a:cubicBezTo>
                  <a:cubicBezTo>
                    <a:pt x="18" y="18"/>
                    <a:pt x="14" y="22"/>
                    <a:pt x="13" y="25"/>
                  </a:cubicBezTo>
                  <a:cubicBezTo>
                    <a:pt x="11" y="30"/>
                    <a:pt x="11" y="35"/>
                    <a:pt x="14" y="40"/>
                  </a:cubicBezTo>
                  <a:cubicBezTo>
                    <a:pt x="18" y="49"/>
                    <a:pt x="28" y="53"/>
                    <a:pt x="34" y="48"/>
                  </a:cubicBezTo>
                  <a:cubicBezTo>
                    <a:pt x="36" y="46"/>
                    <a:pt x="37" y="43"/>
                    <a:pt x="35" y="40"/>
                  </a:cubicBezTo>
                  <a:cubicBezTo>
                    <a:pt x="35" y="38"/>
                    <a:pt x="33" y="37"/>
                    <a:pt x="31" y="37"/>
                  </a:cubicBezTo>
                  <a:cubicBezTo>
                    <a:pt x="29" y="37"/>
                    <a:pt x="28" y="37"/>
                    <a:pt x="27" y="38"/>
                  </a:cubicBezTo>
                  <a:cubicBezTo>
                    <a:pt x="26" y="39"/>
                    <a:pt x="25" y="38"/>
                    <a:pt x="24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5" y="32"/>
                    <a:pt x="31" y="31"/>
                    <a:pt x="35" y="32"/>
                  </a:cubicBezTo>
                  <a:cubicBezTo>
                    <a:pt x="37" y="32"/>
                    <a:pt x="40" y="35"/>
                    <a:pt x="41" y="37"/>
                  </a:cubicBezTo>
                  <a:cubicBezTo>
                    <a:pt x="42" y="39"/>
                    <a:pt x="42" y="40"/>
                    <a:pt x="42" y="43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52"/>
                    <a:pt x="35" y="55"/>
                    <a:pt x="30" y="56"/>
                  </a:cubicBezTo>
                  <a:cubicBezTo>
                    <a:pt x="27" y="57"/>
                    <a:pt x="22" y="57"/>
                    <a:pt x="19" y="56"/>
                  </a:cubicBezTo>
                  <a:cubicBezTo>
                    <a:pt x="12" y="53"/>
                    <a:pt x="6" y="47"/>
                    <a:pt x="2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2"/>
                    <a:pt x="1" y="18"/>
                    <a:pt x="3" y="14"/>
                  </a:cubicBezTo>
                  <a:cubicBezTo>
                    <a:pt x="6" y="9"/>
                    <a:pt x="12" y="5"/>
                    <a:pt x="17" y="3"/>
                  </a:cubicBezTo>
                  <a:cubicBezTo>
                    <a:pt x="22" y="1"/>
                    <a:pt x="30" y="0"/>
                    <a:pt x="35" y="0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3063875" y="-1028700"/>
              <a:ext cx="192087" cy="223837"/>
            </a:xfrm>
            <a:custGeom>
              <a:avLst/>
              <a:gdLst>
                <a:gd name="T0" fmla="*/ 26 w 51"/>
                <a:gd name="T1" fmla="*/ 1 h 59"/>
                <a:gd name="T2" fmla="*/ 46 w 51"/>
                <a:gd name="T3" fmla="*/ 16 h 59"/>
                <a:gd name="T4" fmla="*/ 41 w 51"/>
                <a:gd name="T5" fmla="*/ 49 h 59"/>
                <a:gd name="T6" fmla="*/ 18 w 51"/>
                <a:gd name="T7" fmla="*/ 57 h 59"/>
                <a:gd name="T8" fmla="*/ 8 w 51"/>
                <a:gd name="T9" fmla="*/ 49 h 59"/>
                <a:gd name="T10" fmla="*/ 13 w 51"/>
                <a:gd name="T11" fmla="*/ 50 h 59"/>
                <a:gd name="T12" fmla="*/ 28 w 51"/>
                <a:gd name="T13" fmla="*/ 50 h 59"/>
                <a:gd name="T14" fmla="*/ 39 w 51"/>
                <a:gd name="T15" fmla="*/ 39 h 59"/>
                <a:gd name="T16" fmla="*/ 34 w 51"/>
                <a:gd name="T17" fmla="*/ 15 h 59"/>
                <a:gd name="T18" fmla="*/ 23 w 51"/>
                <a:gd name="T19" fmla="*/ 9 h 59"/>
                <a:gd name="T20" fmla="*/ 11 w 51"/>
                <a:gd name="T21" fmla="*/ 11 h 59"/>
                <a:gd name="T22" fmla="*/ 11 w 51"/>
                <a:gd name="T23" fmla="*/ 33 h 59"/>
                <a:gd name="T24" fmla="*/ 17 w 51"/>
                <a:gd name="T25" fmla="*/ 35 h 59"/>
                <a:gd name="T26" fmla="*/ 24 w 51"/>
                <a:gd name="T27" fmla="*/ 30 h 59"/>
                <a:gd name="T28" fmla="*/ 22 w 51"/>
                <a:gd name="T29" fmla="*/ 24 h 59"/>
                <a:gd name="T30" fmla="*/ 17 w 51"/>
                <a:gd name="T31" fmla="*/ 26 h 59"/>
                <a:gd name="T32" fmla="*/ 13 w 51"/>
                <a:gd name="T33" fmla="*/ 23 h 59"/>
                <a:gd name="T34" fmla="*/ 21 w 51"/>
                <a:gd name="T35" fmla="*/ 17 h 59"/>
                <a:gd name="T36" fmla="*/ 29 w 51"/>
                <a:gd name="T37" fmla="*/ 20 h 59"/>
                <a:gd name="T38" fmla="*/ 31 w 51"/>
                <a:gd name="T39" fmla="*/ 27 h 59"/>
                <a:gd name="T40" fmla="*/ 27 w 51"/>
                <a:gd name="T41" fmla="*/ 37 h 59"/>
                <a:gd name="T42" fmla="*/ 21 w 51"/>
                <a:gd name="T43" fmla="*/ 39 h 59"/>
                <a:gd name="T44" fmla="*/ 9 w 51"/>
                <a:gd name="T45" fmla="*/ 38 h 59"/>
                <a:gd name="T46" fmla="*/ 2 w 51"/>
                <a:gd name="T47" fmla="*/ 30 h 59"/>
                <a:gd name="T48" fmla="*/ 0 w 51"/>
                <a:gd name="T49" fmla="*/ 18 h 59"/>
                <a:gd name="T50" fmla="*/ 18 w 51"/>
                <a:gd name="T51" fmla="*/ 1 h 59"/>
                <a:gd name="T52" fmla="*/ 26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6" y="1"/>
                  </a:moveTo>
                  <a:cubicBezTo>
                    <a:pt x="34" y="2"/>
                    <a:pt x="42" y="9"/>
                    <a:pt x="46" y="16"/>
                  </a:cubicBezTo>
                  <a:cubicBezTo>
                    <a:pt x="51" y="28"/>
                    <a:pt x="49" y="40"/>
                    <a:pt x="41" y="49"/>
                  </a:cubicBezTo>
                  <a:cubicBezTo>
                    <a:pt x="34" y="55"/>
                    <a:pt x="25" y="59"/>
                    <a:pt x="18" y="57"/>
                  </a:cubicBezTo>
                  <a:cubicBezTo>
                    <a:pt x="10" y="56"/>
                    <a:pt x="5" y="51"/>
                    <a:pt x="8" y="49"/>
                  </a:cubicBezTo>
                  <a:cubicBezTo>
                    <a:pt x="9" y="48"/>
                    <a:pt x="10" y="48"/>
                    <a:pt x="13" y="50"/>
                  </a:cubicBezTo>
                  <a:cubicBezTo>
                    <a:pt x="19" y="52"/>
                    <a:pt x="23" y="53"/>
                    <a:pt x="28" y="50"/>
                  </a:cubicBezTo>
                  <a:cubicBezTo>
                    <a:pt x="32" y="48"/>
                    <a:pt x="37" y="44"/>
                    <a:pt x="39" y="39"/>
                  </a:cubicBezTo>
                  <a:cubicBezTo>
                    <a:pt x="43" y="31"/>
                    <a:pt x="41" y="21"/>
                    <a:pt x="34" y="15"/>
                  </a:cubicBezTo>
                  <a:cubicBezTo>
                    <a:pt x="30" y="11"/>
                    <a:pt x="28" y="10"/>
                    <a:pt x="23" y="9"/>
                  </a:cubicBezTo>
                  <a:cubicBezTo>
                    <a:pt x="19" y="8"/>
                    <a:pt x="15" y="9"/>
                    <a:pt x="11" y="11"/>
                  </a:cubicBezTo>
                  <a:cubicBezTo>
                    <a:pt x="2" y="15"/>
                    <a:pt x="2" y="27"/>
                    <a:pt x="11" y="33"/>
                  </a:cubicBezTo>
                  <a:cubicBezTo>
                    <a:pt x="13" y="35"/>
                    <a:pt x="14" y="35"/>
                    <a:pt x="17" y="35"/>
                  </a:cubicBezTo>
                  <a:cubicBezTo>
                    <a:pt x="21" y="35"/>
                    <a:pt x="22" y="34"/>
                    <a:pt x="24" y="30"/>
                  </a:cubicBezTo>
                  <a:cubicBezTo>
                    <a:pt x="25" y="27"/>
                    <a:pt x="25" y="25"/>
                    <a:pt x="22" y="24"/>
                  </a:cubicBezTo>
                  <a:cubicBezTo>
                    <a:pt x="20" y="23"/>
                    <a:pt x="19" y="23"/>
                    <a:pt x="17" y="26"/>
                  </a:cubicBezTo>
                  <a:cubicBezTo>
                    <a:pt x="14" y="30"/>
                    <a:pt x="11" y="28"/>
                    <a:pt x="13" y="23"/>
                  </a:cubicBezTo>
                  <a:cubicBezTo>
                    <a:pt x="15" y="19"/>
                    <a:pt x="17" y="17"/>
                    <a:pt x="21" y="17"/>
                  </a:cubicBezTo>
                  <a:cubicBezTo>
                    <a:pt x="24" y="17"/>
                    <a:pt x="26" y="18"/>
                    <a:pt x="29" y="20"/>
                  </a:cubicBezTo>
                  <a:cubicBezTo>
                    <a:pt x="31" y="23"/>
                    <a:pt x="31" y="24"/>
                    <a:pt x="31" y="27"/>
                  </a:cubicBezTo>
                  <a:cubicBezTo>
                    <a:pt x="31" y="30"/>
                    <a:pt x="29" y="35"/>
                    <a:pt x="27" y="37"/>
                  </a:cubicBezTo>
                  <a:cubicBezTo>
                    <a:pt x="26" y="38"/>
                    <a:pt x="23" y="39"/>
                    <a:pt x="21" y="39"/>
                  </a:cubicBezTo>
                  <a:cubicBezTo>
                    <a:pt x="18" y="41"/>
                    <a:pt x="13" y="40"/>
                    <a:pt x="9" y="38"/>
                  </a:cubicBezTo>
                  <a:cubicBezTo>
                    <a:pt x="7" y="37"/>
                    <a:pt x="4" y="33"/>
                    <a:pt x="2" y="30"/>
                  </a:cubicBezTo>
                  <a:cubicBezTo>
                    <a:pt x="1" y="27"/>
                    <a:pt x="0" y="21"/>
                    <a:pt x="0" y="18"/>
                  </a:cubicBezTo>
                  <a:cubicBezTo>
                    <a:pt x="1" y="9"/>
                    <a:pt x="8" y="2"/>
                    <a:pt x="18" y="1"/>
                  </a:cubicBezTo>
                  <a:cubicBezTo>
                    <a:pt x="22" y="0"/>
                    <a:pt x="23" y="0"/>
                    <a:pt x="26" y="1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2619376" y="-1233488"/>
              <a:ext cx="304800" cy="80962"/>
            </a:xfrm>
            <a:custGeom>
              <a:avLst/>
              <a:gdLst>
                <a:gd name="T0" fmla="*/ 72 w 81"/>
                <a:gd name="T1" fmla="*/ 10 h 21"/>
                <a:gd name="T2" fmla="*/ 16 w 81"/>
                <a:gd name="T3" fmla="*/ 18 h 21"/>
                <a:gd name="T4" fmla="*/ 2 w 81"/>
                <a:gd name="T5" fmla="*/ 11 h 21"/>
                <a:gd name="T6" fmla="*/ 8 w 81"/>
                <a:gd name="T7" fmla="*/ 0 h 21"/>
                <a:gd name="T8" fmla="*/ 17 w 81"/>
                <a:gd name="T9" fmla="*/ 1 h 21"/>
                <a:gd name="T10" fmla="*/ 63 w 81"/>
                <a:gd name="T11" fmla="*/ 2 h 21"/>
                <a:gd name="T12" fmla="*/ 81 w 81"/>
                <a:gd name="T13" fmla="*/ 3 h 21"/>
                <a:gd name="T14" fmla="*/ 79 w 81"/>
                <a:gd name="T15" fmla="*/ 6 h 21"/>
                <a:gd name="T16" fmla="*/ 72 w 8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1">
                  <a:moveTo>
                    <a:pt x="72" y="10"/>
                  </a:moveTo>
                  <a:cubicBezTo>
                    <a:pt x="56" y="18"/>
                    <a:pt x="35" y="21"/>
                    <a:pt x="16" y="18"/>
                  </a:cubicBezTo>
                  <a:cubicBezTo>
                    <a:pt x="8" y="16"/>
                    <a:pt x="5" y="15"/>
                    <a:pt x="2" y="11"/>
                  </a:cubicBezTo>
                  <a:cubicBezTo>
                    <a:pt x="0" y="6"/>
                    <a:pt x="2" y="2"/>
                    <a:pt x="8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9" y="1"/>
                    <a:pt x="54" y="2"/>
                    <a:pt x="63" y="2"/>
                  </a:cubicBezTo>
                  <a:cubicBezTo>
                    <a:pt x="77" y="2"/>
                    <a:pt x="80" y="2"/>
                    <a:pt x="81" y="3"/>
                  </a:cubicBezTo>
                  <a:cubicBezTo>
                    <a:pt x="81" y="4"/>
                    <a:pt x="81" y="4"/>
                    <a:pt x="79" y="6"/>
                  </a:cubicBezTo>
                  <a:cubicBezTo>
                    <a:pt x="78" y="7"/>
                    <a:pt x="75" y="9"/>
                    <a:pt x="72" y="1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3992563" y="-569913"/>
              <a:ext cx="150812" cy="254000"/>
            </a:xfrm>
            <a:custGeom>
              <a:avLst/>
              <a:gdLst>
                <a:gd name="T0" fmla="*/ 5 w 40"/>
                <a:gd name="T1" fmla="*/ 3 h 67"/>
                <a:gd name="T2" fmla="*/ 37 w 40"/>
                <a:gd name="T3" fmla="*/ 50 h 67"/>
                <a:gd name="T4" fmla="*/ 36 w 40"/>
                <a:gd name="T5" fmla="*/ 66 h 67"/>
                <a:gd name="T6" fmla="*/ 29 w 40"/>
                <a:gd name="T7" fmla="*/ 64 h 67"/>
                <a:gd name="T8" fmla="*/ 22 w 40"/>
                <a:gd name="T9" fmla="*/ 47 h 67"/>
                <a:gd name="T10" fmla="*/ 4 w 40"/>
                <a:gd name="T11" fmla="*/ 10 h 67"/>
                <a:gd name="T12" fmla="*/ 1 w 40"/>
                <a:gd name="T13" fmla="*/ 0 h 67"/>
                <a:gd name="T14" fmla="*/ 5 w 40"/>
                <a:gd name="T1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7">
                  <a:moveTo>
                    <a:pt x="5" y="3"/>
                  </a:moveTo>
                  <a:cubicBezTo>
                    <a:pt x="18" y="14"/>
                    <a:pt x="32" y="34"/>
                    <a:pt x="37" y="50"/>
                  </a:cubicBezTo>
                  <a:cubicBezTo>
                    <a:pt x="40" y="60"/>
                    <a:pt x="40" y="64"/>
                    <a:pt x="36" y="66"/>
                  </a:cubicBezTo>
                  <a:cubicBezTo>
                    <a:pt x="33" y="67"/>
                    <a:pt x="30" y="66"/>
                    <a:pt x="29" y="64"/>
                  </a:cubicBezTo>
                  <a:cubicBezTo>
                    <a:pt x="28" y="63"/>
                    <a:pt x="25" y="55"/>
                    <a:pt x="22" y="47"/>
                  </a:cubicBezTo>
                  <a:cubicBezTo>
                    <a:pt x="15" y="31"/>
                    <a:pt x="10" y="20"/>
                    <a:pt x="4" y="10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3503613" y="-744538"/>
              <a:ext cx="49212" cy="41275"/>
            </a:xfrm>
            <a:custGeom>
              <a:avLst/>
              <a:gdLst>
                <a:gd name="T0" fmla="*/ 9 w 13"/>
                <a:gd name="T1" fmla="*/ 0 h 11"/>
                <a:gd name="T2" fmla="*/ 13 w 13"/>
                <a:gd name="T3" fmla="*/ 5 h 11"/>
                <a:gd name="T4" fmla="*/ 8 w 13"/>
                <a:gd name="T5" fmla="*/ 11 h 11"/>
                <a:gd name="T6" fmla="*/ 5 w 13"/>
                <a:gd name="T7" fmla="*/ 0 h 11"/>
                <a:gd name="T8" fmla="*/ 7 w 13"/>
                <a:gd name="T9" fmla="*/ 0 h 11"/>
                <a:gd name="T10" fmla="*/ 9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11" y="1"/>
                    <a:pt x="12" y="3"/>
                    <a:pt x="13" y="5"/>
                  </a:cubicBezTo>
                  <a:cubicBezTo>
                    <a:pt x="13" y="8"/>
                    <a:pt x="11" y="11"/>
                    <a:pt x="8" y="11"/>
                  </a:cubicBezTo>
                  <a:cubicBezTo>
                    <a:pt x="2" y="11"/>
                    <a:pt x="0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2970213" y="-673100"/>
              <a:ext cx="104775" cy="223837"/>
            </a:xfrm>
            <a:custGeom>
              <a:avLst/>
              <a:gdLst>
                <a:gd name="T0" fmla="*/ 28 w 28"/>
                <a:gd name="T1" fmla="*/ 2 h 59"/>
                <a:gd name="T2" fmla="*/ 26 w 28"/>
                <a:gd name="T3" fmla="*/ 12 h 59"/>
                <a:gd name="T4" fmla="*/ 23 w 28"/>
                <a:gd name="T5" fmla="*/ 27 h 59"/>
                <a:gd name="T6" fmla="*/ 18 w 28"/>
                <a:gd name="T7" fmla="*/ 53 h 59"/>
                <a:gd name="T8" fmla="*/ 11 w 28"/>
                <a:gd name="T9" fmla="*/ 58 h 59"/>
                <a:gd name="T10" fmla="*/ 3 w 28"/>
                <a:gd name="T11" fmla="*/ 54 h 59"/>
                <a:gd name="T12" fmla="*/ 15 w 28"/>
                <a:gd name="T13" fmla="*/ 14 h 59"/>
                <a:gd name="T14" fmla="*/ 28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28" y="2"/>
                  </a:moveTo>
                  <a:cubicBezTo>
                    <a:pt x="28" y="2"/>
                    <a:pt x="27" y="7"/>
                    <a:pt x="26" y="12"/>
                  </a:cubicBezTo>
                  <a:cubicBezTo>
                    <a:pt x="25" y="17"/>
                    <a:pt x="24" y="24"/>
                    <a:pt x="23" y="27"/>
                  </a:cubicBezTo>
                  <a:cubicBezTo>
                    <a:pt x="21" y="38"/>
                    <a:pt x="19" y="51"/>
                    <a:pt x="18" y="53"/>
                  </a:cubicBezTo>
                  <a:cubicBezTo>
                    <a:pt x="16" y="56"/>
                    <a:pt x="14" y="58"/>
                    <a:pt x="11" y="58"/>
                  </a:cubicBezTo>
                  <a:cubicBezTo>
                    <a:pt x="8" y="59"/>
                    <a:pt x="5" y="57"/>
                    <a:pt x="3" y="54"/>
                  </a:cubicBezTo>
                  <a:cubicBezTo>
                    <a:pt x="0" y="47"/>
                    <a:pt x="5" y="29"/>
                    <a:pt x="15" y="14"/>
                  </a:cubicBezTo>
                  <a:cubicBezTo>
                    <a:pt x="22" y="5"/>
                    <a:pt x="27" y="0"/>
                    <a:pt x="28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3338513" y="-544513"/>
              <a:ext cx="269875" cy="250825"/>
            </a:xfrm>
            <a:custGeom>
              <a:avLst/>
              <a:gdLst>
                <a:gd name="T0" fmla="*/ 41 w 72"/>
                <a:gd name="T1" fmla="*/ 2 h 66"/>
                <a:gd name="T2" fmla="*/ 71 w 72"/>
                <a:gd name="T3" fmla="*/ 38 h 66"/>
                <a:gd name="T4" fmla="*/ 59 w 72"/>
                <a:gd name="T5" fmla="*/ 64 h 66"/>
                <a:gd name="T6" fmla="*/ 53 w 72"/>
                <a:gd name="T7" fmla="*/ 64 h 66"/>
                <a:gd name="T8" fmla="*/ 54 w 72"/>
                <a:gd name="T9" fmla="*/ 62 h 66"/>
                <a:gd name="T10" fmla="*/ 65 w 72"/>
                <a:gd name="T11" fmla="*/ 40 h 66"/>
                <a:gd name="T12" fmla="*/ 27 w 72"/>
                <a:gd name="T13" fmla="*/ 12 h 66"/>
                <a:gd name="T14" fmla="*/ 17 w 72"/>
                <a:gd name="T15" fmla="*/ 17 h 66"/>
                <a:gd name="T16" fmla="*/ 16 w 72"/>
                <a:gd name="T17" fmla="*/ 38 h 66"/>
                <a:gd name="T18" fmla="*/ 26 w 72"/>
                <a:gd name="T19" fmla="*/ 44 h 66"/>
                <a:gd name="T20" fmla="*/ 39 w 72"/>
                <a:gd name="T21" fmla="*/ 36 h 66"/>
                <a:gd name="T22" fmla="*/ 38 w 72"/>
                <a:gd name="T23" fmla="*/ 30 h 66"/>
                <a:gd name="T24" fmla="*/ 32 w 72"/>
                <a:gd name="T25" fmla="*/ 30 h 66"/>
                <a:gd name="T26" fmla="*/ 25 w 72"/>
                <a:gd name="T27" fmla="*/ 29 h 66"/>
                <a:gd name="T28" fmla="*/ 35 w 72"/>
                <a:gd name="T29" fmla="*/ 22 h 66"/>
                <a:gd name="T30" fmla="*/ 45 w 72"/>
                <a:gd name="T31" fmla="*/ 35 h 66"/>
                <a:gd name="T32" fmla="*/ 26 w 72"/>
                <a:gd name="T33" fmla="*/ 53 h 66"/>
                <a:gd name="T34" fmla="*/ 2 w 72"/>
                <a:gd name="T35" fmla="*/ 38 h 66"/>
                <a:gd name="T36" fmla="*/ 0 w 72"/>
                <a:gd name="T37" fmla="*/ 28 h 66"/>
                <a:gd name="T38" fmla="*/ 2 w 72"/>
                <a:gd name="T39" fmla="*/ 18 h 66"/>
                <a:gd name="T40" fmla="*/ 13 w 72"/>
                <a:gd name="T41" fmla="*/ 6 h 66"/>
                <a:gd name="T42" fmla="*/ 41 w 72"/>
                <a:gd name="T4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1" y="2"/>
                  </a:moveTo>
                  <a:cubicBezTo>
                    <a:pt x="58" y="7"/>
                    <a:pt x="70" y="21"/>
                    <a:pt x="71" y="38"/>
                  </a:cubicBezTo>
                  <a:cubicBezTo>
                    <a:pt x="72" y="48"/>
                    <a:pt x="67" y="60"/>
                    <a:pt x="59" y="64"/>
                  </a:cubicBezTo>
                  <a:cubicBezTo>
                    <a:pt x="57" y="66"/>
                    <a:pt x="54" y="66"/>
                    <a:pt x="53" y="64"/>
                  </a:cubicBezTo>
                  <a:cubicBezTo>
                    <a:pt x="52" y="63"/>
                    <a:pt x="52" y="63"/>
                    <a:pt x="54" y="62"/>
                  </a:cubicBezTo>
                  <a:cubicBezTo>
                    <a:pt x="62" y="56"/>
                    <a:pt x="65" y="49"/>
                    <a:pt x="65" y="40"/>
                  </a:cubicBezTo>
                  <a:cubicBezTo>
                    <a:pt x="65" y="23"/>
                    <a:pt x="45" y="7"/>
                    <a:pt x="27" y="12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1" y="23"/>
                    <a:pt x="10" y="31"/>
                    <a:pt x="16" y="38"/>
                  </a:cubicBezTo>
                  <a:cubicBezTo>
                    <a:pt x="18" y="41"/>
                    <a:pt x="23" y="44"/>
                    <a:pt x="26" y="44"/>
                  </a:cubicBezTo>
                  <a:cubicBezTo>
                    <a:pt x="32" y="45"/>
                    <a:pt x="38" y="41"/>
                    <a:pt x="39" y="36"/>
                  </a:cubicBezTo>
                  <a:cubicBezTo>
                    <a:pt x="39" y="34"/>
                    <a:pt x="39" y="31"/>
                    <a:pt x="38" y="30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29" y="33"/>
                    <a:pt x="25" y="32"/>
                    <a:pt x="25" y="29"/>
                  </a:cubicBezTo>
                  <a:cubicBezTo>
                    <a:pt x="25" y="26"/>
                    <a:pt x="31" y="22"/>
                    <a:pt x="35" y="22"/>
                  </a:cubicBezTo>
                  <a:cubicBezTo>
                    <a:pt x="41" y="22"/>
                    <a:pt x="45" y="28"/>
                    <a:pt x="45" y="35"/>
                  </a:cubicBezTo>
                  <a:cubicBezTo>
                    <a:pt x="45" y="45"/>
                    <a:pt x="38" y="52"/>
                    <a:pt x="26" y="53"/>
                  </a:cubicBezTo>
                  <a:cubicBezTo>
                    <a:pt x="16" y="54"/>
                    <a:pt x="7" y="48"/>
                    <a:pt x="2" y="38"/>
                  </a:cubicBezTo>
                  <a:cubicBezTo>
                    <a:pt x="0" y="35"/>
                    <a:pt x="0" y="34"/>
                    <a:pt x="0" y="28"/>
                  </a:cubicBezTo>
                  <a:cubicBezTo>
                    <a:pt x="0" y="23"/>
                    <a:pt x="0" y="22"/>
                    <a:pt x="2" y="18"/>
                  </a:cubicBezTo>
                  <a:cubicBezTo>
                    <a:pt x="4" y="14"/>
                    <a:pt x="9" y="9"/>
                    <a:pt x="13" y="6"/>
                  </a:cubicBezTo>
                  <a:cubicBezTo>
                    <a:pt x="20" y="1"/>
                    <a:pt x="32" y="0"/>
                    <a:pt x="41" y="2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1"/>
            <p:cNvSpPr>
              <a:spLocks/>
            </p:cNvSpPr>
            <p:nvPr/>
          </p:nvSpPr>
          <p:spPr bwMode="auto">
            <a:xfrm>
              <a:off x="4135438" y="-736600"/>
              <a:ext cx="120650" cy="90487"/>
            </a:xfrm>
            <a:custGeom>
              <a:avLst/>
              <a:gdLst>
                <a:gd name="T0" fmla="*/ 16 w 32"/>
                <a:gd name="T1" fmla="*/ 0 h 24"/>
                <a:gd name="T2" fmla="*/ 16 w 32"/>
                <a:gd name="T3" fmla="*/ 24 h 24"/>
                <a:gd name="T4" fmla="*/ 16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2" y="24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2"/>
            <p:cNvSpPr>
              <a:spLocks/>
            </p:cNvSpPr>
            <p:nvPr/>
          </p:nvSpPr>
          <p:spPr bwMode="auto">
            <a:xfrm>
              <a:off x="3962400" y="-7588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3"/>
            <p:cNvSpPr>
              <a:spLocks/>
            </p:cNvSpPr>
            <p:nvPr/>
          </p:nvSpPr>
          <p:spPr bwMode="auto">
            <a:xfrm>
              <a:off x="4429125" y="-1168400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4"/>
            <p:cNvSpPr>
              <a:spLocks/>
            </p:cNvSpPr>
            <p:nvPr/>
          </p:nvSpPr>
          <p:spPr bwMode="auto">
            <a:xfrm>
              <a:off x="4989513" y="-1001713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5"/>
            <p:cNvSpPr>
              <a:spLocks/>
            </p:cNvSpPr>
            <p:nvPr/>
          </p:nvSpPr>
          <p:spPr bwMode="auto">
            <a:xfrm>
              <a:off x="4511675" y="-960438"/>
              <a:ext cx="49212" cy="38100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56"/>
            <p:cNvSpPr>
              <a:spLocks/>
            </p:cNvSpPr>
            <p:nvPr/>
          </p:nvSpPr>
          <p:spPr bwMode="auto">
            <a:xfrm>
              <a:off x="3794125" y="-544513"/>
              <a:ext cx="47625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57"/>
            <p:cNvSpPr>
              <a:spLocks/>
            </p:cNvSpPr>
            <p:nvPr/>
          </p:nvSpPr>
          <p:spPr bwMode="auto">
            <a:xfrm>
              <a:off x="2995613" y="-11525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58"/>
            <p:cNvSpPr>
              <a:spLocks/>
            </p:cNvSpPr>
            <p:nvPr/>
          </p:nvSpPr>
          <p:spPr bwMode="auto">
            <a:xfrm>
              <a:off x="2781300" y="-1012825"/>
              <a:ext cx="106362" cy="82550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59"/>
            <p:cNvSpPr>
              <a:spLocks/>
            </p:cNvSpPr>
            <p:nvPr/>
          </p:nvSpPr>
          <p:spPr bwMode="auto">
            <a:xfrm>
              <a:off x="5541963" y="-1141413"/>
              <a:ext cx="60325" cy="44450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0"/>
            <p:cNvSpPr>
              <a:spLocks/>
            </p:cNvSpPr>
            <p:nvPr/>
          </p:nvSpPr>
          <p:spPr bwMode="auto">
            <a:xfrm>
              <a:off x="4629150" y="-627063"/>
              <a:ext cx="60325" cy="460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1"/>
            <p:cNvSpPr>
              <a:spLocks/>
            </p:cNvSpPr>
            <p:nvPr/>
          </p:nvSpPr>
          <p:spPr bwMode="auto">
            <a:xfrm>
              <a:off x="3770313" y="-558800"/>
              <a:ext cx="95250" cy="76200"/>
            </a:xfrm>
            <a:custGeom>
              <a:avLst/>
              <a:gdLst>
                <a:gd name="T0" fmla="*/ 13 w 25"/>
                <a:gd name="T1" fmla="*/ 0 h 20"/>
                <a:gd name="T2" fmla="*/ 13 w 25"/>
                <a:gd name="T3" fmla="*/ 20 h 20"/>
                <a:gd name="T4" fmla="*/ 13 w 2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5" y="20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797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4234287" y="1859586"/>
            <a:ext cx="675368" cy="675368"/>
          </a:xfrm>
          <a:prstGeom prst="ellipse">
            <a:avLst/>
          </a:prstGeom>
          <a:solidFill>
            <a:srgbClr val="EE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558199" y="1211928"/>
            <a:ext cx="675368" cy="675368"/>
          </a:xfrm>
          <a:prstGeom prst="ellipse">
            <a:avLst/>
          </a:prstGeom>
          <a:solidFill>
            <a:srgbClr val="EE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1894052" y="2355726"/>
            <a:ext cx="675368" cy="675368"/>
          </a:xfrm>
          <a:prstGeom prst="ellipse">
            <a:avLst/>
          </a:prstGeom>
          <a:solidFill>
            <a:srgbClr val="FFD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574522" y="2355726"/>
            <a:ext cx="675368" cy="675368"/>
          </a:xfrm>
          <a:prstGeom prst="ellipse">
            <a:avLst/>
          </a:prstGeom>
          <a:solidFill>
            <a:srgbClr val="FFD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09787" y="1167819"/>
            <a:ext cx="675368" cy="675368"/>
          </a:xfrm>
          <a:prstGeom prst="ellipse">
            <a:avLst/>
          </a:prstGeom>
          <a:solidFill>
            <a:srgbClr val="EE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36"/>
          <p:cNvSpPr/>
          <p:nvPr/>
        </p:nvSpPr>
        <p:spPr>
          <a:xfrm>
            <a:off x="2738047" y="1417673"/>
            <a:ext cx="315672" cy="2638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ounded Rectangle 27"/>
          <p:cNvSpPr/>
          <p:nvPr/>
        </p:nvSpPr>
        <p:spPr>
          <a:xfrm>
            <a:off x="2055187" y="2557797"/>
            <a:ext cx="353097" cy="2712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Donut 39"/>
          <p:cNvSpPr/>
          <p:nvPr/>
        </p:nvSpPr>
        <p:spPr>
          <a:xfrm>
            <a:off x="6083316" y="1322561"/>
            <a:ext cx="358989" cy="3589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4392505" y="2079303"/>
            <a:ext cx="358989" cy="23593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>
            <a:spLocks noChangeAspect="1"/>
          </p:cNvSpPr>
          <p:nvPr/>
        </p:nvSpPr>
        <p:spPr>
          <a:xfrm>
            <a:off x="6738811" y="2505023"/>
            <a:ext cx="375440" cy="3240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47864" y="1120522"/>
            <a:ext cx="2448272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9552" y="1100308"/>
            <a:ext cx="1868732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5576" y="3131507"/>
            <a:ext cx="1868732" cy="858180"/>
            <a:chOff x="2113657" y="4283314"/>
            <a:chExt cx="3647460" cy="85818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35716" y="1100308"/>
            <a:ext cx="1868732" cy="858180"/>
            <a:chOff x="2113657" y="4283314"/>
            <a:chExt cx="3647460" cy="858180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16216" y="3131507"/>
            <a:ext cx="1868732" cy="858180"/>
            <a:chOff x="2113657" y="4283314"/>
            <a:chExt cx="3647460" cy="858180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660" y="2423522"/>
            <a:ext cx="3605411" cy="19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차트 19">
            <a:extLst>
              <a:ext uri="{FF2B5EF4-FFF2-40B4-BE49-F238E27FC236}">
                <a16:creationId xmlns="" xmlns:a16="http://schemas.microsoft.com/office/drawing/2014/main" id="{90CFAD60-9899-428A-BF07-D2F0F3CCF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056128"/>
              </p:ext>
            </p:extLst>
          </p:nvPr>
        </p:nvGraphicFramePr>
        <p:xfrm>
          <a:off x="510688" y="241429"/>
          <a:ext cx="4341920" cy="427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ko-KR" dirty="0">
                <a:solidFill>
                  <a:schemeClr val="accent5"/>
                </a:solidFill>
              </a:rPr>
              <a:t>Chart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12" name="Oval 21"/>
          <p:cNvSpPr>
            <a:spLocks noChangeAspect="1"/>
          </p:cNvSpPr>
          <p:nvPr/>
        </p:nvSpPr>
        <p:spPr>
          <a:xfrm>
            <a:off x="2844935" y="3615002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9"/>
          <p:cNvSpPr/>
          <p:nvPr/>
        </p:nvSpPr>
        <p:spPr>
          <a:xfrm>
            <a:off x="1115616" y="2569706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30"/>
          <p:cNvSpPr/>
          <p:nvPr/>
        </p:nvSpPr>
        <p:spPr>
          <a:xfrm>
            <a:off x="3961298" y="1854512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30877" y="563522"/>
            <a:ext cx="1236458" cy="864603"/>
            <a:chOff x="4320399" y="1245513"/>
            <a:chExt cx="1884146" cy="864603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3848" y="2459561"/>
            <a:ext cx="1076849" cy="1233935"/>
            <a:chOff x="4320399" y="1245513"/>
            <a:chExt cx="1884146" cy="1233935"/>
          </a:xfrm>
        </p:grpSpPr>
        <p:sp>
          <p:nvSpPr>
            <p:cNvPr id="25" name="TextBox 24"/>
            <p:cNvSpPr txBox="1"/>
            <p:nvPr/>
          </p:nvSpPr>
          <p:spPr>
            <a:xfrm>
              <a:off x="4320399" y="1463785"/>
              <a:ext cx="1884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12274" y="3339602"/>
            <a:ext cx="1236458" cy="864603"/>
            <a:chOff x="4320399" y="1245513"/>
            <a:chExt cx="1884146" cy="864603"/>
          </a:xfrm>
        </p:grpSpPr>
        <p:sp>
          <p:nvSpPr>
            <p:cNvPr id="28" name="TextBox 27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5"/>
          <p:cNvSpPr/>
          <p:nvPr/>
        </p:nvSpPr>
        <p:spPr>
          <a:xfrm>
            <a:off x="827584" y="1578127"/>
            <a:ext cx="775836" cy="779354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Block Arc 14"/>
          <p:cNvSpPr/>
          <p:nvPr/>
        </p:nvSpPr>
        <p:spPr>
          <a:xfrm rot="16200000">
            <a:off x="1952841" y="1657132"/>
            <a:ext cx="1471684" cy="14726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8065" y="9611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5" y="170765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21778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82538"/>
              </p:ext>
            </p:extLst>
          </p:nvPr>
        </p:nvGraphicFramePr>
        <p:xfrm>
          <a:off x="587896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74679"/>
              </p:ext>
            </p:extLst>
          </p:nvPr>
        </p:nvGraphicFramePr>
        <p:xfrm>
          <a:off x="2636011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04961"/>
              </p:ext>
            </p:extLst>
          </p:nvPr>
        </p:nvGraphicFramePr>
        <p:xfrm>
          <a:off x="4684126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37609"/>
              </p:ext>
            </p:extLst>
          </p:nvPr>
        </p:nvGraphicFramePr>
        <p:xfrm>
          <a:off x="6732240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9"/>
          <p:cNvSpPr/>
          <p:nvPr/>
        </p:nvSpPr>
        <p:spPr>
          <a:xfrm>
            <a:off x="1331640" y="1779662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7524328" y="1790357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/>
          <p:cNvSpPr/>
          <p:nvPr/>
        </p:nvSpPr>
        <p:spPr>
          <a:xfrm rot="1795255">
            <a:off x="5518268" y="1741518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3419872" y="1779662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2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4919" y="1931532"/>
            <a:ext cx="2967751" cy="87041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467544" y="48351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07642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3" y="1667584"/>
            <a:ext cx="2235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22324" y="3938313"/>
            <a:ext cx="2440842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6703854" y="3572677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30"/>
          <p:cNvSpPr/>
          <p:nvPr/>
        </p:nvSpPr>
        <p:spPr>
          <a:xfrm>
            <a:off x="6719149" y="2061122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16"/>
          <p:cNvSpPr/>
          <p:nvPr/>
        </p:nvSpPr>
        <p:spPr>
          <a:xfrm>
            <a:off x="6644330" y="627534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422324" y="2500300"/>
            <a:ext cx="2440842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2324" y="1062287"/>
            <a:ext cx="2440842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6B63ED0C-D9C2-467F-ACA7-CA41DC82D18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="" xmlns:a16="http://schemas.microsoft.com/office/drawing/2014/main" id="{B5B63E38-E2E1-45E6-846C-5CA7F34F1A8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27292CB6-67E7-437C-89F8-7A7F3638133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Rectángulo 27"/>
          <p:cNvSpPr/>
          <p:nvPr/>
        </p:nvSpPr>
        <p:spPr>
          <a:xfrm rot="5400000">
            <a:off x="4306163" y="305664"/>
            <a:ext cx="531673" cy="9144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63" y="177282"/>
            <a:ext cx="955575" cy="11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051720" y="1635646"/>
            <a:ext cx="309634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051720" y="4515966"/>
            <a:ext cx="309634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508104" y="1635646"/>
            <a:ext cx="3096344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5508104" y="4515966"/>
            <a:ext cx="3096344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30854" y="1805082"/>
            <a:ext cx="2991332" cy="2627140"/>
            <a:chOff x="2227884" y="1330362"/>
            <a:chExt cx="2835932" cy="2627140"/>
          </a:xfrm>
        </p:grpSpPr>
        <p:sp>
          <p:nvSpPr>
            <p:cNvPr id="10" name="TextBox 9"/>
            <p:cNvSpPr txBox="1"/>
            <p:nvPr/>
          </p:nvSpPr>
          <p:spPr>
            <a:xfrm>
              <a:off x="2227884" y="164917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0610" y="1805082"/>
            <a:ext cx="2991332" cy="2627140"/>
            <a:chOff x="2227884" y="1330362"/>
            <a:chExt cx="2835932" cy="2627140"/>
          </a:xfrm>
        </p:grpSpPr>
        <p:sp>
          <p:nvSpPr>
            <p:cNvPr id="13" name="TextBox 12"/>
            <p:cNvSpPr txBox="1"/>
            <p:nvPr/>
          </p:nvSpPr>
          <p:spPr>
            <a:xfrm>
              <a:off x="2227884" y="164917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14"/>
          <p:cNvSpPr/>
          <p:nvPr/>
        </p:nvSpPr>
        <p:spPr>
          <a:xfrm rot="16200000">
            <a:off x="6805304" y="1027656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16"/>
          <p:cNvSpPr/>
          <p:nvPr/>
        </p:nvSpPr>
        <p:spPr>
          <a:xfrm rot="2700000">
            <a:off x="3419189" y="954829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23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9563"/>
              </p:ext>
            </p:extLst>
          </p:nvPr>
        </p:nvGraphicFramePr>
        <p:xfrm>
          <a:off x="2087896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38392"/>
              </p:ext>
            </p:extLst>
          </p:nvPr>
        </p:nvGraphicFramePr>
        <p:xfrm>
          <a:off x="3743931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92641"/>
              </p:ext>
            </p:extLst>
          </p:nvPr>
        </p:nvGraphicFramePr>
        <p:xfrm>
          <a:off x="7056000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01385"/>
              </p:ext>
            </p:extLst>
          </p:nvPr>
        </p:nvGraphicFramePr>
        <p:xfrm>
          <a:off x="5399966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0926" y="202479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926" y="2480813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926" y="293682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926" y="3392843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926" y="384885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67744" y="2265660"/>
            <a:ext cx="4608512" cy="826255"/>
            <a:chOff x="2253890" y="2008261"/>
            <a:chExt cx="4608512" cy="826255"/>
          </a:xfrm>
          <a:noFill/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2253890" y="2557829"/>
              <a:ext cx="4608512" cy="276687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rgbClr val="1C7DE1"/>
                  </a:solidFill>
                  <a:cs typeface="Arial" pitchFamily="34" charset="0"/>
                </a:rPr>
                <a:t>This text can be replaced with your own text.</a:t>
              </a:r>
              <a:endParaRPr lang="ko-KR" altLang="en-US" sz="1400" dirty="0">
                <a:solidFill>
                  <a:srgbClr val="1C7DE1"/>
                </a:solidFill>
                <a:cs typeface="Arial" pitchFamily="34" charset="0"/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253890" y="2008261"/>
              <a:ext cx="4608512" cy="542078"/>
            </a:xfrm>
            <a:prstGeom prst="rect">
              <a:avLst/>
            </a:prstGeom>
            <a:grpFill/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dirty="0">
                  <a:solidFill>
                    <a:srgbClr val="1C7DE1"/>
                  </a:solidFill>
                  <a:latin typeface="+mj-lt"/>
                </a:rPr>
                <a:t>Section Break</a:t>
              </a:r>
              <a:endParaRPr lang="ko-KR" altLang="en-US" dirty="0">
                <a:solidFill>
                  <a:srgbClr val="1C7DE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그룹 298">
            <a:extLst>
              <a:ext uri="{FF2B5EF4-FFF2-40B4-BE49-F238E27FC236}">
                <a16:creationId xmlns="" xmlns:a16="http://schemas.microsoft.com/office/drawing/2014/main" id="{35402EEE-AA41-4F62-BC14-3A684B01140C}"/>
              </a:ext>
            </a:extLst>
          </p:cNvPr>
          <p:cNvGrpSpPr/>
          <p:nvPr/>
        </p:nvGrpSpPr>
        <p:grpSpPr>
          <a:xfrm>
            <a:off x="3768931" y="1165725"/>
            <a:ext cx="5109877" cy="298102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0" name="Freeform 8">
              <a:extLst>
                <a:ext uri="{FF2B5EF4-FFF2-40B4-BE49-F238E27FC236}">
                  <a16:creationId xmlns="" xmlns:a16="http://schemas.microsoft.com/office/drawing/2014/main" id="{5F2332E8-FD47-4B0B-8970-F0D879CD6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9">
              <a:extLst>
                <a:ext uri="{FF2B5EF4-FFF2-40B4-BE49-F238E27FC236}">
                  <a16:creationId xmlns="" xmlns:a16="http://schemas.microsoft.com/office/drawing/2014/main" id="{9542E9E5-9357-4670-B570-0F6F8CA51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0">
              <a:extLst>
                <a:ext uri="{FF2B5EF4-FFF2-40B4-BE49-F238E27FC236}">
                  <a16:creationId xmlns="" xmlns:a16="http://schemas.microsoft.com/office/drawing/2014/main" id="{78947DCF-33D8-48F0-AF67-3EC682350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1">
              <a:extLst>
                <a:ext uri="{FF2B5EF4-FFF2-40B4-BE49-F238E27FC236}">
                  <a16:creationId xmlns="" xmlns:a16="http://schemas.microsoft.com/office/drawing/2014/main" id="{E30F65C3-8595-4803-A94B-3810EC4DA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Worldmap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000" y="1129082"/>
            <a:ext cx="302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PowerPoint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000" y="1710654"/>
            <a:ext cx="302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617492074"/>
              </p:ext>
            </p:extLst>
          </p:nvPr>
        </p:nvGraphicFramePr>
        <p:xfrm>
          <a:off x="580653" y="2815574"/>
          <a:ext cx="3249927" cy="137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02203" y="295659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332351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7339" y="372179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ardrop 6"/>
          <p:cNvSpPr/>
          <p:nvPr/>
        </p:nvSpPr>
        <p:spPr>
          <a:xfrm rot="8100000">
            <a:off x="5240265" y="2903276"/>
            <a:ext cx="445195" cy="4451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eardrop 6"/>
          <p:cNvSpPr/>
          <p:nvPr/>
        </p:nvSpPr>
        <p:spPr>
          <a:xfrm rot="8100000">
            <a:off x="7021750" y="2024189"/>
            <a:ext cx="573256" cy="57325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Teardrop 6"/>
          <p:cNvSpPr/>
          <p:nvPr/>
        </p:nvSpPr>
        <p:spPr>
          <a:xfrm rot="8100000">
            <a:off x="4588520" y="2318975"/>
            <a:ext cx="271974" cy="2719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2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 rot="10800000">
            <a:off x="1144056" y="2827533"/>
            <a:ext cx="6999904" cy="2128272"/>
            <a:chOff x="2619376" y="-1362075"/>
            <a:chExt cx="3848099" cy="1169987"/>
          </a:xfrm>
          <a:solidFill>
            <a:schemeClr val="bg1">
              <a:alpha val="56000"/>
            </a:schemeClr>
          </a:solidFill>
        </p:grpSpPr>
        <p:sp>
          <p:nvSpPr>
            <p:cNvPr id="10" name="Freeform 125"/>
            <p:cNvSpPr>
              <a:spLocks/>
            </p:cNvSpPr>
            <p:nvPr/>
          </p:nvSpPr>
          <p:spPr bwMode="auto">
            <a:xfrm>
              <a:off x="3695700" y="-736600"/>
              <a:ext cx="176212" cy="125412"/>
            </a:xfrm>
            <a:custGeom>
              <a:avLst/>
              <a:gdLst>
                <a:gd name="T0" fmla="*/ 2 w 47"/>
                <a:gd name="T1" fmla="*/ 30 h 33"/>
                <a:gd name="T2" fmla="*/ 34 w 47"/>
                <a:gd name="T3" fmla="*/ 15 h 33"/>
                <a:gd name="T4" fmla="*/ 46 w 47"/>
                <a:gd name="T5" fmla="*/ 1 h 33"/>
                <a:gd name="T6" fmla="*/ 27 w 47"/>
                <a:gd name="T7" fmla="*/ 9 h 33"/>
                <a:gd name="T8" fmla="*/ 0 w 47"/>
                <a:gd name="T9" fmla="*/ 26 h 33"/>
                <a:gd name="T10" fmla="*/ 2 w 47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cubicBezTo>
                    <a:pt x="8" y="33"/>
                    <a:pt x="19" y="27"/>
                    <a:pt x="34" y="15"/>
                  </a:cubicBezTo>
                  <a:cubicBezTo>
                    <a:pt x="42" y="8"/>
                    <a:pt x="47" y="3"/>
                    <a:pt x="46" y="1"/>
                  </a:cubicBezTo>
                  <a:cubicBezTo>
                    <a:pt x="45" y="0"/>
                    <a:pt x="44" y="1"/>
                    <a:pt x="27" y="9"/>
                  </a:cubicBezTo>
                  <a:cubicBezTo>
                    <a:pt x="2" y="20"/>
                    <a:pt x="0" y="22"/>
                    <a:pt x="0" y="26"/>
                  </a:cubicBezTo>
                  <a:cubicBezTo>
                    <a:pt x="0" y="27"/>
                    <a:pt x="1" y="3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6"/>
            <p:cNvSpPr>
              <a:spLocks/>
            </p:cNvSpPr>
            <p:nvPr/>
          </p:nvSpPr>
          <p:spPr bwMode="auto">
            <a:xfrm>
              <a:off x="4903788" y="-646113"/>
              <a:ext cx="357187" cy="454025"/>
            </a:xfrm>
            <a:custGeom>
              <a:avLst/>
              <a:gdLst>
                <a:gd name="T0" fmla="*/ 40 w 95"/>
                <a:gd name="T1" fmla="*/ 2 h 120"/>
                <a:gd name="T2" fmla="*/ 2 w 95"/>
                <a:gd name="T3" fmla="*/ 44 h 120"/>
                <a:gd name="T4" fmla="*/ 0 w 95"/>
                <a:gd name="T5" fmla="*/ 61 h 120"/>
                <a:gd name="T6" fmla="*/ 4 w 95"/>
                <a:gd name="T7" fmla="*/ 87 h 120"/>
                <a:gd name="T8" fmla="*/ 36 w 95"/>
                <a:gd name="T9" fmla="*/ 118 h 120"/>
                <a:gd name="T10" fmla="*/ 48 w 95"/>
                <a:gd name="T11" fmla="*/ 119 h 120"/>
                <a:gd name="T12" fmla="*/ 65 w 95"/>
                <a:gd name="T13" fmla="*/ 117 h 120"/>
                <a:gd name="T14" fmla="*/ 75 w 95"/>
                <a:gd name="T15" fmla="*/ 104 h 120"/>
                <a:gd name="T16" fmla="*/ 69 w 95"/>
                <a:gd name="T17" fmla="*/ 104 h 120"/>
                <a:gd name="T18" fmla="*/ 53 w 95"/>
                <a:gd name="T19" fmla="*/ 108 h 120"/>
                <a:gd name="T20" fmla="*/ 36 w 95"/>
                <a:gd name="T21" fmla="*/ 103 h 120"/>
                <a:gd name="T22" fmla="*/ 19 w 95"/>
                <a:gd name="T23" fmla="*/ 71 h 120"/>
                <a:gd name="T24" fmla="*/ 19 w 95"/>
                <a:gd name="T25" fmla="*/ 50 h 120"/>
                <a:gd name="T26" fmla="*/ 40 w 95"/>
                <a:gd name="T27" fmla="*/ 24 h 120"/>
                <a:gd name="T28" fmla="*/ 66 w 95"/>
                <a:gd name="T29" fmla="*/ 24 h 120"/>
                <a:gd name="T30" fmla="*/ 79 w 95"/>
                <a:gd name="T31" fmla="*/ 41 h 120"/>
                <a:gd name="T32" fmla="*/ 78 w 95"/>
                <a:gd name="T33" fmla="*/ 56 h 120"/>
                <a:gd name="T34" fmla="*/ 66 w 95"/>
                <a:gd name="T35" fmla="*/ 68 h 120"/>
                <a:gd name="T36" fmla="*/ 52 w 95"/>
                <a:gd name="T37" fmla="*/ 69 h 120"/>
                <a:gd name="T38" fmla="*/ 45 w 95"/>
                <a:gd name="T39" fmla="*/ 56 h 120"/>
                <a:gd name="T40" fmla="*/ 52 w 95"/>
                <a:gd name="T41" fmla="*/ 51 h 120"/>
                <a:gd name="T42" fmla="*/ 58 w 95"/>
                <a:gd name="T43" fmla="*/ 47 h 120"/>
                <a:gd name="T44" fmla="*/ 53 w 95"/>
                <a:gd name="T45" fmla="*/ 42 h 120"/>
                <a:gd name="T46" fmla="*/ 43 w 95"/>
                <a:gd name="T47" fmla="*/ 44 h 120"/>
                <a:gd name="T48" fmla="*/ 35 w 95"/>
                <a:gd name="T49" fmla="*/ 59 h 120"/>
                <a:gd name="T50" fmla="*/ 48 w 95"/>
                <a:gd name="T51" fmla="*/ 79 h 120"/>
                <a:gd name="T52" fmla="*/ 64 w 95"/>
                <a:gd name="T53" fmla="*/ 81 h 120"/>
                <a:gd name="T54" fmla="*/ 86 w 95"/>
                <a:gd name="T55" fmla="*/ 66 h 120"/>
                <a:gd name="T56" fmla="*/ 95 w 95"/>
                <a:gd name="T57" fmla="*/ 42 h 120"/>
                <a:gd name="T58" fmla="*/ 91 w 95"/>
                <a:gd name="T59" fmla="*/ 25 h 120"/>
                <a:gd name="T60" fmla="*/ 66 w 95"/>
                <a:gd name="T61" fmla="*/ 3 h 120"/>
                <a:gd name="T62" fmla="*/ 40 w 95"/>
                <a:gd name="T6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0">
                  <a:moveTo>
                    <a:pt x="40" y="2"/>
                  </a:moveTo>
                  <a:cubicBezTo>
                    <a:pt x="22" y="6"/>
                    <a:pt x="8" y="22"/>
                    <a:pt x="2" y="44"/>
                  </a:cubicBezTo>
                  <a:cubicBezTo>
                    <a:pt x="0" y="49"/>
                    <a:pt x="0" y="51"/>
                    <a:pt x="0" y="61"/>
                  </a:cubicBezTo>
                  <a:cubicBezTo>
                    <a:pt x="0" y="73"/>
                    <a:pt x="1" y="78"/>
                    <a:pt x="4" y="87"/>
                  </a:cubicBezTo>
                  <a:cubicBezTo>
                    <a:pt x="9" y="101"/>
                    <a:pt x="22" y="113"/>
                    <a:pt x="36" y="118"/>
                  </a:cubicBezTo>
                  <a:cubicBezTo>
                    <a:pt x="40" y="119"/>
                    <a:pt x="42" y="119"/>
                    <a:pt x="48" y="119"/>
                  </a:cubicBezTo>
                  <a:cubicBezTo>
                    <a:pt x="56" y="120"/>
                    <a:pt x="60" y="119"/>
                    <a:pt x="65" y="117"/>
                  </a:cubicBezTo>
                  <a:cubicBezTo>
                    <a:pt x="71" y="114"/>
                    <a:pt x="77" y="106"/>
                    <a:pt x="75" y="104"/>
                  </a:cubicBezTo>
                  <a:cubicBezTo>
                    <a:pt x="74" y="102"/>
                    <a:pt x="72" y="102"/>
                    <a:pt x="69" y="104"/>
                  </a:cubicBezTo>
                  <a:cubicBezTo>
                    <a:pt x="65" y="107"/>
                    <a:pt x="59" y="109"/>
                    <a:pt x="53" y="108"/>
                  </a:cubicBezTo>
                  <a:cubicBezTo>
                    <a:pt x="46" y="108"/>
                    <a:pt x="42" y="106"/>
                    <a:pt x="36" y="103"/>
                  </a:cubicBezTo>
                  <a:cubicBezTo>
                    <a:pt x="27" y="96"/>
                    <a:pt x="21" y="85"/>
                    <a:pt x="19" y="71"/>
                  </a:cubicBezTo>
                  <a:cubicBezTo>
                    <a:pt x="18" y="65"/>
                    <a:pt x="18" y="55"/>
                    <a:pt x="19" y="50"/>
                  </a:cubicBezTo>
                  <a:cubicBezTo>
                    <a:pt x="22" y="39"/>
                    <a:pt x="30" y="29"/>
                    <a:pt x="40" y="24"/>
                  </a:cubicBezTo>
                  <a:cubicBezTo>
                    <a:pt x="49" y="20"/>
                    <a:pt x="57" y="20"/>
                    <a:pt x="66" y="24"/>
                  </a:cubicBezTo>
                  <a:cubicBezTo>
                    <a:pt x="74" y="28"/>
                    <a:pt x="78" y="33"/>
                    <a:pt x="79" y="41"/>
                  </a:cubicBezTo>
                  <a:cubicBezTo>
                    <a:pt x="80" y="47"/>
                    <a:pt x="80" y="52"/>
                    <a:pt x="78" y="56"/>
                  </a:cubicBezTo>
                  <a:cubicBezTo>
                    <a:pt x="76" y="60"/>
                    <a:pt x="70" y="66"/>
                    <a:pt x="66" y="68"/>
                  </a:cubicBezTo>
                  <a:cubicBezTo>
                    <a:pt x="60" y="70"/>
                    <a:pt x="55" y="71"/>
                    <a:pt x="52" y="69"/>
                  </a:cubicBezTo>
                  <a:cubicBezTo>
                    <a:pt x="47" y="67"/>
                    <a:pt x="44" y="61"/>
                    <a:pt x="45" y="56"/>
                  </a:cubicBezTo>
                  <a:cubicBezTo>
                    <a:pt x="46" y="53"/>
                    <a:pt x="47" y="52"/>
                    <a:pt x="52" y="51"/>
                  </a:cubicBezTo>
                  <a:cubicBezTo>
                    <a:pt x="57" y="50"/>
                    <a:pt x="58" y="49"/>
                    <a:pt x="58" y="47"/>
                  </a:cubicBezTo>
                  <a:cubicBezTo>
                    <a:pt x="58" y="44"/>
                    <a:pt x="57" y="43"/>
                    <a:pt x="53" y="42"/>
                  </a:cubicBezTo>
                  <a:cubicBezTo>
                    <a:pt x="49" y="42"/>
                    <a:pt x="46" y="42"/>
                    <a:pt x="43" y="44"/>
                  </a:cubicBezTo>
                  <a:cubicBezTo>
                    <a:pt x="37" y="47"/>
                    <a:pt x="35" y="52"/>
                    <a:pt x="35" y="59"/>
                  </a:cubicBezTo>
                  <a:cubicBezTo>
                    <a:pt x="36" y="68"/>
                    <a:pt x="41" y="76"/>
                    <a:pt x="48" y="79"/>
                  </a:cubicBezTo>
                  <a:cubicBezTo>
                    <a:pt x="52" y="81"/>
                    <a:pt x="59" y="82"/>
                    <a:pt x="64" y="81"/>
                  </a:cubicBezTo>
                  <a:cubicBezTo>
                    <a:pt x="72" y="78"/>
                    <a:pt x="82" y="72"/>
                    <a:pt x="86" y="66"/>
                  </a:cubicBezTo>
                  <a:cubicBezTo>
                    <a:pt x="92" y="59"/>
                    <a:pt x="95" y="51"/>
                    <a:pt x="95" y="42"/>
                  </a:cubicBezTo>
                  <a:cubicBezTo>
                    <a:pt x="95" y="36"/>
                    <a:pt x="94" y="31"/>
                    <a:pt x="91" y="25"/>
                  </a:cubicBezTo>
                  <a:cubicBezTo>
                    <a:pt x="85" y="14"/>
                    <a:pt x="77" y="6"/>
                    <a:pt x="66" y="3"/>
                  </a:cubicBezTo>
                  <a:cubicBezTo>
                    <a:pt x="60" y="1"/>
                    <a:pt x="46" y="0"/>
                    <a:pt x="4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7"/>
            <p:cNvSpPr>
              <a:spLocks/>
            </p:cNvSpPr>
            <p:nvPr/>
          </p:nvSpPr>
          <p:spPr bwMode="auto">
            <a:xfrm>
              <a:off x="4722813" y="-1362075"/>
              <a:ext cx="222250" cy="246062"/>
            </a:xfrm>
            <a:custGeom>
              <a:avLst/>
              <a:gdLst>
                <a:gd name="T0" fmla="*/ 18 w 59"/>
                <a:gd name="T1" fmla="*/ 1 h 65"/>
                <a:gd name="T2" fmla="*/ 2 w 59"/>
                <a:gd name="T3" fmla="*/ 23 h 65"/>
                <a:gd name="T4" fmla="*/ 2 w 59"/>
                <a:gd name="T5" fmla="*/ 42 h 65"/>
                <a:gd name="T6" fmla="*/ 18 w 59"/>
                <a:gd name="T7" fmla="*/ 59 h 65"/>
                <a:gd name="T8" fmla="*/ 49 w 59"/>
                <a:gd name="T9" fmla="*/ 55 h 65"/>
                <a:gd name="T10" fmla="*/ 58 w 59"/>
                <a:gd name="T11" fmla="*/ 32 h 65"/>
                <a:gd name="T12" fmla="*/ 40 w 59"/>
                <a:gd name="T13" fmla="*/ 16 h 65"/>
                <a:gd name="T14" fmla="*/ 27 w 59"/>
                <a:gd name="T15" fmla="*/ 20 h 65"/>
                <a:gd name="T16" fmla="*/ 26 w 59"/>
                <a:gd name="T17" fmla="*/ 42 h 65"/>
                <a:gd name="T18" fmla="*/ 32 w 59"/>
                <a:gd name="T19" fmla="*/ 43 h 65"/>
                <a:gd name="T20" fmla="*/ 32 w 59"/>
                <a:gd name="T21" fmla="*/ 38 h 65"/>
                <a:gd name="T22" fmla="*/ 30 w 59"/>
                <a:gd name="T23" fmla="*/ 30 h 65"/>
                <a:gd name="T24" fmla="*/ 38 w 59"/>
                <a:gd name="T25" fmla="*/ 25 h 65"/>
                <a:gd name="T26" fmla="*/ 43 w 59"/>
                <a:gd name="T27" fmla="*/ 48 h 65"/>
                <a:gd name="T28" fmla="*/ 37 w 59"/>
                <a:gd name="T29" fmla="*/ 52 h 65"/>
                <a:gd name="T30" fmla="*/ 12 w 59"/>
                <a:gd name="T31" fmla="*/ 28 h 65"/>
                <a:gd name="T32" fmla="*/ 24 w 59"/>
                <a:gd name="T33" fmla="*/ 5 h 65"/>
                <a:gd name="T34" fmla="*/ 28 w 59"/>
                <a:gd name="T35" fmla="*/ 2 h 65"/>
                <a:gd name="T36" fmla="*/ 23 w 59"/>
                <a:gd name="T37" fmla="*/ 0 h 65"/>
                <a:gd name="T38" fmla="*/ 18 w 59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18" y="1"/>
                  </a:moveTo>
                  <a:cubicBezTo>
                    <a:pt x="11" y="5"/>
                    <a:pt x="4" y="14"/>
                    <a:pt x="2" y="23"/>
                  </a:cubicBezTo>
                  <a:cubicBezTo>
                    <a:pt x="0" y="28"/>
                    <a:pt x="0" y="36"/>
                    <a:pt x="2" y="42"/>
                  </a:cubicBezTo>
                  <a:cubicBezTo>
                    <a:pt x="5" y="50"/>
                    <a:pt x="10" y="55"/>
                    <a:pt x="18" y="59"/>
                  </a:cubicBezTo>
                  <a:cubicBezTo>
                    <a:pt x="29" y="65"/>
                    <a:pt x="41" y="63"/>
                    <a:pt x="49" y="55"/>
                  </a:cubicBezTo>
                  <a:cubicBezTo>
                    <a:pt x="56" y="49"/>
                    <a:pt x="59" y="39"/>
                    <a:pt x="58" y="32"/>
                  </a:cubicBezTo>
                  <a:cubicBezTo>
                    <a:pt x="56" y="22"/>
                    <a:pt x="49" y="16"/>
                    <a:pt x="40" y="16"/>
                  </a:cubicBezTo>
                  <a:cubicBezTo>
                    <a:pt x="35" y="15"/>
                    <a:pt x="31" y="16"/>
                    <a:pt x="27" y="20"/>
                  </a:cubicBezTo>
                  <a:cubicBezTo>
                    <a:pt x="20" y="26"/>
                    <a:pt x="20" y="38"/>
                    <a:pt x="26" y="42"/>
                  </a:cubicBezTo>
                  <a:cubicBezTo>
                    <a:pt x="30" y="44"/>
                    <a:pt x="31" y="45"/>
                    <a:pt x="32" y="43"/>
                  </a:cubicBezTo>
                  <a:cubicBezTo>
                    <a:pt x="34" y="42"/>
                    <a:pt x="34" y="41"/>
                    <a:pt x="32" y="38"/>
                  </a:cubicBezTo>
                  <a:cubicBezTo>
                    <a:pt x="29" y="34"/>
                    <a:pt x="29" y="33"/>
                    <a:pt x="30" y="30"/>
                  </a:cubicBezTo>
                  <a:cubicBezTo>
                    <a:pt x="32" y="27"/>
                    <a:pt x="34" y="25"/>
                    <a:pt x="38" y="25"/>
                  </a:cubicBezTo>
                  <a:cubicBezTo>
                    <a:pt x="49" y="25"/>
                    <a:pt x="52" y="39"/>
                    <a:pt x="43" y="48"/>
                  </a:cubicBezTo>
                  <a:cubicBezTo>
                    <a:pt x="41" y="50"/>
                    <a:pt x="39" y="51"/>
                    <a:pt x="37" y="52"/>
                  </a:cubicBezTo>
                  <a:cubicBezTo>
                    <a:pt x="23" y="56"/>
                    <a:pt x="11" y="43"/>
                    <a:pt x="12" y="28"/>
                  </a:cubicBezTo>
                  <a:cubicBezTo>
                    <a:pt x="13" y="18"/>
                    <a:pt x="16" y="11"/>
                    <a:pt x="24" y="5"/>
                  </a:cubicBezTo>
                  <a:cubicBezTo>
                    <a:pt x="26" y="4"/>
                    <a:pt x="28" y="2"/>
                    <a:pt x="28" y="2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22" y="0"/>
                    <a:pt x="20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8"/>
            <p:cNvSpPr>
              <a:spLocks/>
            </p:cNvSpPr>
            <p:nvPr/>
          </p:nvSpPr>
          <p:spPr bwMode="auto">
            <a:xfrm>
              <a:off x="5843588" y="-1236663"/>
              <a:ext cx="82550" cy="87312"/>
            </a:xfrm>
            <a:custGeom>
              <a:avLst/>
              <a:gdLst>
                <a:gd name="T0" fmla="*/ 7 w 22"/>
                <a:gd name="T1" fmla="*/ 3 h 23"/>
                <a:gd name="T2" fmla="*/ 4 w 22"/>
                <a:gd name="T3" fmla="*/ 18 h 23"/>
                <a:gd name="T4" fmla="*/ 20 w 22"/>
                <a:gd name="T5" fmla="*/ 18 h 23"/>
                <a:gd name="T6" fmla="*/ 21 w 22"/>
                <a:gd name="T7" fmla="*/ 7 h 23"/>
                <a:gd name="T8" fmla="*/ 7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7" y="3"/>
                  </a:moveTo>
                  <a:cubicBezTo>
                    <a:pt x="1" y="6"/>
                    <a:pt x="0" y="13"/>
                    <a:pt x="4" y="18"/>
                  </a:cubicBezTo>
                  <a:cubicBezTo>
                    <a:pt x="8" y="23"/>
                    <a:pt x="16" y="23"/>
                    <a:pt x="20" y="18"/>
                  </a:cubicBezTo>
                  <a:cubicBezTo>
                    <a:pt x="22" y="15"/>
                    <a:pt x="22" y="10"/>
                    <a:pt x="21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9"/>
            <p:cNvSpPr>
              <a:spLocks/>
            </p:cNvSpPr>
            <p:nvPr/>
          </p:nvSpPr>
          <p:spPr bwMode="auto">
            <a:xfrm>
              <a:off x="5637213" y="-1206500"/>
              <a:ext cx="115887" cy="412750"/>
            </a:xfrm>
            <a:custGeom>
              <a:avLst/>
              <a:gdLst>
                <a:gd name="T0" fmla="*/ 27 w 31"/>
                <a:gd name="T1" fmla="*/ 2 h 109"/>
                <a:gd name="T2" fmla="*/ 13 w 31"/>
                <a:gd name="T3" fmla="*/ 30 h 109"/>
                <a:gd name="T4" fmla="*/ 5 w 31"/>
                <a:gd name="T5" fmla="*/ 98 h 109"/>
                <a:gd name="T6" fmla="*/ 20 w 31"/>
                <a:gd name="T7" fmla="*/ 105 h 109"/>
                <a:gd name="T8" fmla="*/ 23 w 31"/>
                <a:gd name="T9" fmla="*/ 74 h 109"/>
                <a:gd name="T10" fmla="*/ 30 w 31"/>
                <a:gd name="T11" fmla="*/ 10 h 109"/>
                <a:gd name="T12" fmla="*/ 31 w 31"/>
                <a:gd name="T13" fmla="*/ 1 h 109"/>
                <a:gd name="T14" fmla="*/ 27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27" y="2"/>
                  </a:moveTo>
                  <a:cubicBezTo>
                    <a:pt x="23" y="8"/>
                    <a:pt x="16" y="21"/>
                    <a:pt x="13" y="30"/>
                  </a:cubicBezTo>
                  <a:cubicBezTo>
                    <a:pt x="3" y="56"/>
                    <a:pt x="0" y="82"/>
                    <a:pt x="5" y="98"/>
                  </a:cubicBezTo>
                  <a:cubicBezTo>
                    <a:pt x="7" y="106"/>
                    <a:pt x="15" y="109"/>
                    <a:pt x="20" y="105"/>
                  </a:cubicBezTo>
                  <a:cubicBezTo>
                    <a:pt x="23" y="103"/>
                    <a:pt x="23" y="101"/>
                    <a:pt x="23" y="74"/>
                  </a:cubicBezTo>
                  <a:cubicBezTo>
                    <a:pt x="24" y="45"/>
                    <a:pt x="25" y="33"/>
                    <a:pt x="30" y="10"/>
                  </a:cubicBezTo>
                  <a:cubicBezTo>
                    <a:pt x="31" y="6"/>
                    <a:pt x="31" y="2"/>
                    <a:pt x="31" y="1"/>
                  </a:cubicBezTo>
                  <a:cubicBezTo>
                    <a:pt x="30" y="0"/>
                    <a:pt x="29" y="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0"/>
            <p:cNvSpPr>
              <a:spLocks/>
            </p:cNvSpPr>
            <p:nvPr/>
          </p:nvSpPr>
          <p:spPr bwMode="auto">
            <a:xfrm>
              <a:off x="5083175" y="-1187450"/>
              <a:ext cx="384175" cy="458787"/>
            </a:xfrm>
            <a:custGeom>
              <a:avLst/>
              <a:gdLst>
                <a:gd name="T0" fmla="*/ 48 w 102"/>
                <a:gd name="T1" fmla="*/ 1 h 121"/>
                <a:gd name="T2" fmla="*/ 2 w 102"/>
                <a:gd name="T3" fmla="*/ 49 h 121"/>
                <a:gd name="T4" fmla="*/ 2 w 102"/>
                <a:gd name="T5" fmla="*/ 77 h 121"/>
                <a:gd name="T6" fmla="*/ 30 w 102"/>
                <a:gd name="T7" fmla="*/ 116 h 121"/>
                <a:gd name="T8" fmla="*/ 47 w 102"/>
                <a:gd name="T9" fmla="*/ 120 h 121"/>
                <a:gd name="T10" fmla="*/ 58 w 102"/>
                <a:gd name="T11" fmla="*/ 115 h 121"/>
                <a:gd name="T12" fmla="*/ 55 w 102"/>
                <a:gd name="T13" fmla="*/ 111 h 121"/>
                <a:gd name="T14" fmla="*/ 42 w 102"/>
                <a:gd name="T15" fmla="*/ 107 h 121"/>
                <a:gd name="T16" fmla="*/ 25 w 102"/>
                <a:gd name="T17" fmla="*/ 90 h 121"/>
                <a:gd name="T18" fmla="*/ 20 w 102"/>
                <a:gd name="T19" fmla="*/ 80 h 121"/>
                <a:gd name="T20" fmla="*/ 18 w 102"/>
                <a:gd name="T21" fmla="*/ 65 h 121"/>
                <a:gd name="T22" fmla="*/ 23 w 102"/>
                <a:gd name="T23" fmla="*/ 41 h 121"/>
                <a:gd name="T24" fmla="*/ 46 w 102"/>
                <a:gd name="T25" fmla="*/ 22 h 121"/>
                <a:gd name="T26" fmla="*/ 69 w 102"/>
                <a:gd name="T27" fmla="*/ 25 h 121"/>
                <a:gd name="T28" fmla="*/ 82 w 102"/>
                <a:gd name="T29" fmla="*/ 38 h 121"/>
                <a:gd name="T30" fmla="*/ 80 w 102"/>
                <a:gd name="T31" fmla="*/ 62 h 121"/>
                <a:gd name="T32" fmla="*/ 50 w 102"/>
                <a:gd name="T33" fmla="*/ 74 h 121"/>
                <a:gd name="T34" fmla="*/ 47 w 102"/>
                <a:gd name="T35" fmla="*/ 61 h 121"/>
                <a:gd name="T36" fmla="*/ 55 w 102"/>
                <a:gd name="T37" fmla="*/ 56 h 121"/>
                <a:gd name="T38" fmla="*/ 59 w 102"/>
                <a:gd name="T39" fmla="*/ 58 h 121"/>
                <a:gd name="T40" fmla="*/ 64 w 102"/>
                <a:gd name="T41" fmla="*/ 57 h 121"/>
                <a:gd name="T42" fmla="*/ 65 w 102"/>
                <a:gd name="T43" fmla="*/ 53 h 121"/>
                <a:gd name="T44" fmla="*/ 48 w 102"/>
                <a:gd name="T45" fmla="*/ 48 h 121"/>
                <a:gd name="T46" fmla="*/ 39 w 102"/>
                <a:gd name="T47" fmla="*/ 57 h 121"/>
                <a:gd name="T48" fmla="*/ 38 w 102"/>
                <a:gd name="T49" fmla="*/ 65 h 121"/>
                <a:gd name="T50" fmla="*/ 40 w 102"/>
                <a:gd name="T51" fmla="*/ 74 h 121"/>
                <a:gd name="T52" fmla="*/ 55 w 102"/>
                <a:gd name="T53" fmla="*/ 86 h 121"/>
                <a:gd name="T54" fmla="*/ 73 w 102"/>
                <a:gd name="T55" fmla="*/ 85 h 121"/>
                <a:gd name="T56" fmla="*/ 98 w 102"/>
                <a:gd name="T57" fmla="*/ 62 h 121"/>
                <a:gd name="T58" fmla="*/ 102 w 102"/>
                <a:gd name="T59" fmla="*/ 41 h 121"/>
                <a:gd name="T60" fmla="*/ 96 w 102"/>
                <a:gd name="T61" fmla="*/ 22 h 121"/>
                <a:gd name="T62" fmla="*/ 75 w 102"/>
                <a:gd name="T63" fmla="*/ 4 h 121"/>
                <a:gd name="T64" fmla="*/ 48 w 102"/>
                <a:gd name="T6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21">
                  <a:moveTo>
                    <a:pt x="48" y="1"/>
                  </a:moveTo>
                  <a:cubicBezTo>
                    <a:pt x="26" y="4"/>
                    <a:pt x="7" y="23"/>
                    <a:pt x="2" y="49"/>
                  </a:cubicBezTo>
                  <a:cubicBezTo>
                    <a:pt x="0" y="56"/>
                    <a:pt x="0" y="69"/>
                    <a:pt x="2" y="77"/>
                  </a:cubicBezTo>
                  <a:cubicBezTo>
                    <a:pt x="6" y="97"/>
                    <a:pt x="15" y="109"/>
                    <a:pt x="30" y="116"/>
                  </a:cubicBezTo>
                  <a:cubicBezTo>
                    <a:pt x="37" y="120"/>
                    <a:pt x="41" y="121"/>
                    <a:pt x="47" y="120"/>
                  </a:cubicBezTo>
                  <a:cubicBezTo>
                    <a:pt x="53" y="120"/>
                    <a:pt x="57" y="118"/>
                    <a:pt x="58" y="115"/>
                  </a:cubicBezTo>
                  <a:cubicBezTo>
                    <a:pt x="60" y="112"/>
                    <a:pt x="59" y="111"/>
                    <a:pt x="55" y="111"/>
                  </a:cubicBezTo>
                  <a:cubicBezTo>
                    <a:pt x="52" y="111"/>
                    <a:pt x="46" y="109"/>
                    <a:pt x="42" y="107"/>
                  </a:cubicBezTo>
                  <a:cubicBezTo>
                    <a:pt x="38" y="105"/>
                    <a:pt x="29" y="96"/>
                    <a:pt x="25" y="90"/>
                  </a:cubicBezTo>
                  <a:cubicBezTo>
                    <a:pt x="24" y="87"/>
                    <a:pt x="21" y="83"/>
                    <a:pt x="20" y="80"/>
                  </a:cubicBezTo>
                  <a:cubicBezTo>
                    <a:pt x="19" y="74"/>
                    <a:pt x="18" y="74"/>
                    <a:pt x="18" y="65"/>
                  </a:cubicBezTo>
                  <a:cubicBezTo>
                    <a:pt x="18" y="53"/>
                    <a:pt x="19" y="50"/>
                    <a:pt x="23" y="41"/>
                  </a:cubicBezTo>
                  <a:cubicBezTo>
                    <a:pt x="28" y="32"/>
                    <a:pt x="36" y="25"/>
                    <a:pt x="46" y="22"/>
                  </a:cubicBezTo>
                  <a:cubicBezTo>
                    <a:pt x="53" y="20"/>
                    <a:pt x="62" y="21"/>
                    <a:pt x="69" y="25"/>
                  </a:cubicBezTo>
                  <a:cubicBezTo>
                    <a:pt x="74" y="27"/>
                    <a:pt x="80" y="34"/>
                    <a:pt x="82" y="38"/>
                  </a:cubicBezTo>
                  <a:cubicBezTo>
                    <a:pt x="85" y="45"/>
                    <a:pt x="84" y="53"/>
                    <a:pt x="80" y="62"/>
                  </a:cubicBezTo>
                  <a:cubicBezTo>
                    <a:pt x="74" y="75"/>
                    <a:pt x="59" y="81"/>
                    <a:pt x="50" y="74"/>
                  </a:cubicBezTo>
                  <a:cubicBezTo>
                    <a:pt x="47" y="70"/>
                    <a:pt x="45" y="66"/>
                    <a:pt x="47" y="61"/>
                  </a:cubicBezTo>
                  <a:cubicBezTo>
                    <a:pt x="49" y="57"/>
                    <a:pt x="51" y="56"/>
                    <a:pt x="55" y="56"/>
                  </a:cubicBezTo>
                  <a:cubicBezTo>
                    <a:pt x="56" y="57"/>
                    <a:pt x="59" y="57"/>
                    <a:pt x="59" y="58"/>
                  </a:cubicBezTo>
                  <a:cubicBezTo>
                    <a:pt x="62" y="59"/>
                    <a:pt x="63" y="59"/>
                    <a:pt x="64" y="57"/>
                  </a:cubicBezTo>
                  <a:cubicBezTo>
                    <a:pt x="65" y="55"/>
                    <a:pt x="65" y="55"/>
                    <a:pt x="65" y="53"/>
                  </a:cubicBezTo>
                  <a:cubicBezTo>
                    <a:pt x="63" y="49"/>
                    <a:pt x="53" y="47"/>
                    <a:pt x="48" y="48"/>
                  </a:cubicBezTo>
                  <a:cubicBezTo>
                    <a:pt x="45" y="49"/>
                    <a:pt x="41" y="53"/>
                    <a:pt x="39" y="57"/>
                  </a:cubicBezTo>
                  <a:cubicBezTo>
                    <a:pt x="38" y="59"/>
                    <a:pt x="38" y="61"/>
                    <a:pt x="38" y="65"/>
                  </a:cubicBezTo>
                  <a:cubicBezTo>
                    <a:pt x="38" y="70"/>
                    <a:pt x="38" y="71"/>
                    <a:pt x="40" y="74"/>
                  </a:cubicBezTo>
                  <a:cubicBezTo>
                    <a:pt x="42" y="80"/>
                    <a:pt x="48" y="84"/>
                    <a:pt x="55" y="86"/>
                  </a:cubicBezTo>
                  <a:cubicBezTo>
                    <a:pt x="60" y="87"/>
                    <a:pt x="68" y="87"/>
                    <a:pt x="73" y="85"/>
                  </a:cubicBezTo>
                  <a:cubicBezTo>
                    <a:pt x="83" y="81"/>
                    <a:pt x="93" y="72"/>
                    <a:pt x="98" y="62"/>
                  </a:cubicBezTo>
                  <a:cubicBezTo>
                    <a:pt x="101" y="55"/>
                    <a:pt x="102" y="49"/>
                    <a:pt x="102" y="41"/>
                  </a:cubicBezTo>
                  <a:cubicBezTo>
                    <a:pt x="101" y="33"/>
                    <a:pt x="100" y="28"/>
                    <a:pt x="96" y="22"/>
                  </a:cubicBezTo>
                  <a:cubicBezTo>
                    <a:pt x="92" y="15"/>
                    <a:pt x="83" y="7"/>
                    <a:pt x="75" y="4"/>
                  </a:cubicBezTo>
                  <a:cubicBezTo>
                    <a:pt x="67" y="1"/>
                    <a:pt x="56" y="0"/>
                    <a:pt x="4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1"/>
            <p:cNvSpPr>
              <a:spLocks/>
            </p:cNvSpPr>
            <p:nvPr/>
          </p:nvSpPr>
          <p:spPr bwMode="auto">
            <a:xfrm>
              <a:off x="3643313" y="-1308100"/>
              <a:ext cx="458787" cy="473075"/>
            </a:xfrm>
            <a:custGeom>
              <a:avLst/>
              <a:gdLst>
                <a:gd name="T0" fmla="*/ 66 w 122"/>
                <a:gd name="T1" fmla="*/ 2 h 125"/>
                <a:gd name="T2" fmla="*/ 38 w 122"/>
                <a:gd name="T3" fmla="*/ 25 h 125"/>
                <a:gd name="T4" fmla="*/ 38 w 122"/>
                <a:gd name="T5" fmla="*/ 64 h 125"/>
                <a:gd name="T6" fmla="*/ 72 w 122"/>
                <a:gd name="T7" fmla="*/ 77 h 125"/>
                <a:gd name="T8" fmla="*/ 84 w 122"/>
                <a:gd name="T9" fmla="*/ 64 h 125"/>
                <a:gd name="T10" fmla="*/ 79 w 122"/>
                <a:gd name="T11" fmla="*/ 42 h 125"/>
                <a:gd name="T12" fmla="*/ 67 w 122"/>
                <a:gd name="T13" fmla="*/ 38 h 125"/>
                <a:gd name="T14" fmla="*/ 68 w 122"/>
                <a:gd name="T15" fmla="*/ 48 h 125"/>
                <a:gd name="T16" fmla="*/ 70 w 122"/>
                <a:gd name="T17" fmla="*/ 57 h 125"/>
                <a:gd name="T18" fmla="*/ 64 w 122"/>
                <a:gd name="T19" fmla="*/ 62 h 125"/>
                <a:gd name="T20" fmla="*/ 55 w 122"/>
                <a:gd name="T21" fmla="*/ 57 h 125"/>
                <a:gd name="T22" fmla="*/ 50 w 122"/>
                <a:gd name="T23" fmla="*/ 42 h 125"/>
                <a:gd name="T24" fmla="*/ 52 w 122"/>
                <a:gd name="T25" fmla="*/ 32 h 125"/>
                <a:gd name="T26" fmla="*/ 77 w 122"/>
                <a:gd name="T27" fmla="*/ 17 h 125"/>
                <a:gd name="T28" fmla="*/ 93 w 122"/>
                <a:gd name="T29" fmla="*/ 25 h 125"/>
                <a:gd name="T30" fmla="*/ 104 w 122"/>
                <a:gd name="T31" fmla="*/ 43 h 125"/>
                <a:gd name="T32" fmla="*/ 106 w 122"/>
                <a:gd name="T33" fmla="*/ 57 h 125"/>
                <a:gd name="T34" fmla="*/ 102 w 122"/>
                <a:gd name="T35" fmla="*/ 78 h 125"/>
                <a:gd name="T36" fmla="*/ 67 w 122"/>
                <a:gd name="T37" fmla="*/ 108 h 125"/>
                <a:gd name="T38" fmla="*/ 53 w 122"/>
                <a:gd name="T39" fmla="*/ 109 h 125"/>
                <a:gd name="T40" fmla="*/ 40 w 122"/>
                <a:gd name="T41" fmla="*/ 108 h 125"/>
                <a:gd name="T42" fmla="*/ 12 w 122"/>
                <a:gd name="T43" fmla="*/ 86 h 125"/>
                <a:gd name="T44" fmla="*/ 6 w 122"/>
                <a:gd name="T45" fmla="*/ 68 h 125"/>
                <a:gd name="T46" fmla="*/ 2 w 122"/>
                <a:gd name="T47" fmla="*/ 61 h 125"/>
                <a:gd name="T48" fmla="*/ 1 w 122"/>
                <a:gd name="T49" fmla="*/ 76 h 125"/>
                <a:gd name="T50" fmla="*/ 23 w 122"/>
                <a:gd name="T51" fmla="*/ 111 h 125"/>
                <a:gd name="T52" fmla="*/ 96 w 122"/>
                <a:gd name="T53" fmla="*/ 105 h 125"/>
                <a:gd name="T54" fmla="*/ 121 w 122"/>
                <a:gd name="T55" fmla="*/ 62 h 125"/>
                <a:gd name="T56" fmla="*/ 119 w 122"/>
                <a:gd name="T57" fmla="*/ 37 h 125"/>
                <a:gd name="T58" fmla="*/ 95 w 122"/>
                <a:gd name="T59" fmla="*/ 6 h 125"/>
                <a:gd name="T60" fmla="*/ 66 w 122"/>
                <a:gd name="T6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25">
                  <a:moveTo>
                    <a:pt x="66" y="2"/>
                  </a:moveTo>
                  <a:cubicBezTo>
                    <a:pt x="54" y="5"/>
                    <a:pt x="44" y="13"/>
                    <a:pt x="38" y="25"/>
                  </a:cubicBezTo>
                  <a:cubicBezTo>
                    <a:pt x="32" y="37"/>
                    <a:pt x="32" y="53"/>
                    <a:pt x="38" y="64"/>
                  </a:cubicBezTo>
                  <a:cubicBezTo>
                    <a:pt x="45" y="76"/>
                    <a:pt x="60" y="82"/>
                    <a:pt x="72" y="77"/>
                  </a:cubicBezTo>
                  <a:cubicBezTo>
                    <a:pt x="76" y="74"/>
                    <a:pt x="82" y="69"/>
                    <a:pt x="84" y="64"/>
                  </a:cubicBezTo>
                  <a:cubicBezTo>
                    <a:pt x="86" y="56"/>
                    <a:pt x="85" y="49"/>
                    <a:pt x="79" y="42"/>
                  </a:cubicBezTo>
                  <a:cubicBezTo>
                    <a:pt x="74" y="38"/>
                    <a:pt x="70" y="36"/>
                    <a:pt x="67" y="38"/>
                  </a:cubicBezTo>
                  <a:cubicBezTo>
                    <a:pt x="64" y="40"/>
                    <a:pt x="64" y="44"/>
                    <a:pt x="68" y="48"/>
                  </a:cubicBezTo>
                  <a:cubicBezTo>
                    <a:pt x="70" y="51"/>
                    <a:pt x="71" y="54"/>
                    <a:pt x="70" y="57"/>
                  </a:cubicBezTo>
                  <a:cubicBezTo>
                    <a:pt x="69" y="60"/>
                    <a:pt x="67" y="62"/>
                    <a:pt x="64" y="62"/>
                  </a:cubicBezTo>
                  <a:cubicBezTo>
                    <a:pt x="60" y="62"/>
                    <a:pt x="58" y="60"/>
                    <a:pt x="55" y="57"/>
                  </a:cubicBezTo>
                  <a:cubicBezTo>
                    <a:pt x="51" y="53"/>
                    <a:pt x="50" y="49"/>
                    <a:pt x="50" y="42"/>
                  </a:cubicBezTo>
                  <a:cubicBezTo>
                    <a:pt x="50" y="36"/>
                    <a:pt x="50" y="35"/>
                    <a:pt x="52" y="32"/>
                  </a:cubicBezTo>
                  <a:cubicBezTo>
                    <a:pt x="56" y="23"/>
                    <a:pt x="67" y="16"/>
                    <a:pt x="77" y="17"/>
                  </a:cubicBezTo>
                  <a:cubicBezTo>
                    <a:pt x="83" y="17"/>
                    <a:pt x="87" y="19"/>
                    <a:pt x="93" y="25"/>
                  </a:cubicBezTo>
                  <a:cubicBezTo>
                    <a:pt x="98" y="31"/>
                    <a:pt x="102" y="36"/>
                    <a:pt x="104" y="43"/>
                  </a:cubicBezTo>
                  <a:cubicBezTo>
                    <a:pt x="105" y="47"/>
                    <a:pt x="106" y="48"/>
                    <a:pt x="106" y="57"/>
                  </a:cubicBezTo>
                  <a:cubicBezTo>
                    <a:pt x="106" y="66"/>
                    <a:pt x="105" y="69"/>
                    <a:pt x="102" y="78"/>
                  </a:cubicBezTo>
                  <a:cubicBezTo>
                    <a:pt x="97" y="91"/>
                    <a:pt x="83" y="103"/>
                    <a:pt x="67" y="108"/>
                  </a:cubicBezTo>
                  <a:cubicBezTo>
                    <a:pt x="63" y="109"/>
                    <a:pt x="61" y="109"/>
                    <a:pt x="53" y="109"/>
                  </a:cubicBezTo>
                  <a:cubicBezTo>
                    <a:pt x="47" y="109"/>
                    <a:pt x="44" y="109"/>
                    <a:pt x="40" y="108"/>
                  </a:cubicBezTo>
                  <a:cubicBezTo>
                    <a:pt x="27" y="105"/>
                    <a:pt x="18" y="97"/>
                    <a:pt x="12" y="86"/>
                  </a:cubicBezTo>
                  <a:cubicBezTo>
                    <a:pt x="9" y="80"/>
                    <a:pt x="8" y="77"/>
                    <a:pt x="6" y="68"/>
                  </a:cubicBezTo>
                  <a:cubicBezTo>
                    <a:pt x="4" y="61"/>
                    <a:pt x="4" y="59"/>
                    <a:pt x="2" y="61"/>
                  </a:cubicBezTo>
                  <a:cubicBezTo>
                    <a:pt x="1" y="63"/>
                    <a:pt x="0" y="71"/>
                    <a:pt x="1" y="76"/>
                  </a:cubicBezTo>
                  <a:cubicBezTo>
                    <a:pt x="3" y="90"/>
                    <a:pt x="11" y="103"/>
                    <a:pt x="23" y="111"/>
                  </a:cubicBezTo>
                  <a:cubicBezTo>
                    <a:pt x="45" y="125"/>
                    <a:pt x="75" y="123"/>
                    <a:pt x="96" y="105"/>
                  </a:cubicBezTo>
                  <a:cubicBezTo>
                    <a:pt x="108" y="96"/>
                    <a:pt x="118" y="78"/>
                    <a:pt x="121" y="62"/>
                  </a:cubicBezTo>
                  <a:cubicBezTo>
                    <a:pt x="122" y="55"/>
                    <a:pt x="121" y="43"/>
                    <a:pt x="119" y="37"/>
                  </a:cubicBezTo>
                  <a:cubicBezTo>
                    <a:pt x="116" y="24"/>
                    <a:pt x="107" y="12"/>
                    <a:pt x="95" y="6"/>
                  </a:cubicBezTo>
                  <a:cubicBezTo>
                    <a:pt x="86" y="1"/>
                    <a:pt x="75" y="0"/>
                    <a:pt x="6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2"/>
            <p:cNvSpPr>
              <a:spLocks/>
            </p:cNvSpPr>
            <p:nvPr/>
          </p:nvSpPr>
          <p:spPr bwMode="auto">
            <a:xfrm>
              <a:off x="6280150" y="-1103313"/>
              <a:ext cx="187325" cy="150812"/>
            </a:xfrm>
            <a:custGeom>
              <a:avLst/>
              <a:gdLst>
                <a:gd name="T0" fmla="*/ 2 w 50"/>
                <a:gd name="T1" fmla="*/ 1 h 40"/>
                <a:gd name="T2" fmla="*/ 7 w 50"/>
                <a:gd name="T3" fmla="*/ 7 h 40"/>
                <a:gd name="T4" fmla="*/ 29 w 50"/>
                <a:gd name="T5" fmla="*/ 28 h 40"/>
                <a:gd name="T6" fmla="*/ 44 w 50"/>
                <a:gd name="T7" fmla="*/ 39 h 40"/>
                <a:gd name="T8" fmla="*/ 49 w 50"/>
                <a:gd name="T9" fmla="*/ 30 h 40"/>
                <a:gd name="T10" fmla="*/ 31 w 50"/>
                <a:gd name="T11" fmla="*/ 10 h 40"/>
                <a:gd name="T12" fmla="*/ 14 w 50"/>
                <a:gd name="T13" fmla="*/ 2 h 40"/>
                <a:gd name="T14" fmla="*/ 2 w 5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2" y="1"/>
                  </a:moveTo>
                  <a:cubicBezTo>
                    <a:pt x="0" y="2"/>
                    <a:pt x="2" y="4"/>
                    <a:pt x="7" y="7"/>
                  </a:cubicBezTo>
                  <a:cubicBezTo>
                    <a:pt x="14" y="12"/>
                    <a:pt x="18" y="16"/>
                    <a:pt x="29" y="28"/>
                  </a:cubicBezTo>
                  <a:cubicBezTo>
                    <a:pt x="38" y="38"/>
                    <a:pt x="40" y="40"/>
                    <a:pt x="44" y="39"/>
                  </a:cubicBezTo>
                  <a:cubicBezTo>
                    <a:pt x="47" y="39"/>
                    <a:pt x="50" y="35"/>
                    <a:pt x="49" y="30"/>
                  </a:cubicBezTo>
                  <a:cubicBezTo>
                    <a:pt x="48" y="26"/>
                    <a:pt x="39" y="15"/>
                    <a:pt x="31" y="10"/>
                  </a:cubicBezTo>
                  <a:cubicBezTo>
                    <a:pt x="26" y="6"/>
                    <a:pt x="20" y="4"/>
                    <a:pt x="14" y="2"/>
                  </a:cubicBezTo>
                  <a:cubicBezTo>
                    <a:pt x="9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3"/>
            <p:cNvSpPr>
              <a:spLocks/>
            </p:cNvSpPr>
            <p:nvPr/>
          </p:nvSpPr>
          <p:spPr bwMode="auto">
            <a:xfrm>
              <a:off x="4275138" y="-820738"/>
              <a:ext cx="184150" cy="147637"/>
            </a:xfrm>
            <a:custGeom>
              <a:avLst/>
              <a:gdLst>
                <a:gd name="T0" fmla="*/ 1 w 49"/>
                <a:gd name="T1" fmla="*/ 1 h 39"/>
                <a:gd name="T2" fmla="*/ 6 w 49"/>
                <a:gd name="T3" fmla="*/ 6 h 39"/>
                <a:gd name="T4" fmla="*/ 28 w 49"/>
                <a:gd name="T5" fmla="*/ 27 h 39"/>
                <a:gd name="T6" fmla="*/ 43 w 49"/>
                <a:gd name="T7" fmla="*/ 39 h 39"/>
                <a:gd name="T8" fmla="*/ 48 w 49"/>
                <a:gd name="T9" fmla="*/ 30 h 39"/>
                <a:gd name="T10" fmla="*/ 31 w 49"/>
                <a:gd name="T11" fmla="*/ 10 h 39"/>
                <a:gd name="T12" fmla="*/ 13 w 49"/>
                <a:gd name="T13" fmla="*/ 2 h 39"/>
                <a:gd name="T14" fmla="*/ 1 w 49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1" y="1"/>
                  </a:moveTo>
                  <a:cubicBezTo>
                    <a:pt x="0" y="2"/>
                    <a:pt x="1" y="3"/>
                    <a:pt x="6" y="6"/>
                  </a:cubicBezTo>
                  <a:cubicBezTo>
                    <a:pt x="13" y="11"/>
                    <a:pt x="18" y="15"/>
                    <a:pt x="28" y="27"/>
                  </a:cubicBezTo>
                  <a:cubicBezTo>
                    <a:pt x="37" y="38"/>
                    <a:pt x="39" y="39"/>
                    <a:pt x="43" y="39"/>
                  </a:cubicBezTo>
                  <a:cubicBezTo>
                    <a:pt x="47" y="38"/>
                    <a:pt x="49" y="34"/>
                    <a:pt x="48" y="30"/>
                  </a:cubicBezTo>
                  <a:cubicBezTo>
                    <a:pt x="48" y="25"/>
                    <a:pt x="39" y="15"/>
                    <a:pt x="31" y="10"/>
                  </a:cubicBezTo>
                  <a:cubicBezTo>
                    <a:pt x="25" y="6"/>
                    <a:pt x="19" y="3"/>
                    <a:pt x="13" y="2"/>
                  </a:cubicBezTo>
                  <a:cubicBezTo>
                    <a:pt x="8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4"/>
            <p:cNvSpPr>
              <a:spLocks/>
            </p:cNvSpPr>
            <p:nvPr/>
          </p:nvSpPr>
          <p:spPr bwMode="auto">
            <a:xfrm>
              <a:off x="5870575" y="-1081088"/>
              <a:ext cx="190500" cy="223837"/>
            </a:xfrm>
            <a:custGeom>
              <a:avLst/>
              <a:gdLst>
                <a:gd name="T0" fmla="*/ 25 w 51"/>
                <a:gd name="T1" fmla="*/ 1 h 59"/>
                <a:gd name="T2" fmla="*/ 5 w 51"/>
                <a:gd name="T3" fmla="*/ 16 h 59"/>
                <a:gd name="T4" fmla="*/ 10 w 51"/>
                <a:gd name="T5" fmla="*/ 49 h 59"/>
                <a:gd name="T6" fmla="*/ 33 w 51"/>
                <a:gd name="T7" fmla="*/ 57 h 59"/>
                <a:gd name="T8" fmla="*/ 43 w 51"/>
                <a:gd name="T9" fmla="*/ 49 h 59"/>
                <a:gd name="T10" fmla="*/ 38 w 51"/>
                <a:gd name="T11" fmla="*/ 50 h 59"/>
                <a:gd name="T12" fmla="*/ 23 w 51"/>
                <a:gd name="T13" fmla="*/ 50 h 59"/>
                <a:gd name="T14" fmla="*/ 12 w 51"/>
                <a:gd name="T15" fmla="*/ 39 h 59"/>
                <a:gd name="T16" fmla="*/ 17 w 51"/>
                <a:gd name="T17" fmla="*/ 15 h 59"/>
                <a:gd name="T18" fmla="*/ 28 w 51"/>
                <a:gd name="T19" fmla="*/ 9 h 59"/>
                <a:gd name="T20" fmla="*/ 40 w 51"/>
                <a:gd name="T21" fmla="*/ 11 h 59"/>
                <a:gd name="T22" fmla="*/ 40 w 51"/>
                <a:gd name="T23" fmla="*/ 33 h 59"/>
                <a:gd name="T24" fmla="*/ 34 w 51"/>
                <a:gd name="T25" fmla="*/ 35 h 59"/>
                <a:gd name="T26" fmla="*/ 27 w 51"/>
                <a:gd name="T27" fmla="*/ 31 h 59"/>
                <a:gd name="T28" fmla="*/ 29 w 51"/>
                <a:gd name="T29" fmla="*/ 24 h 59"/>
                <a:gd name="T30" fmla="*/ 34 w 51"/>
                <a:gd name="T31" fmla="*/ 27 h 59"/>
                <a:gd name="T32" fmla="*/ 38 w 51"/>
                <a:gd name="T33" fmla="*/ 23 h 59"/>
                <a:gd name="T34" fmla="*/ 30 w 51"/>
                <a:gd name="T35" fmla="*/ 17 h 59"/>
                <a:gd name="T36" fmla="*/ 22 w 51"/>
                <a:gd name="T37" fmla="*/ 20 h 59"/>
                <a:gd name="T38" fmla="*/ 20 w 51"/>
                <a:gd name="T39" fmla="*/ 27 h 59"/>
                <a:gd name="T40" fmla="*/ 24 w 51"/>
                <a:gd name="T41" fmla="*/ 37 h 59"/>
                <a:gd name="T42" fmla="*/ 30 w 51"/>
                <a:gd name="T43" fmla="*/ 39 h 59"/>
                <a:gd name="T44" fmla="*/ 42 w 51"/>
                <a:gd name="T45" fmla="*/ 38 h 59"/>
                <a:gd name="T46" fmla="*/ 49 w 51"/>
                <a:gd name="T47" fmla="*/ 30 h 59"/>
                <a:gd name="T48" fmla="*/ 51 w 51"/>
                <a:gd name="T49" fmla="*/ 18 h 59"/>
                <a:gd name="T50" fmla="*/ 33 w 51"/>
                <a:gd name="T51" fmla="*/ 1 h 59"/>
                <a:gd name="T52" fmla="*/ 25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5" y="1"/>
                  </a:moveTo>
                  <a:cubicBezTo>
                    <a:pt x="17" y="2"/>
                    <a:pt x="9" y="9"/>
                    <a:pt x="5" y="16"/>
                  </a:cubicBezTo>
                  <a:cubicBezTo>
                    <a:pt x="0" y="28"/>
                    <a:pt x="2" y="40"/>
                    <a:pt x="10" y="49"/>
                  </a:cubicBezTo>
                  <a:cubicBezTo>
                    <a:pt x="17" y="55"/>
                    <a:pt x="26" y="59"/>
                    <a:pt x="33" y="57"/>
                  </a:cubicBezTo>
                  <a:cubicBezTo>
                    <a:pt x="41" y="56"/>
                    <a:pt x="46" y="51"/>
                    <a:pt x="43" y="49"/>
                  </a:cubicBezTo>
                  <a:cubicBezTo>
                    <a:pt x="42" y="48"/>
                    <a:pt x="41" y="48"/>
                    <a:pt x="38" y="50"/>
                  </a:cubicBezTo>
                  <a:cubicBezTo>
                    <a:pt x="32" y="52"/>
                    <a:pt x="28" y="53"/>
                    <a:pt x="23" y="50"/>
                  </a:cubicBezTo>
                  <a:cubicBezTo>
                    <a:pt x="19" y="48"/>
                    <a:pt x="14" y="44"/>
                    <a:pt x="12" y="39"/>
                  </a:cubicBezTo>
                  <a:cubicBezTo>
                    <a:pt x="8" y="31"/>
                    <a:pt x="10" y="21"/>
                    <a:pt x="17" y="15"/>
                  </a:cubicBezTo>
                  <a:cubicBezTo>
                    <a:pt x="21" y="12"/>
                    <a:pt x="23" y="10"/>
                    <a:pt x="28" y="9"/>
                  </a:cubicBezTo>
                  <a:cubicBezTo>
                    <a:pt x="32" y="8"/>
                    <a:pt x="36" y="9"/>
                    <a:pt x="40" y="11"/>
                  </a:cubicBezTo>
                  <a:cubicBezTo>
                    <a:pt x="49" y="15"/>
                    <a:pt x="49" y="27"/>
                    <a:pt x="40" y="33"/>
                  </a:cubicBezTo>
                  <a:cubicBezTo>
                    <a:pt x="38" y="35"/>
                    <a:pt x="37" y="35"/>
                    <a:pt x="34" y="35"/>
                  </a:cubicBezTo>
                  <a:cubicBezTo>
                    <a:pt x="30" y="35"/>
                    <a:pt x="29" y="34"/>
                    <a:pt x="27" y="31"/>
                  </a:cubicBezTo>
                  <a:cubicBezTo>
                    <a:pt x="26" y="27"/>
                    <a:pt x="26" y="25"/>
                    <a:pt x="29" y="24"/>
                  </a:cubicBezTo>
                  <a:cubicBezTo>
                    <a:pt x="31" y="23"/>
                    <a:pt x="32" y="24"/>
                    <a:pt x="34" y="27"/>
                  </a:cubicBezTo>
                  <a:cubicBezTo>
                    <a:pt x="37" y="31"/>
                    <a:pt x="40" y="29"/>
                    <a:pt x="38" y="23"/>
                  </a:cubicBezTo>
                  <a:cubicBezTo>
                    <a:pt x="36" y="19"/>
                    <a:pt x="34" y="17"/>
                    <a:pt x="30" y="17"/>
                  </a:cubicBezTo>
                  <a:cubicBezTo>
                    <a:pt x="27" y="17"/>
                    <a:pt x="25" y="18"/>
                    <a:pt x="22" y="20"/>
                  </a:cubicBezTo>
                  <a:cubicBezTo>
                    <a:pt x="20" y="23"/>
                    <a:pt x="20" y="24"/>
                    <a:pt x="20" y="27"/>
                  </a:cubicBezTo>
                  <a:cubicBezTo>
                    <a:pt x="20" y="30"/>
                    <a:pt x="22" y="35"/>
                    <a:pt x="24" y="37"/>
                  </a:cubicBezTo>
                  <a:cubicBezTo>
                    <a:pt x="25" y="38"/>
                    <a:pt x="28" y="39"/>
                    <a:pt x="30" y="39"/>
                  </a:cubicBezTo>
                  <a:cubicBezTo>
                    <a:pt x="33" y="41"/>
                    <a:pt x="38" y="40"/>
                    <a:pt x="42" y="38"/>
                  </a:cubicBezTo>
                  <a:cubicBezTo>
                    <a:pt x="44" y="37"/>
                    <a:pt x="47" y="33"/>
                    <a:pt x="49" y="30"/>
                  </a:cubicBezTo>
                  <a:cubicBezTo>
                    <a:pt x="50" y="28"/>
                    <a:pt x="51" y="21"/>
                    <a:pt x="51" y="18"/>
                  </a:cubicBezTo>
                  <a:cubicBezTo>
                    <a:pt x="50" y="9"/>
                    <a:pt x="43" y="3"/>
                    <a:pt x="33" y="1"/>
                  </a:cubicBezTo>
                  <a:cubicBezTo>
                    <a:pt x="29" y="0"/>
                    <a:pt x="28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5"/>
            <p:cNvSpPr>
              <a:spLocks/>
            </p:cNvSpPr>
            <p:nvPr/>
          </p:nvSpPr>
          <p:spPr bwMode="auto">
            <a:xfrm>
              <a:off x="4552950" y="-963613"/>
              <a:ext cx="260350" cy="177800"/>
            </a:xfrm>
            <a:custGeom>
              <a:avLst/>
              <a:gdLst>
                <a:gd name="T0" fmla="*/ 59 w 69"/>
                <a:gd name="T1" fmla="*/ 0 h 47"/>
                <a:gd name="T2" fmla="*/ 8 w 69"/>
                <a:gd name="T3" fmla="*/ 26 h 47"/>
                <a:gd name="T4" fmla="*/ 1 w 69"/>
                <a:gd name="T5" fmla="*/ 40 h 47"/>
                <a:gd name="T6" fmla="*/ 11 w 69"/>
                <a:gd name="T7" fmla="*/ 45 h 47"/>
                <a:gd name="T8" fmla="*/ 19 w 69"/>
                <a:gd name="T9" fmla="*/ 40 h 47"/>
                <a:gd name="T10" fmla="*/ 55 w 69"/>
                <a:gd name="T11" fmla="*/ 12 h 47"/>
                <a:gd name="T12" fmla="*/ 69 w 69"/>
                <a:gd name="T13" fmla="*/ 1 h 47"/>
                <a:gd name="T14" fmla="*/ 66 w 69"/>
                <a:gd name="T15" fmla="*/ 0 h 47"/>
                <a:gd name="T16" fmla="*/ 59 w 6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59" y="0"/>
                  </a:moveTo>
                  <a:cubicBezTo>
                    <a:pt x="40" y="3"/>
                    <a:pt x="21" y="13"/>
                    <a:pt x="8" y="26"/>
                  </a:cubicBezTo>
                  <a:cubicBezTo>
                    <a:pt x="2" y="32"/>
                    <a:pt x="0" y="35"/>
                    <a:pt x="1" y="40"/>
                  </a:cubicBezTo>
                  <a:cubicBezTo>
                    <a:pt x="1" y="45"/>
                    <a:pt x="6" y="47"/>
                    <a:pt x="11" y="45"/>
                  </a:cubicBezTo>
                  <a:cubicBezTo>
                    <a:pt x="12" y="45"/>
                    <a:pt x="16" y="42"/>
                    <a:pt x="19" y="40"/>
                  </a:cubicBezTo>
                  <a:cubicBezTo>
                    <a:pt x="28" y="32"/>
                    <a:pt x="48" y="17"/>
                    <a:pt x="55" y="12"/>
                  </a:cubicBezTo>
                  <a:cubicBezTo>
                    <a:pt x="67" y="4"/>
                    <a:pt x="69" y="2"/>
                    <a:pt x="69" y="1"/>
                  </a:cubicBezTo>
                  <a:cubicBezTo>
                    <a:pt x="69" y="0"/>
                    <a:pt x="69" y="0"/>
                    <a:pt x="66" y="0"/>
                  </a:cubicBezTo>
                  <a:cubicBezTo>
                    <a:pt x="65" y="0"/>
                    <a:pt x="61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6"/>
            <p:cNvSpPr>
              <a:spLocks/>
            </p:cNvSpPr>
            <p:nvPr/>
          </p:nvSpPr>
          <p:spPr bwMode="auto">
            <a:xfrm>
              <a:off x="4805363" y="-889000"/>
              <a:ext cx="150812" cy="250825"/>
            </a:xfrm>
            <a:custGeom>
              <a:avLst/>
              <a:gdLst>
                <a:gd name="T0" fmla="*/ 35 w 40"/>
                <a:gd name="T1" fmla="*/ 2 h 66"/>
                <a:gd name="T2" fmla="*/ 3 w 40"/>
                <a:gd name="T3" fmla="*/ 49 h 66"/>
                <a:gd name="T4" fmla="*/ 4 w 40"/>
                <a:gd name="T5" fmla="*/ 65 h 66"/>
                <a:gd name="T6" fmla="*/ 11 w 40"/>
                <a:gd name="T7" fmla="*/ 63 h 66"/>
                <a:gd name="T8" fmla="*/ 18 w 40"/>
                <a:gd name="T9" fmla="*/ 47 h 66"/>
                <a:gd name="T10" fmla="*/ 36 w 40"/>
                <a:gd name="T11" fmla="*/ 9 h 66"/>
                <a:gd name="T12" fmla="*/ 39 w 40"/>
                <a:gd name="T13" fmla="*/ 0 h 66"/>
                <a:gd name="T14" fmla="*/ 35 w 40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35" y="2"/>
                  </a:moveTo>
                  <a:cubicBezTo>
                    <a:pt x="22" y="13"/>
                    <a:pt x="8" y="33"/>
                    <a:pt x="3" y="49"/>
                  </a:cubicBezTo>
                  <a:cubicBezTo>
                    <a:pt x="0" y="59"/>
                    <a:pt x="0" y="63"/>
                    <a:pt x="4" y="65"/>
                  </a:cubicBezTo>
                  <a:cubicBezTo>
                    <a:pt x="6" y="66"/>
                    <a:pt x="10" y="65"/>
                    <a:pt x="11" y="63"/>
                  </a:cubicBezTo>
                  <a:cubicBezTo>
                    <a:pt x="12" y="62"/>
                    <a:pt x="15" y="54"/>
                    <a:pt x="18" y="47"/>
                  </a:cubicBezTo>
                  <a:cubicBezTo>
                    <a:pt x="25" y="30"/>
                    <a:pt x="30" y="20"/>
                    <a:pt x="36" y="9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8" y="0"/>
                    <a:pt x="37" y="1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7"/>
            <p:cNvSpPr>
              <a:spLocks/>
            </p:cNvSpPr>
            <p:nvPr/>
          </p:nvSpPr>
          <p:spPr bwMode="auto">
            <a:xfrm>
              <a:off x="6156325" y="-823913"/>
              <a:ext cx="41275" cy="30162"/>
            </a:xfrm>
            <a:custGeom>
              <a:avLst/>
              <a:gdLst>
                <a:gd name="T0" fmla="*/ 2 w 11"/>
                <a:gd name="T1" fmla="*/ 1 h 8"/>
                <a:gd name="T2" fmla="*/ 6 w 11"/>
                <a:gd name="T3" fmla="*/ 8 h 8"/>
                <a:gd name="T4" fmla="*/ 9 w 11"/>
                <a:gd name="T5" fmla="*/ 6 h 8"/>
                <a:gd name="T6" fmla="*/ 6 w 11"/>
                <a:gd name="T7" fmla="*/ 0 h 8"/>
                <a:gd name="T8" fmla="*/ 2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4"/>
                    <a:pt x="9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8"/>
            <p:cNvSpPr>
              <a:spLocks/>
            </p:cNvSpPr>
            <p:nvPr/>
          </p:nvSpPr>
          <p:spPr bwMode="auto">
            <a:xfrm>
              <a:off x="5513388" y="-758825"/>
              <a:ext cx="52387" cy="41275"/>
            </a:xfrm>
            <a:custGeom>
              <a:avLst/>
              <a:gdLst>
                <a:gd name="T0" fmla="*/ 4 w 14"/>
                <a:gd name="T1" fmla="*/ 0 h 11"/>
                <a:gd name="T2" fmla="*/ 0 w 14"/>
                <a:gd name="T3" fmla="*/ 5 h 11"/>
                <a:gd name="T4" fmla="*/ 5 w 14"/>
                <a:gd name="T5" fmla="*/ 11 h 11"/>
                <a:gd name="T6" fmla="*/ 8 w 14"/>
                <a:gd name="T7" fmla="*/ 0 h 11"/>
                <a:gd name="T8" fmla="*/ 6 w 14"/>
                <a:gd name="T9" fmla="*/ 0 h 11"/>
                <a:gd name="T10" fmla="*/ 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1" y="11"/>
                    <a:pt x="14" y="3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9"/>
            <p:cNvSpPr>
              <a:spLocks/>
            </p:cNvSpPr>
            <p:nvPr/>
          </p:nvSpPr>
          <p:spPr bwMode="auto">
            <a:xfrm>
              <a:off x="6035675" y="-698500"/>
              <a:ext cx="104775" cy="222250"/>
            </a:xfrm>
            <a:custGeom>
              <a:avLst/>
              <a:gdLst>
                <a:gd name="T0" fmla="*/ 0 w 28"/>
                <a:gd name="T1" fmla="*/ 2 h 59"/>
                <a:gd name="T2" fmla="*/ 2 w 28"/>
                <a:gd name="T3" fmla="*/ 12 h 59"/>
                <a:gd name="T4" fmla="*/ 5 w 28"/>
                <a:gd name="T5" fmla="*/ 27 h 59"/>
                <a:gd name="T6" fmla="*/ 10 w 28"/>
                <a:gd name="T7" fmla="*/ 53 h 59"/>
                <a:gd name="T8" fmla="*/ 17 w 28"/>
                <a:gd name="T9" fmla="*/ 59 h 59"/>
                <a:gd name="T10" fmla="*/ 25 w 28"/>
                <a:gd name="T11" fmla="*/ 55 h 59"/>
                <a:gd name="T12" fmla="*/ 13 w 28"/>
                <a:gd name="T13" fmla="*/ 15 h 59"/>
                <a:gd name="T14" fmla="*/ 0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0" y="2"/>
                  </a:moveTo>
                  <a:cubicBezTo>
                    <a:pt x="0" y="3"/>
                    <a:pt x="1" y="7"/>
                    <a:pt x="2" y="12"/>
                  </a:cubicBezTo>
                  <a:cubicBezTo>
                    <a:pt x="3" y="17"/>
                    <a:pt x="4" y="24"/>
                    <a:pt x="5" y="27"/>
                  </a:cubicBezTo>
                  <a:cubicBezTo>
                    <a:pt x="7" y="39"/>
                    <a:pt x="9" y="51"/>
                    <a:pt x="10" y="53"/>
                  </a:cubicBezTo>
                  <a:cubicBezTo>
                    <a:pt x="12" y="57"/>
                    <a:pt x="14" y="59"/>
                    <a:pt x="17" y="59"/>
                  </a:cubicBezTo>
                  <a:cubicBezTo>
                    <a:pt x="20" y="59"/>
                    <a:pt x="23" y="58"/>
                    <a:pt x="25" y="55"/>
                  </a:cubicBezTo>
                  <a:cubicBezTo>
                    <a:pt x="28" y="47"/>
                    <a:pt x="23" y="30"/>
                    <a:pt x="13" y="15"/>
                  </a:cubicBezTo>
                  <a:cubicBezTo>
                    <a:pt x="6" y="5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0"/>
            <p:cNvSpPr>
              <a:spLocks/>
            </p:cNvSpPr>
            <p:nvPr/>
          </p:nvSpPr>
          <p:spPr bwMode="auto">
            <a:xfrm>
              <a:off x="4237038" y="-1176338"/>
              <a:ext cx="109537" cy="223837"/>
            </a:xfrm>
            <a:custGeom>
              <a:avLst/>
              <a:gdLst>
                <a:gd name="T0" fmla="*/ 1 w 29"/>
                <a:gd name="T1" fmla="*/ 2 h 59"/>
                <a:gd name="T2" fmla="*/ 2 w 29"/>
                <a:gd name="T3" fmla="*/ 12 h 59"/>
                <a:gd name="T4" fmla="*/ 5 w 29"/>
                <a:gd name="T5" fmla="*/ 27 h 59"/>
                <a:gd name="T6" fmla="*/ 11 w 29"/>
                <a:gd name="T7" fmla="*/ 53 h 59"/>
                <a:gd name="T8" fmla="*/ 18 w 29"/>
                <a:gd name="T9" fmla="*/ 58 h 59"/>
                <a:gd name="T10" fmla="*/ 25 w 29"/>
                <a:gd name="T11" fmla="*/ 54 h 59"/>
                <a:gd name="T12" fmla="*/ 13 w 29"/>
                <a:gd name="T13" fmla="*/ 14 h 59"/>
                <a:gd name="T14" fmla="*/ 1 w 29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" y="2"/>
                  </a:moveTo>
                  <a:cubicBezTo>
                    <a:pt x="0" y="2"/>
                    <a:pt x="1" y="7"/>
                    <a:pt x="2" y="12"/>
                  </a:cubicBezTo>
                  <a:cubicBezTo>
                    <a:pt x="3" y="17"/>
                    <a:pt x="5" y="23"/>
                    <a:pt x="5" y="27"/>
                  </a:cubicBezTo>
                  <a:cubicBezTo>
                    <a:pt x="7" y="38"/>
                    <a:pt x="10" y="50"/>
                    <a:pt x="11" y="53"/>
                  </a:cubicBezTo>
                  <a:cubicBezTo>
                    <a:pt x="12" y="56"/>
                    <a:pt x="14" y="58"/>
                    <a:pt x="18" y="58"/>
                  </a:cubicBezTo>
                  <a:cubicBezTo>
                    <a:pt x="21" y="59"/>
                    <a:pt x="24" y="57"/>
                    <a:pt x="25" y="54"/>
                  </a:cubicBezTo>
                  <a:cubicBezTo>
                    <a:pt x="29" y="47"/>
                    <a:pt x="23" y="29"/>
                    <a:pt x="13" y="14"/>
                  </a:cubicBezTo>
                  <a:cubicBezTo>
                    <a:pt x="7" y="4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1"/>
            <p:cNvSpPr>
              <a:spLocks/>
            </p:cNvSpPr>
            <p:nvPr/>
          </p:nvSpPr>
          <p:spPr bwMode="auto">
            <a:xfrm>
              <a:off x="5561013" y="-657225"/>
              <a:ext cx="271462" cy="254000"/>
            </a:xfrm>
            <a:custGeom>
              <a:avLst/>
              <a:gdLst>
                <a:gd name="T0" fmla="*/ 31 w 72"/>
                <a:gd name="T1" fmla="*/ 3 h 67"/>
                <a:gd name="T2" fmla="*/ 1 w 72"/>
                <a:gd name="T3" fmla="*/ 39 h 67"/>
                <a:gd name="T4" fmla="*/ 13 w 72"/>
                <a:gd name="T5" fmla="*/ 65 h 67"/>
                <a:gd name="T6" fmla="*/ 19 w 72"/>
                <a:gd name="T7" fmla="*/ 65 h 67"/>
                <a:gd name="T8" fmla="*/ 18 w 72"/>
                <a:gd name="T9" fmla="*/ 63 h 67"/>
                <a:gd name="T10" fmla="*/ 7 w 72"/>
                <a:gd name="T11" fmla="*/ 41 h 67"/>
                <a:gd name="T12" fmla="*/ 45 w 72"/>
                <a:gd name="T13" fmla="*/ 12 h 67"/>
                <a:gd name="T14" fmla="*/ 55 w 72"/>
                <a:gd name="T15" fmla="*/ 18 h 67"/>
                <a:gd name="T16" fmla="*/ 56 w 72"/>
                <a:gd name="T17" fmla="*/ 39 h 67"/>
                <a:gd name="T18" fmla="*/ 46 w 72"/>
                <a:gd name="T19" fmla="*/ 45 h 67"/>
                <a:gd name="T20" fmla="*/ 33 w 72"/>
                <a:gd name="T21" fmla="*/ 37 h 67"/>
                <a:gd name="T22" fmla="*/ 34 w 72"/>
                <a:gd name="T23" fmla="*/ 31 h 67"/>
                <a:gd name="T24" fmla="*/ 40 w 72"/>
                <a:gd name="T25" fmla="*/ 31 h 67"/>
                <a:gd name="T26" fmla="*/ 47 w 72"/>
                <a:gd name="T27" fmla="*/ 30 h 67"/>
                <a:gd name="T28" fmla="*/ 37 w 72"/>
                <a:gd name="T29" fmla="*/ 23 h 67"/>
                <a:gd name="T30" fmla="*/ 27 w 72"/>
                <a:gd name="T31" fmla="*/ 36 h 67"/>
                <a:gd name="T32" fmla="*/ 46 w 72"/>
                <a:gd name="T33" fmla="*/ 54 h 67"/>
                <a:gd name="T34" fmla="*/ 70 w 72"/>
                <a:gd name="T35" fmla="*/ 39 h 67"/>
                <a:gd name="T36" fmla="*/ 72 w 72"/>
                <a:gd name="T37" fmla="*/ 29 h 67"/>
                <a:gd name="T38" fmla="*/ 70 w 72"/>
                <a:gd name="T39" fmla="*/ 19 h 67"/>
                <a:gd name="T40" fmla="*/ 59 w 72"/>
                <a:gd name="T41" fmla="*/ 7 h 67"/>
                <a:gd name="T42" fmla="*/ 31 w 72"/>
                <a:gd name="T4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7">
                  <a:moveTo>
                    <a:pt x="31" y="3"/>
                  </a:moveTo>
                  <a:cubicBezTo>
                    <a:pt x="14" y="7"/>
                    <a:pt x="2" y="21"/>
                    <a:pt x="1" y="39"/>
                  </a:cubicBezTo>
                  <a:cubicBezTo>
                    <a:pt x="0" y="49"/>
                    <a:pt x="5" y="61"/>
                    <a:pt x="13" y="65"/>
                  </a:cubicBezTo>
                  <a:cubicBezTo>
                    <a:pt x="15" y="67"/>
                    <a:pt x="18" y="66"/>
                    <a:pt x="19" y="65"/>
                  </a:cubicBezTo>
                  <a:cubicBezTo>
                    <a:pt x="20" y="64"/>
                    <a:pt x="20" y="64"/>
                    <a:pt x="18" y="63"/>
                  </a:cubicBezTo>
                  <a:cubicBezTo>
                    <a:pt x="10" y="57"/>
                    <a:pt x="7" y="50"/>
                    <a:pt x="7" y="41"/>
                  </a:cubicBezTo>
                  <a:cubicBezTo>
                    <a:pt x="7" y="23"/>
                    <a:pt x="27" y="8"/>
                    <a:pt x="45" y="12"/>
                  </a:cubicBezTo>
                  <a:cubicBezTo>
                    <a:pt x="49" y="14"/>
                    <a:pt x="52" y="15"/>
                    <a:pt x="55" y="18"/>
                  </a:cubicBezTo>
                  <a:cubicBezTo>
                    <a:pt x="61" y="23"/>
                    <a:pt x="62" y="32"/>
                    <a:pt x="56" y="39"/>
                  </a:cubicBezTo>
                  <a:cubicBezTo>
                    <a:pt x="54" y="41"/>
                    <a:pt x="49" y="44"/>
                    <a:pt x="46" y="45"/>
                  </a:cubicBezTo>
                  <a:cubicBezTo>
                    <a:pt x="40" y="46"/>
                    <a:pt x="35" y="42"/>
                    <a:pt x="33" y="37"/>
                  </a:cubicBezTo>
                  <a:cubicBezTo>
                    <a:pt x="33" y="35"/>
                    <a:pt x="33" y="32"/>
                    <a:pt x="34" y="31"/>
                  </a:cubicBezTo>
                  <a:cubicBezTo>
                    <a:pt x="35" y="29"/>
                    <a:pt x="38" y="30"/>
                    <a:pt x="40" y="31"/>
                  </a:cubicBezTo>
                  <a:cubicBezTo>
                    <a:pt x="43" y="34"/>
                    <a:pt x="47" y="33"/>
                    <a:pt x="47" y="30"/>
                  </a:cubicBezTo>
                  <a:cubicBezTo>
                    <a:pt x="47" y="27"/>
                    <a:pt x="41" y="23"/>
                    <a:pt x="37" y="23"/>
                  </a:cubicBezTo>
                  <a:cubicBezTo>
                    <a:pt x="31" y="23"/>
                    <a:pt x="27" y="28"/>
                    <a:pt x="27" y="36"/>
                  </a:cubicBezTo>
                  <a:cubicBezTo>
                    <a:pt x="27" y="46"/>
                    <a:pt x="34" y="53"/>
                    <a:pt x="46" y="54"/>
                  </a:cubicBezTo>
                  <a:cubicBezTo>
                    <a:pt x="56" y="54"/>
                    <a:pt x="65" y="49"/>
                    <a:pt x="70" y="39"/>
                  </a:cubicBezTo>
                  <a:cubicBezTo>
                    <a:pt x="72" y="36"/>
                    <a:pt x="72" y="35"/>
                    <a:pt x="72" y="29"/>
                  </a:cubicBezTo>
                  <a:cubicBezTo>
                    <a:pt x="72" y="23"/>
                    <a:pt x="72" y="23"/>
                    <a:pt x="70" y="19"/>
                  </a:cubicBezTo>
                  <a:cubicBezTo>
                    <a:pt x="68" y="15"/>
                    <a:pt x="63" y="9"/>
                    <a:pt x="59" y="7"/>
                  </a:cubicBezTo>
                  <a:cubicBezTo>
                    <a:pt x="52" y="2"/>
                    <a:pt x="40" y="0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2"/>
            <p:cNvSpPr>
              <a:spLocks/>
            </p:cNvSpPr>
            <p:nvPr/>
          </p:nvSpPr>
          <p:spPr bwMode="auto">
            <a:xfrm>
              <a:off x="3536950" y="-1301750"/>
              <a:ext cx="53975" cy="53975"/>
            </a:xfrm>
            <a:custGeom>
              <a:avLst/>
              <a:gdLst>
                <a:gd name="T0" fmla="*/ 9 w 14"/>
                <a:gd name="T1" fmla="*/ 1 h 14"/>
                <a:gd name="T2" fmla="*/ 13 w 14"/>
                <a:gd name="T3" fmla="*/ 6 h 14"/>
                <a:gd name="T4" fmla="*/ 5 w 14"/>
                <a:gd name="T5" fmla="*/ 12 h 14"/>
                <a:gd name="T6" fmla="*/ 5 w 14"/>
                <a:gd name="T7" fmla="*/ 1 h 14"/>
                <a:gd name="T8" fmla="*/ 8 w 14"/>
                <a:gd name="T9" fmla="*/ 1 h 14"/>
                <a:gd name="T10" fmla="*/ 9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1" y="1"/>
                    <a:pt x="13" y="4"/>
                    <a:pt x="13" y="6"/>
                  </a:cubicBezTo>
                  <a:cubicBezTo>
                    <a:pt x="14" y="11"/>
                    <a:pt x="9" y="14"/>
                    <a:pt x="5" y="12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3"/>
            <p:cNvSpPr>
              <a:spLocks/>
            </p:cNvSpPr>
            <p:nvPr/>
          </p:nvSpPr>
          <p:spPr bwMode="auto">
            <a:xfrm>
              <a:off x="3311525" y="-1190625"/>
              <a:ext cx="117475" cy="412750"/>
            </a:xfrm>
            <a:custGeom>
              <a:avLst/>
              <a:gdLst>
                <a:gd name="T0" fmla="*/ 4 w 31"/>
                <a:gd name="T1" fmla="*/ 2 h 109"/>
                <a:gd name="T2" fmla="*/ 18 w 31"/>
                <a:gd name="T3" fmla="*/ 30 h 109"/>
                <a:gd name="T4" fmla="*/ 26 w 31"/>
                <a:gd name="T5" fmla="*/ 98 h 109"/>
                <a:gd name="T6" fmla="*/ 11 w 31"/>
                <a:gd name="T7" fmla="*/ 105 h 109"/>
                <a:gd name="T8" fmla="*/ 8 w 31"/>
                <a:gd name="T9" fmla="*/ 74 h 109"/>
                <a:gd name="T10" fmla="*/ 1 w 31"/>
                <a:gd name="T11" fmla="*/ 10 h 109"/>
                <a:gd name="T12" fmla="*/ 0 w 31"/>
                <a:gd name="T13" fmla="*/ 1 h 109"/>
                <a:gd name="T14" fmla="*/ 4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4" y="2"/>
                  </a:moveTo>
                  <a:cubicBezTo>
                    <a:pt x="8" y="8"/>
                    <a:pt x="15" y="21"/>
                    <a:pt x="18" y="30"/>
                  </a:cubicBezTo>
                  <a:cubicBezTo>
                    <a:pt x="28" y="56"/>
                    <a:pt x="31" y="82"/>
                    <a:pt x="26" y="98"/>
                  </a:cubicBezTo>
                  <a:cubicBezTo>
                    <a:pt x="24" y="106"/>
                    <a:pt x="16" y="109"/>
                    <a:pt x="11" y="105"/>
                  </a:cubicBezTo>
                  <a:cubicBezTo>
                    <a:pt x="8" y="103"/>
                    <a:pt x="8" y="101"/>
                    <a:pt x="8" y="74"/>
                  </a:cubicBezTo>
                  <a:cubicBezTo>
                    <a:pt x="7" y="45"/>
                    <a:pt x="6" y="33"/>
                    <a:pt x="1" y="10"/>
                  </a:cubicBezTo>
                  <a:cubicBezTo>
                    <a:pt x="1" y="6"/>
                    <a:pt x="0" y="2"/>
                    <a:pt x="0" y="1"/>
                  </a:cubicBezTo>
                  <a:cubicBezTo>
                    <a:pt x="1" y="0"/>
                    <a:pt x="2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4"/>
            <p:cNvSpPr>
              <a:spLocks/>
            </p:cNvSpPr>
            <p:nvPr/>
          </p:nvSpPr>
          <p:spPr bwMode="auto">
            <a:xfrm>
              <a:off x="4324350" y="-501650"/>
              <a:ext cx="247650" cy="298450"/>
            </a:xfrm>
            <a:custGeom>
              <a:avLst/>
              <a:gdLst>
                <a:gd name="T0" fmla="*/ 35 w 66"/>
                <a:gd name="T1" fmla="*/ 0 h 79"/>
                <a:gd name="T2" fmla="*/ 65 w 66"/>
                <a:gd name="T3" fmla="*/ 32 h 79"/>
                <a:gd name="T4" fmla="*/ 65 w 66"/>
                <a:gd name="T5" fmla="*/ 51 h 79"/>
                <a:gd name="T6" fmla="*/ 47 w 66"/>
                <a:gd name="T7" fmla="*/ 76 h 79"/>
                <a:gd name="T8" fmla="*/ 36 w 66"/>
                <a:gd name="T9" fmla="*/ 79 h 79"/>
                <a:gd name="T10" fmla="*/ 28 w 66"/>
                <a:gd name="T11" fmla="*/ 75 h 79"/>
                <a:gd name="T12" fmla="*/ 30 w 66"/>
                <a:gd name="T13" fmla="*/ 73 h 79"/>
                <a:gd name="T14" fmla="*/ 39 w 66"/>
                <a:gd name="T15" fmla="*/ 71 h 79"/>
                <a:gd name="T16" fmla="*/ 50 w 66"/>
                <a:gd name="T17" fmla="*/ 59 h 79"/>
                <a:gd name="T18" fmla="*/ 53 w 66"/>
                <a:gd name="T19" fmla="*/ 52 h 79"/>
                <a:gd name="T20" fmla="*/ 54 w 66"/>
                <a:gd name="T21" fmla="*/ 42 h 79"/>
                <a:gd name="T22" fmla="*/ 51 w 66"/>
                <a:gd name="T23" fmla="*/ 27 h 79"/>
                <a:gd name="T24" fmla="*/ 37 w 66"/>
                <a:gd name="T25" fmla="*/ 14 h 79"/>
                <a:gd name="T26" fmla="*/ 21 w 66"/>
                <a:gd name="T27" fmla="*/ 16 h 79"/>
                <a:gd name="T28" fmla="*/ 13 w 66"/>
                <a:gd name="T29" fmla="*/ 25 h 79"/>
                <a:gd name="T30" fmla="*/ 14 w 66"/>
                <a:gd name="T31" fmla="*/ 40 h 79"/>
                <a:gd name="T32" fmla="*/ 34 w 66"/>
                <a:gd name="T33" fmla="*/ 48 h 79"/>
                <a:gd name="T34" fmla="*/ 35 w 66"/>
                <a:gd name="T35" fmla="*/ 40 h 79"/>
                <a:gd name="T36" fmla="*/ 31 w 66"/>
                <a:gd name="T37" fmla="*/ 37 h 79"/>
                <a:gd name="T38" fmla="*/ 27 w 66"/>
                <a:gd name="T39" fmla="*/ 38 h 79"/>
                <a:gd name="T40" fmla="*/ 24 w 66"/>
                <a:gd name="T41" fmla="*/ 37 h 79"/>
                <a:gd name="T42" fmla="*/ 24 w 66"/>
                <a:gd name="T43" fmla="*/ 35 h 79"/>
                <a:gd name="T44" fmla="*/ 35 w 66"/>
                <a:gd name="T45" fmla="*/ 32 h 79"/>
                <a:gd name="T46" fmla="*/ 41 w 66"/>
                <a:gd name="T47" fmla="*/ 37 h 79"/>
                <a:gd name="T48" fmla="*/ 42 w 66"/>
                <a:gd name="T49" fmla="*/ 43 h 79"/>
                <a:gd name="T50" fmla="*/ 41 w 66"/>
                <a:gd name="T51" fmla="*/ 48 h 79"/>
                <a:gd name="T52" fmla="*/ 30 w 66"/>
                <a:gd name="T53" fmla="*/ 56 h 79"/>
                <a:gd name="T54" fmla="*/ 19 w 66"/>
                <a:gd name="T55" fmla="*/ 56 h 79"/>
                <a:gd name="T56" fmla="*/ 2 w 66"/>
                <a:gd name="T57" fmla="*/ 41 h 79"/>
                <a:gd name="T58" fmla="*/ 0 w 66"/>
                <a:gd name="T59" fmla="*/ 27 h 79"/>
                <a:gd name="T60" fmla="*/ 3 w 66"/>
                <a:gd name="T61" fmla="*/ 14 h 79"/>
                <a:gd name="T62" fmla="*/ 17 w 66"/>
                <a:gd name="T63" fmla="*/ 3 h 79"/>
                <a:gd name="T64" fmla="*/ 35 w 66"/>
                <a:gd name="T6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9">
                  <a:moveTo>
                    <a:pt x="35" y="0"/>
                  </a:moveTo>
                  <a:cubicBezTo>
                    <a:pt x="49" y="2"/>
                    <a:pt x="62" y="15"/>
                    <a:pt x="65" y="32"/>
                  </a:cubicBezTo>
                  <a:cubicBezTo>
                    <a:pt x="66" y="37"/>
                    <a:pt x="66" y="45"/>
                    <a:pt x="65" y="51"/>
                  </a:cubicBezTo>
                  <a:cubicBezTo>
                    <a:pt x="62" y="64"/>
                    <a:pt x="57" y="72"/>
                    <a:pt x="47" y="76"/>
                  </a:cubicBezTo>
                  <a:cubicBezTo>
                    <a:pt x="42" y="79"/>
                    <a:pt x="40" y="79"/>
                    <a:pt x="36" y="79"/>
                  </a:cubicBezTo>
                  <a:cubicBezTo>
                    <a:pt x="32" y="79"/>
                    <a:pt x="29" y="78"/>
                    <a:pt x="28" y="75"/>
                  </a:cubicBezTo>
                  <a:cubicBezTo>
                    <a:pt x="27" y="74"/>
                    <a:pt x="28" y="73"/>
                    <a:pt x="30" y="73"/>
                  </a:cubicBezTo>
                  <a:cubicBezTo>
                    <a:pt x="33" y="73"/>
                    <a:pt x="36" y="72"/>
                    <a:pt x="39" y="71"/>
                  </a:cubicBezTo>
                  <a:cubicBezTo>
                    <a:pt x="42" y="69"/>
                    <a:pt x="48" y="63"/>
                    <a:pt x="50" y="59"/>
                  </a:cubicBezTo>
                  <a:cubicBezTo>
                    <a:pt x="51" y="57"/>
                    <a:pt x="53" y="54"/>
                    <a:pt x="53" y="52"/>
                  </a:cubicBezTo>
                  <a:cubicBezTo>
                    <a:pt x="54" y="49"/>
                    <a:pt x="54" y="48"/>
                    <a:pt x="54" y="42"/>
                  </a:cubicBezTo>
                  <a:cubicBezTo>
                    <a:pt x="54" y="35"/>
                    <a:pt x="54" y="33"/>
                    <a:pt x="51" y="27"/>
                  </a:cubicBezTo>
                  <a:cubicBezTo>
                    <a:pt x="48" y="21"/>
                    <a:pt x="43" y="16"/>
                    <a:pt x="37" y="14"/>
                  </a:cubicBezTo>
                  <a:cubicBezTo>
                    <a:pt x="32" y="13"/>
                    <a:pt x="26" y="14"/>
                    <a:pt x="21" y="16"/>
                  </a:cubicBezTo>
                  <a:cubicBezTo>
                    <a:pt x="18" y="18"/>
                    <a:pt x="14" y="22"/>
                    <a:pt x="13" y="25"/>
                  </a:cubicBezTo>
                  <a:cubicBezTo>
                    <a:pt x="11" y="30"/>
                    <a:pt x="11" y="35"/>
                    <a:pt x="14" y="40"/>
                  </a:cubicBezTo>
                  <a:cubicBezTo>
                    <a:pt x="18" y="49"/>
                    <a:pt x="28" y="53"/>
                    <a:pt x="34" y="48"/>
                  </a:cubicBezTo>
                  <a:cubicBezTo>
                    <a:pt x="36" y="46"/>
                    <a:pt x="37" y="43"/>
                    <a:pt x="35" y="40"/>
                  </a:cubicBezTo>
                  <a:cubicBezTo>
                    <a:pt x="35" y="38"/>
                    <a:pt x="33" y="37"/>
                    <a:pt x="31" y="37"/>
                  </a:cubicBezTo>
                  <a:cubicBezTo>
                    <a:pt x="29" y="37"/>
                    <a:pt x="28" y="37"/>
                    <a:pt x="27" y="38"/>
                  </a:cubicBezTo>
                  <a:cubicBezTo>
                    <a:pt x="26" y="39"/>
                    <a:pt x="25" y="38"/>
                    <a:pt x="24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5" y="32"/>
                    <a:pt x="31" y="31"/>
                    <a:pt x="35" y="32"/>
                  </a:cubicBezTo>
                  <a:cubicBezTo>
                    <a:pt x="37" y="32"/>
                    <a:pt x="40" y="35"/>
                    <a:pt x="41" y="37"/>
                  </a:cubicBezTo>
                  <a:cubicBezTo>
                    <a:pt x="42" y="39"/>
                    <a:pt x="42" y="40"/>
                    <a:pt x="42" y="43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52"/>
                    <a:pt x="35" y="55"/>
                    <a:pt x="30" y="56"/>
                  </a:cubicBezTo>
                  <a:cubicBezTo>
                    <a:pt x="27" y="57"/>
                    <a:pt x="22" y="57"/>
                    <a:pt x="19" y="56"/>
                  </a:cubicBezTo>
                  <a:cubicBezTo>
                    <a:pt x="12" y="53"/>
                    <a:pt x="6" y="47"/>
                    <a:pt x="2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2"/>
                    <a:pt x="1" y="18"/>
                    <a:pt x="3" y="14"/>
                  </a:cubicBezTo>
                  <a:cubicBezTo>
                    <a:pt x="6" y="9"/>
                    <a:pt x="12" y="5"/>
                    <a:pt x="17" y="3"/>
                  </a:cubicBezTo>
                  <a:cubicBezTo>
                    <a:pt x="22" y="1"/>
                    <a:pt x="30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5"/>
            <p:cNvSpPr>
              <a:spLocks/>
            </p:cNvSpPr>
            <p:nvPr/>
          </p:nvSpPr>
          <p:spPr bwMode="auto">
            <a:xfrm>
              <a:off x="3063875" y="-1028700"/>
              <a:ext cx="192087" cy="223837"/>
            </a:xfrm>
            <a:custGeom>
              <a:avLst/>
              <a:gdLst>
                <a:gd name="T0" fmla="*/ 26 w 51"/>
                <a:gd name="T1" fmla="*/ 1 h 59"/>
                <a:gd name="T2" fmla="*/ 46 w 51"/>
                <a:gd name="T3" fmla="*/ 16 h 59"/>
                <a:gd name="T4" fmla="*/ 41 w 51"/>
                <a:gd name="T5" fmla="*/ 49 h 59"/>
                <a:gd name="T6" fmla="*/ 18 w 51"/>
                <a:gd name="T7" fmla="*/ 57 h 59"/>
                <a:gd name="T8" fmla="*/ 8 w 51"/>
                <a:gd name="T9" fmla="*/ 49 h 59"/>
                <a:gd name="T10" fmla="*/ 13 w 51"/>
                <a:gd name="T11" fmla="*/ 50 h 59"/>
                <a:gd name="T12" fmla="*/ 28 w 51"/>
                <a:gd name="T13" fmla="*/ 50 h 59"/>
                <a:gd name="T14" fmla="*/ 39 w 51"/>
                <a:gd name="T15" fmla="*/ 39 h 59"/>
                <a:gd name="T16" fmla="*/ 34 w 51"/>
                <a:gd name="T17" fmla="*/ 15 h 59"/>
                <a:gd name="T18" fmla="*/ 23 w 51"/>
                <a:gd name="T19" fmla="*/ 9 h 59"/>
                <a:gd name="T20" fmla="*/ 11 w 51"/>
                <a:gd name="T21" fmla="*/ 11 h 59"/>
                <a:gd name="T22" fmla="*/ 11 w 51"/>
                <a:gd name="T23" fmla="*/ 33 h 59"/>
                <a:gd name="T24" fmla="*/ 17 w 51"/>
                <a:gd name="T25" fmla="*/ 35 h 59"/>
                <a:gd name="T26" fmla="*/ 24 w 51"/>
                <a:gd name="T27" fmla="*/ 30 h 59"/>
                <a:gd name="T28" fmla="*/ 22 w 51"/>
                <a:gd name="T29" fmla="*/ 24 h 59"/>
                <a:gd name="T30" fmla="*/ 17 w 51"/>
                <a:gd name="T31" fmla="*/ 26 h 59"/>
                <a:gd name="T32" fmla="*/ 13 w 51"/>
                <a:gd name="T33" fmla="*/ 23 h 59"/>
                <a:gd name="T34" fmla="*/ 21 w 51"/>
                <a:gd name="T35" fmla="*/ 17 h 59"/>
                <a:gd name="T36" fmla="*/ 29 w 51"/>
                <a:gd name="T37" fmla="*/ 20 h 59"/>
                <a:gd name="T38" fmla="*/ 31 w 51"/>
                <a:gd name="T39" fmla="*/ 27 h 59"/>
                <a:gd name="T40" fmla="*/ 27 w 51"/>
                <a:gd name="T41" fmla="*/ 37 h 59"/>
                <a:gd name="T42" fmla="*/ 21 w 51"/>
                <a:gd name="T43" fmla="*/ 39 h 59"/>
                <a:gd name="T44" fmla="*/ 9 w 51"/>
                <a:gd name="T45" fmla="*/ 38 h 59"/>
                <a:gd name="T46" fmla="*/ 2 w 51"/>
                <a:gd name="T47" fmla="*/ 30 h 59"/>
                <a:gd name="T48" fmla="*/ 0 w 51"/>
                <a:gd name="T49" fmla="*/ 18 h 59"/>
                <a:gd name="T50" fmla="*/ 18 w 51"/>
                <a:gd name="T51" fmla="*/ 1 h 59"/>
                <a:gd name="T52" fmla="*/ 26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6" y="1"/>
                  </a:moveTo>
                  <a:cubicBezTo>
                    <a:pt x="34" y="2"/>
                    <a:pt x="42" y="9"/>
                    <a:pt x="46" y="16"/>
                  </a:cubicBezTo>
                  <a:cubicBezTo>
                    <a:pt x="51" y="28"/>
                    <a:pt x="49" y="40"/>
                    <a:pt x="41" y="49"/>
                  </a:cubicBezTo>
                  <a:cubicBezTo>
                    <a:pt x="34" y="55"/>
                    <a:pt x="25" y="59"/>
                    <a:pt x="18" y="57"/>
                  </a:cubicBezTo>
                  <a:cubicBezTo>
                    <a:pt x="10" y="56"/>
                    <a:pt x="5" y="51"/>
                    <a:pt x="8" y="49"/>
                  </a:cubicBezTo>
                  <a:cubicBezTo>
                    <a:pt x="9" y="48"/>
                    <a:pt x="10" y="48"/>
                    <a:pt x="13" y="50"/>
                  </a:cubicBezTo>
                  <a:cubicBezTo>
                    <a:pt x="19" y="52"/>
                    <a:pt x="23" y="53"/>
                    <a:pt x="28" y="50"/>
                  </a:cubicBezTo>
                  <a:cubicBezTo>
                    <a:pt x="32" y="48"/>
                    <a:pt x="37" y="44"/>
                    <a:pt x="39" y="39"/>
                  </a:cubicBezTo>
                  <a:cubicBezTo>
                    <a:pt x="43" y="31"/>
                    <a:pt x="41" y="21"/>
                    <a:pt x="34" y="15"/>
                  </a:cubicBezTo>
                  <a:cubicBezTo>
                    <a:pt x="30" y="11"/>
                    <a:pt x="28" y="10"/>
                    <a:pt x="23" y="9"/>
                  </a:cubicBezTo>
                  <a:cubicBezTo>
                    <a:pt x="19" y="8"/>
                    <a:pt x="15" y="9"/>
                    <a:pt x="11" y="11"/>
                  </a:cubicBezTo>
                  <a:cubicBezTo>
                    <a:pt x="2" y="15"/>
                    <a:pt x="2" y="27"/>
                    <a:pt x="11" y="33"/>
                  </a:cubicBezTo>
                  <a:cubicBezTo>
                    <a:pt x="13" y="35"/>
                    <a:pt x="14" y="35"/>
                    <a:pt x="17" y="35"/>
                  </a:cubicBezTo>
                  <a:cubicBezTo>
                    <a:pt x="21" y="35"/>
                    <a:pt x="22" y="34"/>
                    <a:pt x="24" y="30"/>
                  </a:cubicBezTo>
                  <a:cubicBezTo>
                    <a:pt x="25" y="27"/>
                    <a:pt x="25" y="25"/>
                    <a:pt x="22" y="24"/>
                  </a:cubicBezTo>
                  <a:cubicBezTo>
                    <a:pt x="20" y="23"/>
                    <a:pt x="19" y="23"/>
                    <a:pt x="17" y="26"/>
                  </a:cubicBezTo>
                  <a:cubicBezTo>
                    <a:pt x="14" y="30"/>
                    <a:pt x="11" y="28"/>
                    <a:pt x="13" y="23"/>
                  </a:cubicBezTo>
                  <a:cubicBezTo>
                    <a:pt x="15" y="19"/>
                    <a:pt x="17" y="17"/>
                    <a:pt x="21" y="17"/>
                  </a:cubicBezTo>
                  <a:cubicBezTo>
                    <a:pt x="24" y="17"/>
                    <a:pt x="26" y="18"/>
                    <a:pt x="29" y="20"/>
                  </a:cubicBezTo>
                  <a:cubicBezTo>
                    <a:pt x="31" y="23"/>
                    <a:pt x="31" y="24"/>
                    <a:pt x="31" y="27"/>
                  </a:cubicBezTo>
                  <a:cubicBezTo>
                    <a:pt x="31" y="30"/>
                    <a:pt x="29" y="35"/>
                    <a:pt x="27" y="37"/>
                  </a:cubicBezTo>
                  <a:cubicBezTo>
                    <a:pt x="26" y="38"/>
                    <a:pt x="23" y="39"/>
                    <a:pt x="21" y="39"/>
                  </a:cubicBezTo>
                  <a:cubicBezTo>
                    <a:pt x="18" y="41"/>
                    <a:pt x="13" y="40"/>
                    <a:pt x="9" y="38"/>
                  </a:cubicBezTo>
                  <a:cubicBezTo>
                    <a:pt x="7" y="37"/>
                    <a:pt x="4" y="33"/>
                    <a:pt x="2" y="30"/>
                  </a:cubicBezTo>
                  <a:cubicBezTo>
                    <a:pt x="1" y="27"/>
                    <a:pt x="0" y="21"/>
                    <a:pt x="0" y="18"/>
                  </a:cubicBezTo>
                  <a:cubicBezTo>
                    <a:pt x="1" y="9"/>
                    <a:pt x="8" y="2"/>
                    <a:pt x="18" y="1"/>
                  </a:cubicBezTo>
                  <a:cubicBezTo>
                    <a:pt x="22" y="0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46"/>
            <p:cNvSpPr>
              <a:spLocks/>
            </p:cNvSpPr>
            <p:nvPr/>
          </p:nvSpPr>
          <p:spPr bwMode="auto">
            <a:xfrm>
              <a:off x="2619376" y="-1233488"/>
              <a:ext cx="304800" cy="80962"/>
            </a:xfrm>
            <a:custGeom>
              <a:avLst/>
              <a:gdLst>
                <a:gd name="T0" fmla="*/ 72 w 81"/>
                <a:gd name="T1" fmla="*/ 10 h 21"/>
                <a:gd name="T2" fmla="*/ 16 w 81"/>
                <a:gd name="T3" fmla="*/ 18 h 21"/>
                <a:gd name="T4" fmla="*/ 2 w 81"/>
                <a:gd name="T5" fmla="*/ 11 h 21"/>
                <a:gd name="T6" fmla="*/ 8 w 81"/>
                <a:gd name="T7" fmla="*/ 0 h 21"/>
                <a:gd name="T8" fmla="*/ 17 w 81"/>
                <a:gd name="T9" fmla="*/ 1 h 21"/>
                <a:gd name="T10" fmla="*/ 63 w 81"/>
                <a:gd name="T11" fmla="*/ 2 h 21"/>
                <a:gd name="T12" fmla="*/ 81 w 81"/>
                <a:gd name="T13" fmla="*/ 3 h 21"/>
                <a:gd name="T14" fmla="*/ 79 w 81"/>
                <a:gd name="T15" fmla="*/ 6 h 21"/>
                <a:gd name="T16" fmla="*/ 72 w 8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1">
                  <a:moveTo>
                    <a:pt x="72" y="10"/>
                  </a:moveTo>
                  <a:cubicBezTo>
                    <a:pt x="56" y="18"/>
                    <a:pt x="35" y="21"/>
                    <a:pt x="16" y="18"/>
                  </a:cubicBezTo>
                  <a:cubicBezTo>
                    <a:pt x="8" y="16"/>
                    <a:pt x="5" y="15"/>
                    <a:pt x="2" y="11"/>
                  </a:cubicBezTo>
                  <a:cubicBezTo>
                    <a:pt x="0" y="6"/>
                    <a:pt x="2" y="2"/>
                    <a:pt x="8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9" y="1"/>
                    <a:pt x="54" y="2"/>
                    <a:pt x="63" y="2"/>
                  </a:cubicBezTo>
                  <a:cubicBezTo>
                    <a:pt x="77" y="2"/>
                    <a:pt x="80" y="2"/>
                    <a:pt x="81" y="3"/>
                  </a:cubicBezTo>
                  <a:cubicBezTo>
                    <a:pt x="81" y="4"/>
                    <a:pt x="81" y="4"/>
                    <a:pt x="79" y="6"/>
                  </a:cubicBezTo>
                  <a:cubicBezTo>
                    <a:pt x="78" y="7"/>
                    <a:pt x="75" y="9"/>
                    <a:pt x="7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7"/>
            <p:cNvSpPr>
              <a:spLocks/>
            </p:cNvSpPr>
            <p:nvPr/>
          </p:nvSpPr>
          <p:spPr bwMode="auto">
            <a:xfrm>
              <a:off x="3992563" y="-569913"/>
              <a:ext cx="150812" cy="254000"/>
            </a:xfrm>
            <a:custGeom>
              <a:avLst/>
              <a:gdLst>
                <a:gd name="T0" fmla="*/ 5 w 40"/>
                <a:gd name="T1" fmla="*/ 3 h 67"/>
                <a:gd name="T2" fmla="*/ 37 w 40"/>
                <a:gd name="T3" fmla="*/ 50 h 67"/>
                <a:gd name="T4" fmla="*/ 36 w 40"/>
                <a:gd name="T5" fmla="*/ 66 h 67"/>
                <a:gd name="T6" fmla="*/ 29 w 40"/>
                <a:gd name="T7" fmla="*/ 64 h 67"/>
                <a:gd name="T8" fmla="*/ 22 w 40"/>
                <a:gd name="T9" fmla="*/ 47 h 67"/>
                <a:gd name="T10" fmla="*/ 4 w 40"/>
                <a:gd name="T11" fmla="*/ 10 h 67"/>
                <a:gd name="T12" fmla="*/ 1 w 40"/>
                <a:gd name="T13" fmla="*/ 0 h 67"/>
                <a:gd name="T14" fmla="*/ 5 w 40"/>
                <a:gd name="T1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7">
                  <a:moveTo>
                    <a:pt x="5" y="3"/>
                  </a:moveTo>
                  <a:cubicBezTo>
                    <a:pt x="18" y="14"/>
                    <a:pt x="32" y="34"/>
                    <a:pt x="37" y="50"/>
                  </a:cubicBezTo>
                  <a:cubicBezTo>
                    <a:pt x="40" y="60"/>
                    <a:pt x="40" y="64"/>
                    <a:pt x="36" y="66"/>
                  </a:cubicBezTo>
                  <a:cubicBezTo>
                    <a:pt x="33" y="67"/>
                    <a:pt x="30" y="66"/>
                    <a:pt x="29" y="64"/>
                  </a:cubicBezTo>
                  <a:cubicBezTo>
                    <a:pt x="28" y="63"/>
                    <a:pt x="25" y="55"/>
                    <a:pt x="22" y="47"/>
                  </a:cubicBezTo>
                  <a:cubicBezTo>
                    <a:pt x="15" y="31"/>
                    <a:pt x="10" y="20"/>
                    <a:pt x="4" y="10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3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48"/>
            <p:cNvSpPr>
              <a:spLocks/>
            </p:cNvSpPr>
            <p:nvPr/>
          </p:nvSpPr>
          <p:spPr bwMode="auto">
            <a:xfrm>
              <a:off x="3503613" y="-744538"/>
              <a:ext cx="49212" cy="41275"/>
            </a:xfrm>
            <a:custGeom>
              <a:avLst/>
              <a:gdLst>
                <a:gd name="T0" fmla="*/ 9 w 13"/>
                <a:gd name="T1" fmla="*/ 0 h 11"/>
                <a:gd name="T2" fmla="*/ 13 w 13"/>
                <a:gd name="T3" fmla="*/ 5 h 11"/>
                <a:gd name="T4" fmla="*/ 8 w 13"/>
                <a:gd name="T5" fmla="*/ 11 h 11"/>
                <a:gd name="T6" fmla="*/ 5 w 13"/>
                <a:gd name="T7" fmla="*/ 0 h 11"/>
                <a:gd name="T8" fmla="*/ 7 w 13"/>
                <a:gd name="T9" fmla="*/ 0 h 11"/>
                <a:gd name="T10" fmla="*/ 9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11" y="1"/>
                    <a:pt x="12" y="3"/>
                    <a:pt x="13" y="5"/>
                  </a:cubicBezTo>
                  <a:cubicBezTo>
                    <a:pt x="13" y="8"/>
                    <a:pt x="11" y="11"/>
                    <a:pt x="8" y="11"/>
                  </a:cubicBezTo>
                  <a:cubicBezTo>
                    <a:pt x="2" y="11"/>
                    <a:pt x="0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49"/>
            <p:cNvSpPr>
              <a:spLocks/>
            </p:cNvSpPr>
            <p:nvPr/>
          </p:nvSpPr>
          <p:spPr bwMode="auto">
            <a:xfrm>
              <a:off x="2970213" y="-673100"/>
              <a:ext cx="104775" cy="223837"/>
            </a:xfrm>
            <a:custGeom>
              <a:avLst/>
              <a:gdLst>
                <a:gd name="T0" fmla="*/ 28 w 28"/>
                <a:gd name="T1" fmla="*/ 2 h 59"/>
                <a:gd name="T2" fmla="*/ 26 w 28"/>
                <a:gd name="T3" fmla="*/ 12 h 59"/>
                <a:gd name="T4" fmla="*/ 23 w 28"/>
                <a:gd name="T5" fmla="*/ 27 h 59"/>
                <a:gd name="T6" fmla="*/ 18 w 28"/>
                <a:gd name="T7" fmla="*/ 53 h 59"/>
                <a:gd name="T8" fmla="*/ 11 w 28"/>
                <a:gd name="T9" fmla="*/ 58 h 59"/>
                <a:gd name="T10" fmla="*/ 3 w 28"/>
                <a:gd name="T11" fmla="*/ 54 h 59"/>
                <a:gd name="T12" fmla="*/ 15 w 28"/>
                <a:gd name="T13" fmla="*/ 14 h 59"/>
                <a:gd name="T14" fmla="*/ 28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28" y="2"/>
                  </a:moveTo>
                  <a:cubicBezTo>
                    <a:pt x="28" y="2"/>
                    <a:pt x="27" y="7"/>
                    <a:pt x="26" y="12"/>
                  </a:cubicBezTo>
                  <a:cubicBezTo>
                    <a:pt x="25" y="17"/>
                    <a:pt x="24" y="24"/>
                    <a:pt x="23" y="27"/>
                  </a:cubicBezTo>
                  <a:cubicBezTo>
                    <a:pt x="21" y="38"/>
                    <a:pt x="19" y="51"/>
                    <a:pt x="18" y="53"/>
                  </a:cubicBezTo>
                  <a:cubicBezTo>
                    <a:pt x="16" y="56"/>
                    <a:pt x="14" y="58"/>
                    <a:pt x="11" y="58"/>
                  </a:cubicBezTo>
                  <a:cubicBezTo>
                    <a:pt x="8" y="59"/>
                    <a:pt x="5" y="57"/>
                    <a:pt x="3" y="54"/>
                  </a:cubicBezTo>
                  <a:cubicBezTo>
                    <a:pt x="0" y="47"/>
                    <a:pt x="5" y="29"/>
                    <a:pt x="15" y="14"/>
                  </a:cubicBezTo>
                  <a:cubicBezTo>
                    <a:pt x="22" y="5"/>
                    <a:pt x="27" y="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50"/>
            <p:cNvSpPr>
              <a:spLocks/>
            </p:cNvSpPr>
            <p:nvPr/>
          </p:nvSpPr>
          <p:spPr bwMode="auto">
            <a:xfrm>
              <a:off x="3338513" y="-544513"/>
              <a:ext cx="269875" cy="250825"/>
            </a:xfrm>
            <a:custGeom>
              <a:avLst/>
              <a:gdLst>
                <a:gd name="T0" fmla="*/ 41 w 72"/>
                <a:gd name="T1" fmla="*/ 2 h 66"/>
                <a:gd name="T2" fmla="*/ 71 w 72"/>
                <a:gd name="T3" fmla="*/ 38 h 66"/>
                <a:gd name="T4" fmla="*/ 59 w 72"/>
                <a:gd name="T5" fmla="*/ 64 h 66"/>
                <a:gd name="T6" fmla="*/ 53 w 72"/>
                <a:gd name="T7" fmla="*/ 64 h 66"/>
                <a:gd name="T8" fmla="*/ 54 w 72"/>
                <a:gd name="T9" fmla="*/ 62 h 66"/>
                <a:gd name="T10" fmla="*/ 65 w 72"/>
                <a:gd name="T11" fmla="*/ 40 h 66"/>
                <a:gd name="T12" fmla="*/ 27 w 72"/>
                <a:gd name="T13" fmla="*/ 12 h 66"/>
                <a:gd name="T14" fmla="*/ 17 w 72"/>
                <a:gd name="T15" fmla="*/ 17 h 66"/>
                <a:gd name="T16" fmla="*/ 16 w 72"/>
                <a:gd name="T17" fmla="*/ 38 h 66"/>
                <a:gd name="T18" fmla="*/ 26 w 72"/>
                <a:gd name="T19" fmla="*/ 44 h 66"/>
                <a:gd name="T20" fmla="*/ 39 w 72"/>
                <a:gd name="T21" fmla="*/ 36 h 66"/>
                <a:gd name="T22" fmla="*/ 38 w 72"/>
                <a:gd name="T23" fmla="*/ 30 h 66"/>
                <a:gd name="T24" fmla="*/ 32 w 72"/>
                <a:gd name="T25" fmla="*/ 30 h 66"/>
                <a:gd name="T26" fmla="*/ 25 w 72"/>
                <a:gd name="T27" fmla="*/ 29 h 66"/>
                <a:gd name="T28" fmla="*/ 35 w 72"/>
                <a:gd name="T29" fmla="*/ 22 h 66"/>
                <a:gd name="T30" fmla="*/ 45 w 72"/>
                <a:gd name="T31" fmla="*/ 35 h 66"/>
                <a:gd name="T32" fmla="*/ 26 w 72"/>
                <a:gd name="T33" fmla="*/ 53 h 66"/>
                <a:gd name="T34" fmla="*/ 2 w 72"/>
                <a:gd name="T35" fmla="*/ 38 h 66"/>
                <a:gd name="T36" fmla="*/ 0 w 72"/>
                <a:gd name="T37" fmla="*/ 28 h 66"/>
                <a:gd name="T38" fmla="*/ 2 w 72"/>
                <a:gd name="T39" fmla="*/ 18 h 66"/>
                <a:gd name="T40" fmla="*/ 13 w 72"/>
                <a:gd name="T41" fmla="*/ 6 h 66"/>
                <a:gd name="T42" fmla="*/ 41 w 72"/>
                <a:gd name="T4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1" y="2"/>
                  </a:moveTo>
                  <a:cubicBezTo>
                    <a:pt x="58" y="7"/>
                    <a:pt x="70" y="21"/>
                    <a:pt x="71" y="38"/>
                  </a:cubicBezTo>
                  <a:cubicBezTo>
                    <a:pt x="72" y="48"/>
                    <a:pt x="67" y="60"/>
                    <a:pt x="59" y="64"/>
                  </a:cubicBezTo>
                  <a:cubicBezTo>
                    <a:pt x="57" y="66"/>
                    <a:pt x="54" y="66"/>
                    <a:pt x="53" y="64"/>
                  </a:cubicBezTo>
                  <a:cubicBezTo>
                    <a:pt x="52" y="63"/>
                    <a:pt x="52" y="63"/>
                    <a:pt x="54" y="62"/>
                  </a:cubicBezTo>
                  <a:cubicBezTo>
                    <a:pt x="62" y="56"/>
                    <a:pt x="65" y="49"/>
                    <a:pt x="65" y="40"/>
                  </a:cubicBezTo>
                  <a:cubicBezTo>
                    <a:pt x="65" y="23"/>
                    <a:pt x="45" y="7"/>
                    <a:pt x="27" y="12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1" y="23"/>
                    <a:pt x="10" y="31"/>
                    <a:pt x="16" y="38"/>
                  </a:cubicBezTo>
                  <a:cubicBezTo>
                    <a:pt x="18" y="41"/>
                    <a:pt x="23" y="44"/>
                    <a:pt x="26" y="44"/>
                  </a:cubicBezTo>
                  <a:cubicBezTo>
                    <a:pt x="32" y="45"/>
                    <a:pt x="38" y="41"/>
                    <a:pt x="39" y="36"/>
                  </a:cubicBezTo>
                  <a:cubicBezTo>
                    <a:pt x="39" y="34"/>
                    <a:pt x="39" y="31"/>
                    <a:pt x="38" y="30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29" y="33"/>
                    <a:pt x="25" y="32"/>
                    <a:pt x="25" y="29"/>
                  </a:cubicBezTo>
                  <a:cubicBezTo>
                    <a:pt x="25" y="26"/>
                    <a:pt x="31" y="22"/>
                    <a:pt x="35" y="22"/>
                  </a:cubicBezTo>
                  <a:cubicBezTo>
                    <a:pt x="41" y="22"/>
                    <a:pt x="45" y="28"/>
                    <a:pt x="45" y="35"/>
                  </a:cubicBezTo>
                  <a:cubicBezTo>
                    <a:pt x="45" y="45"/>
                    <a:pt x="38" y="52"/>
                    <a:pt x="26" y="53"/>
                  </a:cubicBezTo>
                  <a:cubicBezTo>
                    <a:pt x="16" y="54"/>
                    <a:pt x="7" y="48"/>
                    <a:pt x="2" y="38"/>
                  </a:cubicBezTo>
                  <a:cubicBezTo>
                    <a:pt x="0" y="35"/>
                    <a:pt x="0" y="34"/>
                    <a:pt x="0" y="28"/>
                  </a:cubicBezTo>
                  <a:cubicBezTo>
                    <a:pt x="0" y="23"/>
                    <a:pt x="0" y="22"/>
                    <a:pt x="2" y="18"/>
                  </a:cubicBezTo>
                  <a:cubicBezTo>
                    <a:pt x="4" y="14"/>
                    <a:pt x="9" y="9"/>
                    <a:pt x="13" y="6"/>
                  </a:cubicBezTo>
                  <a:cubicBezTo>
                    <a:pt x="20" y="1"/>
                    <a:pt x="32" y="0"/>
                    <a:pt x="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51"/>
            <p:cNvSpPr>
              <a:spLocks/>
            </p:cNvSpPr>
            <p:nvPr/>
          </p:nvSpPr>
          <p:spPr bwMode="auto">
            <a:xfrm>
              <a:off x="4135438" y="-736600"/>
              <a:ext cx="120650" cy="90487"/>
            </a:xfrm>
            <a:custGeom>
              <a:avLst/>
              <a:gdLst>
                <a:gd name="T0" fmla="*/ 16 w 32"/>
                <a:gd name="T1" fmla="*/ 0 h 24"/>
                <a:gd name="T2" fmla="*/ 16 w 32"/>
                <a:gd name="T3" fmla="*/ 24 h 24"/>
                <a:gd name="T4" fmla="*/ 16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2" y="24"/>
                    <a:pt x="3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2"/>
            <p:cNvSpPr>
              <a:spLocks/>
            </p:cNvSpPr>
            <p:nvPr/>
          </p:nvSpPr>
          <p:spPr bwMode="auto">
            <a:xfrm>
              <a:off x="3962400" y="-7588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53"/>
            <p:cNvSpPr>
              <a:spLocks/>
            </p:cNvSpPr>
            <p:nvPr/>
          </p:nvSpPr>
          <p:spPr bwMode="auto">
            <a:xfrm>
              <a:off x="4429125" y="-1168400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4"/>
            <p:cNvSpPr>
              <a:spLocks/>
            </p:cNvSpPr>
            <p:nvPr/>
          </p:nvSpPr>
          <p:spPr bwMode="auto">
            <a:xfrm>
              <a:off x="4989513" y="-1001713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5"/>
            <p:cNvSpPr>
              <a:spLocks/>
            </p:cNvSpPr>
            <p:nvPr/>
          </p:nvSpPr>
          <p:spPr bwMode="auto">
            <a:xfrm>
              <a:off x="4511675" y="-960438"/>
              <a:ext cx="49212" cy="38100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56"/>
            <p:cNvSpPr>
              <a:spLocks/>
            </p:cNvSpPr>
            <p:nvPr/>
          </p:nvSpPr>
          <p:spPr bwMode="auto">
            <a:xfrm>
              <a:off x="3794125" y="-544513"/>
              <a:ext cx="47625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57"/>
            <p:cNvSpPr>
              <a:spLocks/>
            </p:cNvSpPr>
            <p:nvPr/>
          </p:nvSpPr>
          <p:spPr bwMode="auto">
            <a:xfrm>
              <a:off x="2995613" y="-11525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8"/>
            <p:cNvSpPr>
              <a:spLocks/>
            </p:cNvSpPr>
            <p:nvPr/>
          </p:nvSpPr>
          <p:spPr bwMode="auto">
            <a:xfrm>
              <a:off x="2781300" y="-1012825"/>
              <a:ext cx="106362" cy="82550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59"/>
            <p:cNvSpPr>
              <a:spLocks/>
            </p:cNvSpPr>
            <p:nvPr/>
          </p:nvSpPr>
          <p:spPr bwMode="auto">
            <a:xfrm>
              <a:off x="5541963" y="-1141413"/>
              <a:ext cx="60325" cy="44450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60"/>
            <p:cNvSpPr>
              <a:spLocks/>
            </p:cNvSpPr>
            <p:nvPr/>
          </p:nvSpPr>
          <p:spPr bwMode="auto">
            <a:xfrm>
              <a:off x="4629150" y="-627063"/>
              <a:ext cx="60325" cy="460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61"/>
            <p:cNvSpPr>
              <a:spLocks/>
            </p:cNvSpPr>
            <p:nvPr/>
          </p:nvSpPr>
          <p:spPr bwMode="auto">
            <a:xfrm>
              <a:off x="3770313" y="-558800"/>
              <a:ext cx="95250" cy="76200"/>
            </a:xfrm>
            <a:custGeom>
              <a:avLst/>
              <a:gdLst>
                <a:gd name="T0" fmla="*/ 13 w 25"/>
                <a:gd name="T1" fmla="*/ 0 h 20"/>
                <a:gd name="T2" fmla="*/ 13 w 25"/>
                <a:gd name="T3" fmla="*/ 20 h 20"/>
                <a:gd name="T4" fmla="*/ 13 w 2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5" y="20"/>
                    <a:pt x="25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48" y="323546"/>
            <a:ext cx="3968291" cy="16563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71867" y="1954474"/>
            <a:ext cx="5533251" cy="658778"/>
            <a:chOff x="1828381" y="3480683"/>
            <a:chExt cx="5533251" cy="65877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89024" y="3480683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sz="2000" dirty="0">
                  <a:solidFill>
                    <a:schemeClr val="accent5"/>
                  </a:solidFill>
                  <a:latin typeface="+mj-lt"/>
                </a:rPr>
                <a:t>Thank you</a:t>
              </a:r>
              <a:endParaRPr lang="ko-KR" altLang="en-US" sz="20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This text can be replaced with your own text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99" y="2692330"/>
            <a:ext cx="2152141" cy="234958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66" y="3705528"/>
            <a:ext cx="1765201" cy="122994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93" y="2606221"/>
            <a:ext cx="1000197" cy="234421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33" y="3514819"/>
            <a:ext cx="2163015" cy="146212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5399" y="3558282"/>
            <a:ext cx="2085211" cy="14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 txBox="1">
            <a:spLocks/>
          </p:cNvSpPr>
          <p:nvPr/>
        </p:nvSpPr>
        <p:spPr>
          <a:xfrm>
            <a:off x="0" y="2427734"/>
            <a:ext cx="9144000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>
                <a:solidFill>
                  <a:srgbClr val="1ED4DE"/>
                </a:solidFill>
              </a:rPr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37144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028BC32F-9CE5-491C-925E-A1F9E8EB3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8EDF9292-E67D-4970-B0A0-CCBCD9DAA7EE}"/>
              </a:ext>
            </a:extLst>
          </p:cNvPr>
          <p:cNvGrpSpPr/>
          <p:nvPr/>
        </p:nvGrpSpPr>
        <p:grpSpPr>
          <a:xfrm>
            <a:off x="5434914" y="2196149"/>
            <a:ext cx="3194672" cy="2376264"/>
            <a:chOff x="4419732" y="1215960"/>
            <a:chExt cx="4049326" cy="3011974"/>
          </a:xfrm>
        </p:grpSpPr>
        <p:grpSp>
          <p:nvGrpSpPr>
            <p:cNvPr id="5" name="Group 14336">
              <a:extLst>
                <a:ext uri="{FF2B5EF4-FFF2-40B4-BE49-F238E27FC236}">
                  <a16:creationId xmlns="" xmlns:a16="http://schemas.microsoft.com/office/drawing/2014/main" id="{810880CE-3095-47D8-B91F-0FFD53B2C3D7}"/>
                </a:ext>
              </a:extLst>
            </p:cNvPr>
            <p:cNvGrpSpPr/>
            <p:nvPr/>
          </p:nvGrpSpPr>
          <p:grpSpPr>
            <a:xfrm>
              <a:off x="4419732" y="2017486"/>
              <a:ext cx="4049326" cy="2210448"/>
              <a:chOff x="4427984" y="1923678"/>
              <a:chExt cx="4446552" cy="242728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9" name="Round Same Side Corner Rectangle 21">
                <a:extLst>
                  <a:ext uri="{FF2B5EF4-FFF2-40B4-BE49-F238E27FC236}">
                    <a16:creationId xmlns="" xmlns:a16="http://schemas.microsoft.com/office/drawing/2014/main" id="{37E18453-4B3B-44E1-B1AE-BA5D07B14740}"/>
                  </a:ext>
                </a:extLst>
              </p:cNvPr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Round Same Side Corner Rectangle 32">
                <a:extLst>
                  <a:ext uri="{FF2B5EF4-FFF2-40B4-BE49-F238E27FC236}">
                    <a16:creationId xmlns="" xmlns:a16="http://schemas.microsoft.com/office/drawing/2014/main" id="{80B90687-F7F7-499F-BA56-611888C4939F}"/>
                  </a:ext>
                </a:extLst>
              </p:cNvPr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Rectangle 14335">
                <a:extLst>
                  <a:ext uri="{FF2B5EF4-FFF2-40B4-BE49-F238E27FC236}">
                    <a16:creationId xmlns="" xmlns:a16="http://schemas.microsoft.com/office/drawing/2014/main" id="{F8BF8E79-7214-4B31-80DA-9EC2F2C4E838}"/>
                  </a:ext>
                </a:extLst>
              </p:cNvPr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Rectangle 34">
                <a:extLst>
                  <a:ext uri="{FF2B5EF4-FFF2-40B4-BE49-F238E27FC236}">
                    <a16:creationId xmlns="" xmlns:a16="http://schemas.microsoft.com/office/drawing/2014/main" id="{A4F55316-41BD-42B2-8822-EFFA46926B39}"/>
                  </a:ext>
                </a:extLst>
              </p:cNvPr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" name="Group 22">
              <a:extLst>
                <a:ext uri="{FF2B5EF4-FFF2-40B4-BE49-F238E27FC236}">
                  <a16:creationId xmlns="" xmlns:a16="http://schemas.microsoft.com/office/drawing/2014/main" id="{044C4033-E394-48F8-9A23-61BFA24C5692}"/>
                </a:ext>
              </a:extLst>
            </p:cNvPr>
            <p:cNvGrpSpPr/>
            <p:nvPr/>
          </p:nvGrpSpPr>
          <p:grpSpPr>
            <a:xfrm>
              <a:off x="5639167" y="1215960"/>
              <a:ext cx="819600" cy="3011974"/>
              <a:chOff x="2879712" y="1062493"/>
              <a:chExt cx="900000" cy="3307439"/>
            </a:xfrm>
          </p:grpSpPr>
          <p:sp>
            <p:nvSpPr>
              <p:cNvPr id="17" name="Rectangle 7">
                <a:extLst>
                  <a:ext uri="{FF2B5EF4-FFF2-40B4-BE49-F238E27FC236}">
                    <a16:creationId xmlns="" xmlns:a16="http://schemas.microsoft.com/office/drawing/2014/main" id="{8847E9A0-D2FB-4FE9-8C87-F3D2BC8EEF82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Oval 24">
                <a:extLst>
                  <a:ext uri="{FF2B5EF4-FFF2-40B4-BE49-F238E27FC236}">
                    <a16:creationId xmlns="" xmlns:a16="http://schemas.microsoft.com/office/drawing/2014/main" id="{A4D94FB5-9889-442C-89F1-27D907951169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" name="Group 25">
              <a:extLst>
                <a:ext uri="{FF2B5EF4-FFF2-40B4-BE49-F238E27FC236}">
                  <a16:creationId xmlns="" xmlns:a16="http://schemas.microsoft.com/office/drawing/2014/main" id="{E972F842-F2C3-4BA6-8CC3-7B219553A6FC}"/>
                </a:ext>
              </a:extLst>
            </p:cNvPr>
            <p:cNvGrpSpPr/>
            <p:nvPr/>
          </p:nvGrpSpPr>
          <p:grpSpPr>
            <a:xfrm>
              <a:off x="6518826" y="1215960"/>
              <a:ext cx="819600" cy="3011974"/>
              <a:chOff x="2879712" y="1062493"/>
              <a:chExt cx="900000" cy="3307439"/>
            </a:xfrm>
          </p:grpSpPr>
          <p:sp>
            <p:nvSpPr>
              <p:cNvPr id="15" name="Rectangle 7">
                <a:extLst>
                  <a:ext uri="{FF2B5EF4-FFF2-40B4-BE49-F238E27FC236}">
                    <a16:creationId xmlns="" xmlns:a16="http://schemas.microsoft.com/office/drawing/2014/main" id="{35883C40-EA66-463A-9BBE-E5DDC67C2F07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Oval 27">
                <a:extLst>
                  <a:ext uri="{FF2B5EF4-FFF2-40B4-BE49-F238E27FC236}">
                    <a16:creationId xmlns="" xmlns:a16="http://schemas.microsoft.com/office/drawing/2014/main" id="{9146A36F-7DBD-483A-B4BA-9A5A47101527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="" xmlns:a16="http://schemas.microsoft.com/office/drawing/2014/main" id="{78ECC6D3-99A0-424E-8C10-5F6E2D8F5B08}"/>
                </a:ext>
              </a:extLst>
            </p:cNvPr>
            <p:cNvGrpSpPr/>
            <p:nvPr/>
          </p:nvGrpSpPr>
          <p:grpSpPr>
            <a:xfrm>
              <a:off x="7398484" y="1215960"/>
              <a:ext cx="819600" cy="3011974"/>
              <a:chOff x="2879712" y="1062493"/>
              <a:chExt cx="900000" cy="3307439"/>
            </a:xfrm>
          </p:grpSpPr>
          <p:sp>
            <p:nvSpPr>
              <p:cNvPr id="13" name="Rectangle 7">
                <a:extLst>
                  <a:ext uri="{FF2B5EF4-FFF2-40B4-BE49-F238E27FC236}">
                    <a16:creationId xmlns="" xmlns:a16="http://schemas.microsoft.com/office/drawing/2014/main" id="{F4D3E41C-C488-4B59-BF8B-C9CF2EE484F4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Oval 30">
                <a:extLst>
                  <a:ext uri="{FF2B5EF4-FFF2-40B4-BE49-F238E27FC236}">
                    <a16:creationId xmlns="" xmlns:a16="http://schemas.microsoft.com/office/drawing/2014/main" id="{F656498F-D536-4C12-9ABF-7BE0D7F42418}"/>
                  </a:ext>
                </a:extLst>
              </p:cNvPr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="" xmlns:a16="http://schemas.microsoft.com/office/drawing/2014/main" id="{CE2C4EF0-F42F-422B-B7B8-B6B80247DB69}"/>
                </a:ext>
              </a:extLst>
            </p:cNvPr>
            <p:cNvGrpSpPr/>
            <p:nvPr/>
          </p:nvGrpSpPr>
          <p:grpSpPr>
            <a:xfrm>
              <a:off x="4776761" y="1215960"/>
              <a:ext cx="819600" cy="3011974"/>
              <a:chOff x="2898656" y="1062493"/>
              <a:chExt cx="900000" cy="3307439"/>
            </a:xfrm>
          </p:grpSpPr>
          <p:sp>
            <p:nvSpPr>
              <p:cNvPr id="11" name="Rectangle 7">
                <a:extLst>
                  <a:ext uri="{FF2B5EF4-FFF2-40B4-BE49-F238E27FC236}">
                    <a16:creationId xmlns="" xmlns:a16="http://schemas.microsoft.com/office/drawing/2014/main" id="{52C3AC5F-C38B-488E-BA62-5894B5AEE039}"/>
                  </a:ext>
                </a:extLst>
              </p:cNvPr>
              <p:cNvSpPr/>
              <p:nvPr/>
            </p:nvSpPr>
            <p:spPr>
              <a:xfrm>
                <a:off x="2898656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="" xmlns:a16="http://schemas.microsoft.com/office/drawing/2014/main" id="{F5FF9CD9-567E-424E-A9DC-8EE579B82FA4}"/>
                  </a:ext>
                </a:extLst>
              </p:cNvPr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aphicFrame>
          <p:nvGraphicFramePr>
            <p:cNvPr id="10" name="차트 9">
              <a:extLst>
                <a:ext uri="{FF2B5EF4-FFF2-40B4-BE49-F238E27FC236}">
                  <a16:creationId xmlns="" xmlns:a16="http://schemas.microsoft.com/office/drawing/2014/main" id="{EE134580-CC18-40FC-A1EF-F75C10A1A8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3496069"/>
                </p:ext>
              </p:extLst>
            </p:nvPr>
          </p:nvGraphicFramePr>
          <p:xfrm>
            <a:off x="4596223" y="1422176"/>
            <a:ext cx="3815871" cy="266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3" name="Group 7">
            <a:extLst>
              <a:ext uri="{FF2B5EF4-FFF2-40B4-BE49-F238E27FC236}">
                <a16:creationId xmlns="" xmlns:a16="http://schemas.microsoft.com/office/drawing/2014/main" id="{25CFA69B-8173-437D-A6AF-183FF401EB86}"/>
              </a:ext>
            </a:extLst>
          </p:cNvPr>
          <p:cNvGrpSpPr/>
          <p:nvPr/>
        </p:nvGrpSpPr>
        <p:grpSpPr>
          <a:xfrm rot="17995255">
            <a:off x="920128" y="1446917"/>
            <a:ext cx="1503255" cy="1500689"/>
            <a:chOff x="2417597" y="1836205"/>
            <a:chExt cx="1913618" cy="1910351"/>
          </a:xfrm>
        </p:grpSpPr>
        <p:sp>
          <p:nvSpPr>
            <p:cNvPr id="24" name="Block Arc 32">
              <a:extLst>
                <a:ext uri="{FF2B5EF4-FFF2-40B4-BE49-F238E27FC236}">
                  <a16:creationId xmlns="" xmlns:a16="http://schemas.microsoft.com/office/drawing/2014/main" id="{BDB0A64B-BC15-4352-AB51-F3D2917C5B02}"/>
                </a:ext>
              </a:extLst>
            </p:cNvPr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33">
              <a:extLst>
                <a:ext uri="{FF2B5EF4-FFF2-40B4-BE49-F238E27FC236}">
                  <a16:creationId xmlns="" xmlns:a16="http://schemas.microsoft.com/office/drawing/2014/main" id="{20F44E8F-9AC3-4554-8980-36C0BE8390F1}"/>
                </a:ext>
              </a:extLst>
            </p:cNvPr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34">
              <a:extLst>
                <a:ext uri="{FF2B5EF4-FFF2-40B4-BE49-F238E27FC236}">
                  <a16:creationId xmlns="" xmlns:a16="http://schemas.microsoft.com/office/drawing/2014/main" id="{A24B7463-07F1-4BB1-BCCC-94A9ADD90980}"/>
                </a:ext>
              </a:extLst>
            </p:cNvPr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35">
              <a:extLst>
                <a:ext uri="{FF2B5EF4-FFF2-40B4-BE49-F238E27FC236}">
                  <a16:creationId xmlns="" xmlns:a16="http://schemas.microsoft.com/office/drawing/2014/main" id="{5F7A4A5A-9F11-49E1-8719-F3ED74796E5C}"/>
                </a:ext>
              </a:extLst>
            </p:cNvPr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36">
              <a:extLst>
                <a:ext uri="{FF2B5EF4-FFF2-40B4-BE49-F238E27FC236}">
                  <a16:creationId xmlns="" xmlns:a16="http://schemas.microsoft.com/office/drawing/2014/main" id="{6FE4E351-EA0A-4202-B93D-B5F09F028E1A}"/>
                </a:ext>
              </a:extLst>
            </p:cNvPr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61">
            <a:extLst>
              <a:ext uri="{FF2B5EF4-FFF2-40B4-BE49-F238E27FC236}">
                <a16:creationId xmlns="" xmlns:a16="http://schemas.microsoft.com/office/drawing/2014/main" id="{CBBAC575-A386-4CB8-9F03-75861C9604E1}"/>
              </a:ext>
            </a:extLst>
          </p:cNvPr>
          <p:cNvGrpSpPr/>
          <p:nvPr/>
        </p:nvGrpSpPr>
        <p:grpSpPr>
          <a:xfrm>
            <a:off x="1937906" y="2024163"/>
            <a:ext cx="1203088" cy="1373937"/>
            <a:chOff x="1937906" y="2024163"/>
            <a:chExt cx="1203088" cy="1373937"/>
          </a:xfrm>
        </p:grpSpPr>
        <p:sp>
          <p:nvSpPr>
            <p:cNvPr id="30" name="Isosceles Triangle 30">
              <a:extLst>
                <a:ext uri="{FF2B5EF4-FFF2-40B4-BE49-F238E27FC236}">
                  <a16:creationId xmlns="" xmlns:a16="http://schemas.microsoft.com/office/drawing/2014/main" id="{487B354D-E5DB-48D7-8CB8-FE583ACEB100}"/>
                </a:ext>
              </a:extLst>
            </p:cNvPr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CE228554-DAFE-42A6-AD98-74F7658F0D6B}"/>
                </a:ext>
              </a:extLst>
            </p:cNvPr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Isosceles Triangle 30">
              <a:extLst>
                <a:ext uri="{FF2B5EF4-FFF2-40B4-BE49-F238E27FC236}">
                  <a16:creationId xmlns="" xmlns:a16="http://schemas.microsoft.com/office/drawing/2014/main" id="{05705733-55AD-4584-AF8E-564354BAF908}"/>
                </a:ext>
              </a:extLst>
            </p:cNvPr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Isosceles Triangle 30">
              <a:extLst>
                <a:ext uri="{FF2B5EF4-FFF2-40B4-BE49-F238E27FC236}">
                  <a16:creationId xmlns="" xmlns:a16="http://schemas.microsoft.com/office/drawing/2014/main" id="{85497D39-FEF8-4C18-A7C1-94067397D1F1}"/>
                </a:ext>
              </a:extLst>
            </p:cNvPr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="" xmlns:a16="http://schemas.microsoft.com/office/drawing/2014/main" id="{11D1D504-DF45-4147-842C-998F9FDEE29A}"/>
              </a:ext>
            </a:extLst>
          </p:cNvPr>
          <p:cNvGrpSpPr/>
          <p:nvPr/>
        </p:nvGrpSpPr>
        <p:grpSpPr>
          <a:xfrm>
            <a:off x="-301346" y="798533"/>
            <a:ext cx="2131281" cy="1453434"/>
            <a:chOff x="-301346" y="798533"/>
            <a:chExt cx="2131281" cy="1453434"/>
          </a:xfrm>
        </p:grpSpPr>
        <p:sp>
          <p:nvSpPr>
            <p:cNvPr id="35" name="Freeform 8">
              <a:extLst>
                <a:ext uri="{FF2B5EF4-FFF2-40B4-BE49-F238E27FC236}">
                  <a16:creationId xmlns="" xmlns:a16="http://schemas.microsoft.com/office/drawing/2014/main" id="{826CA0D1-F26F-473C-A9A6-F029A0C85085}"/>
                </a:ext>
              </a:extLst>
            </p:cNvPr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6" name="Rectangle 55">
              <a:extLst>
                <a:ext uri="{FF2B5EF4-FFF2-40B4-BE49-F238E27FC236}">
                  <a16:creationId xmlns="" xmlns:a16="http://schemas.microsoft.com/office/drawing/2014/main" id="{70FF38DB-E74B-4CF5-90F4-5270D508E909}"/>
                </a:ext>
              </a:extLst>
            </p:cNvPr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7" name="Rectangle 56">
              <a:extLst>
                <a:ext uri="{FF2B5EF4-FFF2-40B4-BE49-F238E27FC236}">
                  <a16:creationId xmlns="" xmlns:a16="http://schemas.microsoft.com/office/drawing/2014/main" id="{DA8EEDC2-A159-4445-AF36-C12C985D15B2}"/>
                </a:ext>
              </a:extLst>
            </p:cNvPr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8" name="Oval 58">
              <a:extLst>
                <a:ext uri="{FF2B5EF4-FFF2-40B4-BE49-F238E27FC236}">
                  <a16:creationId xmlns="" xmlns:a16="http://schemas.microsoft.com/office/drawing/2014/main" id="{DCEE1194-F8D4-406E-8156-435C2E2C0981}"/>
                </a:ext>
              </a:extLst>
            </p:cNvPr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="" xmlns:a16="http://schemas.microsoft.com/office/drawing/2014/main" id="{5D7AA24F-F7B6-4FE4-98BA-C1F24F1CBFD5}"/>
              </a:ext>
            </a:extLst>
          </p:cNvPr>
          <p:cNvGrpSpPr/>
          <p:nvPr/>
        </p:nvGrpSpPr>
        <p:grpSpPr>
          <a:xfrm>
            <a:off x="2758363" y="2030347"/>
            <a:ext cx="2254426" cy="2246996"/>
            <a:chOff x="247435" y="1319152"/>
            <a:chExt cx="3400643" cy="3389436"/>
          </a:xfrm>
        </p:grpSpPr>
        <p:grpSp>
          <p:nvGrpSpPr>
            <p:cNvPr id="40" name="Group 2">
              <a:extLst>
                <a:ext uri="{FF2B5EF4-FFF2-40B4-BE49-F238E27FC236}">
                  <a16:creationId xmlns="" xmlns:a16="http://schemas.microsoft.com/office/drawing/2014/main" id="{28F83CA8-C124-4C73-BCB5-AB2B95356D64}"/>
                </a:ext>
              </a:extLst>
            </p:cNvPr>
            <p:cNvGrpSpPr/>
            <p:nvPr/>
          </p:nvGrpSpPr>
          <p:grpSpPr>
            <a:xfrm>
              <a:off x="247435" y="2414619"/>
              <a:ext cx="3149101" cy="2293969"/>
              <a:chOff x="247435" y="2414619"/>
              <a:chExt cx="3149101" cy="2293969"/>
            </a:xfrm>
          </p:grpSpPr>
          <p:sp>
            <p:nvSpPr>
              <p:cNvPr id="41" name="Rectangle 12">
                <a:extLst>
                  <a:ext uri="{FF2B5EF4-FFF2-40B4-BE49-F238E27FC236}">
                    <a16:creationId xmlns="" xmlns:a16="http://schemas.microsoft.com/office/drawing/2014/main" id="{E40369D2-84C6-4885-B4D4-27D0FCD1AE27}"/>
                  </a:ext>
                </a:extLst>
              </p:cNvPr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00" dirty="0"/>
              </a:p>
            </p:txBody>
          </p:sp>
          <p:sp>
            <p:nvSpPr>
              <p:cNvPr id="42" name="Round Same Side Corner Rectangle 13">
                <a:extLst>
                  <a:ext uri="{FF2B5EF4-FFF2-40B4-BE49-F238E27FC236}">
                    <a16:creationId xmlns="" xmlns:a16="http://schemas.microsoft.com/office/drawing/2014/main" id="{87E5FE35-BC61-4A9A-8511-07F02FE64058}"/>
                  </a:ext>
                </a:extLst>
              </p:cNvPr>
              <p:cNvSpPr/>
              <p:nvPr/>
            </p:nvSpPr>
            <p:spPr>
              <a:xfrm rot="13500000" flipH="1">
                <a:off x="299369" y="4293587"/>
                <a:ext cx="528162" cy="301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00" dirty="0"/>
              </a:p>
            </p:txBody>
          </p:sp>
        </p:grpSp>
        <p:sp>
          <p:nvSpPr>
            <p:cNvPr id="44" name="Oval 17">
              <a:extLst>
                <a:ext uri="{FF2B5EF4-FFF2-40B4-BE49-F238E27FC236}">
                  <a16:creationId xmlns="" xmlns:a16="http://schemas.microsoft.com/office/drawing/2014/main" id="{49272D67-CE39-48FB-8C01-6B100DE49ACD}"/>
                </a:ext>
              </a:extLst>
            </p:cNvPr>
            <p:cNvSpPr/>
            <p:nvPr/>
          </p:nvSpPr>
          <p:spPr>
            <a:xfrm>
              <a:off x="2991380" y="2832668"/>
              <a:ext cx="656698" cy="65669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5" name="Oval 18">
              <a:extLst>
                <a:ext uri="{FF2B5EF4-FFF2-40B4-BE49-F238E27FC236}">
                  <a16:creationId xmlns="" xmlns:a16="http://schemas.microsoft.com/office/drawing/2014/main" id="{5E88C57D-0128-4BF4-A39C-362C219A1C42}"/>
                </a:ext>
              </a:extLst>
            </p:cNvPr>
            <p:cNvSpPr/>
            <p:nvPr/>
          </p:nvSpPr>
          <p:spPr>
            <a:xfrm>
              <a:off x="2231740" y="1319152"/>
              <a:ext cx="656698" cy="65669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6" name="Oval 19">
              <a:extLst>
                <a:ext uri="{FF2B5EF4-FFF2-40B4-BE49-F238E27FC236}">
                  <a16:creationId xmlns="" xmlns:a16="http://schemas.microsoft.com/office/drawing/2014/main" id="{3B050E2B-193D-4259-BA98-FFFBEBDA35AF}"/>
                </a:ext>
              </a:extLst>
            </p:cNvPr>
            <p:cNvSpPr/>
            <p:nvPr/>
          </p:nvSpPr>
          <p:spPr>
            <a:xfrm>
              <a:off x="2231740" y="3363838"/>
              <a:ext cx="656698" cy="65669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7" name="Oval 20">
              <a:extLst>
                <a:ext uri="{FF2B5EF4-FFF2-40B4-BE49-F238E27FC236}">
                  <a16:creationId xmlns="" xmlns:a16="http://schemas.microsoft.com/office/drawing/2014/main" id="{A21C85F2-E052-43AF-9628-D2436E3752B2}"/>
                </a:ext>
              </a:extLst>
            </p:cNvPr>
            <p:cNvSpPr/>
            <p:nvPr/>
          </p:nvSpPr>
          <p:spPr>
            <a:xfrm>
              <a:off x="2991380" y="1899077"/>
              <a:ext cx="656698" cy="65669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BCFFBE38-946B-4AA7-9DC7-D3ED5CE59C06}"/>
                </a:ext>
              </a:extLst>
            </p:cNvPr>
            <p:cNvSpPr txBox="1"/>
            <p:nvPr/>
          </p:nvSpPr>
          <p:spPr>
            <a:xfrm>
              <a:off x="2324790" y="1543042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07A0676-8B29-4345-8FFE-D9A75CC09BF7}"/>
                </a:ext>
              </a:extLst>
            </p:cNvPr>
            <p:cNvSpPr txBox="1"/>
            <p:nvPr/>
          </p:nvSpPr>
          <p:spPr>
            <a:xfrm>
              <a:off x="3084431" y="2122967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887B2730-CA16-4EFB-9AEF-CC0083AE56DD}"/>
                </a:ext>
              </a:extLst>
            </p:cNvPr>
            <p:cNvSpPr txBox="1"/>
            <p:nvPr/>
          </p:nvSpPr>
          <p:spPr>
            <a:xfrm>
              <a:off x="3084431" y="3056557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6595C4B-4FCD-4653-BFB8-E5FF7EADEAE4}"/>
                </a:ext>
              </a:extLst>
            </p:cNvPr>
            <p:cNvSpPr txBox="1"/>
            <p:nvPr/>
          </p:nvSpPr>
          <p:spPr>
            <a:xfrm>
              <a:off x="2324790" y="3593994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9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iamond 5">
            <a:extLst>
              <a:ext uri="{FF2B5EF4-FFF2-40B4-BE49-F238E27FC236}">
                <a16:creationId xmlns="" xmlns:a16="http://schemas.microsoft.com/office/drawing/2014/main" id="{6C08ED44-84ED-4FF4-998C-0D46E42B7EAA}"/>
              </a:ext>
            </a:extLst>
          </p:cNvPr>
          <p:cNvSpPr/>
          <p:nvPr/>
        </p:nvSpPr>
        <p:spPr>
          <a:xfrm>
            <a:off x="3381195" y="1328456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Isosceles Triangle 51">
            <a:extLst>
              <a:ext uri="{FF2B5EF4-FFF2-40B4-BE49-F238E27FC236}">
                <a16:creationId xmlns="" xmlns:a16="http://schemas.microsoft.com/office/drawing/2014/main" id="{F89F89B1-B9B6-4729-AAD1-B09E1C429E5D}"/>
              </a:ext>
            </a:extLst>
          </p:cNvPr>
          <p:cNvSpPr/>
          <p:nvPr/>
        </p:nvSpPr>
        <p:spPr>
          <a:xfrm>
            <a:off x="2808398" y="1376625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57">
            <a:extLst>
              <a:ext uri="{FF2B5EF4-FFF2-40B4-BE49-F238E27FC236}">
                <a16:creationId xmlns="" xmlns:a16="http://schemas.microsoft.com/office/drawing/2014/main" id="{81ADB14B-862C-4A28-B968-6FCCD903865A}"/>
              </a:ext>
            </a:extLst>
          </p:cNvPr>
          <p:cNvSpPr/>
          <p:nvPr/>
        </p:nvSpPr>
        <p:spPr>
          <a:xfrm>
            <a:off x="3382620" y="3396359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Rectangle 7">
            <a:extLst>
              <a:ext uri="{FF2B5EF4-FFF2-40B4-BE49-F238E27FC236}">
                <a16:creationId xmlns="" xmlns:a16="http://schemas.microsoft.com/office/drawing/2014/main" id="{D5EBEC76-3404-4A32-A8FC-951D9522304F}"/>
              </a:ext>
            </a:extLst>
          </p:cNvPr>
          <p:cNvSpPr/>
          <p:nvPr/>
        </p:nvSpPr>
        <p:spPr>
          <a:xfrm rot="18900000">
            <a:off x="5753413" y="2805196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1" name="Parallelogram 15">
            <a:extLst>
              <a:ext uri="{FF2B5EF4-FFF2-40B4-BE49-F238E27FC236}">
                <a16:creationId xmlns="" xmlns:a16="http://schemas.microsoft.com/office/drawing/2014/main" id="{673A6FEA-1B46-4402-9D59-7858AB9586DD}"/>
              </a:ext>
            </a:extLst>
          </p:cNvPr>
          <p:cNvSpPr/>
          <p:nvPr/>
        </p:nvSpPr>
        <p:spPr>
          <a:xfrm flipH="1">
            <a:off x="2804102" y="3479472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Freeform 19">
            <a:extLst>
              <a:ext uri="{FF2B5EF4-FFF2-40B4-BE49-F238E27FC236}">
                <a16:creationId xmlns="" xmlns:a16="http://schemas.microsoft.com/office/drawing/2014/main" id="{249E198D-D40F-45B6-8F3D-F8A79B6D11DE}"/>
              </a:ext>
            </a:extLst>
          </p:cNvPr>
          <p:cNvSpPr/>
          <p:nvPr/>
        </p:nvSpPr>
        <p:spPr>
          <a:xfrm>
            <a:off x="4496628" y="2796965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Rectangle 30">
            <a:extLst>
              <a:ext uri="{FF2B5EF4-FFF2-40B4-BE49-F238E27FC236}">
                <a16:creationId xmlns="" xmlns:a16="http://schemas.microsoft.com/office/drawing/2014/main" id="{14302CD8-9730-4558-85D1-CD7DAD851FA6}"/>
              </a:ext>
            </a:extLst>
          </p:cNvPr>
          <p:cNvSpPr/>
          <p:nvPr/>
        </p:nvSpPr>
        <p:spPr>
          <a:xfrm>
            <a:off x="6762737" y="276832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ectangle 7">
            <a:extLst>
              <a:ext uri="{FF2B5EF4-FFF2-40B4-BE49-F238E27FC236}">
                <a16:creationId xmlns="" xmlns:a16="http://schemas.microsoft.com/office/drawing/2014/main" id="{923102AD-4104-4816-AD50-75CFE102C2E7}"/>
              </a:ext>
            </a:extLst>
          </p:cNvPr>
          <p:cNvSpPr/>
          <p:nvPr/>
        </p:nvSpPr>
        <p:spPr>
          <a:xfrm>
            <a:off x="3953993" y="134659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Rectangle 15">
            <a:extLst>
              <a:ext uri="{FF2B5EF4-FFF2-40B4-BE49-F238E27FC236}">
                <a16:creationId xmlns="" xmlns:a16="http://schemas.microsoft.com/office/drawing/2014/main" id="{7E0DEDEA-56FC-46C5-9650-ECDBA0C00682}"/>
              </a:ext>
            </a:extLst>
          </p:cNvPr>
          <p:cNvSpPr/>
          <p:nvPr/>
        </p:nvSpPr>
        <p:spPr>
          <a:xfrm rot="5400000">
            <a:off x="4491351" y="134659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Pie 24">
            <a:extLst>
              <a:ext uri="{FF2B5EF4-FFF2-40B4-BE49-F238E27FC236}">
                <a16:creationId xmlns="" xmlns:a16="http://schemas.microsoft.com/office/drawing/2014/main" id="{0565F0E4-DB3B-4471-AD2C-024C48899596}"/>
              </a:ext>
            </a:extLst>
          </p:cNvPr>
          <p:cNvSpPr/>
          <p:nvPr/>
        </p:nvSpPr>
        <p:spPr>
          <a:xfrm>
            <a:off x="3857772" y="3463816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Parallelogram 30">
            <a:extLst>
              <a:ext uri="{FF2B5EF4-FFF2-40B4-BE49-F238E27FC236}">
                <a16:creationId xmlns="" xmlns:a16="http://schemas.microsoft.com/office/drawing/2014/main" id="{EF001BEE-B713-4378-AB60-2DA8C3AE30F6}"/>
              </a:ext>
            </a:extLst>
          </p:cNvPr>
          <p:cNvSpPr/>
          <p:nvPr/>
        </p:nvSpPr>
        <p:spPr>
          <a:xfrm flipH="1">
            <a:off x="6745499" y="2035692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Block Arc 14">
            <a:extLst>
              <a:ext uri="{FF2B5EF4-FFF2-40B4-BE49-F238E27FC236}">
                <a16:creationId xmlns="" xmlns:a16="http://schemas.microsoft.com/office/drawing/2014/main" id="{6AC5AE3A-94A0-448E-BB40-F534B002DA60}"/>
              </a:ext>
            </a:extLst>
          </p:cNvPr>
          <p:cNvSpPr/>
          <p:nvPr/>
        </p:nvSpPr>
        <p:spPr>
          <a:xfrm rot="16200000">
            <a:off x="5029266" y="1313747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Block Arc 41">
            <a:extLst>
              <a:ext uri="{FF2B5EF4-FFF2-40B4-BE49-F238E27FC236}">
                <a16:creationId xmlns="" xmlns:a16="http://schemas.microsoft.com/office/drawing/2014/main" id="{BDB0C899-247A-4F2A-A1BE-3DA583CD023A}"/>
              </a:ext>
            </a:extLst>
          </p:cNvPr>
          <p:cNvSpPr/>
          <p:nvPr/>
        </p:nvSpPr>
        <p:spPr>
          <a:xfrm>
            <a:off x="5632411" y="1282121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ight Triangle 17">
            <a:extLst>
              <a:ext uri="{FF2B5EF4-FFF2-40B4-BE49-F238E27FC236}">
                <a16:creationId xmlns="" xmlns:a16="http://schemas.microsoft.com/office/drawing/2014/main" id="{D0705AF2-7216-418D-97F9-A486DF734075}"/>
              </a:ext>
            </a:extLst>
          </p:cNvPr>
          <p:cNvSpPr/>
          <p:nvPr/>
        </p:nvSpPr>
        <p:spPr>
          <a:xfrm>
            <a:off x="4469541" y="3451507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Oval 27">
            <a:extLst>
              <a:ext uri="{FF2B5EF4-FFF2-40B4-BE49-F238E27FC236}">
                <a16:creationId xmlns="" xmlns:a16="http://schemas.microsoft.com/office/drawing/2014/main" id="{C6DD9318-2FAE-4447-B022-8636508564A5}"/>
              </a:ext>
            </a:extLst>
          </p:cNvPr>
          <p:cNvSpPr/>
          <p:nvPr/>
        </p:nvSpPr>
        <p:spPr>
          <a:xfrm>
            <a:off x="2224629" y="4044431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Parallelogram 15">
            <a:extLst>
              <a:ext uri="{FF2B5EF4-FFF2-40B4-BE49-F238E27FC236}">
                <a16:creationId xmlns="" xmlns:a16="http://schemas.microsoft.com/office/drawing/2014/main" id="{896AFBFF-F567-4122-831C-8A513ACD4D61}"/>
              </a:ext>
            </a:extLst>
          </p:cNvPr>
          <p:cNvSpPr/>
          <p:nvPr/>
        </p:nvSpPr>
        <p:spPr>
          <a:xfrm rot="16200000">
            <a:off x="5037123" y="2730466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ound Same Side Corner Rectangle 21">
            <a:extLst>
              <a:ext uri="{FF2B5EF4-FFF2-40B4-BE49-F238E27FC236}">
                <a16:creationId xmlns="" xmlns:a16="http://schemas.microsoft.com/office/drawing/2014/main" id="{689F8078-2EA1-433F-9902-2267A74EC4D9}"/>
              </a:ext>
            </a:extLst>
          </p:cNvPr>
          <p:cNvSpPr/>
          <p:nvPr/>
        </p:nvSpPr>
        <p:spPr>
          <a:xfrm rot="10800000">
            <a:off x="5565835" y="2046732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Oval 26">
            <a:extLst>
              <a:ext uri="{FF2B5EF4-FFF2-40B4-BE49-F238E27FC236}">
                <a16:creationId xmlns="" xmlns:a16="http://schemas.microsoft.com/office/drawing/2014/main" id="{E67D79E8-6FBB-433A-88F1-29BF6E8E76F7}"/>
              </a:ext>
            </a:extLst>
          </p:cNvPr>
          <p:cNvSpPr/>
          <p:nvPr/>
        </p:nvSpPr>
        <p:spPr>
          <a:xfrm>
            <a:off x="3965000" y="2759247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Freeform 32">
            <a:extLst>
              <a:ext uri="{FF2B5EF4-FFF2-40B4-BE49-F238E27FC236}">
                <a16:creationId xmlns="" xmlns:a16="http://schemas.microsoft.com/office/drawing/2014/main" id="{64D7D246-FC45-4459-99DF-135C7465FAD2}"/>
              </a:ext>
            </a:extLst>
          </p:cNvPr>
          <p:cNvSpPr/>
          <p:nvPr/>
        </p:nvSpPr>
        <p:spPr>
          <a:xfrm>
            <a:off x="2184833" y="1320745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Rounded Rectangle 10">
            <a:extLst>
              <a:ext uri="{FF2B5EF4-FFF2-40B4-BE49-F238E27FC236}">
                <a16:creationId xmlns=""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5035305" y="202764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Rounded Rectangle 32">
            <a:extLst>
              <a:ext uri="{FF2B5EF4-FFF2-40B4-BE49-F238E27FC236}">
                <a16:creationId xmlns="" xmlns:a16="http://schemas.microsoft.com/office/drawing/2014/main" id="{F5EBA0FA-1646-452C-B9FB-52477430A6D3}"/>
              </a:ext>
            </a:extLst>
          </p:cNvPr>
          <p:cNvSpPr/>
          <p:nvPr/>
        </p:nvSpPr>
        <p:spPr>
          <a:xfrm>
            <a:off x="6158968" y="2783955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Trapezoid 13">
            <a:extLst>
              <a:ext uri="{FF2B5EF4-FFF2-40B4-BE49-F238E27FC236}">
                <a16:creationId xmlns="" xmlns:a16="http://schemas.microsoft.com/office/drawing/2014/main" id="{D6131DB8-8FDA-438A-90AA-9D6ED2E20936}"/>
              </a:ext>
            </a:extLst>
          </p:cNvPr>
          <p:cNvSpPr/>
          <p:nvPr/>
        </p:nvSpPr>
        <p:spPr>
          <a:xfrm>
            <a:off x="2843159" y="2042847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Rounded Rectangle 7">
            <a:extLst>
              <a:ext uri="{FF2B5EF4-FFF2-40B4-BE49-F238E27FC236}">
                <a16:creationId xmlns="" xmlns:a16="http://schemas.microsoft.com/office/drawing/2014/main" id="{76ACEC56-18E3-4905-843D-878E12C7C4CF}"/>
              </a:ext>
            </a:extLst>
          </p:cNvPr>
          <p:cNvSpPr/>
          <p:nvPr/>
        </p:nvSpPr>
        <p:spPr>
          <a:xfrm>
            <a:off x="4573664" y="2035513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Rectangle 18">
            <a:extLst>
              <a:ext uri="{FF2B5EF4-FFF2-40B4-BE49-F238E27FC236}">
                <a16:creationId xmlns=""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3481367" y="2062605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3A7292F1-03E1-4D49-91D1-431CA91189C0}"/>
              </a:ext>
            </a:extLst>
          </p:cNvPr>
          <p:cNvSpPr/>
          <p:nvPr/>
        </p:nvSpPr>
        <p:spPr>
          <a:xfrm>
            <a:off x="4093085" y="2052257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Chord 14">
            <a:extLst>
              <a:ext uri="{FF2B5EF4-FFF2-40B4-BE49-F238E27FC236}">
                <a16:creationId xmlns="" xmlns:a16="http://schemas.microsoft.com/office/drawing/2014/main" id="{EEEB0DCD-BF79-4FF9-9D68-E15BD55E6E9E}"/>
              </a:ext>
            </a:extLst>
          </p:cNvPr>
          <p:cNvSpPr/>
          <p:nvPr/>
        </p:nvSpPr>
        <p:spPr>
          <a:xfrm>
            <a:off x="3249990" y="4089608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Rounded Rectangle 6">
            <a:extLst>
              <a:ext uri="{FF2B5EF4-FFF2-40B4-BE49-F238E27FC236}">
                <a16:creationId xmlns="" xmlns:a16="http://schemas.microsoft.com/office/drawing/2014/main" id="{43EC1B73-1CF5-4DFD-BD33-D7F65196841C}"/>
              </a:ext>
            </a:extLst>
          </p:cNvPr>
          <p:cNvSpPr/>
          <p:nvPr/>
        </p:nvSpPr>
        <p:spPr>
          <a:xfrm>
            <a:off x="2219764" y="1997360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Oval 66">
            <a:extLst>
              <a:ext uri="{FF2B5EF4-FFF2-40B4-BE49-F238E27FC236}">
                <a16:creationId xmlns="" xmlns:a16="http://schemas.microsoft.com/office/drawing/2014/main" id="{934046C8-6BCC-4FCD-A03F-E67F99CEDA43}"/>
              </a:ext>
            </a:extLst>
          </p:cNvPr>
          <p:cNvSpPr/>
          <p:nvPr/>
        </p:nvSpPr>
        <p:spPr>
          <a:xfrm rot="20700000">
            <a:off x="3398587" y="2791297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Isosceles Triangle 13">
            <a:extLst>
              <a:ext uri="{FF2B5EF4-FFF2-40B4-BE49-F238E27FC236}">
                <a16:creationId xmlns="" xmlns:a16="http://schemas.microsoft.com/office/drawing/2014/main" id="{2FC90D2C-E850-4929-9EB6-11E4FF079ADF}"/>
              </a:ext>
            </a:extLst>
          </p:cNvPr>
          <p:cNvSpPr/>
          <p:nvPr/>
        </p:nvSpPr>
        <p:spPr>
          <a:xfrm rot="10800000">
            <a:off x="2750285" y="4055875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Smiley Face 14">
            <a:extLst>
              <a:ext uri="{FF2B5EF4-FFF2-40B4-BE49-F238E27FC236}">
                <a16:creationId xmlns="" xmlns:a16="http://schemas.microsoft.com/office/drawing/2014/main" id="{DD10439E-2FAA-4648-B797-7530B9040B6B}"/>
              </a:ext>
            </a:extLst>
          </p:cNvPr>
          <p:cNvSpPr/>
          <p:nvPr/>
        </p:nvSpPr>
        <p:spPr>
          <a:xfrm>
            <a:off x="4408963" y="4119307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Smiley Face 12">
            <a:extLst>
              <a:ext uri="{FF2B5EF4-FFF2-40B4-BE49-F238E27FC236}">
                <a16:creationId xmlns="" xmlns:a16="http://schemas.microsoft.com/office/drawing/2014/main" id="{A3199C23-C0E8-483C-B1F2-1A1943DE1A3E}"/>
              </a:ext>
            </a:extLst>
          </p:cNvPr>
          <p:cNvSpPr/>
          <p:nvPr/>
        </p:nvSpPr>
        <p:spPr>
          <a:xfrm>
            <a:off x="6146011" y="4119307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Smiley Face 15">
            <a:extLst>
              <a:ext uri="{FF2B5EF4-FFF2-40B4-BE49-F238E27FC236}">
                <a16:creationId xmlns="" xmlns:a16="http://schemas.microsoft.com/office/drawing/2014/main" id="{3FC38535-7358-474F-BD25-7816DAF20AAF}"/>
              </a:ext>
            </a:extLst>
          </p:cNvPr>
          <p:cNvSpPr/>
          <p:nvPr/>
        </p:nvSpPr>
        <p:spPr>
          <a:xfrm>
            <a:off x="4990775" y="4121404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Oval 37">
            <a:extLst>
              <a:ext uri="{FF2B5EF4-FFF2-40B4-BE49-F238E27FC236}">
                <a16:creationId xmlns="" xmlns:a16="http://schemas.microsoft.com/office/drawing/2014/main" id="{0CB33A90-BD57-419A-B1AF-FF0DC1BDD480}"/>
              </a:ext>
            </a:extLst>
          </p:cNvPr>
          <p:cNvSpPr/>
          <p:nvPr/>
        </p:nvSpPr>
        <p:spPr>
          <a:xfrm>
            <a:off x="6727824" y="4116983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Smiley Face 14">
            <a:extLst>
              <a:ext uri="{FF2B5EF4-FFF2-40B4-BE49-F238E27FC236}">
                <a16:creationId xmlns="" xmlns:a16="http://schemas.microsoft.com/office/drawing/2014/main" id="{E945C34C-F0A0-440A-8B86-E933DBC7350D}"/>
              </a:ext>
            </a:extLst>
          </p:cNvPr>
          <p:cNvSpPr/>
          <p:nvPr/>
        </p:nvSpPr>
        <p:spPr>
          <a:xfrm>
            <a:off x="5568393" y="4121404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2844170" y="271340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Rectangle 9">
            <a:extLst>
              <a:ext uri="{FF2B5EF4-FFF2-40B4-BE49-F238E27FC236}">
                <a16:creationId xmlns="" xmlns:a16="http://schemas.microsoft.com/office/drawing/2014/main" id="{0CEFC199-53BF-4FB3-9696-5A0679D99DA5}"/>
              </a:ext>
            </a:extLst>
          </p:cNvPr>
          <p:cNvSpPr/>
          <p:nvPr/>
        </p:nvSpPr>
        <p:spPr>
          <a:xfrm>
            <a:off x="2212799" y="2730545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3973254" y="4049414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Frame 17">
            <a:extLst>
              <a:ext uri="{FF2B5EF4-FFF2-40B4-BE49-F238E27FC236}">
                <a16:creationId xmlns=""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2195768" y="3460014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="" xmlns:a16="http://schemas.microsoft.com/office/drawing/2014/main" id="{D5559164-2C48-4BD0-9228-7B2DA83637C5}"/>
              </a:ext>
            </a:extLst>
          </p:cNvPr>
          <p:cNvSpPr/>
          <p:nvPr/>
        </p:nvSpPr>
        <p:spPr>
          <a:xfrm flipH="1">
            <a:off x="6106264" y="205368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6" name="Teardrop 1">
            <a:extLst>
              <a:ext uri="{FF2B5EF4-FFF2-40B4-BE49-F238E27FC236}">
                <a16:creationId xmlns="" xmlns:a16="http://schemas.microsoft.com/office/drawing/2014/main" id="{1927BE5C-41E4-4FD8-BC5E-81B932461939}"/>
              </a:ext>
            </a:extLst>
          </p:cNvPr>
          <p:cNvSpPr/>
          <p:nvPr/>
        </p:nvSpPr>
        <p:spPr>
          <a:xfrm rot="18805991">
            <a:off x="6122840" y="13606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7" name="Rectangle 130">
            <a:extLst>
              <a:ext uri="{FF2B5EF4-FFF2-40B4-BE49-F238E27FC236}">
                <a16:creationId xmlns="" xmlns:a16="http://schemas.microsoft.com/office/drawing/2014/main" id="{4B04B099-FCE6-4BBA-90BC-20A3F9946F42}"/>
              </a:ext>
            </a:extLst>
          </p:cNvPr>
          <p:cNvSpPr/>
          <p:nvPr/>
        </p:nvSpPr>
        <p:spPr>
          <a:xfrm>
            <a:off x="6673357" y="1360732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8" name="Right Triangle 17">
            <a:extLst>
              <a:ext uri="{FF2B5EF4-FFF2-40B4-BE49-F238E27FC236}">
                <a16:creationId xmlns="" xmlns:a16="http://schemas.microsoft.com/office/drawing/2014/main" id="{E0F72A79-8E74-4478-BDF9-EB659B5D0C71}"/>
              </a:ext>
            </a:extLst>
          </p:cNvPr>
          <p:cNvSpPr>
            <a:spLocks noChangeAspect="1"/>
          </p:cNvSpPr>
          <p:nvPr/>
        </p:nvSpPr>
        <p:spPr>
          <a:xfrm>
            <a:off x="5601627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ight Triangle 17">
            <a:extLst>
              <a:ext uri="{FF2B5EF4-FFF2-40B4-BE49-F238E27FC236}">
                <a16:creationId xmlns="" xmlns:a16="http://schemas.microsoft.com/office/drawing/2014/main" id="{68913C1E-9230-42DF-8316-C83A362DD581}"/>
              </a:ext>
            </a:extLst>
          </p:cNvPr>
          <p:cNvSpPr>
            <a:spLocks noChangeAspect="1"/>
          </p:cNvSpPr>
          <p:nvPr/>
        </p:nvSpPr>
        <p:spPr>
          <a:xfrm>
            <a:off x="5004048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0" name="Right Triangle 17">
            <a:extLst>
              <a:ext uri="{FF2B5EF4-FFF2-40B4-BE49-F238E27FC236}">
                <a16:creationId xmlns="" xmlns:a16="http://schemas.microsoft.com/office/drawing/2014/main" id="{54F4E2F4-9217-40DB-B998-EE3BCBC73305}"/>
              </a:ext>
            </a:extLst>
          </p:cNvPr>
          <p:cNvSpPr>
            <a:spLocks noChangeAspect="1"/>
          </p:cNvSpPr>
          <p:nvPr/>
        </p:nvSpPr>
        <p:spPr>
          <a:xfrm>
            <a:off x="6199206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Oval 44">
            <a:extLst>
              <a:ext uri="{FF2B5EF4-FFF2-40B4-BE49-F238E27FC236}">
                <a16:creationId xmlns="" xmlns:a16="http://schemas.microsoft.com/office/drawing/2014/main" id="{124F1161-B2DB-47D9-A7EF-DC1EF59E7094}"/>
              </a:ext>
            </a:extLst>
          </p:cNvPr>
          <p:cNvSpPr>
            <a:spLocks noChangeAspect="1"/>
          </p:cNvSpPr>
          <p:nvPr/>
        </p:nvSpPr>
        <p:spPr>
          <a:xfrm>
            <a:off x="6796785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Título 2"/>
          <p:cNvSpPr txBox="1">
            <a:spLocks/>
          </p:cNvSpPr>
          <p:nvPr/>
        </p:nvSpPr>
        <p:spPr>
          <a:xfrm>
            <a:off x="0" y="-59469"/>
            <a:ext cx="9144000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 smtClean="0">
                <a:solidFill>
                  <a:srgbClr val="1ED4DE"/>
                </a:solidFill>
              </a:rPr>
              <a:t>Free Template</a:t>
            </a:r>
            <a:endParaRPr lang="es-PE" sz="3200" dirty="0">
              <a:solidFill>
                <a:srgbClr val="1ED4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59469"/>
            <a:ext cx="9144000" cy="884466"/>
          </a:xfrm>
        </p:spPr>
        <p:txBody>
          <a:bodyPr/>
          <a:lstStyle/>
          <a:p>
            <a:r>
              <a:rPr lang="es-PE" sz="3200" dirty="0">
                <a:solidFill>
                  <a:srgbClr val="1ED4DE"/>
                </a:solidFill>
              </a:rPr>
              <a:t>Free Template</a:t>
            </a:r>
          </a:p>
        </p:txBody>
      </p:sp>
      <p:sp>
        <p:nvSpPr>
          <p:cNvPr id="57" name="Diamond 5">
            <a:extLst>
              <a:ext uri="{FF2B5EF4-FFF2-40B4-BE49-F238E27FC236}">
                <a16:creationId xmlns="" xmlns:a16="http://schemas.microsoft.com/office/drawing/2014/main" id="{6C08ED44-84ED-4FF4-998C-0D46E42B7EAA}"/>
              </a:ext>
            </a:extLst>
          </p:cNvPr>
          <p:cNvSpPr/>
          <p:nvPr/>
        </p:nvSpPr>
        <p:spPr>
          <a:xfrm>
            <a:off x="3309187" y="1328456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Isosceles Triangle 51">
            <a:extLst>
              <a:ext uri="{FF2B5EF4-FFF2-40B4-BE49-F238E27FC236}">
                <a16:creationId xmlns="" xmlns:a16="http://schemas.microsoft.com/office/drawing/2014/main" id="{F89F89B1-B9B6-4729-AAD1-B09E1C429E5D}"/>
              </a:ext>
            </a:extLst>
          </p:cNvPr>
          <p:cNvSpPr/>
          <p:nvPr/>
        </p:nvSpPr>
        <p:spPr>
          <a:xfrm>
            <a:off x="2736390" y="1376625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57">
            <a:extLst>
              <a:ext uri="{FF2B5EF4-FFF2-40B4-BE49-F238E27FC236}">
                <a16:creationId xmlns="" xmlns:a16="http://schemas.microsoft.com/office/drawing/2014/main" id="{81ADB14B-862C-4A28-B968-6FCCD903865A}"/>
              </a:ext>
            </a:extLst>
          </p:cNvPr>
          <p:cNvSpPr/>
          <p:nvPr/>
        </p:nvSpPr>
        <p:spPr>
          <a:xfrm>
            <a:off x="3310612" y="3396359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Rectangle 7">
            <a:extLst>
              <a:ext uri="{FF2B5EF4-FFF2-40B4-BE49-F238E27FC236}">
                <a16:creationId xmlns="" xmlns:a16="http://schemas.microsoft.com/office/drawing/2014/main" id="{D5EBEC76-3404-4A32-A8FC-951D9522304F}"/>
              </a:ext>
            </a:extLst>
          </p:cNvPr>
          <p:cNvSpPr/>
          <p:nvPr/>
        </p:nvSpPr>
        <p:spPr>
          <a:xfrm rot="18900000">
            <a:off x="5681405" y="2805196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1" name="Parallelogram 15">
            <a:extLst>
              <a:ext uri="{FF2B5EF4-FFF2-40B4-BE49-F238E27FC236}">
                <a16:creationId xmlns="" xmlns:a16="http://schemas.microsoft.com/office/drawing/2014/main" id="{673A6FEA-1B46-4402-9D59-7858AB9586DD}"/>
              </a:ext>
            </a:extLst>
          </p:cNvPr>
          <p:cNvSpPr/>
          <p:nvPr/>
        </p:nvSpPr>
        <p:spPr>
          <a:xfrm flipH="1">
            <a:off x="2732094" y="3479472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Freeform 19">
            <a:extLst>
              <a:ext uri="{FF2B5EF4-FFF2-40B4-BE49-F238E27FC236}">
                <a16:creationId xmlns="" xmlns:a16="http://schemas.microsoft.com/office/drawing/2014/main" id="{249E198D-D40F-45B6-8F3D-F8A79B6D11DE}"/>
              </a:ext>
            </a:extLst>
          </p:cNvPr>
          <p:cNvSpPr/>
          <p:nvPr/>
        </p:nvSpPr>
        <p:spPr>
          <a:xfrm>
            <a:off x="4424620" y="2796965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Rectangle 30">
            <a:extLst>
              <a:ext uri="{FF2B5EF4-FFF2-40B4-BE49-F238E27FC236}">
                <a16:creationId xmlns="" xmlns:a16="http://schemas.microsoft.com/office/drawing/2014/main" id="{14302CD8-9730-4558-85D1-CD7DAD851FA6}"/>
              </a:ext>
            </a:extLst>
          </p:cNvPr>
          <p:cNvSpPr/>
          <p:nvPr/>
        </p:nvSpPr>
        <p:spPr>
          <a:xfrm>
            <a:off x="6690729" y="276832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ectangle 7">
            <a:extLst>
              <a:ext uri="{FF2B5EF4-FFF2-40B4-BE49-F238E27FC236}">
                <a16:creationId xmlns="" xmlns:a16="http://schemas.microsoft.com/office/drawing/2014/main" id="{923102AD-4104-4816-AD50-75CFE102C2E7}"/>
              </a:ext>
            </a:extLst>
          </p:cNvPr>
          <p:cNvSpPr/>
          <p:nvPr/>
        </p:nvSpPr>
        <p:spPr>
          <a:xfrm>
            <a:off x="3881985" y="134659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Rectangle 15">
            <a:extLst>
              <a:ext uri="{FF2B5EF4-FFF2-40B4-BE49-F238E27FC236}">
                <a16:creationId xmlns="" xmlns:a16="http://schemas.microsoft.com/office/drawing/2014/main" id="{7E0DEDEA-56FC-46C5-9650-ECDBA0C00682}"/>
              </a:ext>
            </a:extLst>
          </p:cNvPr>
          <p:cNvSpPr/>
          <p:nvPr/>
        </p:nvSpPr>
        <p:spPr>
          <a:xfrm rot="5400000">
            <a:off x="4419343" y="134659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Pie 24">
            <a:extLst>
              <a:ext uri="{FF2B5EF4-FFF2-40B4-BE49-F238E27FC236}">
                <a16:creationId xmlns="" xmlns:a16="http://schemas.microsoft.com/office/drawing/2014/main" id="{0565F0E4-DB3B-4471-AD2C-024C48899596}"/>
              </a:ext>
            </a:extLst>
          </p:cNvPr>
          <p:cNvSpPr/>
          <p:nvPr/>
        </p:nvSpPr>
        <p:spPr>
          <a:xfrm>
            <a:off x="3785764" y="3463816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Parallelogram 30">
            <a:extLst>
              <a:ext uri="{FF2B5EF4-FFF2-40B4-BE49-F238E27FC236}">
                <a16:creationId xmlns="" xmlns:a16="http://schemas.microsoft.com/office/drawing/2014/main" id="{EF001BEE-B713-4378-AB60-2DA8C3AE30F6}"/>
              </a:ext>
            </a:extLst>
          </p:cNvPr>
          <p:cNvSpPr/>
          <p:nvPr/>
        </p:nvSpPr>
        <p:spPr>
          <a:xfrm flipH="1">
            <a:off x="6673491" y="2035692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Block Arc 14">
            <a:extLst>
              <a:ext uri="{FF2B5EF4-FFF2-40B4-BE49-F238E27FC236}">
                <a16:creationId xmlns="" xmlns:a16="http://schemas.microsoft.com/office/drawing/2014/main" id="{6AC5AE3A-94A0-448E-BB40-F534B002DA60}"/>
              </a:ext>
            </a:extLst>
          </p:cNvPr>
          <p:cNvSpPr/>
          <p:nvPr/>
        </p:nvSpPr>
        <p:spPr>
          <a:xfrm rot="16200000">
            <a:off x="4957258" y="1313747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Block Arc 41">
            <a:extLst>
              <a:ext uri="{FF2B5EF4-FFF2-40B4-BE49-F238E27FC236}">
                <a16:creationId xmlns="" xmlns:a16="http://schemas.microsoft.com/office/drawing/2014/main" id="{BDB0C899-247A-4F2A-A1BE-3DA583CD023A}"/>
              </a:ext>
            </a:extLst>
          </p:cNvPr>
          <p:cNvSpPr/>
          <p:nvPr/>
        </p:nvSpPr>
        <p:spPr>
          <a:xfrm>
            <a:off x="5560403" y="1282121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ight Triangle 17">
            <a:extLst>
              <a:ext uri="{FF2B5EF4-FFF2-40B4-BE49-F238E27FC236}">
                <a16:creationId xmlns="" xmlns:a16="http://schemas.microsoft.com/office/drawing/2014/main" id="{D0705AF2-7216-418D-97F9-A486DF734075}"/>
              </a:ext>
            </a:extLst>
          </p:cNvPr>
          <p:cNvSpPr/>
          <p:nvPr/>
        </p:nvSpPr>
        <p:spPr>
          <a:xfrm>
            <a:off x="4397533" y="3451507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Oval 27">
            <a:extLst>
              <a:ext uri="{FF2B5EF4-FFF2-40B4-BE49-F238E27FC236}">
                <a16:creationId xmlns="" xmlns:a16="http://schemas.microsoft.com/office/drawing/2014/main" id="{C6DD9318-2FAE-4447-B022-8636508564A5}"/>
              </a:ext>
            </a:extLst>
          </p:cNvPr>
          <p:cNvSpPr/>
          <p:nvPr/>
        </p:nvSpPr>
        <p:spPr>
          <a:xfrm>
            <a:off x="2152621" y="4044431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Parallelogram 15">
            <a:extLst>
              <a:ext uri="{FF2B5EF4-FFF2-40B4-BE49-F238E27FC236}">
                <a16:creationId xmlns="" xmlns:a16="http://schemas.microsoft.com/office/drawing/2014/main" id="{896AFBFF-F567-4122-831C-8A513ACD4D61}"/>
              </a:ext>
            </a:extLst>
          </p:cNvPr>
          <p:cNvSpPr/>
          <p:nvPr/>
        </p:nvSpPr>
        <p:spPr>
          <a:xfrm rot="16200000">
            <a:off x="4965115" y="2730466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ound Same Side Corner Rectangle 21">
            <a:extLst>
              <a:ext uri="{FF2B5EF4-FFF2-40B4-BE49-F238E27FC236}">
                <a16:creationId xmlns="" xmlns:a16="http://schemas.microsoft.com/office/drawing/2014/main" id="{689F8078-2EA1-433F-9902-2267A74EC4D9}"/>
              </a:ext>
            </a:extLst>
          </p:cNvPr>
          <p:cNvSpPr/>
          <p:nvPr/>
        </p:nvSpPr>
        <p:spPr>
          <a:xfrm rot="10800000">
            <a:off x="5493827" y="2046732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Oval 26">
            <a:extLst>
              <a:ext uri="{FF2B5EF4-FFF2-40B4-BE49-F238E27FC236}">
                <a16:creationId xmlns="" xmlns:a16="http://schemas.microsoft.com/office/drawing/2014/main" id="{E67D79E8-6FBB-433A-88F1-29BF6E8E76F7}"/>
              </a:ext>
            </a:extLst>
          </p:cNvPr>
          <p:cNvSpPr/>
          <p:nvPr/>
        </p:nvSpPr>
        <p:spPr>
          <a:xfrm>
            <a:off x="3892992" y="2759247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Freeform 32">
            <a:extLst>
              <a:ext uri="{FF2B5EF4-FFF2-40B4-BE49-F238E27FC236}">
                <a16:creationId xmlns="" xmlns:a16="http://schemas.microsoft.com/office/drawing/2014/main" id="{64D7D246-FC45-4459-99DF-135C7465FAD2}"/>
              </a:ext>
            </a:extLst>
          </p:cNvPr>
          <p:cNvSpPr/>
          <p:nvPr/>
        </p:nvSpPr>
        <p:spPr>
          <a:xfrm>
            <a:off x="2112825" y="1320745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Rounded Rectangle 10">
            <a:extLst>
              <a:ext uri="{FF2B5EF4-FFF2-40B4-BE49-F238E27FC236}">
                <a16:creationId xmlns=""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4963297" y="202764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Rounded Rectangle 32">
            <a:extLst>
              <a:ext uri="{FF2B5EF4-FFF2-40B4-BE49-F238E27FC236}">
                <a16:creationId xmlns="" xmlns:a16="http://schemas.microsoft.com/office/drawing/2014/main" id="{F5EBA0FA-1646-452C-B9FB-52477430A6D3}"/>
              </a:ext>
            </a:extLst>
          </p:cNvPr>
          <p:cNvSpPr/>
          <p:nvPr/>
        </p:nvSpPr>
        <p:spPr>
          <a:xfrm>
            <a:off x="6086960" y="2783955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Trapezoid 13">
            <a:extLst>
              <a:ext uri="{FF2B5EF4-FFF2-40B4-BE49-F238E27FC236}">
                <a16:creationId xmlns="" xmlns:a16="http://schemas.microsoft.com/office/drawing/2014/main" id="{D6131DB8-8FDA-438A-90AA-9D6ED2E20936}"/>
              </a:ext>
            </a:extLst>
          </p:cNvPr>
          <p:cNvSpPr/>
          <p:nvPr/>
        </p:nvSpPr>
        <p:spPr>
          <a:xfrm>
            <a:off x="2771151" y="2042847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Rounded Rectangle 7">
            <a:extLst>
              <a:ext uri="{FF2B5EF4-FFF2-40B4-BE49-F238E27FC236}">
                <a16:creationId xmlns="" xmlns:a16="http://schemas.microsoft.com/office/drawing/2014/main" id="{76ACEC56-18E3-4905-843D-878E12C7C4CF}"/>
              </a:ext>
            </a:extLst>
          </p:cNvPr>
          <p:cNvSpPr/>
          <p:nvPr/>
        </p:nvSpPr>
        <p:spPr>
          <a:xfrm>
            <a:off x="4501656" y="2035513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Rectangle 18">
            <a:extLst>
              <a:ext uri="{FF2B5EF4-FFF2-40B4-BE49-F238E27FC236}">
                <a16:creationId xmlns=""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3409359" y="2062605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3A7292F1-03E1-4D49-91D1-431CA91189C0}"/>
              </a:ext>
            </a:extLst>
          </p:cNvPr>
          <p:cNvSpPr/>
          <p:nvPr/>
        </p:nvSpPr>
        <p:spPr>
          <a:xfrm>
            <a:off x="4021077" y="2052257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Chord 14">
            <a:extLst>
              <a:ext uri="{FF2B5EF4-FFF2-40B4-BE49-F238E27FC236}">
                <a16:creationId xmlns="" xmlns:a16="http://schemas.microsoft.com/office/drawing/2014/main" id="{EEEB0DCD-BF79-4FF9-9D68-E15BD55E6E9E}"/>
              </a:ext>
            </a:extLst>
          </p:cNvPr>
          <p:cNvSpPr/>
          <p:nvPr/>
        </p:nvSpPr>
        <p:spPr>
          <a:xfrm>
            <a:off x="3177982" y="4089608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Rounded Rectangle 6">
            <a:extLst>
              <a:ext uri="{FF2B5EF4-FFF2-40B4-BE49-F238E27FC236}">
                <a16:creationId xmlns="" xmlns:a16="http://schemas.microsoft.com/office/drawing/2014/main" id="{43EC1B73-1CF5-4DFD-BD33-D7F65196841C}"/>
              </a:ext>
            </a:extLst>
          </p:cNvPr>
          <p:cNvSpPr/>
          <p:nvPr/>
        </p:nvSpPr>
        <p:spPr>
          <a:xfrm>
            <a:off x="2147756" y="1997360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Oval 66">
            <a:extLst>
              <a:ext uri="{FF2B5EF4-FFF2-40B4-BE49-F238E27FC236}">
                <a16:creationId xmlns="" xmlns:a16="http://schemas.microsoft.com/office/drawing/2014/main" id="{934046C8-6BCC-4FCD-A03F-E67F99CEDA43}"/>
              </a:ext>
            </a:extLst>
          </p:cNvPr>
          <p:cNvSpPr/>
          <p:nvPr/>
        </p:nvSpPr>
        <p:spPr>
          <a:xfrm rot="20700000">
            <a:off x="3326579" y="2791297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Isosceles Triangle 13">
            <a:extLst>
              <a:ext uri="{FF2B5EF4-FFF2-40B4-BE49-F238E27FC236}">
                <a16:creationId xmlns="" xmlns:a16="http://schemas.microsoft.com/office/drawing/2014/main" id="{2FC90D2C-E850-4929-9EB6-11E4FF079ADF}"/>
              </a:ext>
            </a:extLst>
          </p:cNvPr>
          <p:cNvSpPr/>
          <p:nvPr/>
        </p:nvSpPr>
        <p:spPr>
          <a:xfrm rot="10800000">
            <a:off x="2678277" y="4055875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Smiley Face 14">
            <a:extLst>
              <a:ext uri="{FF2B5EF4-FFF2-40B4-BE49-F238E27FC236}">
                <a16:creationId xmlns="" xmlns:a16="http://schemas.microsoft.com/office/drawing/2014/main" id="{DD10439E-2FAA-4648-B797-7530B9040B6B}"/>
              </a:ext>
            </a:extLst>
          </p:cNvPr>
          <p:cNvSpPr/>
          <p:nvPr/>
        </p:nvSpPr>
        <p:spPr>
          <a:xfrm>
            <a:off x="4336955" y="4119307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Smiley Face 12">
            <a:extLst>
              <a:ext uri="{FF2B5EF4-FFF2-40B4-BE49-F238E27FC236}">
                <a16:creationId xmlns="" xmlns:a16="http://schemas.microsoft.com/office/drawing/2014/main" id="{A3199C23-C0E8-483C-B1F2-1A1943DE1A3E}"/>
              </a:ext>
            </a:extLst>
          </p:cNvPr>
          <p:cNvSpPr/>
          <p:nvPr/>
        </p:nvSpPr>
        <p:spPr>
          <a:xfrm>
            <a:off x="6074003" y="4119307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Smiley Face 15">
            <a:extLst>
              <a:ext uri="{FF2B5EF4-FFF2-40B4-BE49-F238E27FC236}">
                <a16:creationId xmlns="" xmlns:a16="http://schemas.microsoft.com/office/drawing/2014/main" id="{3FC38535-7358-474F-BD25-7816DAF20AAF}"/>
              </a:ext>
            </a:extLst>
          </p:cNvPr>
          <p:cNvSpPr/>
          <p:nvPr/>
        </p:nvSpPr>
        <p:spPr>
          <a:xfrm>
            <a:off x="4918767" y="4121404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Oval 37">
            <a:extLst>
              <a:ext uri="{FF2B5EF4-FFF2-40B4-BE49-F238E27FC236}">
                <a16:creationId xmlns="" xmlns:a16="http://schemas.microsoft.com/office/drawing/2014/main" id="{0CB33A90-BD57-419A-B1AF-FF0DC1BDD480}"/>
              </a:ext>
            </a:extLst>
          </p:cNvPr>
          <p:cNvSpPr/>
          <p:nvPr/>
        </p:nvSpPr>
        <p:spPr>
          <a:xfrm>
            <a:off x="6655816" y="4116983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Smiley Face 14">
            <a:extLst>
              <a:ext uri="{FF2B5EF4-FFF2-40B4-BE49-F238E27FC236}">
                <a16:creationId xmlns="" xmlns:a16="http://schemas.microsoft.com/office/drawing/2014/main" id="{E945C34C-F0A0-440A-8B86-E933DBC7350D}"/>
              </a:ext>
            </a:extLst>
          </p:cNvPr>
          <p:cNvSpPr/>
          <p:nvPr/>
        </p:nvSpPr>
        <p:spPr>
          <a:xfrm>
            <a:off x="5496385" y="4121404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ectangle 16">
            <a:extLst>
              <a:ext uri="{FF2B5EF4-FFF2-40B4-BE49-F238E27FC236}">
                <a16:creationId xmlns=""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2772162" y="271340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Rectangle 9">
            <a:extLst>
              <a:ext uri="{FF2B5EF4-FFF2-40B4-BE49-F238E27FC236}">
                <a16:creationId xmlns="" xmlns:a16="http://schemas.microsoft.com/office/drawing/2014/main" id="{0CEFC199-53BF-4FB3-9696-5A0679D99DA5}"/>
              </a:ext>
            </a:extLst>
          </p:cNvPr>
          <p:cNvSpPr/>
          <p:nvPr/>
        </p:nvSpPr>
        <p:spPr>
          <a:xfrm>
            <a:off x="2140791" y="2730545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Round Same Side Corner Rectangle 6">
            <a:extLst>
              <a:ext uri="{FF2B5EF4-FFF2-40B4-BE49-F238E27FC236}">
                <a16:creationId xmlns=""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3901246" y="4049414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Frame 17">
            <a:extLst>
              <a:ext uri="{FF2B5EF4-FFF2-40B4-BE49-F238E27FC236}">
                <a16:creationId xmlns=""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2123760" y="3460014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="" xmlns:a16="http://schemas.microsoft.com/office/drawing/2014/main" id="{D5559164-2C48-4BD0-9228-7B2DA83637C5}"/>
              </a:ext>
            </a:extLst>
          </p:cNvPr>
          <p:cNvSpPr/>
          <p:nvPr/>
        </p:nvSpPr>
        <p:spPr>
          <a:xfrm flipH="1">
            <a:off x="6034256" y="205368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6" name="Teardrop 1">
            <a:extLst>
              <a:ext uri="{FF2B5EF4-FFF2-40B4-BE49-F238E27FC236}">
                <a16:creationId xmlns="" xmlns:a16="http://schemas.microsoft.com/office/drawing/2014/main" id="{1927BE5C-41E4-4FD8-BC5E-81B932461939}"/>
              </a:ext>
            </a:extLst>
          </p:cNvPr>
          <p:cNvSpPr/>
          <p:nvPr/>
        </p:nvSpPr>
        <p:spPr>
          <a:xfrm rot="18805991">
            <a:off x="6050832" y="13606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7" name="Rectangle 130">
            <a:extLst>
              <a:ext uri="{FF2B5EF4-FFF2-40B4-BE49-F238E27FC236}">
                <a16:creationId xmlns="" xmlns:a16="http://schemas.microsoft.com/office/drawing/2014/main" id="{4B04B099-FCE6-4BBA-90BC-20A3F9946F42}"/>
              </a:ext>
            </a:extLst>
          </p:cNvPr>
          <p:cNvSpPr/>
          <p:nvPr/>
        </p:nvSpPr>
        <p:spPr>
          <a:xfrm>
            <a:off x="6601349" y="1360732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8" name="Right Triangle 17">
            <a:extLst>
              <a:ext uri="{FF2B5EF4-FFF2-40B4-BE49-F238E27FC236}">
                <a16:creationId xmlns="" xmlns:a16="http://schemas.microsoft.com/office/drawing/2014/main" id="{E0F72A79-8E74-4478-BDF9-EB659B5D0C71}"/>
              </a:ext>
            </a:extLst>
          </p:cNvPr>
          <p:cNvSpPr>
            <a:spLocks noChangeAspect="1"/>
          </p:cNvSpPr>
          <p:nvPr/>
        </p:nvSpPr>
        <p:spPr>
          <a:xfrm>
            <a:off x="5529619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ight Triangle 17">
            <a:extLst>
              <a:ext uri="{FF2B5EF4-FFF2-40B4-BE49-F238E27FC236}">
                <a16:creationId xmlns="" xmlns:a16="http://schemas.microsoft.com/office/drawing/2014/main" id="{68913C1E-9230-42DF-8316-C83A362DD581}"/>
              </a:ext>
            </a:extLst>
          </p:cNvPr>
          <p:cNvSpPr>
            <a:spLocks noChangeAspect="1"/>
          </p:cNvSpPr>
          <p:nvPr/>
        </p:nvSpPr>
        <p:spPr>
          <a:xfrm>
            <a:off x="4932040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0" name="Right Triangle 17">
            <a:extLst>
              <a:ext uri="{FF2B5EF4-FFF2-40B4-BE49-F238E27FC236}">
                <a16:creationId xmlns="" xmlns:a16="http://schemas.microsoft.com/office/drawing/2014/main" id="{54F4E2F4-9217-40DB-B998-EE3BCBC73305}"/>
              </a:ext>
            </a:extLst>
          </p:cNvPr>
          <p:cNvSpPr>
            <a:spLocks noChangeAspect="1"/>
          </p:cNvSpPr>
          <p:nvPr/>
        </p:nvSpPr>
        <p:spPr>
          <a:xfrm>
            <a:off x="6127198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Oval 44">
            <a:extLst>
              <a:ext uri="{FF2B5EF4-FFF2-40B4-BE49-F238E27FC236}">
                <a16:creationId xmlns="" xmlns:a16="http://schemas.microsoft.com/office/drawing/2014/main" id="{124F1161-B2DB-47D9-A7EF-DC1EF59E7094}"/>
              </a:ext>
            </a:extLst>
          </p:cNvPr>
          <p:cNvSpPr>
            <a:spLocks noChangeAspect="1"/>
          </p:cNvSpPr>
          <p:nvPr/>
        </p:nvSpPr>
        <p:spPr>
          <a:xfrm>
            <a:off x="6724777" y="3435846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42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7" name="Isosceles Triangle 68">
            <a:extLst>
              <a:ext uri="{FF2B5EF4-FFF2-40B4-BE49-F238E27FC236}">
                <a16:creationId xmlns="" xmlns:a16="http://schemas.microsoft.com/office/drawing/2014/main" id="{F80D1085-53D6-48D6-B0A8-4C210DA535DA}"/>
              </a:ext>
            </a:extLst>
          </p:cNvPr>
          <p:cNvSpPr/>
          <p:nvPr/>
        </p:nvSpPr>
        <p:spPr>
          <a:xfrm rot="10800000">
            <a:off x="4579338" y="3446490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4975093" y="35022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="" xmlns:a16="http://schemas.microsoft.com/office/drawing/2014/main" id="{1573EE40-AE1A-4712-95EC-9C44358068D2}"/>
              </a:ext>
            </a:extLst>
          </p:cNvPr>
          <p:cNvSpPr/>
          <p:nvPr/>
        </p:nvSpPr>
        <p:spPr>
          <a:xfrm rot="16200000">
            <a:off x="2112830" y="2761250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="" xmlns:a16="http://schemas.microsoft.com/office/drawing/2014/main" id="{7868BCBE-8637-4E17-9FD8-172C5154DC10}"/>
              </a:ext>
            </a:extLst>
          </p:cNvPr>
          <p:cNvSpPr/>
          <p:nvPr/>
        </p:nvSpPr>
        <p:spPr>
          <a:xfrm>
            <a:off x="5705079" y="274311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="" xmlns:a16="http://schemas.microsoft.com/office/drawing/2014/main" id="{3EDC2A41-7DCF-4904-AAA0-6F87FCFD187A}"/>
              </a:ext>
            </a:extLst>
          </p:cNvPr>
          <p:cNvSpPr/>
          <p:nvPr/>
        </p:nvSpPr>
        <p:spPr>
          <a:xfrm>
            <a:off x="6147318" y="3542912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="" xmlns:a16="http://schemas.microsoft.com/office/drawing/2014/main" id="{9E1842A7-E74F-433E-81E2-1DF5A8941FA3}"/>
              </a:ext>
            </a:extLst>
          </p:cNvPr>
          <p:cNvSpPr/>
          <p:nvPr/>
        </p:nvSpPr>
        <p:spPr>
          <a:xfrm>
            <a:off x="6250771" y="276652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54ADE71A-9BA6-4CDB-BE04-6CEF9AD72E2D}"/>
              </a:ext>
            </a:extLst>
          </p:cNvPr>
          <p:cNvSpPr/>
          <p:nvPr/>
        </p:nvSpPr>
        <p:spPr>
          <a:xfrm>
            <a:off x="6774562" y="4178538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="" xmlns:a16="http://schemas.microsoft.com/office/drawing/2014/main" id="{8F839E66-0CCA-459D-81C9-C9B8D1AEF03E}"/>
              </a:ext>
            </a:extLst>
          </p:cNvPr>
          <p:cNvSpPr/>
          <p:nvPr/>
        </p:nvSpPr>
        <p:spPr>
          <a:xfrm>
            <a:off x="6756813" y="206359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="" xmlns:a16="http://schemas.microsoft.com/office/drawing/2014/main" id="{C1CA706B-0319-42B5-ABAE-B9F59F2591D4}"/>
              </a:ext>
            </a:extLst>
          </p:cNvPr>
          <p:cNvSpPr/>
          <p:nvPr/>
        </p:nvSpPr>
        <p:spPr>
          <a:xfrm>
            <a:off x="5690299" y="4179534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="" xmlns:a16="http://schemas.microsoft.com/office/drawing/2014/main" id="{BFF76CE4-5BCC-4119-9BE0-DF676146163E}"/>
              </a:ext>
            </a:extLst>
          </p:cNvPr>
          <p:cNvSpPr/>
          <p:nvPr/>
        </p:nvSpPr>
        <p:spPr>
          <a:xfrm rot="9900000">
            <a:off x="6220324" y="1287097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="" xmlns:a16="http://schemas.microsoft.com/office/drawing/2014/main" id="{24C283D1-788F-4C49-ABEC-2E9ADCC3D15D}"/>
              </a:ext>
            </a:extLst>
          </p:cNvPr>
          <p:cNvSpPr/>
          <p:nvPr/>
        </p:nvSpPr>
        <p:spPr>
          <a:xfrm>
            <a:off x="2033479" y="348573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="" xmlns:a16="http://schemas.microsoft.com/office/drawing/2014/main" id="{3FEBA52E-2138-46EB-B65A-3FF2C49CC3F9}"/>
              </a:ext>
            </a:extLst>
          </p:cNvPr>
          <p:cNvSpPr/>
          <p:nvPr/>
        </p:nvSpPr>
        <p:spPr>
          <a:xfrm>
            <a:off x="5207388" y="2765628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="" xmlns:a16="http://schemas.microsoft.com/office/drawing/2014/main" id="{0CE83CD1-D036-4785-A31D-DBD1491EA037}"/>
              </a:ext>
            </a:extLst>
          </p:cNvPr>
          <p:cNvSpPr/>
          <p:nvPr/>
        </p:nvSpPr>
        <p:spPr>
          <a:xfrm>
            <a:off x="2678392" y="3515777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="" xmlns:a16="http://schemas.microsoft.com/office/drawing/2014/main" id="{99814834-5358-4F4E-9ECF-2EA36305358A}"/>
              </a:ext>
            </a:extLst>
          </p:cNvPr>
          <p:cNvSpPr/>
          <p:nvPr/>
        </p:nvSpPr>
        <p:spPr>
          <a:xfrm>
            <a:off x="4891473" y="1296759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="" xmlns:a16="http://schemas.microsoft.com/office/drawing/2014/main" id="{AF021B77-E997-4AED-8847-1ADC360E38EB}"/>
              </a:ext>
            </a:extLst>
          </p:cNvPr>
          <p:cNvSpPr/>
          <p:nvPr/>
        </p:nvSpPr>
        <p:spPr>
          <a:xfrm>
            <a:off x="5552352" y="1273540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="" xmlns:a16="http://schemas.microsoft.com/office/drawing/2014/main" id="{E532BAB1-CDE8-499B-8A0E-2AF415CB93A7}"/>
              </a:ext>
            </a:extLst>
          </p:cNvPr>
          <p:cNvSpPr/>
          <p:nvPr/>
        </p:nvSpPr>
        <p:spPr>
          <a:xfrm>
            <a:off x="6863335" y="1242931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="" xmlns:a16="http://schemas.microsoft.com/office/drawing/2014/main" id="{715CBFEF-F702-4DBB-90CC-16E238DD19A5}"/>
              </a:ext>
            </a:extLst>
          </p:cNvPr>
          <p:cNvSpPr/>
          <p:nvPr/>
        </p:nvSpPr>
        <p:spPr>
          <a:xfrm>
            <a:off x="3330748" y="354579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B8620A69-77FB-43BB-9497-8B5215E74F18}"/>
              </a:ext>
            </a:extLst>
          </p:cNvPr>
          <p:cNvSpPr/>
          <p:nvPr/>
        </p:nvSpPr>
        <p:spPr>
          <a:xfrm>
            <a:off x="2658964" y="284292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Rounded Rectangle 6">
            <a:extLst>
              <a:ext uri="{FF2B5EF4-FFF2-40B4-BE49-F238E27FC236}">
                <a16:creationId xmlns="" xmlns:a16="http://schemas.microsoft.com/office/drawing/2014/main" id="{55A46852-6C12-4FC7-AF9A-4C600CD37CAC}"/>
              </a:ext>
            </a:extLst>
          </p:cNvPr>
          <p:cNvSpPr/>
          <p:nvPr/>
        </p:nvSpPr>
        <p:spPr>
          <a:xfrm>
            <a:off x="3296070" y="284292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Rounded Rectangle 6">
            <a:extLst>
              <a:ext uri="{FF2B5EF4-FFF2-40B4-BE49-F238E27FC236}">
                <a16:creationId xmlns="" xmlns:a16="http://schemas.microsoft.com/office/drawing/2014/main" id="{57E7B078-7AAE-4115-A713-F6424D0F94F9}"/>
              </a:ext>
            </a:extLst>
          </p:cNvPr>
          <p:cNvSpPr/>
          <p:nvPr/>
        </p:nvSpPr>
        <p:spPr>
          <a:xfrm>
            <a:off x="3933176" y="284292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Rounded Rectangle 6">
            <a:extLst>
              <a:ext uri="{FF2B5EF4-FFF2-40B4-BE49-F238E27FC236}">
                <a16:creationId xmlns="" xmlns:a16="http://schemas.microsoft.com/office/drawing/2014/main" id="{C95AAC98-6455-4A53-9EF8-1276C7123C06}"/>
              </a:ext>
            </a:extLst>
          </p:cNvPr>
          <p:cNvSpPr/>
          <p:nvPr/>
        </p:nvSpPr>
        <p:spPr>
          <a:xfrm>
            <a:off x="4570282" y="284292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Teardrop 6">
            <a:extLst>
              <a:ext uri="{FF2B5EF4-FFF2-40B4-BE49-F238E27FC236}">
                <a16:creationId xmlns="" xmlns:a16="http://schemas.microsoft.com/office/drawing/2014/main" id="{EE591C53-3623-47D7-AB9E-92A3003263F8}"/>
              </a:ext>
            </a:extLst>
          </p:cNvPr>
          <p:cNvSpPr/>
          <p:nvPr/>
        </p:nvSpPr>
        <p:spPr>
          <a:xfrm rot="8100000">
            <a:off x="6816325" y="2800595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Donut 24">
            <a:extLst>
              <a:ext uri="{FF2B5EF4-FFF2-40B4-BE49-F238E27FC236}">
                <a16:creationId xmlns=""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3105926" y="1996055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0" name="Chord 38">
            <a:extLst>
              <a:ext uri="{FF2B5EF4-FFF2-40B4-BE49-F238E27FC236}">
                <a16:creationId xmlns="" xmlns:a16="http://schemas.microsoft.com/office/drawing/2014/main" id="{BDA7CF54-9F37-4520-A3F4-25C3EC3A776B}"/>
              </a:ext>
            </a:extLst>
          </p:cNvPr>
          <p:cNvSpPr/>
          <p:nvPr/>
        </p:nvSpPr>
        <p:spPr>
          <a:xfrm>
            <a:off x="3779912" y="1995686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Heart 38">
            <a:extLst>
              <a:ext uri="{FF2B5EF4-FFF2-40B4-BE49-F238E27FC236}">
                <a16:creationId xmlns="" xmlns:a16="http://schemas.microsoft.com/office/drawing/2014/main" id="{73EF6EE9-C896-415C-A264-28479307D570}"/>
              </a:ext>
            </a:extLst>
          </p:cNvPr>
          <p:cNvSpPr/>
          <p:nvPr/>
        </p:nvSpPr>
        <p:spPr>
          <a:xfrm>
            <a:off x="4273455" y="1268914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Round Same Side Corner Rectangle 19">
            <a:extLst>
              <a:ext uri="{FF2B5EF4-FFF2-40B4-BE49-F238E27FC236}">
                <a16:creationId xmlns="" xmlns:a16="http://schemas.microsoft.com/office/drawing/2014/main" id="{FD7DC5CE-D99A-4A24-A059-E7A747D8A536}"/>
              </a:ext>
            </a:extLst>
          </p:cNvPr>
          <p:cNvSpPr/>
          <p:nvPr/>
        </p:nvSpPr>
        <p:spPr>
          <a:xfrm>
            <a:off x="6285663" y="4201227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Rectangle 23">
            <a:extLst>
              <a:ext uri="{FF2B5EF4-FFF2-40B4-BE49-F238E27FC236}">
                <a16:creationId xmlns="" xmlns:a16="http://schemas.microsoft.com/office/drawing/2014/main" id="{7C2DCBCA-2BC3-4459-A6D5-2B7DA7CF896C}"/>
              </a:ext>
            </a:extLst>
          </p:cNvPr>
          <p:cNvSpPr/>
          <p:nvPr/>
        </p:nvSpPr>
        <p:spPr>
          <a:xfrm>
            <a:off x="2030690" y="423977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Oval 31">
            <a:extLst>
              <a:ext uri="{FF2B5EF4-FFF2-40B4-BE49-F238E27FC236}">
                <a16:creationId xmlns="" xmlns:a16="http://schemas.microsoft.com/office/drawing/2014/main" id="{A562338D-A6BB-4174-9A71-93BB1672B635}"/>
              </a:ext>
            </a:extLst>
          </p:cNvPr>
          <p:cNvSpPr/>
          <p:nvPr/>
        </p:nvSpPr>
        <p:spPr>
          <a:xfrm>
            <a:off x="5136237" y="4201023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619BC7AD-71BA-44F4-A783-9A37D2C7E87D}"/>
              </a:ext>
            </a:extLst>
          </p:cNvPr>
          <p:cNvSpPr/>
          <p:nvPr/>
        </p:nvSpPr>
        <p:spPr>
          <a:xfrm>
            <a:off x="3239038" y="4223269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Oval 31">
            <a:extLst>
              <a:ext uri="{FF2B5EF4-FFF2-40B4-BE49-F238E27FC236}">
                <a16:creationId xmlns="" xmlns:a16="http://schemas.microsoft.com/office/drawing/2014/main" id="{F868F06C-402D-4D13-942D-8B7163B55E24}"/>
              </a:ext>
            </a:extLst>
          </p:cNvPr>
          <p:cNvSpPr/>
          <p:nvPr/>
        </p:nvSpPr>
        <p:spPr>
          <a:xfrm>
            <a:off x="3924673" y="4178965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Teardrop 17">
            <a:extLst>
              <a:ext uri="{FF2B5EF4-FFF2-40B4-BE49-F238E27FC236}">
                <a16:creationId xmlns="" xmlns:a16="http://schemas.microsoft.com/office/drawing/2014/main" id="{70EA793E-62E9-4EB6-81DC-CDF5E4631C01}"/>
              </a:ext>
            </a:extLst>
          </p:cNvPr>
          <p:cNvSpPr/>
          <p:nvPr/>
        </p:nvSpPr>
        <p:spPr>
          <a:xfrm rot="18900000">
            <a:off x="2706649" y="421091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Rectangle 23">
            <a:extLst>
              <a:ext uri="{FF2B5EF4-FFF2-40B4-BE49-F238E27FC236}">
                <a16:creationId xmlns="" xmlns:a16="http://schemas.microsoft.com/office/drawing/2014/main" id="{7831D0A7-A340-4934-A1F5-6ACE6E1861B0}"/>
              </a:ext>
            </a:extLst>
          </p:cNvPr>
          <p:cNvSpPr/>
          <p:nvPr/>
        </p:nvSpPr>
        <p:spPr>
          <a:xfrm>
            <a:off x="4531657" y="4176235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Round Same Side Corner Rectangle 8">
            <a:extLst>
              <a:ext uri="{FF2B5EF4-FFF2-40B4-BE49-F238E27FC236}">
                <a16:creationId xmlns="" xmlns:a16="http://schemas.microsoft.com/office/drawing/2014/main" id="{4C21F48E-DD7D-42FF-8FA0-206224A45700}"/>
              </a:ext>
            </a:extLst>
          </p:cNvPr>
          <p:cNvSpPr/>
          <p:nvPr/>
        </p:nvSpPr>
        <p:spPr>
          <a:xfrm>
            <a:off x="2180536" y="1227628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="" xmlns:a16="http://schemas.microsoft.com/office/drawing/2014/main" id="{75DE9827-D3D2-4677-834E-DF8FE0E4E192}"/>
              </a:ext>
            </a:extLst>
          </p:cNvPr>
          <p:cNvSpPr/>
          <p:nvPr/>
        </p:nvSpPr>
        <p:spPr>
          <a:xfrm rot="10800000">
            <a:off x="2592833" y="1225482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Donut 87">
            <a:extLst>
              <a:ext uri="{FF2B5EF4-FFF2-40B4-BE49-F238E27FC236}">
                <a16:creationId xmlns="" xmlns:a16="http://schemas.microsoft.com/office/drawing/2014/main" id="{913B53CC-1597-41AB-B96F-FA347487C3C4}"/>
              </a:ext>
            </a:extLst>
          </p:cNvPr>
          <p:cNvSpPr/>
          <p:nvPr/>
        </p:nvSpPr>
        <p:spPr>
          <a:xfrm>
            <a:off x="3048549" y="1290577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2" name="Donut 90">
            <a:extLst>
              <a:ext uri="{FF2B5EF4-FFF2-40B4-BE49-F238E27FC236}">
                <a16:creationId xmlns="" xmlns:a16="http://schemas.microsoft.com/office/drawing/2014/main" id="{24AE5E34-4E4B-4B71-B9DE-CD91CE727E02}"/>
              </a:ext>
            </a:extLst>
          </p:cNvPr>
          <p:cNvSpPr/>
          <p:nvPr/>
        </p:nvSpPr>
        <p:spPr>
          <a:xfrm>
            <a:off x="3664020" y="1263848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3" name="Oval 6">
            <a:extLst>
              <a:ext uri="{FF2B5EF4-FFF2-40B4-BE49-F238E27FC236}">
                <a16:creationId xmlns="" xmlns:a16="http://schemas.microsoft.com/office/drawing/2014/main" id="{E91CFD00-CECD-45FD-8311-9122FE4DB4BD}"/>
              </a:ext>
            </a:extLst>
          </p:cNvPr>
          <p:cNvSpPr/>
          <p:nvPr/>
        </p:nvSpPr>
        <p:spPr>
          <a:xfrm>
            <a:off x="4360802" y="2038150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Block Arc 25">
            <a:extLst>
              <a:ext uri="{FF2B5EF4-FFF2-40B4-BE49-F238E27FC236}">
                <a16:creationId xmlns="" xmlns:a16="http://schemas.microsoft.com/office/drawing/2014/main" id="{457FEAFC-3C16-4D51-A94C-9F68C4F7547D}"/>
              </a:ext>
            </a:extLst>
          </p:cNvPr>
          <p:cNvSpPr/>
          <p:nvPr/>
        </p:nvSpPr>
        <p:spPr>
          <a:xfrm>
            <a:off x="2620150" y="2037362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Block Arc 31">
            <a:extLst>
              <a:ext uri="{FF2B5EF4-FFF2-40B4-BE49-F238E27FC236}">
                <a16:creationId xmlns="" xmlns:a16="http://schemas.microsoft.com/office/drawing/2014/main" id="{9F768792-4DA1-407F-9C92-CC22B6240D24}"/>
              </a:ext>
            </a:extLst>
          </p:cNvPr>
          <p:cNvSpPr/>
          <p:nvPr/>
        </p:nvSpPr>
        <p:spPr>
          <a:xfrm>
            <a:off x="4957865" y="2037362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Freeform 53">
            <a:extLst>
              <a:ext uri="{FF2B5EF4-FFF2-40B4-BE49-F238E27FC236}">
                <a16:creationId xmlns="" xmlns:a16="http://schemas.microsoft.com/office/drawing/2014/main" id="{CC1DAD73-AFE3-4ED1-9BC3-F32B897434FE}"/>
              </a:ext>
            </a:extLst>
          </p:cNvPr>
          <p:cNvSpPr/>
          <p:nvPr/>
        </p:nvSpPr>
        <p:spPr>
          <a:xfrm>
            <a:off x="6165575" y="2034755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Block Arc 10">
            <a:extLst>
              <a:ext uri="{FF2B5EF4-FFF2-40B4-BE49-F238E27FC236}">
                <a16:creationId xmlns="" xmlns:a16="http://schemas.microsoft.com/office/drawing/2014/main" id="{E4AEC7AB-3060-42C4-A575-95FF48CB4D30}"/>
              </a:ext>
            </a:extLst>
          </p:cNvPr>
          <p:cNvSpPr/>
          <p:nvPr/>
        </p:nvSpPr>
        <p:spPr>
          <a:xfrm>
            <a:off x="6747143" y="354165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8" name="Freeform 55">
            <a:extLst>
              <a:ext uri="{FF2B5EF4-FFF2-40B4-BE49-F238E27FC236}">
                <a16:creationId xmlns="" xmlns:a16="http://schemas.microsoft.com/office/drawing/2014/main" id="{C56FDFAB-E0F0-4464-A6E4-F59C6F4DCE4E}"/>
              </a:ext>
            </a:extLst>
          </p:cNvPr>
          <p:cNvSpPr/>
          <p:nvPr/>
        </p:nvSpPr>
        <p:spPr>
          <a:xfrm>
            <a:off x="2157764" y="1942630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Round Same Side Corner Rectangle 36">
            <a:extLst>
              <a:ext uri="{FF2B5EF4-FFF2-40B4-BE49-F238E27FC236}">
                <a16:creationId xmlns="" xmlns:a16="http://schemas.microsoft.com/office/drawing/2014/main" id="{24FD3874-C322-4FBB-85AF-A19A5310B7A9}"/>
              </a:ext>
            </a:extLst>
          </p:cNvPr>
          <p:cNvSpPr/>
          <p:nvPr/>
        </p:nvSpPr>
        <p:spPr>
          <a:xfrm>
            <a:off x="5518414" y="2053819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21">
            <a:extLst>
              <a:ext uri="{FF2B5EF4-FFF2-40B4-BE49-F238E27FC236}">
                <a16:creationId xmlns="" xmlns:a16="http://schemas.microsoft.com/office/drawing/2014/main" id="{A906A0E0-8D05-41A3-BE6D-DDF09C8808E8}"/>
              </a:ext>
            </a:extLst>
          </p:cNvPr>
          <p:cNvSpPr>
            <a:spLocks noChangeAspect="1"/>
          </p:cNvSpPr>
          <p:nvPr/>
        </p:nvSpPr>
        <p:spPr>
          <a:xfrm>
            <a:off x="4003664" y="3518954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Oval 32">
            <a:extLst>
              <a:ext uri="{FF2B5EF4-FFF2-40B4-BE49-F238E27FC236}">
                <a16:creationId xmlns="" xmlns:a16="http://schemas.microsoft.com/office/drawing/2014/main" id="{C538A813-30F7-4870-8DAA-A652BFEB0F56}"/>
              </a:ext>
            </a:extLst>
          </p:cNvPr>
          <p:cNvSpPr/>
          <p:nvPr/>
        </p:nvSpPr>
        <p:spPr>
          <a:xfrm>
            <a:off x="5587656" y="3495989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7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47">
            <a:extLst>
              <a:ext uri="{FF2B5EF4-FFF2-40B4-BE49-F238E27FC236}">
                <a16:creationId xmlns="" xmlns:a16="http://schemas.microsoft.com/office/drawing/2014/main" id="{F29D845C-05C3-454F-B3BD-8F5BD7312ABC}"/>
              </a:ext>
            </a:extLst>
          </p:cNvPr>
          <p:cNvSpPr>
            <a:spLocks noChangeAspect="1"/>
          </p:cNvSpPr>
          <p:nvPr/>
        </p:nvSpPr>
        <p:spPr>
          <a:xfrm>
            <a:off x="2416469" y="1303622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" name="Freeform 48">
            <a:extLst>
              <a:ext uri="{FF2B5EF4-FFF2-40B4-BE49-F238E27FC236}">
                <a16:creationId xmlns="" xmlns:a16="http://schemas.microsoft.com/office/drawing/2014/main" id="{E3CDEDE3-513F-43E0-BCE9-5278FAD6F7F7}"/>
              </a:ext>
            </a:extLst>
          </p:cNvPr>
          <p:cNvSpPr>
            <a:spLocks noChangeAspect="1"/>
          </p:cNvSpPr>
          <p:nvPr/>
        </p:nvSpPr>
        <p:spPr>
          <a:xfrm>
            <a:off x="2992091" y="1333715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Freeform 49">
            <a:extLst>
              <a:ext uri="{FF2B5EF4-FFF2-40B4-BE49-F238E27FC236}">
                <a16:creationId xmlns="" xmlns:a16="http://schemas.microsoft.com/office/drawing/2014/main" id="{7317680F-9304-4801-BBA2-AC5493245E36}"/>
              </a:ext>
            </a:extLst>
          </p:cNvPr>
          <p:cNvSpPr>
            <a:spLocks noChangeAspect="1"/>
          </p:cNvSpPr>
          <p:nvPr/>
        </p:nvSpPr>
        <p:spPr>
          <a:xfrm>
            <a:off x="4159061" y="1323635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Freeform 50">
            <a:extLst>
              <a:ext uri="{FF2B5EF4-FFF2-40B4-BE49-F238E27FC236}">
                <a16:creationId xmlns="" xmlns:a16="http://schemas.microsoft.com/office/drawing/2014/main" id="{E10B1665-5FDF-47FF-BCAD-85F705BB8E79}"/>
              </a:ext>
            </a:extLst>
          </p:cNvPr>
          <p:cNvSpPr>
            <a:spLocks noChangeAspect="1"/>
          </p:cNvSpPr>
          <p:nvPr/>
        </p:nvSpPr>
        <p:spPr>
          <a:xfrm>
            <a:off x="3561491" y="1331622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Teardrop 9">
            <a:extLst>
              <a:ext uri="{FF2B5EF4-FFF2-40B4-BE49-F238E27FC236}">
                <a16:creationId xmlns="" xmlns:a16="http://schemas.microsoft.com/office/drawing/2014/main" id="{1BB08550-C11B-4578-96FE-88F23016F76E}"/>
              </a:ext>
            </a:extLst>
          </p:cNvPr>
          <p:cNvSpPr>
            <a:spLocks noChangeAspect="1"/>
          </p:cNvSpPr>
          <p:nvPr/>
        </p:nvSpPr>
        <p:spPr>
          <a:xfrm rot="18900000">
            <a:off x="4733448" y="2026990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Freeform 97">
            <a:extLst>
              <a:ext uri="{FF2B5EF4-FFF2-40B4-BE49-F238E27FC236}">
                <a16:creationId xmlns="" xmlns:a16="http://schemas.microsoft.com/office/drawing/2014/main" id="{0172BEF8-AD04-40D4-B70C-D65C6CD41914}"/>
              </a:ext>
            </a:extLst>
          </p:cNvPr>
          <p:cNvSpPr>
            <a:spLocks noChangeAspect="1"/>
          </p:cNvSpPr>
          <p:nvPr/>
        </p:nvSpPr>
        <p:spPr>
          <a:xfrm>
            <a:off x="5222714" y="1326445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Donut 22">
            <a:extLst>
              <a:ext uri="{FF2B5EF4-FFF2-40B4-BE49-F238E27FC236}">
                <a16:creationId xmlns="" xmlns:a16="http://schemas.microsoft.com/office/drawing/2014/main" id="{FB1C5F6D-1F3C-4DE8-B74E-EEF45968C843}"/>
              </a:ext>
            </a:extLst>
          </p:cNvPr>
          <p:cNvSpPr>
            <a:spLocks noChangeAspect="1"/>
          </p:cNvSpPr>
          <p:nvPr/>
        </p:nvSpPr>
        <p:spPr>
          <a:xfrm>
            <a:off x="6389136" y="1391426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Freeform 99">
            <a:extLst>
              <a:ext uri="{FF2B5EF4-FFF2-40B4-BE49-F238E27FC236}">
                <a16:creationId xmlns="" xmlns:a16="http://schemas.microsoft.com/office/drawing/2014/main" id="{4A54175D-F8BA-4084-959D-5F9F0AA514E5}"/>
              </a:ext>
            </a:extLst>
          </p:cNvPr>
          <p:cNvSpPr>
            <a:spLocks noChangeAspect="1"/>
          </p:cNvSpPr>
          <p:nvPr/>
        </p:nvSpPr>
        <p:spPr>
          <a:xfrm>
            <a:off x="4775613" y="1318357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Oval 10">
            <a:extLst>
              <a:ext uri="{FF2B5EF4-FFF2-40B4-BE49-F238E27FC236}">
                <a16:creationId xmlns="" xmlns:a16="http://schemas.microsoft.com/office/drawing/2014/main" id="{3ECF8CC4-6B0F-45C1-A9E6-E50D22981443}"/>
              </a:ext>
            </a:extLst>
          </p:cNvPr>
          <p:cNvSpPr/>
          <p:nvPr/>
        </p:nvSpPr>
        <p:spPr>
          <a:xfrm>
            <a:off x="5833908" y="1319048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4" name="Freeform 101">
            <a:extLst>
              <a:ext uri="{FF2B5EF4-FFF2-40B4-BE49-F238E27FC236}">
                <a16:creationId xmlns="" xmlns:a16="http://schemas.microsoft.com/office/drawing/2014/main" id="{A4B1FC52-FA63-4DA2-8321-AC1B08BEE40D}"/>
              </a:ext>
            </a:extLst>
          </p:cNvPr>
          <p:cNvSpPr/>
          <p:nvPr/>
        </p:nvSpPr>
        <p:spPr>
          <a:xfrm>
            <a:off x="7002784" y="1354850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5" name="Group 102">
            <a:extLst>
              <a:ext uri="{FF2B5EF4-FFF2-40B4-BE49-F238E27FC236}">
                <a16:creationId xmlns="" xmlns:a16="http://schemas.microsoft.com/office/drawing/2014/main" id="{358F6E4E-7FEF-4EEE-A3D7-FCF3665410E3}"/>
              </a:ext>
            </a:extLst>
          </p:cNvPr>
          <p:cNvGrpSpPr>
            <a:grpSpLocks noChangeAspect="1"/>
          </p:cNvGrpSpPr>
          <p:nvPr/>
        </p:nvGrpSpPr>
        <p:grpSpPr>
          <a:xfrm>
            <a:off x="5322385" y="1995706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16" name="Freeform 103">
              <a:extLst>
                <a:ext uri="{FF2B5EF4-FFF2-40B4-BE49-F238E27FC236}">
                  <a16:creationId xmlns="" xmlns:a16="http://schemas.microsoft.com/office/drawing/2014/main" id="{066E67E1-172A-4DEE-94F0-5D6A13954C20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Freeform 104">
              <a:extLst>
                <a:ext uri="{FF2B5EF4-FFF2-40B4-BE49-F238E27FC236}">
                  <a16:creationId xmlns="" xmlns:a16="http://schemas.microsoft.com/office/drawing/2014/main" id="{E66DEB77-A1DE-4876-BB88-32CBA0038DE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Freeform 105">
              <a:extLst>
                <a:ext uri="{FF2B5EF4-FFF2-40B4-BE49-F238E27FC236}">
                  <a16:creationId xmlns="" xmlns:a16="http://schemas.microsoft.com/office/drawing/2014/main" id="{EF0CDFDA-7FC9-420D-B151-2444D28AEB77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Freeform 106">
              <a:extLst>
                <a:ext uri="{FF2B5EF4-FFF2-40B4-BE49-F238E27FC236}">
                  <a16:creationId xmlns="" xmlns:a16="http://schemas.microsoft.com/office/drawing/2014/main" id="{B380EE08-B6F5-4923-A2DD-39833BDDF927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0" name="Freeform 107">
            <a:extLst>
              <a:ext uri="{FF2B5EF4-FFF2-40B4-BE49-F238E27FC236}">
                <a16:creationId xmlns="" xmlns:a16="http://schemas.microsoft.com/office/drawing/2014/main" id="{048C36DB-D742-48B1-BCC7-A141782F210A}"/>
              </a:ext>
            </a:extLst>
          </p:cNvPr>
          <p:cNvSpPr>
            <a:spLocks noChangeAspect="1"/>
          </p:cNvSpPr>
          <p:nvPr/>
        </p:nvSpPr>
        <p:spPr>
          <a:xfrm>
            <a:off x="5941525" y="1995706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Freeform 108">
            <a:extLst>
              <a:ext uri="{FF2B5EF4-FFF2-40B4-BE49-F238E27FC236}">
                <a16:creationId xmlns="" xmlns:a16="http://schemas.microsoft.com/office/drawing/2014/main" id="{E608774C-2D22-4C32-835B-E5A7E35DEA26}"/>
              </a:ext>
            </a:extLst>
          </p:cNvPr>
          <p:cNvSpPr/>
          <p:nvPr/>
        </p:nvSpPr>
        <p:spPr>
          <a:xfrm>
            <a:off x="3570989" y="1987300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Oval 8">
            <a:extLst>
              <a:ext uri="{FF2B5EF4-FFF2-40B4-BE49-F238E27FC236}">
                <a16:creationId xmlns="" xmlns:a16="http://schemas.microsoft.com/office/drawing/2014/main" id="{69E68D40-162B-4BC2-AD31-56EF83D42FC0}"/>
              </a:ext>
            </a:extLst>
          </p:cNvPr>
          <p:cNvSpPr/>
          <p:nvPr/>
        </p:nvSpPr>
        <p:spPr>
          <a:xfrm>
            <a:off x="4139952" y="1995686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Group 110">
            <a:extLst>
              <a:ext uri="{FF2B5EF4-FFF2-40B4-BE49-F238E27FC236}">
                <a16:creationId xmlns="" xmlns:a16="http://schemas.microsoft.com/office/drawing/2014/main" id="{E74561B1-D39F-4038-9E3D-523CFA8A957B}"/>
              </a:ext>
            </a:extLst>
          </p:cNvPr>
          <p:cNvGrpSpPr/>
          <p:nvPr/>
        </p:nvGrpSpPr>
        <p:grpSpPr>
          <a:xfrm>
            <a:off x="3001589" y="1987300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4" name="Freeform 111">
              <a:extLst>
                <a:ext uri="{FF2B5EF4-FFF2-40B4-BE49-F238E27FC236}">
                  <a16:creationId xmlns="" xmlns:a16="http://schemas.microsoft.com/office/drawing/2014/main" id="{C978F4B4-F0B9-4665-9F71-D73FB28B80DA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Oval 37">
              <a:extLst>
                <a:ext uri="{FF2B5EF4-FFF2-40B4-BE49-F238E27FC236}">
                  <a16:creationId xmlns="" xmlns:a16="http://schemas.microsoft.com/office/drawing/2014/main" id="{3BDBC763-D21B-4744-A896-298C9B7AE65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6" name="Rectangle 19">
            <a:extLst>
              <a:ext uri="{FF2B5EF4-FFF2-40B4-BE49-F238E27FC236}">
                <a16:creationId xmlns="" xmlns:a16="http://schemas.microsoft.com/office/drawing/2014/main" id="{805F637D-28CE-4DA1-9AED-20FC37DA104B}"/>
              </a:ext>
            </a:extLst>
          </p:cNvPr>
          <p:cNvSpPr/>
          <p:nvPr/>
        </p:nvSpPr>
        <p:spPr>
          <a:xfrm>
            <a:off x="2443778" y="2007747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" name="Freeform 114">
            <a:extLst>
              <a:ext uri="{FF2B5EF4-FFF2-40B4-BE49-F238E27FC236}">
                <a16:creationId xmlns="" xmlns:a16="http://schemas.microsoft.com/office/drawing/2014/main" id="{1D74AC20-39AE-400E-8A67-AB86B9EC9AB2}"/>
              </a:ext>
            </a:extLst>
          </p:cNvPr>
          <p:cNvSpPr>
            <a:spLocks noChangeAspect="1"/>
          </p:cNvSpPr>
          <p:nvPr/>
        </p:nvSpPr>
        <p:spPr>
          <a:xfrm>
            <a:off x="6382488" y="1995706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Rounded Rectangle 31">
            <a:extLst>
              <a:ext uri="{FF2B5EF4-FFF2-40B4-BE49-F238E27FC236}">
                <a16:creationId xmlns="" xmlns:a16="http://schemas.microsoft.com/office/drawing/2014/main" id="{1BD14C41-2381-4E1C-8BA9-23F9BAD76B27}"/>
              </a:ext>
            </a:extLst>
          </p:cNvPr>
          <p:cNvSpPr>
            <a:spLocks noChangeAspect="1"/>
          </p:cNvSpPr>
          <p:nvPr/>
        </p:nvSpPr>
        <p:spPr>
          <a:xfrm>
            <a:off x="2469978" y="2771615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9" name="Oval 47">
            <a:extLst>
              <a:ext uri="{FF2B5EF4-FFF2-40B4-BE49-F238E27FC236}">
                <a16:creationId xmlns="" xmlns:a16="http://schemas.microsoft.com/office/drawing/2014/main" id="{192370CA-4030-4D77-A0BD-BABCEE5381AF}"/>
              </a:ext>
            </a:extLst>
          </p:cNvPr>
          <p:cNvSpPr>
            <a:spLocks noChangeAspect="1"/>
          </p:cNvSpPr>
          <p:nvPr/>
        </p:nvSpPr>
        <p:spPr>
          <a:xfrm>
            <a:off x="6919506" y="19957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Oval 50">
            <a:extLst>
              <a:ext uri="{FF2B5EF4-FFF2-40B4-BE49-F238E27FC236}">
                <a16:creationId xmlns="" xmlns:a16="http://schemas.microsoft.com/office/drawing/2014/main" id="{6ED1A0CE-2BCE-4D75-9F82-439936CE1D3C}"/>
              </a:ext>
            </a:extLst>
          </p:cNvPr>
          <p:cNvSpPr>
            <a:spLocks noChangeAspect="1"/>
          </p:cNvSpPr>
          <p:nvPr/>
        </p:nvSpPr>
        <p:spPr>
          <a:xfrm>
            <a:off x="3012720" y="2771615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17">
            <a:extLst>
              <a:ext uri="{FF2B5EF4-FFF2-40B4-BE49-F238E27FC236}">
                <a16:creationId xmlns="" xmlns:a16="http://schemas.microsoft.com/office/drawing/2014/main" id="{CD040962-0E71-41D1-9FC4-F3376F99C753}"/>
              </a:ext>
            </a:extLst>
          </p:cNvPr>
          <p:cNvSpPr/>
          <p:nvPr/>
        </p:nvSpPr>
        <p:spPr>
          <a:xfrm>
            <a:off x="4737381" y="2783499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ed Rectangle 25">
            <a:extLst>
              <a:ext uri="{FF2B5EF4-FFF2-40B4-BE49-F238E27FC236}">
                <a16:creationId xmlns="" xmlns:a16="http://schemas.microsoft.com/office/drawing/2014/main" id="{DE70F3DC-DA7A-4D0D-A958-98D5061B9FE8}"/>
              </a:ext>
            </a:extLst>
          </p:cNvPr>
          <p:cNvSpPr/>
          <p:nvPr/>
        </p:nvSpPr>
        <p:spPr>
          <a:xfrm>
            <a:off x="4149968" y="2809116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Chord 32">
            <a:extLst>
              <a:ext uri="{FF2B5EF4-FFF2-40B4-BE49-F238E27FC236}">
                <a16:creationId xmlns="" xmlns:a16="http://schemas.microsoft.com/office/drawing/2014/main" id="{104DD698-3EF2-4623-83A2-6CA72ED6CC18}"/>
              </a:ext>
            </a:extLst>
          </p:cNvPr>
          <p:cNvSpPr/>
          <p:nvPr/>
        </p:nvSpPr>
        <p:spPr>
          <a:xfrm>
            <a:off x="3572411" y="2784018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Rounded Rectangle 40">
            <a:extLst>
              <a:ext uri="{FF2B5EF4-FFF2-40B4-BE49-F238E27FC236}">
                <a16:creationId xmlns="" xmlns:a16="http://schemas.microsoft.com/office/drawing/2014/main" id="{98CAB94B-B2F1-4FC5-AEB6-76674F828050}"/>
              </a:ext>
            </a:extLst>
          </p:cNvPr>
          <p:cNvSpPr/>
          <p:nvPr/>
        </p:nvSpPr>
        <p:spPr>
          <a:xfrm rot="2942052">
            <a:off x="5275885" y="2784414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ounded Rectangle 7">
            <a:extLst>
              <a:ext uri="{FF2B5EF4-FFF2-40B4-BE49-F238E27FC236}">
                <a16:creationId xmlns="" xmlns:a16="http://schemas.microsoft.com/office/drawing/2014/main" id="{B798A181-935D-4945-8294-49EB07D4580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686264" y="3485743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6" name="Rounded Rectangle 17">
            <a:extLst>
              <a:ext uri="{FF2B5EF4-FFF2-40B4-BE49-F238E27FC236}">
                <a16:creationId xmlns="" xmlns:a16="http://schemas.microsoft.com/office/drawing/2014/main" id="{13889FD5-CD17-43C1-9271-77A1338AECA9}"/>
              </a:ext>
            </a:extLst>
          </p:cNvPr>
          <p:cNvSpPr>
            <a:spLocks noChangeAspect="1"/>
          </p:cNvSpPr>
          <p:nvPr/>
        </p:nvSpPr>
        <p:spPr>
          <a:xfrm>
            <a:off x="6986375" y="2771615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Oval 21">
            <a:extLst>
              <a:ext uri="{FF2B5EF4-FFF2-40B4-BE49-F238E27FC236}">
                <a16:creationId xmlns="" xmlns:a16="http://schemas.microsoft.com/office/drawing/2014/main" id="{BF92B84C-D568-49FE-B563-124F2189BA5F}"/>
              </a:ext>
            </a:extLst>
          </p:cNvPr>
          <p:cNvSpPr>
            <a:spLocks noChangeAspect="1"/>
          </p:cNvSpPr>
          <p:nvPr/>
        </p:nvSpPr>
        <p:spPr>
          <a:xfrm>
            <a:off x="5819245" y="277161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Oval 25">
            <a:extLst>
              <a:ext uri="{FF2B5EF4-FFF2-40B4-BE49-F238E27FC236}">
                <a16:creationId xmlns="" xmlns:a16="http://schemas.microsoft.com/office/drawing/2014/main" id="{B726902F-8CD7-4917-8F2D-384AB7BFF7EE}"/>
              </a:ext>
            </a:extLst>
          </p:cNvPr>
          <p:cNvSpPr>
            <a:spLocks noChangeAspect="1"/>
          </p:cNvSpPr>
          <p:nvPr/>
        </p:nvSpPr>
        <p:spPr>
          <a:xfrm>
            <a:off x="6389381" y="2771615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Block Arc 20">
            <a:extLst>
              <a:ext uri="{FF2B5EF4-FFF2-40B4-BE49-F238E27FC236}">
                <a16:creationId xmlns="" xmlns:a16="http://schemas.microsoft.com/office/drawing/2014/main" id="{DE47E03B-4171-452B-A78D-28FD9DECB8EA}"/>
              </a:ext>
            </a:extLst>
          </p:cNvPr>
          <p:cNvSpPr>
            <a:spLocks noChangeAspect="1"/>
          </p:cNvSpPr>
          <p:nvPr/>
        </p:nvSpPr>
        <p:spPr>
          <a:xfrm rot="10800000">
            <a:off x="3006087" y="3521743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0" name="Block Arc 11">
            <a:extLst>
              <a:ext uri="{FF2B5EF4-FFF2-40B4-BE49-F238E27FC236}">
                <a16:creationId xmlns="" xmlns:a16="http://schemas.microsoft.com/office/drawing/2014/main" id="{C660EA91-3D5C-49F7-9E8B-1E81CF4C2FD4}"/>
              </a:ext>
            </a:extLst>
          </p:cNvPr>
          <p:cNvSpPr/>
          <p:nvPr/>
        </p:nvSpPr>
        <p:spPr>
          <a:xfrm rot="10800000">
            <a:off x="5324298" y="3511105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1" name="Rectangle 21">
            <a:extLst>
              <a:ext uri="{FF2B5EF4-FFF2-40B4-BE49-F238E27FC236}">
                <a16:creationId xmlns="" xmlns:a16="http://schemas.microsoft.com/office/drawing/2014/main" id="{795B8BEC-E87E-4695-93C7-4D5F3166598B}"/>
              </a:ext>
            </a:extLst>
          </p:cNvPr>
          <p:cNvSpPr/>
          <p:nvPr/>
        </p:nvSpPr>
        <p:spPr>
          <a:xfrm>
            <a:off x="4147173" y="3605460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2" name="Round Same Side Corner Rectangle 8">
            <a:extLst>
              <a:ext uri="{FF2B5EF4-FFF2-40B4-BE49-F238E27FC236}">
                <a16:creationId xmlns="" xmlns:a16="http://schemas.microsoft.com/office/drawing/2014/main" id="{5F6800AB-84C3-4BA6-8C67-1AF6A4E7D31D}"/>
              </a:ext>
            </a:extLst>
          </p:cNvPr>
          <p:cNvSpPr/>
          <p:nvPr/>
        </p:nvSpPr>
        <p:spPr>
          <a:xfrm>
            <a:off x="6922010" y="3538812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3" name="Rounded Rectangle 51">
            <a:extLst>
              <a:ext uri="{FF2B5EF4-FFF2-40B4-BE49-F238E27FC236}">
                <a16:creationId xmlns=""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5821973" y="4169468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4" name="Isosceles Triangle 5">
            <a:extLst>
              <a:ext uri="{FF2B5EF4-FFF2-40B4-BE49-F238E27FC236}">
                <a16:creationId xmlns="" xmlns:a16="http://schemas.microsoft.com/office/drawing/2014/main" id="{B2BDDF8C-8D2C-4698-9A6D-DBB60BD48C3A}"/>
              </a:ext>
            </a:extLst>
          </p:cNvPr>
          <p:cNvSpPr>
            <a:spLocks noChangeAspect="1"/>
          </p:cNvSpPr>
          <p:nvPr/>
        </p:nvSpPr>
        <p:spPr>
          <a:xfrm>
            <a:off x="4770363" y="3564561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5" name="Trapezoid 22">
            <a:extLst>
              <a:ext uri="{FF2B5EF4-FFF2-40B4-BE49-F238E27FC236}">
                <a16:creationId xmlns="" xmlns:a16="http://schemas.microsoft.com/office/drawing/2014/main" id="{B72F6059-47CD-4610-8CA9-44C11749EE3A}"/>
              </a:ext>
            </a:extLst>
          </p:cNvPr>
          <p:cNvSpPr>
            <a:spLocks noChangeAspect="1"/>
          </p:cNvSpPr>
          <p:nvPr/>
        </p:nvSpPr>
        <p:spPr>
          <a:xfrm>
            <a:off x="5819245" y="3610174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6" name="Rounded Rectangle 20">
            <a:extLst>
              <a:ext uri="{FF2B5EF4-FFF2-40B4-BE49-F238E27FC236}">
                <a16:creationId xmlns="" xmlns:a16="http://schemas.microsoft.com/office/drawing/2014/main" id="{954152D4-CF9D-4011-A0D5-37B0CF1C4B4A}"/>
              </a:ext>
            </a:extLst>
          </p:cNvPr>
          <p:cNvSpPr>
            <a:spLocks noChangeAspect="1"/>
          </p:cNvSpPr>
          <p:nvPr/>
        </p:nvSpPr>
        <p:spPr>
          <a:xfrm rot="2160000">
            <a:off x="6402313" y="3521743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Trapezoid 28">
            <a:extLst>
              <a:ext uri="{FF2B5EF4-FFF2-40B4-BE49-F238E27FC236}">
                <a16:creationId xmlns="" xmlns:a16="http://schemas.microsoft.com/office/drawing/2014/main" id="{F2FAF78A-A0D8-4BC1-81D5-A5D84EDC2DC7}"/>
              </a:ext>
            </a:extLst>
          </p:cNvPr>
          <p:cNvSpPr>
            <a:spLocks noChangeAspect="1"/>
          </p:cNvSpPr>
          <p:nvPr/>
        </p:nvSpPr>
        <p:spPr>
          <a:xfrm>
            <a:off x="2448051" y="3521743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8" name="Rounded Rectangle 2">
            <a:extLst>
              <a:ext uri="{FF2B5EF4-FFF2-40B4-BE49-F238E27FC236}">
                <a16:creationId xmlns="" xmlns:a16="http://schemas.microsoft.com/office/drawing/2014/main" id="{E0ECC5EB-AEFA-4F5B-A5BB-2D0A844B5A38}"/>
              </a:ext>
            </a:extLst>
          </p:cNvPr>
          <p:cNvSpPr/>
          <p:nvPr/>
        </p:nvSpPr>
        <p:spPr>
          <a:xfrm>
            <a:off x="2995674" y="4173905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9" name="Rounded Rectangle 8">
            <a:extLst>
              <a:ext uri="{FF2B5EF4-FFF2-40B4-BE49-F238E27FC236}">
                <a16:creationId xmlns="" xmlns:a16="http://schemas.microsoft.com/office/drawing/2014/main" id="{DB54947B-BB4A-4BD1-A7FC-AE08E998C9F5}"/>
              </a:ext>
            </a:extLst>
          </p:cNvPr>
          <p:cNvSpPr/>
          <p:nvPr/>
        </p:nvSpPr>
        <p:spPr>
          <a:xfrm>
            <a:off x="2420142" y="4173905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2">
            <a:extLst>
              <a:ext uri="{FF2B5EF4-FFF2-40B4-BE49-F238E27FC236}">
                <a16:creationId xmlns="" xmlns:a16="http://schemas.microsoft.com/office/drawing/2014/main" id="{E1CD6667-3E01-4B86-8A61-5ED461FBBEF1}"/>
              </a:ext>
            </a:extLst>
          </p:cNvPr>
          <p:cNvSpPr/>
          <p:nvPr/>
        </p:nvSpPr>
        <p:spPr>
          <a:xfrm>
            <a:off x="4142631" y="4173905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3">
            <a:extLst>
              <a:ext uri="{FF2B5EF4-FFF2-40B4-BE49-F238E27FC236}">
                <a16:creationId xmlns="" xmlns:a16="http://schemas.microsoft.com/office/drawing/2014/main" id="{366D3E0D-828B-4BF7-A55B-CE118EB0E4F0}"/>
              </a:ext>
            </a:extLst>
          </p:cNvPr>
          <p:cNvSpPr>
            <a:spLocks noChangeAspect="1"/>
          </p:cNvSpPr>
          <p:nvPr/>
        </p:nvSpPr>
        <p:spPr>
          <a:xfrm>
            <a:off x="3565074" y="4173905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0">
            <a:extLst>
              <a:ext uri="{FF2B5EF4-FFF2-40B4-BE49-F238E27FC236}">
                <a16:creationId xmlns="" xmlns:a16="http://schemas.microsoft.com/office/drawing/2014/main" id="{E402C988-DF19-4E53-802F-AB7351B80413}"/>
              </a:ext>
            </a:extLst>
          </p:cNvPr>
          <p:cNvSpPr>
            <a:spLocks noChangeAspect="1"/>
          </p:cNvSpPr>
          <p:nvPr/>
        </p:nvSpPr>
        <p:spPr>
          <a:xfrm>
            <a:off x="4730649" y="4166739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Block Arc 6">
            <a:extLst>
              <a:ext uri="{FF2B5EF4-FFF2-40B4-BE49-F238E27FC236}">
                <a16:creationId xmlns="" xmlns:a16="http://schemas.microsoft.com/office/drawing/2014/main" id="{F5A1208A-D753-4CA7-A72D-45C7084D5034}"/>
              </a:ext>
            </a:extLst>
          </p:cNvPr>
          <p:cNvSpPr/>
          <p:nvPr/>
        </p:nvSpPr>
        <p:spPr>
          <a:xfrm>
            <a:off x="5267081" y="4191533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4" name="Left Arrow 1">
            <a:extLst>
              <a:ext uri="{FF2B5EF4-FFF2-40B4-BE49-F238E27FC236}">
                <a16:creationId xmlns="" xmlns:a16="http://schemas.microsoft.com/office/drawing/2014/main" id="{C16CBBCC-FEF7-403F-A92E-27BEBA1D59A9}"/>
              </a:ext>
            </a:extLst>
          </p:cNvPr>
          <p:cNvSpPr>
            <a:spLocks noChangeAspect="1"/>
          </p:cNvSpPr>
          <p:nvPr/>
        </p:nvSpPr>
        <p:spPr>
          <a:xfrm>
            <a:off x="6940574" y="4166739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Oval 35">
            <a:extLst>
              <a:ext uri="{FF2B5EF4-FFF2-40B4-BE49-F238E27FC236}">
                <a16:creationId xmlns="" xmlns:a16="http://schemas.microsoft.com/office/drawing/2014/main" id="{97660676-8DB8-41F5-9DB2-49881CD0B2D6}"/>
              </a:ext>
            </a:extLst>
          </p:cNvPr>
          <p:cNvSpPr/>
          <p:nvPr/>
        </p:nvSpPr>
        <p:spPr>
          <a:xfrm>
            <a:off x="6444694" y="4167464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Título 2"/>
          <p:cNvSpPr>
            <a:spLocks noGrp="1"/>
          </p:cNvSpPr>
          <p:nvPr>
            <p:ph type="title"/>
          </p:nvPr>
        </p:nvSpPr>
        <p:spPr>
          <a:xfrm>
            <a:off x="0" y="-59469"/>
            <a:ext cx="9144000" cy="884466"/>
          </a:xfrm>
        </p:spPr>
        <p:txBody>
          <a:bodyPr/>
          <a:lstStyle/>
          <a:p>
            <a:r>
              <a:rPr lang="es-PE" sz="3200" dirty="0">
                <a:solidFill>
                  <a:srgbClr val="1ED4DE"/>
                </a:solidFill>
              </a:rPr>
              <a:t>Free Template</a:t>
            </a:r>
          </a:p>
        </p:txBody>
      </p:sp>
    </p:spTree>
    <p:extLst>
      <p:ext uri="{BB962C8B-B14F-4D97-AF65-F5344CB8AC3E}">
        <p14:creationId xmlns:p14="http://schemas.microsoft.com/office/powerpoint/2010/main" val="38719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2"/>
          <p:cNvSpPr>
            <a:spLocks noGrp="1"/>
          </p:cNvSpPr>
          <p:nvPr>
            <p:ph type="title" idx="4294967295"/>
          </p:nvPr>
        </p:nvSpPr>
        <p:spPr>
          <a:xfrm>
            <a:off x="0" y="-58738"/>
            <a:ext cx="9144000" cy="884238"/>
          </a:xfrm>
          <a:prstGeom prst="rect">
            <a:avLst/>
          </a:prstGeom>
        </p:spPr>
        <p:txBody>
          <a:bodyPr/>
          <a:lstStyle/>
          <a:p>
            <a:r>
              <a:rPr lang="es-PE" sz="3200" dirty="0">
                <a:solidFill>
                  <a:srgbClr val="1ED4DE"/>
                </a:solidFill>
              </a:rPr>
              <a:t>Free Template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2" y="987574"/>
            <a:ext cx="4062418" cy="37751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018871"/>
            <a:ext cx="3887046" cy="3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2"/>
          <p:cNvSpPr>
            <a:spLocks noGrp="1"/>
          </p:cNvSpPr>
          <p:nvPr>
            <p:ph type="title" idx="4294967295"/>
          </p:nvPr>
        </p:nvSpPr>
        <p:spPr>
          <a:xfrm>
            <a:off x="0" y="-58738"/>
            <a:ext cx="9144000" cy="884238"/>
          </a:xfrm>
          <a:prstGeom prst="rect">
            <a:avLst/>
          </a:prstGeom>
        </p:spPr>
        <p:txBody>
          <a:bodyPr/>
          <a:lstStyle/>
          <a:p>
            <a:r>
              <a:rPr lang="es-PE" sz="3200" dirty="0">
                <a:solidFill>
                  <a:srgbClr val="1ED4DE"/>
                </a:solidFill>
              </a:rPr>
              <a:t>Free Template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3381"/>
            <a:ext cx="3139094" cy="45231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824996"/>
            <a:ext cx="2961802" cy="40815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496590"/>
            <a:ext cx="2367165" cy="14099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282" y="2305680"/>
            <a:ext cx="2225000" cy="6785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443282" y="1609958"/>
            <a:ext cx="2225000" cy="6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02379" y="2607587"/>
            <a:ext cx="4529562" cy="1479069"/>
            <a:chOff x="3714846" y="1635646"/>
            <a:chExt cx="4529562" cy="1479069"/>
          </a:xfrm>
        </p:grpSpPr>
        <p:sp>
          <p:nvSpPr>
            <p:cNvPr id="6" name="TextBox 5"/>
            <p:cNvSpPr txBox="1"/>
            <p:nvPr/>
          </p:nvSpPr>
          <p:spPr>
            <a:xfrm>
              <a:off x="3714846" y="2283718"/>
              <a:ext cx="4529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7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>
                  <a:solidFill>
                    <a:schemeClr val="accent5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accent5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5998" y="2102370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602C6518-BE0A-446C-8F62-3FE2484653A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478"/>
            <a:ext cx="1667825" cy="48584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304681" y="178363"/>
            <a:ext cx="1667825" cy="4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5"/>
                </a:solidFill>
              </a:rPr>
              <a:t>Services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6339632" y="2827978"/>
            <a:ext cx="574855" cy="58444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36"/>
          <p:cNvSpPr/>
          <p:nvPr/>
        </p:nvSpPr>
        <p:spPr>
          <a:xfrm>
            <a:off x="3819353" y="2852382"/>
            <a:ext cx="574854" cy="48053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/>
          <p:cNvSpPr/>
          <p:nvPr/>
        </p:nvSpPr>
        <p:spPr>
          <a:xfrm>
            <a:off x="833945" y="3020772"/>
            <a:ext cx="643005" cy="49391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ounded Rectangle 7"/>
          <p:cNvSpPr/>
          <p:nvPr/>
        </p:nvSpPr>
        <p:spPr>
          <a:xfrm>
            <a:off x="884236" y="1484691"/>
            <a:ext cx="653737" cy="56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Donut 39"/>
          <p:cNvSpPr/>
          <p:nvPr/>
        </p:nvSpPr>
        <p:spPr>
          <a:xfrm>
            <a:off x="6300192" y="1131590"/>
            <a:ext cx="653735" cy="6537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779912" y="1243635"/>
            <a:ext cx="653736" cy="4296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0000" y="2142258"/>
            <a:ext cx="25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6286" y="1649904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286" y="3083800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minute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000" y="3611103"/>
            <a:ext cx="25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35896" y="1779662"/>
            <a:ext cx="2626482" cy="858180"/>
            <a:chOff x="2113657" y="4283314"/>
            <a:chExt cx="3647460" cy="858180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73710" y="3476050"/>
            <a:ext cx="2626482" cy="858180"/>
            <a:chOff x="2113657" y="4283314"/>
            <a:chExt cx="3647460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28184" y="1784664"/>
            <a:ext cx="2626482" cy="858180"/>
            <a:chOff x="2113657" y="4283314"/>
            <a:chExt cx="3647460" cy="858180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65998" y="3481052"/>
            <a:ext cx="2626482" cy="858180"/>
            <a:chOff x="2113657" y="4283314"/>
            <a:chExt cx="3647460" cy="858180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1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Our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5"/>
                </a:solidFill>
              </a:rPr>
              <a:t>Team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Layout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5682" y="2863930"/>
            <a:ext cx="1833846" cy="1179139"/>
            <a:chOff x="3779911" y="3327771"/>
            <a:chExt cx="1584177" cy="1179139"/>
          </a:xfrm>
        </p:grpSpPr>
        <p:sp>
          <p:nvSpPr>
            <p:cNvPr id="2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E62949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E62949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62949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E62949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7818" y="2863930"/>
            <a:ext cx="1833846" cy="1179139"/>
            <a:chOff x="3779911" y="3327771"/>
            <a:chExt cx="1584177" cy="1179139"/>
          </a:xfrm>
        </p:grpSpPr>
        <p:sp>
          <p:nvSpPr>
            <p:cNvPr id="2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E62949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E62949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62949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E62949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9954" y="2863930"/>
            <a:ext cx="1833846" cy="1179139"/>
            <a:chOff x="3779911" y="3327771"/>
            <a:chExt cx="1584177" cy="1179139"/>
          </a:xfrm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E62949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E62949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62949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E62949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12090" y="2863930"/>
            <a:ext cx="1833846" cy="1179139"/>
            <a:chOff x="3779911" y="3327771"/>
            <a:chExt cx="1584177" cy="1179139"/>
          </a:xfrm>
        </p:grpSpPr>
        <p:sp>
          <p:nvSpPr>
            <p:cNvPr id="3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E62949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E62949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62949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E62949"/>
                </a:solidFill>
                <a:cs typeface="Arial" pitchFamily="34" charset="0"/>
              </a:endParaRPr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287" y="1943236"/>
            <a:ext cx="1139451" cy="79394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51" y="2048607"/>
            <a:ext cx="1139451" cy="79394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15" y="1943236"/>
            <a:ext cx="1139451" cy="79394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27" y="1926986"/>
            <a:ext cx="1139451" cy="7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TimeLine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4543" y="1168566"/>
            <a:ext cx="8102362" cy="1552788"/>
            <a:chOff x="541393" y="1168566"/>
            <a:chExt cx="8102362" cy="1552788"/>
          </a:xfrm>
        </p:grpSpPr>
        <p:sp>
          <p:nvSpPr>
            <p:cNvPr id="3" name="Chevron 2"/>
            <p:cNvSpPr/>
            <p:nvPr/>
          </p:nvSpPr>
          <p:spPr>
            <a:xfrm>
              <a:off x="541393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1761977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982561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203145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5423729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5400000">
              <a:off x="6859530" y="937129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Rounded Rectangle 6"/>
          <p:cNvSpPr/>
          <p:nvPr/>
        </p:nvSpPr>
        <p:spPr>
          <a:xfrm>
            <a:off x="6092771" y="1749804"/>
            <a:ext cx="383905" cy="39031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Rectangle 36"/>
          <p:cNvSpPr/>
          <p:nvPr/>
        </p:nvSpPr>
        <p:spPr>
          <a:xfrm>
            <a:off x="2422563" y="1784502"/>
            <a:ext cx="383904" cy="32091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ounded Rectangle 27"/>
          <p:cNvSpPr/>
          <p:nvPr/>
        </p:nvSpPr>
        <p:spPr>
          <a:xfrm>
            <a:off x="1188766" y="1780034"/>
            <a:ext cx="429418" cy="32985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7353064" y="1707654"/>
            <a:ext cx="436585" cy="3767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Donut 39"/>
          <p:cNvSpPr/>
          <p:nvPr/>
        </p:nvSpPr>
        <p:spPr>
          <a:xfrm>
            <a:off x="4851809" y="1726668"/>
            <a:ext cx="436583" cy="436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3610846" y="1801495"/>
            <a:ext cx="436584" cy="28692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28598" y="2860093"/>
            <a:ext cx="1012018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1008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0995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0981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90967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53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2014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156962" y="2465424"/>
            <a:ext cx="0" cy="3223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95388" y="2465424"/>
            <a:ext cx="0" cy="32235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3814" y="2465424"/>
            <a:ext cx="0" cy="3223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72240" y="2465424"/>
            <a:ext cx="0" cy="3223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10666" y="2465424"/>
            <a:ext cx="0" cy="3223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29609" y="2465424"/>
            <a:ext cx="0" cy="322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5438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58122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0806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3490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6175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90495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BBCE32D-6FEF-4A5D-9120-6E3DD1D746B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971600" y="2251914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550350" y="2251914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129100" y="2251914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5707850" y="2251914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86600" y="2251914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5617" y="3228222"/>
            <a:ext cx="1512168" cy="1412178"/>
            <a:chOff x="2113657" y="4283314"/>
            <a:chExt cx="3647460" cy="1412178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4373625" y="2518895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9"/>
          <p:cNvSpPr/>
          <p:nvPr/>
        </p:nvSpPr>
        <p:spPr>
          <a:xfrm>
            <a:off x="1250553" y="2542260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ectangle 30"/>
          <p:cNvSpPr/>
          <p:nvPr/>
        </p:nvSpPr>
        <p:spPr>
          <a:xfrm>
            <a:off x="2847850" y="2557503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Oval 7"/>
          <p:cNvSpPr/>
          <p:nvPr/>
        </p:nvSpPr>
        <p:spPr>
          <a:xfrm>
            <a:off x="5973822" y="2517792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Block Arc 14"/>
          <p:cNvSpPr/>
          <p:nvPr/>
        </p:nvSpPr>
        <p:spPr>
          <a:xfrm rot="16200000">
            <a:off x="7547863" y="2508813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53642" y="3228222"/>
            <a:ext cx="1512168" cy="1412178"/>
            <a:chOff x="2113657" y="4283314"/>
            <a:chExt cx="3647460" cy="1412178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31667" y="3228222"/>
            <a:ext cx="1512168" cy="1412178"/>
            <a:chOff x="2113657" y="4283314"/>
            <a:chExt cx="3647460" cy="1412178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09692" y="3228222"/>
            <a:ext cx="1512168" cy="1412178"/>
            <a:chOff x="2113657" y="4283314"/>
            <a:chExt cx="3647460" cy="1412178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87716" y="3228222"/>
            <a:ext cx="1512168" cy="1412178"/>
            <a:chOff x="2113657" y="4283314"/>
            <a:chExt cx="3647460" cy="1412178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" y="17016"/>
            <a:ext cx="1121434" cy="326678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42800" y="67361"/>
            <a:ext cx="1121434" cy="32667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50" y="67361"/>
            <a:ext cx="2587500" cy="1080000"/>
          </a:xfrm>
          <a:prstGeom prst="rect">
            <a:avLst/>
          </a:prstGeom>
        </p:spPr>
      </p:pic>
      <p:grpSp>
        <p:nvGrpSpPr>
          <p:cNvPr id="34" name="Grupo 33"/>
          <p:cNvGrpSpPr/>
          <p:nvPr/>
        </p:nvGrpSpPr>
        <p:grpSpPr>
          <a:xfrm rot="10800000" flipH="1">
            <a:off x="6826853" y="4471120"/>
            <a:ext cx="2317147" cy="704513"/>
            <a:chOff x="2619376" y="-1362075"/>
            <a:chExt cx="3848099" cy="1169987"/>
          </a:xfrm>
        </p:grpSpPr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3695700" y="-736600"/>
              <a:ext cx="176212" cy="125412"/>
            </a:xfrm>
            <a:custGeom>
              <a:avLst/>
              <a:gdLst>
                <a:gd name="T0" fmla="*/ 2 w 47"/>
                <a:gd name="T1" fmla="*/ 30 h 33"/>
                <a:gd name="T2" fmla="*/ 34 w 47"/>
                <a:gd name="T3" fmla="*/ 15 h 33"/>
                <a:gd name="T4" fmla="*/ 46 w 47"/>
                <a:gd name="T5" fmla="*/ 1 h 33"/>
                <a:gd name="T6" fmla="*/ 27 w 47"/>
                <a:gd name="T7" fmla="*/ 9 h 33"/>
                <a:gd name="T8" fmla="*/ 0 w 47"/>
                <a:gd name="T9" fmla="*/ 26 h 33"/>
                <a:gd name="T10" fmla="*/ 2 w 47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cubicBezTo>
                    <a:pt x="8" y="33"/>
                    <a:pt x="19" y="27"/>
                    <a:pt x="34" y="15"/>
                  </a:cubicBezTo>
                  <a:cubicBezTo>
                    <a:pt x="42" y="8"/>
                    <a:pt x="47" y="3"/>
                    <a:pt x="46" y="1"/>
                  </a:cubicBezTo>
                  <a:cubicBezTo>
                    <a:pt x="45" y="0"/>
                    <a:pt x="44" y="1"/>
                    <a:pt x="27" y="9"/>
                  </a:cubicBezTo>
                  <a:cubicBezTo>
                    <a:pt x="2" y="20"/>
                    <a:pt x="0" y="22"/>
                    <a:pt x="0" y="26"/>
                  </a:cubicBezTo>
                  <a:cubicBezTo>
                    <a:pt x="0" y="27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auto">
            <a:xfrm>
              <a:off x="4903788" y="-646113"/>
              <a:ext cx="357187" cy="454025"/>
            </a:xfrm>
            <a:custGeom>
              <a:avLst/>
              <a:gdLst>
                <a:gd name="T0" fmla="*/ 40 w 95"/>
                <a:gd name="T1" fmla="*/ 2 h 120"/>
                <a:gd name="T2" fmla="*/ 2 w 95"/>
                <a:gd name="T3" fmla="*/ 44 h 120"/>
                <a:gd name="T4" fmla="*/ 0 w 95"/>
                <a:gd name="T5" fmla="*/ 61 h 120"/>
                <a:gd name="T6" fmla="*/ 4 w 95"/>
                <a:gd name="T7" fmla="*/ 87 h 120"/>
                <a:gd name="T8" fmla="*/ 36 w 95"/>
                <a:gd name="T9" fmla="*/ 118 h 120"/>
                <a:gd name="T10" fmla="*/ 48 w 95"/>
                <a:gd name="T11" fmla="*/ 119 h 120"/>
                <a:gd name="T12" fmla="*/ 65 w 95"/>
                <a:gd name="T13" fmla="*/ 117 h 120"/>
                <a:gd name="T14" fmla="*/ 75 w 95"/>
                <a:gd name="T15" fmla="*/ 104 h 120"/>
                <a:gd name="T16" fmla="*/ 69 w 95"/>
                <a:gd name="T17" fmla="*/ 104 h 120"/>
                <a:gd name="T18" fmla="*/ 53 w 95"/>
                <a:gd name="T19" fmla="*/ 108 h 120"/>
                <a:gd name="T20" fmla="*/ 36 w 95"/>
                <a:gd name="T21" fmla="*/ 103 h 120"/>
                <a:gd name="T22" fmla="*/ 19 w 95"/>
                <a:gd name="T23" fmla="*/ 71 h 120"/>
                <a:gd name="T24" fmla="*/ 19 w 95"/>
                <a:gd name="T25" fmla="*/ 50 h 120"/>
                <a:gd name="T26" fmla="*/ 40 w 95"/>
                <a:gd name="T27" fmla="*/ 24 h 120"/>
                <a:gd name="T28" fmla="*/ 66 w 95"/>
                <a:gd name="T29" fmla="*/ 24 h 120"/>
                <a:gd name="T30" fmla="*/ 79 w 95"/>
                <a:gd name="T31" fmla="*/ 41 h 120"/>
                <a:gd name="T32" fmla="*/ 78 w 95"/>
                <a:gd name="T33" fmla="*/ 56 h 120"/>
                <a:gd name="T34" fmla="*/ 66 w 95"/>
                <a:gd name="T35" fmla="*/ 68 h 120"/>
                <a:gd name="T36" fmla="*/ 52 w 95"/>
                <a:gd name="T37" fmla="*/ 69 h 120"/>
                <a:gd name="T38" fmla="*/ 45 w 95"/>
                <a:gd name="T39" fmla="*/ 56 h 120"/>
                <a:gd name="T40" fmla="*/ 52 w 95"/>
                <a:gd name="T41" fmla="*/ 51 h 120"/>
                <a:gd name="T42" fmla="*/ 58 w 95"/>
                <a:gd name="T43" fmla="*/ 47 h 120"/>
                <a:gd name="T44" fmla="*/ 53 w 95"/>
                <a:gd name="T45" fmla="*/ 42 h 120"/>
                <a:gd name="T46" fmla="*/ 43 w 95"/>
                <a:gd name="T47" fmla="*/ 44 h 120"/>
                <a:gd name="T48" fmla="*/ 35 w 95"/>
                <a:gd name="T49" fmla="*/ 59 h 120"/>
                <a:gd name="T50" fmla="*/ 48 w 95"/>
                <a:gd name="T51" fmla="*/ 79 h 120"/>
                <a:gd name="T52" fmla="*/ 64 w 95"/>
                <a:gd name="T53" fmla="*/ 81 h 120"/>
                <a:gd name="T54" fmla="*/ 86 w 95"/>
                <a:gd name="T55" fmla="*/ 66 h 120"/>
                <a:gd name="T56" fmla="*/ 95 w 95"/>
                <a:gd name="T57" fmla="*/ 42 h 120"/>
                <a:gd name="T58" fmla="*/ 91 w 95"/>
                <a:gd name="T59" fmla="*/ 25 h 120"/>
                <a:gd name="T60" fmla="*/ 66 w 95"/>
                <a:gd name="T61" fmla="*/ 3 h 120"/>
                <a:gd name="T62" fmla="*/ 40 w 95"/>
                <a:gd name="T6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0">
                  <a:moveTo>
                    <a:pt x="40" y="2"/>
                  </a:moveTo>
                  <a:cubicBezTo>
                    <a:pt x="22" y="6"/>
                    <a:pt x="8" y="22"/>
                    <a:pt x="2" y="44"/>
                  </a:cubicBezTo>
                  <a:cubicBezTo>
                    <a:pt x="0" y="49"/>
                    <a:pt x="0" y="51"/>
                    <a:pt x="0" y="61"/>
                  </a:cubicBezTo>
                  <a:cubicBezTo>
                    <a:pt x="0" y="73"/>
                    <a:pt x="1" y="78"/>
                    <a:pt x="4" y="87"/>
                  </a:cubicBezTo>
                  <a:cubicBezTo>
                    <a:pt x="9" y="101"/>
                    <a:pt x="22" y="113"/>
                    <a:pt x="36" y="118"/>
                  </a:cubicBezTo>
                  <a:cubicBezTo>
                    <a:pt x="40" y="119"/>
                    <a:pt x="42" y="119"/>
                    <a:pt x="48" y="119"/>
                  </a:cubicBezTo>
                  <a:cubicBezTo>
                    <a:pt x="56" y="120"/>
                    <a:pt x="60" y="119"/>
                    <a:pt x="65" y="117"/>
                  </a:cubicBezTo>
                  <a:cubicBezTo>
                    <a:pt x="71" y="114"/>
                    <a:pt x="77" y="106"/>
                    <a:pt x="75" y="104"/>
                  </a:cubicBezTo>
                  <a:cubicBezTo>
                    <a:pt x="74" y="102"/>
                    <a:pt x="72" y="102"/>
                    <a:pt x="69" y="104"/>
                  </a:cubicBezTo>
                  <a:cubicBezTo>
                    <a:pt x="65" y="107"/>
                    <a:pt x="59" y="109"/>
                    <a:pt x="53" y="108"/>
                  </a:cubicBezTo>
                  <a:cubicBezTo>
                    <a:pt x="46" y="108"/>
                    <a:pt x="42" y="106"/>
                    <a:pt x="36" y="103"/>
                  </a:cubicBezTo>
                  <a:cubicBezTo>
                    <a:pt x="27" y="96"/>
                    <a:pt x="21" y="85"/>
                    <a:pt x="19" y="71"/>
                  </a:cubicBezTo>
                  <a:cubicBezTo>
                    <a:pt x="18" y="65"/>
                    <a:pt x="18" y="55"/>
                    <a:pt x="19" y="50"/>
                  </a:cubicBezTo>
                  <a:cubicBezTo>
                    <a:pt x="22" y="39"/>
                    <a:pt x="30" y="29"/>
                    <a:pt x="40" y="24"/>
                  </a:cubicBezTo>
                  <a:cubicBezTo>
                    <a:pt x="49" y="20"/>
                    <a:pt x="57" y="20"/>
                    <a:pt x="66" y="24"/>
                  </a:cubicBezTo>
                  <a:cubicBezTo>
                    <a:pt x="74" y="28"/>
                    <a:pt x="78" y="33"/>
                    <a:pt x="79" y="41"/>
                  </a:cubicBezTo>
                  <a:cubicBezTo>
                    <a:pt x="80" y="47"/>
                    <a:pt x="80" y="52"/>
                    <a:pt x="78" y="56"/>
                  </a:cubicBezTo>
                  <a:cubicBezTo>
                    <a:pt x="76" y="60"/>
                    <a:pt x="70" y="66"/>
                    <a:pt x="66" y="68"/>
                  </a:cubicBezTo>
                  <a:cubicBezTo>
                    <a:pt x="60" y="70"/>
                    <a:pt x="55" y="71"/>
                    <a:pt x="52" y="69"/>
                  </a:cubicBezTo>
                  <a:cubicBezTo>
                    <a:pt x="47" y="67"/>
                    <a:pt x="44" y="61"/>
                    <a:pt x="45" y="56"/>
                  </a:cubicBezTo>
                  <a:cubicBezTo>
                    <a:pt x="46" y="53"/>
                    <a:pt x="47" y="52"/>
                    <a:pt x="52" y="51"/>
                  </a:cubicBezTo>
                  <a:cubicBezTo>
                    <a:pt x="57" y="50"/>
                    <a:pt x="58" y="49"/>
                    <a:pt x="58" y="47"/>
                  </a:cubicBezTo>
                  <a:cubicBezTo>
                    <a:pt x="58" y="44"/>
                    <a:pt x="57" y="43"/>
                    <a:pt x="53" y="42"/>
                  </a:cubicBezTo>
                  <a:cubicBezTo>
                    <a:pt x="49" y="42"/>
                    <a:pt x="46" y="42"/>
                    <a:pt x="43" y="44"/>
                  </a:cubicBezTo>
                  <a:cubicBezTo>
                    <a:pt x="37" y="47"/>
                    <a:pt x="35" y="52"/>
                    <a:pt x="35" y="59"/>
                  </a:cubicBezTo>
                  <a:cubicBezTo>
                    <a:pt x="36" y="68"/>
                    <a:pt x="41" y="76"/>
                    <a:pt x="48" y="79"/>
                  </a:cubicBezTo>
                  <a:cubicBezTo>
                    <a:pt x="52" y="81"/>
                    <a:pt x="59" y="82"/>
                    <a:pt x="64" y="81"/>
                  </a:cubicBezTo>
                  <a:cubicBezTo>
                    <a:pt x="72" y="78"/>
                    <a:pt x="82" y="72"/>
                    <a:pt x="86" y="66"/>
                  </a:cubicBezTo>
                  <a:cubicBezTo>
                    <a:pt x="92" y="59"/>
                    <a:pt x="95" y="51"/>
                    <a:pt x="95" y="42"/>
                  </a:cubicBezTo>
                  <a:cubicBezTo>
                    <a:pt x="95" y="36"/>
                    <a:pt x="94" y="31"/>
                    <a:pt x="91" y="25"/>
                  </a:cubicBezTo>
                  <a:cubicBezTo>
                    <a:pt x="85" y="14"/>
                    <a:pt x="77" y="6"/>
                    <a:pt x="66" y="3"/>
                  </a:cubicBezTo>
                  <a:cubicBezTo>
                    <a:pt x="60" y="1"/>
                    <a:pt x="46" y="0"/>
                    <a:pt x="40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7"/>
            <p:cNvSpPr>
              <a:spLocks/>
            </p:cNvSpPr>
            <p:nvPr/>
          </p:nvSpPr>
          <p:spPr bwMode="auto">
            <a:xfrm>
              <a:off x="4722813" y="-1362075"/>
              <a:ext cx="222250" cy="246062"/>
            </a:xfrm>
            <a:custGeom>
              <a:avLst/>
              <a:gdLst>
                <a:gd name="T0" fmla="*/ 18 w 59"/>
                <a:gd name="T1" fmla="*/ 1 h 65"/>
                <a:gd name="T2" fmla="*/ 2 w 59"/>
                <a:gd name="T3" fmla="*/ 23 h 65"/>
                <a:gd name="T4" fmla="*/ 2 w 59"/>
                <a:gd name="T5" fmla="*/ 42 h 65"/>
                <a:gd name="T6" fmla="*/ 18 w 59"/>
                <a:gd name="T7" fmla="*/ 59 h 65"/>
                <a:gd name="T8" fmla="*/ 49 w 59"/>
                <a:gd name="T9" fmla="*/ 55 h 65"/>
                <a:gd name="T10" fmla="*/ 58 w 59"/>
                <a:gd name="T11" fmla="*/ 32 h 65"/>
                <a:gd name="T12" fmla="*/ 40 w 59"/>
                <a:gd name="T13" fmla="*/ 16 h 65"/>
                <a:gd name="T14" fmla="*/ 27 w 59"/>
                <a:gd name="T15" fmla="*/ 20 h 65"/>
                <a:gd name="T16" fmla="*/ 26 w 59"/>
                <a:gd name="T17" fmla="*/ 42 h 65"/>
                <a:gd name="T18" fmla="*/ 32 w 59"/>
                <a:gd name="T19" fmla="*/ 43 h 65"/>
                <a:gd name="T20" fmla="*/ 32 w 59"/>
                <a:gd name="T21" fmla="*/ 38 h 65"/>
                <a:gd name="T22" fmla="*/ 30 w 59"/>
                <a:gd name="T23" fmla="*/ 30 h 65"/>
                <a:gd name="T24" fmla="*/ 38 w 59"/>
                <a:gd name="T25" fmla="*/ 25 h 65"/>
                <a:gd name="T26" fmla="*/ 43 w 59"/>
                <a:gd name="T27" fmla="*/ 48 h 65"/>
                <a:gd name="T28" fmla="*/ 37 w 59"/>
                <a:gd name="T29" fmla="*/ 52 h 65"/>
                <a:gd name="T30" fmla="*/ 12 w 59"/>
                <a:gd name="T31" fmla="*/ 28 h 65"/>
                <a:gd name="T32" fmla="*/ 24 w 59"/>
                <a:gd name="T33" fmla="*/ 5 h 65"/>
                <a:gd name="T34" fmla="*/ 28 w 59"/>
                <a:gd name="T35" fmla="*/ 2 h 65"/>
                <a:gd name="T36" fmla="*/ 23 w 59"/>
                <a:gd name="T37" fmla="*/ 0 h 65"/>
                <a:gd name="T38" fmla="*/ 18 w 59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18" y="1"/>
                  </a:moveTo>
                  <a:cubicBezTo>
                    <a:pt x="11" y="5"/>
                    <a:pt x="4" y="14"/>
                    <a:pt x="2" y="23"/>
                  </a:cubicBezTo>
                  <a:cubicBezTo>
                    <a:pt x="0" y="28"/>
                    <a:pt x="0" y="36"/>
                    <a:pt x="2" y="42"/>
                  </a:cubicBezTo>
                  <a:cubicBezTo>
                    <a:pt x="5" y="50"/>
                    <a:pt x="10" y="55"/>
                    <a:pt x="18" y="59"/>
                  </a:cubicBezTo>
                  <a:cubicBezTo>
                    <a:pt x="29" y="65"/>
                    <a:pt x="41" y="63"/>
                    <a:pt x="49" y="55"/>
                  </a:cubicBezTo>
                  <a:cubicBezTo>
                    <a:pt x="56" y="49"/>
                    <a:pt x="59" y="39"/>
                    <a:pt x="58" y="32"/>
                  </a:cubicBezTo>
                  <a:cubicBezTo>
                    <a:pt x="56" y="22"/>
                    <a:pt x="49" y="16"/>
                    <a:pt x="40" y="16"/>
                  </a:cubicBezTo>
                  <a:cubicBezTo>
                    <a:pt x="35" y="15"/>
                    <a:pt x="31" y="16"/>
                    <a:pt x="27" y="20"/>
                  </a:cubicBezTo>
                  <a:cubicBezTo>
                    <a:pt x="20" y="26"/>
                    <a:pt x="20" y="38"/>
                    <a:pt x="26" y="42"/>
                  </a:cubicBezTo>
                  <a:cubicBezTo>
                    <a:pt x="30" y="44"/>
                    <a:pt x="31" y="45"/>
                    <a:pt x="32" y="43"/>
                  </a:cubicBezTo>
                  <a:cubicBezTo>
                    <a:pt x="34" y="42"/>
                    <a:pt x="34" y="41"/>
                    <a:pt x="32" y="38"/>
                  </a:cubicBezTo>
                  <a:cubicBezTo>
                    <a:pt x="29" y="34"/>
                    <a:pt x="29" y="33"/>
                    <a:pt x="30" y="30"/>
                  </a:cubicBezTo>
                  <a:cubicBezTo>
                    <a:pt x="32" y="27"/>
                    <a:pt x="34" y="25"/>
                    <a:pt x="38" y="25"/>
                  </a:cubicBezTo>
                  <a:cubicBezTo>
                    <a:pt x="49" y="25"/>
                    <a:pt x="52" y="39"/>
                    <a:pt x="43" y="48"/>
                  </a:cubicBezTo>
                  <a:cubicBezTo>
                    <a:pt x="41" y="50"/>
                    <a:pt x="39" y="51"/>
                    <a:pt x="37" y="52"/>
                  </a:cubicBezTo>
                  <a:cubicBezTo>
                    <a:pt x="23" y="56"/>
                    <a:pt x="11" y="43"/>
                    <a:pt x="12" y="28"/>
                  </a:cubicBezTo>
                  <a:cubicBezTo>
                    <a:pt x="13" y="18"/>
                    <a:pt x="16" y="11"/>
                    <a:pt x="24" y="5"/>
                  </a:cubicBezTo>
                  <a:cubicBezTo>
                    <a:pt x="26" y="4"/>
                    <a:pt x="28" y="2"/>
                    <a:pt x="28" y="2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22" y="0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8"/>
            <p:cNvSpPr>
              <a:spLocks/>
            </p:cNvSpPr>
            <p:nvPr/>
          </p:nvSpPr>
          <p:spPr bwMode="auto">
            <a:xfrm>
              <a:off x="5843588" y="-1236663"/>
              <a:ext cx="82550" cy="87312"/>
            </a:xfrm>
            <a:custGeom>
              <a:avLst/>
              <a:gdLst>
                <a:gd name="T0" fmla="*/ 7 w 22"/>
                <a:gd name="T1" fmla="*/ 3 h 23"/>
                <a:gd name="T2" fmla="*/ 4 w 22"/>
                <a:gd name="T3" fmla="*/ 18 h 23"/>
                <a:gd name="T4" fmla="*/ 20 w 22"/>
                <a:gd name="T5" fmla="*/ 18 h 23"/>
                <a:gd name="T6" fmla="*/ 21 w 22"/>
                <a:gd name="T7" fmla="*/ 7 h 23"/>
                <a:gd name="T8" fmla="*/ 7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7" y="3"/>
                  </a:moveTo>
                  <a:cubicBezTo>
                    <a:pt x="1" y="6"/>
                    <a:pt x="0" y="13"/>
                    <a:pt x="4" y="18"/>
                  </a:cubicBezTo>
                  <a:cubicBezTo>
                    <a:pt x="8" y="23"/>
                    <a:pt x="16" y="23"/>
                    <a:pt x="20" y="18"/>
                  </a:cubicBezTo>
                  <a:cubicBezTo>
                    <a:pt x="22" y="15"/>
                    <a:pt x="22" y="10"/>
                    <a:pt x="21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29"/>
            <p:cNvSpPr>
              <a:spLocks/>
            </p:cNvSpPr>
            <p:nvPr/>
          </p:nvSpPr>
          <p:spPr bwMode="auto">
            <a:xfrm>
              <a:off x="5637213" y="-1206500"/>
              <a:ext cx="115887" cy="412750"/>
            </a:xfrm>
            <a:custGeom>
              <a:avLst/>
              <a:gdLst>
                <a:gd name="T0" fmla="*/ 27 w 31"/>
                <a:gd name="T1" fmla="*/ 2 h 109"/>
                <a:gd name="T2" fmla="*/ 13 w 31"/>
                <a:gd name="T3" fmla="*/ 30 h 109"/>
                <a:gd name="T4" fmla="*/ 5 w 31"/>
                <a:gd name="T5" fmla="*/ 98 h 109"/>
                <a:gd name="T6" fmla="*/ 20 w 31"/>
                <a:gd name="T7" fmla="*/ 105 h 109"/>
                <a:gd name="T8" fmla="*/ 23 w 31"/>
                <a:gd name="T9" fmla="*/ 74 h 109"/>
                <a:gd name="T10" fmla="*/ 30 w 31"/>
                <a:gd name="T11" fmla="*/ 10 h 109"/>
                <a:gd name="T12" fmla="*/ 31 w 31"/>
                <a:gd name="T13" fmla="*/ 1 h 109"/>
                <a:gd name="T14" fmla="*/ 27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27" y="2"/>
                  </a:moveTo>
                  <a:cubicBezTo>
                    <a:pt x="23" y="8"/>
                    <a:pt x="16" y="21"/>
                    <a:pt x="13" y="30"/>
                  </a:cubicBezTo>
                  <a:cubicBezTo>
                    <a:pt x="3" y="56"/>
                    <a:pt x="0" y="82"/>
                    <a:pt x="5" y="98"/>
                  </a:cubicBezTo>
                  <a:cubicBezTo>
                    <a:pt x="7" y="106"/>
                    <a:pt x="15" y="109"/>
                    <a:pt x="20" y="105"/>
                  </a:cubicBezTo>
                  <a:cubicBezTo>
                    <a:pt x="23" y="103"/>
                    <a:pt x="23" y="101"/>
                    <a:pt x="23" y="74"/>
                  </a:cubicBezTo>
                  <a:cubicBezTo>
                    <a:pt x="24" y="45"/>
                    <a:pt x="25" y="33"/>
                    <a:pt x="30" y="10"/>
                  </a:cubicBezTo>
                  <a:cubicBezTo>
                    <a:pt x="31" y="6"/>
                    <a:pt x="31" y="2"/>
                    <a:pt x="31" y="1"/>
                  </a:cubicBezTo>
                  <a:cubicBezTo>
                    <a:pt x="30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30"/>
            <p:cNvSpPr>
              <a:spLocks/>
            </p:cNvSpPr>
            <p:nvPr/>
          </p:nvSpPr>
          <p:spPr bwMode="auto">
            <a:xfrm>
              <a:off x="5083175" y="-1187450"/>
              <a:ext cx="384175" cy="458787"/>
            </a:xfrm>
            <a:custGeom>
              <a:avLst/>
              <a:gdLst>
                <a:gd name="T0" fmla="*/ 48 w 102"/>
                <a:gd name="T1" fmla="*/ 1 h 121"/>
                <a:gd name="T2" fmla="*/ 2 w 102"/>
                <a:gd name="T3" fmla="*/ 49 h 121"/>
                <a:gd name="T4" fmla="*/ 2 w 102"/>
                <a:gd name="T5" fmla="*/ 77 h 121"/>
                <a:gd name="T6" fmla="*/ 30 w 102"/>
                <a:gd name="T7" fmla="*/ 116 h 121"/>
                <a:gd name="T8" fmla="*/ 47 w 102"/>
                <a:gd name="T9" fmla="*/ 120 h 121"/>
                <a:gd name="T10" fmla="*/ 58 w 102"/>
                <a:gd name="T11" fmla="*/ 115 h 121"/>
                <a:gd name="T12" fmla="*/ 55 w 102"/>
                <a:gd name="T13" fmla="*/ 111 h 121"/>
                <a:gd name="T14" fmla="*/ 42 w 102"/>
                <a:gd name="T15" fmla="*/ 107 h 121"/>
                <a:gd name="T16" fmla="*/ 25 w 102"/>
                <a:gd name="T17" fmla="*/ 90 h 121"/>
                <a:gd name="T18" fmla="*/ 20 w 102"/>
                <a:gd name="T19" fmla="*/ 80 h 121"/>
                <a:gd name="T20" fmla="*/ 18 w 102"/>
                <a:gd name="T21" fmla="*/ 65 h 121"/>
                <a:gd name="T22" fmla="*/ 23 w 102"/>
                <a:gd name="T23" fmla="*/ 41 h 121"/>
                <a:gd name="T24" fmla="*/ 46 w 102"/>
                <a:gd name="T25" fmla="*/ 22 h 121"/>
                <a:gd name="T26" fmla="*/ 69 w 102"/>
                <a:gd name="T27" fmla="*/ 25 h 121"/>
                <a:gd name="T28" fmla="*/ 82 w 102"/>
                <a:gd name="T29" fmla="*/ 38 h 121"/>
                <a:gd name="T30" fmla="*/ 80 w 102"/>
                <a:gd name="T31" fmla="*/ 62 h 121"/>
                <a:gd name="T32" fmla="*/ 50 w 102"/>
                <a:gd name="T33" fmla="*/ 74 h 121"/>
                <a:gd name="T34" fmla="*/ 47 w 102"/>
                <a:gd name="T35" fmla="*/ 61 h 121"/>
                <a:gd name="T36" fmla="*/ 55 w 102"/>
                <a:gd name="T37" fmla="*/ 56 h 121"/>
                <a:gd name="T38" fmla="*/ 59 w 102"/>
                <a:gd name="T39" fmla="*/ 58 h 121"/>
                <a:gd name="T40" fmla="*/ 64 w 102"/>
                <a:gd name="T41" fmla="*/ 57 h 121"/>
                <a:gd name="T42" fmla="*/ 65 w 102"/>
                <a:gd name="T43" fmla="*/ 53 h 121"/>
                <a:gd name="T44" fmla="*/ 48 w 102"/>
                <a:gd name="T45" fmla="*/ 48 h 121"/>
                <a:gd name="T46" fmla="*/ 39 w 102"/>
                <a:gd name="T47" fmla="*/ 57 h 121"/>
                <a:gd name="T48" fmla="*/ 38 w 102"/>
                <a:gd name="T49" fmla="*/ 65 h 121"/>
                <a:gd name="T50" fmla="*/ 40 w 102"/>
                <a:gd name="T51" fmla="*/ 74 h 121"/>
                <a:gd name="T52" fmla="*/ 55 w 102"/>
                <a:gd name="T53" fmla="*/ 86 h 121"/>
                <a:gd name="T54" fmla="*/ 73 w 102"/>
                <a:gd name="T55" fmla="*/ 85 h 121"/>
                <a:gd name="T56" fmla="*/ 98 w 102"/>
                <a:gd name="T57" fmla="*/ 62 h 121"/>
                <a:gd name="T58" fmla="*/ 102 w 102"/>
                <a:gd name="T59" fmla="*/ 41 h 121"/>
                <a:gd name="T60" fmla="*/ 96 w 102"/>
                <a:gd name="T61" fmla="*/ 22 h 121"/>
                <a:gd name="T62" fmla="*/ 75 w 102"/>
                <a:gd name="T63" fmla="*/ 4 h 121"/>
                <a:gd name="T64" fmla="*/ 48 w 102"/>
                <a:gd name="T6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21">
                  <a:moveTo>
                    <a:pt x="48" y="1"/>
                  </a:moveTo>
                  <a:cubicBezTo>
                    <a:pt x="26" y="4"/>
                    <a:pt x="7" y="23"/>
                    <a:pt x="2" y="49"/>
                  </a:cubicBezTo>
                  <a:cubicBezTo>
                    <a:pt x="0" y="56"/>
                    <a:pt x="0" y="69"/>
                    <a:pt x="2" y="77"/>
                  </a:cubicBezTo>
                  <a:cubicBezTo>
                    <a:pt x="6" y="97"/>
                    <a:pt x="15" y="109"/>
                    <a:pt x="30" y="116"/>
                  </a:cubicBezTo>
                  <a:cubicBezTo>
                    <a:pt x="37" y="120"/>
                    <a:pt x="41" y="121"/>
                    <a:pt x="47" y="120"/>
                  </a:cubicBezTo>
                  <a:cubicBezTo>
                    <a:pt x="53" y="120"/>
                    <a:pt x="57" y="118"/>
                    <a:pt x="58" y="115"/>
                  </a:cubicBezTo>
                  <a:cubicBezTo>
                    <a:pt x="60" y="112"/>
                    <a:pt x="59" y="111"/>
                    <a:pt x="55" y="111"/>
                  </a:cubicBezTo>
                  <a:cubicBezTo>
                    <a:pt x="52" y="111"/>
                    <a:pt x="46" y="109"/>
                    <a:pt x="42" y="107"/>
                  </a:cubicBezTo>
                  <a:cubicBezTo>
                    <a:pt x="38" y="105"/>
                    <a:pt x="29" y="96"/>
                    <a:pt x="25" y="90"/>
                  </a:cubicBezTo>
                  <a:cubicBezTo>
                    <a:pt x="24" y="87"/>
                    <a:pt x="21" y="83"/>
                    <a:pt x="20" y="80"/>
                  </a:cubicBezTo>
                  <a:cubicBezTo>
                    <a:pt x="19" y="74"/>
                    <a:pt x="18" y="74"/>
                    <a:pt x="18" y="65"/>
                  </a:cubicBezTo>
                  <a:cubicBezTo>
                    <a:pt x="18" y="53"/>
                    <a:pt x="19" y="50"/>
                    <a:pt x="23" y="41"/>
                  </a:cubicBezTo>
                  <a:cubicBezTo>
                    <a:pt x="28" y="32"/>
                    <a:pt x="36" y="25"/>
                    <a:pt x="46" y="22"/>
                  </a:cubicBezTo>
                  <a:cubicBezTo>
                    <a:pt x="53" y="20"/>
                    <a:pt x="62" y="21"/>
                    <a:pt x="69" y="25"/>
                  </a:cubicBezTo>
                  <a:cubicBezTo>
                    <a:pt x="74" y="27"/>
                    <a:pt x="80" y="34"/>
                    <a:pt x="82" y="38"/>
                  </a:cubicBezTo>
                  <a:cubicBezTo>
                    <a:pt x="85" y="45"/>
                    <a:pt x="84" y="53"/>
                    <a:pt x="80" y="62"/>
                  </a:cubicBezTo>
                  <a:cubicBezTo>
                    <a:pt x="74" y="75"/>
                    <a:pt x="59" y="81"/>
                    <a:pt x="50" y="74"/>
                  </a:cubicBezTo>
                  <a:cubicBezTo>
                    <a:pt x="47" y="70"/>
                    <a:pt x="45" y="66"/>
                    <a:pt x="47" y="61"/>
                  </a:cubicBezTo>
                  <a:cubicBezTo>
                    <a:pt x="49" y="57"/>
                    <a:pt x="51" y="56"/>
                    <a:pt x="55" y="56"/>
                  </a:cubicBezTo>
                  <a:cubicBezTo>
                    <a:pt x="56" y="57"/>
                    <a:pt x="59" y="57"/>
                    <a:pt x="59" y="58"/>
                  </a:cubicBezTo>
                  <a:cubicBezTo>
                    <a:pt x="62" y="59"/>
                    <a:pt x="63" y="59"/>
                    <a:pt x="64" y="57"/>
                  </a:cubicBezTo>
                  <a:cubicBezTo>
                    <a:pt x="65" y="55"/>
                    <a:pt x="65" y="55"/>
                    <a:pt x="65" y="53"/>
                  </a:cubicBezTo>
                  <a:cubicBezTo>
                    <a:pt x="63" y="49"/>
                    <a:pt x="53" y="47"/>
                    <a:pt x="48" y="48"/>
                  </a:cubicBezTo>
                  <a:cubicBezTo>
                    <a:pt x="45" y="49"/>
                    <a:pt x="41" y="53"/>
                    <a:pt x="39" y="57"/>
                  </a:cubicBezTo>
                  <a:cubicBezTo>
                    <a:pt x="38" y="59"/>
                    <a:pt x="38" y="61"/>
                    <a:pt x="38" y="65"/>
                  </a:cubicBezTo>
                  <a:cubicBezTo>
                    <a:pt x="38" y="70"/>
                    <a:pt x="38" y="71"/>
                    <a:pt x="40" y="74"/>
                  </a:cubicBezTo>
                  <a:cubicBezTo>
                    <a:pt x="42" y="80"/>
                    <a:pt x="48" y="84"/>
                    <a:pt x="55" y="86"/>
                  </a:cubicBezTo>
                  <a:cubicBezTo>
                    <a:pt x="60" y="87"/>
                    <a:pt x="68" y="87"/>
                    <a:pt x="73" y="85"/>
                  </a:cubicBezTo>
                  <a:cubicBezTo>
                    <a:pt x="83" y="81"/>
                    <a:pt x="93" y="72"/>
                    <a:pt x="98" y="62"/>
                  </a:cubicBezTo>
                  <a:cubicBezTo>
                    <a:pt x="101" y="55"/>
                    <a:pt x="102" y="49"/>
                    <a:pt x="102" y="41"/>
                  </a:cubicBezTo>
                  <a:cubicBezTo>
                    <a:pt x="101" y="33"/>
                    <a:pt x="100" y="28"/>
                    <a:pt x="96" y="22"/>
                  </a:cubicBezTo>
                  <a:cubicBezTo>
                    <a:pt x="92" y="15"/>
                    <a:pt x="83" y="7"/>
                    <a:pt x="75" y="4"/>
                  </a:cubicBezTo>
                  <a:cubicBezTo>
                    <a:pt x="67" y="1"/>
                    <a:pt x="56" y="0"/>
                    <a:pt x="48" y="1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3643313" y="-1308100"/>
              <a:ext cx="458787" cy="473075"/>
            </a:xfrm>
            <a:custGeom>
              <a:avLst/>
              <a:gdLst>
                <a:gd name="T0" fmla="*/ 66 w 122"/>
                <a:gd name="T1" fmla="*/ 2 h 125"/>
                <a:gd name="T2" fmla="*/ 38 w 122"/>
                <a:gd name="T3" fmla="*/ 25 h 125"/>
                <a:gd name="T4" fmla="*/ 38 w 122"/>
                <a:gd name="T5" fmla="*/ 64 h 125"/>
                <a:gd name="T6" fmla="*/ 72 w 122"/>
                <a:gd name="T7" fmla="*/ 77 h 125"/>
                <a:gd name="T8" fmla="*/ 84 w 122"/>
                <a:gd name="T9" fmla="*/ 64 h 125"/>
                <a:gd name="T10" fmla="*/ 79 w 122"/>
                <a:gd name="T11" fmla="*/ 42 h 125"/>
                <a:gd name="T12" fmla="*/ 67 w 122"/>
                <a:gd name="T13" fmla="*/ 38 h 125"/>
                <a:gd name="T14" fmla="*/ 68 w 122"/>
                <a:gd name="T15" fmla="*/ 48 h 125"/>
                <a:gd name="T16" fmla="*/ 70 w 122"/>
                <a:gd name="T17" fmla="*/ 57 h 125"/>
                <a:gd name="T18" fmla="*/ 64 w 122"/>
                <a:gd name="T19" fmla="*/ 62 h 125"/>
                <a:gd name="T20" fmla="*/ 55 w 122"/>
                <a:gd name="T21" fmla="*/ 57 h 125"/>
                <a:gd name="T22" fmla="*/ 50 w 122"/>
                <a:gd name="T23" fmla="*/ 42 h 125"/>
                <a:gd name="T24" fmla="*/ 52 w 122"/>
                <a:gd name="T25" fmla="*/ 32 h 125"/>
                <a:gd name="T26" fmla="*/ 77 w 122"/>
                <a:gd name="T27" fmla="*/ 17 h 125"/>
                <a:gd name="T28" fmla="*/ 93 w 122"/>
                <a:gd name="T29" fmla="*/ 25 h 125"/>
                <a:gd name="T30" fmla="*/ 104 w 122"/>
                <a:gd name="T31" fmla="*/ 43 h 125"/>
                <a:gd name="T32" fmla="*/ 106 w 122"/>
                <a:gd name="T33" fmla="*/ 57 h 125"/>
                <a:gd name="T34" fmla="*/ 102 w 122"/>
                <a:gd name="T35" fmla="*/ 78 h 125"/>
                <a:gd name="T36" fmla="*/ 67 w 122"/>
                <a:gd name="T37" fmla="*/ 108 h 125"/>
                <a:gd name="T38" fmla="*/ 53 w 122"/>
                <a:gd name="T39" fmla="*/ 109 h 125"/>
                <a:gd name="T40" fmla="*/ 40 w 122"/>
                <a:gd name="T41" fmla="*/ 108 h 125"/>
                <a:gd name="T42" fmla="*/ 12 w 122"/>
                <a:gd name="T43" fmla="*/ 86 h 125"/>
                <a:gd name="T44" fmla="*/ 6 w 122"/>
                <a:gd name="T45" fmla="*/ 68 h 125"/>
                <a:gd name="T46" fmla="*/ 2 w 122"/>
                <a:gd name="T47" fmla="*/ 61 h 125"/>
                <a:gd name="T48" fmla="*/ 1 w 122"/>
                <a:gd name="T49" fmla="*/ 76 h 125"/>
                <a:gd name="T50" fmla="*/ 23 w 122"/>
                <a:gd name="T51" fmla="*/ 111 h 125"/>
                <a:gd name="T52" fmla="*/ 96 w 122"/>
                <a:gd name="T53" fmla="*/ 105 h 125"/>
                <a:gd name="T54" fmla="*/ 121 w 122"/>
                <a:gd name="T55" fmla="*/ 62 h 125"/>
                <a:gd name="T56" fmla="*/ 119 w 122"/>
                <a:gd name="T57" fmla="*/ 37 h 125"/>
                <a:gd name="T58" fmla="*/ 95 w 122"/>
                <a:gd name="T59" fmla="*/ 6 h 125"/>
                <a:gd name="T60" fmla="*/ 66 w 122"/>
                <a:gd name="T6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25">
                  <a:moveTo>
                    <a:pt x="66" y="2"/>
                  </a:moveTo>
                  <a:cubicBezTo>
                    <a:pt x="54" y="5"/>
                    <a:pt x="44" y="13"/>
                    <a:pt x="38" y="25"/>
                  </a:cubicBezTo>
                  <a:cubicBezTo>
                    <a:pt x="32" y="37"/>
                    <a:pt x="32" y="53"/>
                    <a:pt x="38" y="64"/>
                  </a:cubicBezTo>
                  <a:cubicBezTo>
                    <a:pt x="45" y="76"/>
                    <a:pt x="60" y="82"/>
                    <a:pt x="72" y="77"/>
                  </a:cubicBezTo>
                  <a:cubicBezTo>
                    <a:pt x="76" y="74"/>
                    <a:pt x="82" y="69"/>
                    <a:pt x="84" y="64"/>
                  </a:cubicBezTo>
                  <a:cubicBezTo>
                    <a:pt x="86" y="56"/>
                    <a:pt x="85" y="49"/>
                    <a:pt x="79" y="42"/>
                  </a:cubicBezTo>
                  <a:cubicBezTo>
                    <a:pt x="74" y="38"/>
                    <a:pt x="70" y="36"/>
                    <a:pt x="67" y="38"/>
                  </a:cubicBezTo>
                  <a:cubicBezTo>
                    <a:pt x="64" y="40"/>
                    <a:pt x="64" y="44"/>
                    <a:pt x="68" y="48"/>
                  </a:cubicBezTo>
                  <a:cubicBezTo>
                    <a:pt x="70" y="51"/>
                    <a:pt x="71" y="54"/>
                    <a:pt x="70" y="57"/>
                  </a:cubicBezTo>
                  <a:cubicBezTo>
                    <a:pt x="69" y="60"/>
                    <a:pt x="67" y="62"/>
                    <a:pt x="64" y="62"/>
                  </a:cubicBezTo>
                  <a:cubicBezTo>
                    <a:pt x="60" y="62"/>
                    <a:pt x="58" y="60"/>
                    <a:pt x="55" y="57"/>
                  </a:cubicBezTo>
                  <a:cubicBezTo>
                    <a:pt x="51" y="53"/>
                    <a:pt x="50" y="49"/>
                    <a:pt x="50" y="42"/>
                  </a:cubicBezTo>
                  <a:cubicBezTo>
                    <a:pt x="50" y="36"/>
                    <a:pt x="50" y="35"/>
                    <a:pt x="52" y="32"/>
                  </a:cubicBezTo>
                  <a:cubicBezTo>
                    <a:pt x="56" y="23"/>
                    <a:pt x="67" y="16"/>
                    <a:pt x="77" y="17"/>
                  </a:cubicBezTo>
                  <a:cubicBezTo>
                    <a:pt x="83" y="17"/>
                    <a:pt x="87" y="19"/>
                    <a:pt x="93" y="25"/>
                  </a:cubicBezTo>
                  <a:cubicBezTo>
                    <a:pt x="98" y="31"/>
                    <a:pt x="102" y="36"/>
                    <a:pt x="104" y="43"/>
                  </a:cubicBezTo>
                  <a:cubicBezTo>
                    <a:pt x="105" y="47"/>
                    <a:pt x="106" y="48"/>
                    <a:pt x="106" y="57"/>
                  </a:cubicBezTo>
                  <a:cubicBezTo>
                    <a:pt x="106" y="66"/>
                    <a:pt x="105" y="69"/>
                    <a:pt x="102" y="78"/>
                  </a:cubicBezTo>
                  <a:cubicBezTo>
                    <a:pt x="97" y="91"/>
                    <a:pt x="83" y="103"/>
                    <a:pt x="67" y="108"/>
                  </a:cubicBezTo>
                  <a:cubicBezTo>
                    <a:pt x="63" y="109"/>
                    <a:pt x="61" y="109"/>
                    <a:pt x="53" y="109"/>
                  </a:cubicBezTo>
                  <a:cubicBezTo>
                    <a:pt x="47" y="109"/>
                    <a:pt x="44" y="109"/>
                    <a:pt x="40" y="108"/>
                  </a:cubicBezTo>
                  <a:cubicBezTo>
                    <a:pt x="27" y="105"/>
                    <a:pt x="18" y="97"/>
                    <a:pt x="12" y="86"/>
                  </a:cubicBezTo>
                  <a:cubicBezTo>
                    <a:pt x="9" y="80"/>
                    <a:pt x="8" y="77"/>
                    <a:pt x="6" y="68"/>
                  </a:cubicBezTo>
                  <a:cubicBezTo>
                    <a:pt x="4" y="61"/>
                    <a:pt x="4" y="59"/>
                    <a:pt x="2" y="61"/>
                  </a:cubicBezTo>
                  <a:cubicBezTo>
                    <a:pt x="1" y="63"/>
                    <a:pt x="0" y="71"/>
                    <a:pt x="1" y="76"/>
                  </a:cubicBezTo>
                  <a:cubicBezTo>
                    <a:pt x="3" y="90"/>
                    <a:pt x="11" y="103"/>
                    <a:pt x="23" y="111"/>
                  </a:cubicBezTo>
                  <a:cubicBezTo>
                    <a:pt x="45" y="125"/>
                    <a:pt x="75" y="123"/>
                    <a:pt x="96" y="105"/>
                  </a:cubicBezTo>
                  <a:cubicBezTo>
                    <a:pt x="108" y="96"/>
                    <a:pt x="118" y="78"/>
                    <a:pt x="121" y="62"/>
                  </a:cubicBezTo>
                  <a:cubicBezTo>
                    <a:pt x="122" y="55"/>
                    <a:pt x="121" y="43"/>
                    <a:pt x="119" y="37"/>
                  </a:cubicBezTo>
                  <a:cubicBezTo>
                    <a:pt x="116" y="24"/>
                    <a:pt x="107" y="12"/>
                    <a:pt x="95" y="6"/>
                  </a:cubicBezTo>
                  <a:cubicBezTo>
                    <a:pt x="86" y="1"/>
                    <a:pt x="75" y="0"/>
                    <a:pt x="66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32"/>
            <p:cNvSpPr>
              <a:spLocks/>
            </p:cNvSpPr>
            <p:nvPr/>
          </p:nvSpPr>
          <p:spPr bwMode="auto">
            <a:xfrm>
              <a:off x="6280150" y="-1103313"/>
              <a:ext cx="187325" cy="150812"/>
            </a:xfrm>
            <a:custGeom>
              <a:avLst/>
              <a:gdLst>
                <a:gd name="T0" fmla="*/ 2 w 50"/>
                <a:gd name="T1" fmla="*/ 1 h 40"/>
                <a:gd name="T2" fmla="*/ 7 w 50"/>
                <a:gd name="T3" fmla="*/ 7 h 40"/>
                <a:gd name="T4" fmla="*/ 29 w 50"/>
                <a:gd name="T5" fmla="*/ 28 h 40"/>
                <a:gd name="T6" fmla="*/ 44 w 50"/>
                <a:gd name="T7" fmla="*/ 39 h 40"/>
                <a:gd name="T8" fmla="*/ 49 w 50"/>
                <a:gd name="T9" fmla="*/ 30 h 40"/>
                <a:gd name="T10" fmla="*/ 31 w 50"/>
                <a:gd name="T11" fmla="*/ 10 h 40"/>
                <a:gd name="T12" fmla="*/ 14 w 50"/>
                <a:gd name="T13" fmla="*/ 2 h 40"/>
                <a:gd name="T14" fmla="*/ 2 w 5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2" y="1"/>
                  </a:moveTo>
                  <a:cubicBezTo>
                    <a:pt x="0" y="2"/>
                    <a:pt x="2" y="4"/>
                    <a:pt x="7" y="7"/>
                  </a:cubicBezTo>
                  <a:cubicBezTo>
                    <a:pt x="14" y="12"/>
                    <a:pt x="18" y="16"/>
                    <a:pt x="29" y="28"/>
                  </a:cubicBezTo>
                  <a:cubicBezTo>
                    <a:pt x="38" y="38"/>
                    <a:pt x="40" y="40"/>
                    <a:pt x="44" y="39"/>
                  </a:cubicBezTo>
                  <a:cubicBezTo>
                    <a:pt x="47" y="39"/>
                    <a:pt x="50" y="35"/>
                    <a:pt x="49" y="30"/>
                  </a:cubicBezTo>
                  <a:cubicBezTo>
                    <a:pt x="48" y="26"/>
                    <a:pt x="39" y="15"/>
                    <a:pt x="31" y="10"/>
                  </a:cubicBezTo>
                  <a:cubicBezTo>
                    <a:pt x="26" y="6"/>
                    <a:pt x="20" y="4"/>
                    <a:pt x="14" y="2"/>
                  </a:cubicBezTo>
                  <a:cubicBezTo>
                    <a:pt x="9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33"/>
            <p:cNvSpPr>
              <a:spLocks/>
            </p:cNvSpPr>
            <p:nvPr/>
          </p:nvSpPr>
          <p:spPr bwMode="auto">
            <a:xfrm>
              <a:off x="4275138" y="-820738"/>
              <a:ext cx="184150" cy="147637"/>
            </a:xfrm>
            <a:custGeom>
              <a:avLst/>
              <a:gdLst>
                <a:gd name="T0" fmla="*/ 1 w 49"/>
                <a:gd name="T1" fmla="*/ 1 h 39"/>
                <a:gd name="T2" fmla="*/ 6 w 49"/>
                <a:gd name="T3" fmla="*/ 6 h 39"/>
                <a:gd name="T4" fmla="*/ 28 w 49"/>
                <a:gd name="T5" fmla="*/ 27 h 39"/>
                <a:gd name="T6" fmla="*/ 43 w 49"/>
                <a:gd name="T7" fmla="*/ 39 h 39"/>
                <a:gd name="T8" fmla="*/ 48 w 49"/>
                <a:gd name="T9" fmla="*/ 30 h 39"/>
                <a:gd name="T10" fmla="*/ 31 w 49"/>
                <a:gd name="T11" fmla="*/ 10 h 39"/>
                <a:gd name="T12" fmla="*/ 13 w 49"/>
                <a:gd name="T13" fmla="*/ 2 h 39"/>
                <a:gd name="T14" fmla="*/ 1 w 49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1" y="1"/>
                  </a:moveTo>
                  <a:cubicBezTo>
                    <a:pt x="0" y="2"/>
                    <a:pt x="1" y="3"/>
                    <a:pt x="6" y="6"/>
                  </a:cubicBezTo>
                  <a:cubicBezTo>
                    <a:pt x="13" y="11"/>
                    <a:pt x="18" y="15"/>
                    <a:pt x="28" y="27"/>
                  </a:cubicBezTo>
                  <a:cubicBezTo>
                    <a:pt x="37" y="38"/>
                    <a:pt x="39" y="39"/>
                    <a:pt x="43" y="39"/>
                  </a:cubicBezTo>
                  <a:cubicBezTo>
                    <a:pt x="47" y="38"/>
                    <a:pt x="49" y="34"/>
                    <a:pt x="48" y="30"/>
                  </a:cubicBezTo>
                  <a:cubicBezTo>
                    <a:pt x="48" y="25"/>
                    <a:pt x="39" y="15"/>
                    <a:pt x="31" y="10"/>
                  </a:cubicBezTo>
                  <a:cubicBezTo>
                    <a:pt x="25" y="6"/>
                    <a:pt x="19" y="3"/>
                    <a:pt x="13" y="2"/>
                  </a:cubicBezTo>
                  <a:cubicBezTo>
                    <a:pt x="8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34"/>
            <p:cNvSpPr>
              <a:spLocks/>
            </p:cNvSpPr>
            <p:nvPr/>
          </p:nvSpPr>
          <p:spPr bwMode="auto">
            <a:xfrm>
              <a:off x="5870575" y="-1081088"/>
              <a:ext cx="190500" cy="223837"/>
            </a:xfrm>
            <a:custGeom>
              <a:avLst/>
              <a:gdLst>
                <a:gd name="T0" fmla="*/ 25 w 51"/>
                <a:gd name="T1" fmla="*/ 1 h 59"/>
                <a:gd name="T2" fmla="*/ 5 w 51"/>
                <a:gd name="T3" fmla="*/ 16 h 59"/>
                <a:gd name="T4" fmla="*/ 10 w 51"/>
                <a:gd name="T5" fmla="*/ 49 h 59"/>
                <a:gd name="T6" fmla="*/ 33 w 51"/>
                <a:gd name="T7" fmla="*/ 57 h 59"/>
                <a:gd name="T8" fmla="*/ 43 w 51"/>
                <a:gd name="T9" fmla="*/ 49 h 59"/>
                <a:gd name="T10" fmla="*/ 38 w 51"/>
                <a:gd name="T11" fmla="*/ 50 h 59"/>
                <a:gd name="T12" fmla="*/ 23 w 51"/>
                <a:gd name="T13" fmla="*/ 50 h 59"/>
                <a:gd name="T14" fmla="*/ 12 w 51"/>
                <a:gd name="T15" fmla="*/ 39 h 59"/>
                <a:gd name="T16" fmla="*/ 17 w 51"/>
                <a:gd name="T17" fmla="*/ 15 h 59"/>
                <a:gd name="T18" fmla="*/ 28 w 51"/>
                <a:gd name="T19" fmla="*/ 9 h 59"/>
                <a:gd name="T20" fmla="*/ 40 w 51"/>
                <a:gd name="T21" fmla="*/ 11 h 59"/>
                <a:gd name="T22" fmla="*/ 40 w 51"/>
                <a:gd name="T23" fmla="*/ 33 h 59"/>
                <a:gd name="T24" fmla="*/ 34 w 51"/>
                <a:gd name="T25" fmla="*/ 35 h 59"/>
                <a:gd name="T26" fmla="*/ 27 w 51"/>
                <a:gd name="T27" fmla="*/ 31 h 59"/>
                <a:gd name="T28" fmla="*/ 29 w 51"/>
                <a:gd name="T29" fmla="*/ 24 h 59"/>
                <a:gd name="T30" fmla="*/ 34 w 51"/>
                <a:gd name="T31" fmla="*/ 27 h 59"/>
                <a:gd name="T32" fmla="*/ 38 w 51"/>
                <a:gd name="T33" fmla="*/ 23 h 59"/>
                <a:gd name="T34" fmla="*/ 30 w 51"/>
                <a:gd name="T35" fmla="*/ 17 h 59"/>
                <a:gd name="T36" fmla="*/ 22 w 51"/>
                <a:gd name="T37" fmla="*/ 20 h 59"/>
                <a:gd name="T38" fmla="*/ 20 w 51"/>
                <a:gd name="T39" fmla="*/ 27 h 59"/>
                <a:gd name="T40" fmla="*/ 24 w 51"/>
                <a:gd name="T41" fmla="*/ 37 h 59"/>
                <a:gd name="T42" fmla="*/ 30 w 51"/>
                <a:gd name="T43" fmla="*/ 39 h 59"/>
                <a:gd name="T44" fmla="*/ 42 w 51"/>
                <a:gd name="T45" fmla="*/ 38 h 59"/>
                <a:gd name="T46" fmla="*/ 49 w 51"/>
                <a:gd name="T47" fmla="*/ 30 h 59"/>
                <a:gd name="T48" fmla="*/ 51 w 51"/>
                <a:gd name="T49" fmla="*/ 18 h 59"/>
                <a:gd name="T50" fmla="*/ 33 w 51"/>
                <a:gd name="T51" fmla="*/ 1 h 59"/>
                <a:gd name="T52" fmla="*/ 25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5" y="1"/>
                  </a:moveTo>
                  <a:cubicBezTo>
                    <a:pt x="17" y="2"/>
                    <a:pt x="9" y="9"/>
                    <a:pt x="5" y="16"/>
                  </a:cubicBezTo>
                  <a:cubicBezTo>
                    <a:pt x="0" y="28"/>
                    <a:pt x="2" y="40"/>
                    <a:pt x="10" y="49"/>
                  </a:cubicBezTo>
                  <a:cubicBezTo>
                    <a:pt x="17" y="55"/>
                    <a:pt x="26" y="59"/>
                    <a:pt x="33" y="57"/>
                  </a:cubicBezTo>
                  <a:cubicBezTo>
                    <a:pt x="41" y="56"/>
                    <a:pt x="46" y="51"/>
                    <a:pt x="43" y="49"/>
                  </a:cubicBezTo>
                  <a:cubicBezTo>
                    <a:pt x="42" y="48"/>
                    <a:pt x="41" y="48"/>
                    <a:pt x="38" y="50"/>
                  </a:cubicBezTo>
                  <a:cubicBezTo>
                    <a:pt x="32" y="52"/>
                    <a:pt x="28" y="53"/>
                    <a:pt x="23" y="50"/>
                  </a:cubicBezTo>
                  <a:cubicBezTo>
                    <a:pt x="19" y="48"/>
                    <a:pt x="14" y="44"/>
                    <a:pt x="12" y="39"/>
                  </a:cubicBezTo>
                  <a:cubicBezTo>
                    <a:pt x="8" y="31"/>
                    <a:pt x="10" y="21"/>
                    <a:pt x="17" y="15"/>
                  </a:cubicBezTo>
                  <a:cubicBezTo>
                    <a:pt x="21" y="12"/>
                    <a:pt x="23" y="10"/>
                    <a:pt x="28" y="9"/>
                  </a:cubicBezTo>
                  <a:cubicBezTo>
                    <a:pt x="32" y="8"/>
                    <a:pt x="36" y="9"/>
                    <a:pt x="40" y="11"/>
                  </a:cubicBezTo>
                  <a:cubicBezTo>
                    <a:pt x="49" y="15"/>
                    <a:pt x="49" y="27"/>
                    <a:pt x="40" y="33"/>
                  </a:cubicBezTo>
                  <a:cubicBezTo>
                    <a:pt x="38" y="35"/>
                    <a:pt x="37" y="35"/>
                    <a:pt x="34" y="35"/>
                  </a:cubicBezTo>
                  <a:cubicBezTo>
                    <a:pt x="30" y="35"/>
                    <a:pt x="29" y="34"/>
                    <a:pt x="27" y="31"/>
                  </a:cubicBezTo>
                  <a:cubicBezTo>
                    <a:pt x="26" y="27"/>
                    <a:pt x="26" y="25"/>
                    <a:pt x="29" y="24"/>
                  </a:cubicBezTo>
                  <a:cubicBezTo>
                    <a:pt x="31" y="23"/>
                    <a:pt x="32" y="24"/>
                    <a:pt x="34" y="27"/>
                  </a:cubicBezTo>
                  <a:cubicBezTo>
                    <a:pt x="37" y="31"/>
                    <a:pt x="40" y="29"/>
                    <a:pt x="38" y="23"/>
                  </a:cubicBezTo>
                  <a:cubicBezTo>
                    <a:pt x="36" y="19"/>
                    <a:pt x="34" y="17"/>
                    <a:pt x="30" y="17"/>
                  </a:cubicBezTo>
                  <a:cubicBezTo>
                    <a:pt x="27" y="17"/>
                    <a:pt x="25" y="18"/>
                    <a:pt x="22" y="20"/>
                  </a:cubicBezTo>
                  <a:cubicBezTo>
                    <a:pt x="20" y="23"/>
                    <a:pt x="20" y="24"/>
                    <a:pt x="20" y="27"/>
                  </a:cubicBezTo>
                  <a:cubicBezTo>
                    <a:pt x="20" y="30"/>
                    <a:pt x="22" y="35"/>
                    <a:pt x="24" y="37"/>
                  </a:cubicBezTo>
                  <a:cubicBezTo>
                    <a:pt x="25" y="38"/>
                    <a:pt x="28" y="39"/>
                    <a:pt x="30" y="39"/>
                  </a:cubicBezTo>
                  <a:cubicBezTo>
                    <a:pt x="33" y="41"/>
                    <a:pt x="38" y="40"/>
                    <a:pt x="42" y="38"/>
                  </a:cubicBezTo>
                  <a:cubicBezTo>
                    <a:pt x="44" y="37"/>
                    <a:pt x="47" y="33"/>
                    <a:pt x="49" y="30"/>
                  </a:cubicBezTo>
                  <a:cubicBezTo>
                    <a:pt x="50" y="28"/>
                    <a:pt x="51" y="21"/>
                    <a:pt x="51" y="18"/>
                  </a:cubicBezTo>
                  <a:cubicBezTo>
                    <a:pt x="50" y="9"/>
                    <a:pt x="43" y="3"/>
                    <a:pt x="33" y="1"/>
                  </a:cubicBezTo>
                  <a:cubicBezTo>
                    <a:pt x="29" y="0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35"/>
            <p:cNvSpPr>
              <a:spLocks/>
            </p:cNvSpPr>
            <p:nvPr/>
          </p:nvSpPr>
          <p:spPr bwMode="auto">
            <a:xfrm>
              <a:off x="4552950" y="-963613"/>
              <a:ext cx="260350" cy="177800"/>
            </a:xfrm>
            <a:custGeom>
              <a:avLst/>
              <a:gdLst>
                <a:gd name="T0" fmla="*/ 59 w 69"/>
                <a:gd name="T1" fmla="*/ 0 h 47"/>
                <a:gd name="T2" fmla="*/ 8 w 69"/>
                <a:gd name="T3" fmla="*/ 26 h 47"/>
                <a:gd name="T4" fmla="*/ 1 w 69"/>
                <a:gd name="T5" fmla="*/ 40 h 47"/>
                <a:gd name="T6" fmla="*/ 11 w 69"/>
                <a:gd name="T7" fmla="*/ 45 h 47"/>
                <a:gd name="T8" fmla="*/ 19 w 69"/>
                <a:gd name="T9" fmla="*/ 40 h 47"/>
                <a:gd name="T10" fmla="*/ 55 w 69"/>
                <a:gd name="T11" fmla="*/ 12 h 47"/>
                <a:gd name="T12" fmla="*/ 69 w 69"/>
                <a:gd name="T13" fmla="*/ 1 h 47"/>
                <a:gd name="T14" fmla="*/ 66 w 69"/>
                <a:gd name="T15" fmla="*/ 0 h 47"/>
                <a:gd name="T16" fmla="*/ 59 w 6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59" y="0"/>
                  </a:moveTo>
                  <a:cubicBezTo>
                    <a:pt x="40" y="3"/>
                    <a:pt x="21" y="13"/>
                    <a:pt x="8" y="26"/>
                  </a:cubicBezTo>
                  <a:cubicBezTo>
                    <a:pt x="2" y="32"/>
                    <a:pt x="0" y="35"/>
                    <a:pt x="1" y="40"/>
                  </a:cubicBezTo>
                  <a:cubicBezTo>
                    <a:pt x="1" y="45"/>
                    <a:pt x="6" y="47"/>
                    <a:pt x="11" y="45"/>
                  </a:cubicBezTo>
                  <a:cubicBezTo>
                    <a:pt x="12" y="45"/>
                    <a:pt x="16" y="42"/>
                    <a:pt x="19" y="40"/>
                  </a:cubicBezTo>
                  <a:cubicBezTo>
                    <a:pt x="28" y="32"/>
                    <a:pt x="48" y="17"/>
                    <a:pt x="55" y="12"/>
                  </a:cubicBezTo>
                  <a:cubicBezTo>
                    <a:pt x="67" y="4"/>
                    <a:pt x="69" y="2"/>
                    <a:pt x="69" y="1"/>
                  </a:cubicBezTo>
                  <a:cubicBezTo>
                    <a:pt x="69" y="0"/>
                    <a:pt x="69" y="0"/>
                    <a:pt x="66" y="0"/>
                  </a:cubicBezTo>
                  <a:cubicBezTo>
                    <a:pt x="65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6"/>
            <p:cNvSpPr>
              <a:spLocks/>
            </p:cNvSpPr>
            <p:nvPr/>
          </p:nvSpPr>
          <p:spPr bwMode="auto">
            <a:xfrm>
              <a:off x="4805363" y="-889000"/>
              <a:ext cx="150812" cy="250825"/>
            </a:xfrm>
            <a:custGeom>
              <a:avLst/>
              <a:gdLst>
                <a:gd name="T0" fmla="*/ 35 w 40"/>
                <a:gd name="T1" fmla="*/ 2 h 66"/>
                <a:gd name="T2" fmla="*/ 3 w 40"/>
                <a:gd name="T3" fmla="*/ 49 h 66"/>
                <a:gd name="T4" fmla="*/ 4 w 40"/>
                <a:gd name="T5" fmla="*/ 65 h 66"/>
                <a:gd name="T6" fmla="*/ 11 w 40"/>
                <a:gd name="T7" fmla="*/ 63 h 66"/>
                <a:gd name="T8" fmla="*/ 18 w 40"/>
                <a:gd name="T9" fmla="*/ 47 h 66"/>
                <a:gd name="T10" fmla="*/ 36 w 40"/>
                <a:gd name="T11" fmla="*/ 9 h 66"/>
                <a:gd name="T12" fmla="*/ 39 w 40"/>
                <a:gd name="T13" fmla="*/ 0 h 66"/>
                <a:gd name="T14" fmla="*/ 35 w 40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35" y="2"/>
                  </a:moveTo>
                  <a:cubicBezTo>
                    <a:pt x="22" y="13"/>
                    <a:pt x="8" y="33"/>
                    <a:pt x="3" y="49"/>
                  </a:cubicBezTo>
                  <a:cubicBezTo>
                    <a:pt x="0" y="59"/>
                    <a:pt x="0" y="63"/>
                    <a:pt x="4" y="65"/>
                  </a:cubicBezTo>
                  <a:cubicBezTo>
                    <a:pt x="6" y="66"/>
                    <a:pt x="10" y="65"/>
                    <a:pt x="11" y="63"/>
                  </a:cubicBezTo>
                  <a:cubicBezTo>
                    <a:pt x="12" y="62"/>
                    <a:pt x="15" y="54"/>
                    <a:pt x="18" y="47"/>
                  </a:cubicBezTo>
                  <a:cubicBezTo>
                    <a:pt x="25" y="30"/>
                    <a:pt x="30" y="20"/>
                    <a:pt x="36" y="9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8" y="0"/>
                    <a:pt x="37" y="1"/>
                    <a:pt x="35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37"/>
            <p:cNvSpPr>
              <a:spLocks/>
            </p:cNvSpPr>
            <p:nvPr/>
          </p:nvSpPr>
          <p:spPr bwMode="auto">
            <a:xfrm>
              <a:off x="6156325" y="-823913"/>
              <a:ext cx="41275" cy="30162"/>
            </a:xfrm>
            <a:custGeom>
              <a:avLst/>
              <a:gdLst>
                <a:gd name="T0" fmla="*/ 2 w 11"/>
                <a:gd name="T1" fmla="*/ 1 h 8"/>
                <a:gd name="T2" fmla="*/ 6 w 11"/>
                <a:gd name="T3" fmla="*/ 8 h 8"/>
                <a:gd name="T4" fmla="*/ 9 w 11"/>
                <a:gd name="T5" fmla="*/ 6 h 8"/>
                <a:gd name="T6" fmla="*/ 6 w 11"/>
                <a:gd name="T7" fmla="*/ 0 h 8"/>
                <a:gd name="T8" fmla="*/ 2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4"/>
                    <a:pt x="9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8"/>
            <p:cNvSpPr>
              <a:spLocks/>
            </p:cNvSpPr>
            <p:nvPr/>
          </p:nvSpPr>
          <p:spPr bwMode="auto">
            <a:xfrm>
              <a:off x="5513388" y="-758825"/>
              <a:ext cx="52387" cy="41275"/>
            </a:xfrm>
            <a:custGeom>
              <a:avLst/>
              <a:gdLst>
                <a:gd name="T0" fmla="*/ 4 w 14"/>
                <a:gd name="T1" fmla="*/ 0 h 11"/>
                <a:gd name="T2" fmla="*/ 0 w 14"/>
                <a:gd name="T3" fmla="*/ 5 h 11"/>
                <a:gd name="T4" fmla="*/ 5 w 14"/>
                <a:gd name="T5" fmla="*/ 11 h 11"/>
                <a:gd name="T6" fmla="*/ 8 w 14"/>
                <a:gd name="T7" fmla="*/ 0 h 11"/>
                <a:gd name="T8" fmla="*/ 6 w 14"/>
                <a:gd name="T9" fmla="*/ 0 h 11"/>
                <a:gd name="T10" fmla="*/ 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1" y="11"/>
                    <a:pt x="14" y="3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39"/>
            <p:cNvSpPr>
              <a:spLocks/>
            </p:cNvSpPr>
            <p:nvPr/>
          </p:nvSpPr>
          <p:spPr bwMode="auto">
            <a:xfrm>
              <a:off x="6035675" y="-698500"/>
              <a:ext cx="104775" cy="222250"/>
            </a:xfrm>
            <a:custGeom>
              <a:avLst/>
              <a:gdLst>
                <a:gd name="T0" fmla="*/ 0 w 28"/>
                <a:gd name="T1" fmla="*/ 2 h 59"/>
                <a:gd name="T2" fmla="*/ 2 w 28"/>
                <a:gd name="T3" fmla="*/ 12 h 59"/>
                <a:gd name="T4" fmla="*/ 5 w 28"/>
                <a:gd name="T5" fmla="*/ 27 h 59"/>
                <a:gd name="T6" fmla="*/ 10 w 28"/>
                <a:gd name="T7" fmla="*/ 53 h 59"/>
                <a:gd name="T8" fmla="*/ 17 w 28"/>
                <a:gd name="T9" fmla="*/ 59 h 59"/>
                <a:gd name="T10" fmla="*/ 25 w 28"/>
                <a:gd name="T11" fmla="*/ 55 h 59"/>
                <a:gd name="T12" fmla="*/ 13 w 28"/>
                <a:gd name="T13" fmla="*/ 15 h 59"/>
                <a:gd name="T14" fmla="*/ 0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0" y="2"/>
                  </a:moveTo>
                  <a:cubicBezTo>
                    <a:pt x="0" y="3"/>
                    <a:pt x="1" y="7"/>
                    <a:pt x="2" y="12"/>
                  </a:cubicBezTo>
                  <a:cubicBezTo>
                    <a:pt x="3" y="17"/>
                    <a:pt x="4" y="24"/>
                    <a:pt x="5" y="27"/>
                  </a:cubicBezTo>
                  <a:cubicBezTo>
                    <a:pt x="7" y="39"/>
                    <a:pt x="9" y="51"/>
                    <a:pt x="10" y="53"/>
                  </a:cubicBezTo>
                  <a:cubicBezTo>
                    <a:pt x="12" y="57"/>
                    <a:pt x="14" y="59"/>
                    <a:pt x="17" y="59"/>
                  </a:cubicBezTo>
                  <a:cubicBezTo>
                    <a:pt x="20" y="59"/>
                    <a:pt x="23" y="58"/>
                    <a:pt x="25" y="55"/>
                  </a:cubicBezTo>
                  <a:cubicBezTo>
                    <a:pt x="28" y="47"/>
                    <a:pt x="23" y="30"/>
                    <a:pt x="13" y="15"/>
                  </a:cubicBezTo>
                  <a:cubicBezTo>
                    <a:pt x="6" y="5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0"/>
            <p:cNvSpPr>
              <a:spLocks/>
            </p:cNvSpPr>
            <p:nvPr/>
          </p:nvSpPr>
          <p:spPr bwMode="auto">
            <a:xfrm>
              <a:off x="4237038" y="-1176338"/>
              <a:ext cx="109537" cy="223837"/>
            </a:xfrm>
            <a:custGeom>
              <a:avLst/>
              <a:gdLst>
                <a:gd name="T0" fmla="*/ 1 w 29"/>
                <a:gd name="T1" fmla="*/ 2 h 59"/>
                <a:gd name="T2" fmla="*/ 2 w 29"/>
                <a:gd name="T3" fmla="*/ 12 h 59"/>
                <a:gd name="T4" fmla="*/ 5 w 29"/>
                <a:gd name="T5" fmla="*/ 27 h 59"/>
                <a:gd name="T6" fmla="*/ 11 w 29"/>
                <a:gd name="T7" fmla="*/ 53 h 59"/>
                <a:gd name="T8" fmla="*/ 18 w 29"/>
                <a:gd name="T9" fmla="*/ 58 h 59"/>
                <a:gd name="T10" fmla="*/ 25 w 29"/>
                <a:gd name="T11" fmla="*/ 54 h 59"/>
                <a:gd name="T12" fmla="*/ 13 w 29"/>
                <a:gd name="T13" fmla="*/ 14 h 59"/>
                <a:gd name="T14" fmla="*/ 1 w 29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" y="2"/>
                  </a:moveTo>
                  <a:cubicBezTo>
                    <a:pt x="0" y="2"/>
                    <a:pt x="1" y="7"/>
                    <a:pt x="2" y="12"/>
                  </a:cubicBezTo>
                  <a:cubicBezTo>
                    <a:pt x="3" y="17"/>
                    <a:pt x="5" y="23"/>
                    <a:pt x="5" y="27"/>
                  </a:cubicBezTo>
                  <a:cubicBezTo>
                    <a:pt x="7" y="38"/>
                    <a:pt x="10" y="50"/>
                    <a:pt x="11" y="53"/>
                  </a:cubicBezTo>
                  <a:cubicBezTo>
                    <a:pt x="12" y="56"/>
                    <a:pt x="14" y="58"/>
                    <a:pt x="18" y="58"/>
                  </a:cubicBezTo>
                  <a:cubicBezTo>
                    <a:pt x="21" y="59"/>
                    <a:pt x="24" y="57"/>
                    <a:pt x="25" y="54"/>
                  </a:cubicBezTo>
                  <a:cubicBezTo>
                    <a:pt x="29" y="47"/>
                    <a:pt x="23" y="29"/>
                    <a:pt x="13" y="14"/>
                  </a:cubicBezTo>
                  <a:cubicBezTo>
                    <a:pt x="7" y="4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1"/>
            <p:cNvSpPr>
              <a:spLocks/>
            </p:cNvSpPr>
            <p:nvPr/>
          </p:nvSpPr>
          <p:spPr bwMode="auto">
            <a:xfrm>
              <a:off x="5561013" y="-657225"/>
              <a:ext cx="271462" cy="254000"/>
            </a:xfrm>
            <a:custGeom>
              <a:avLst/>
              <a:gdLst>
                <a:gd name="T0" fmla="*/ 31 w 72"/>
                <a:gd name="T1" fmla="*/ 3 h 67"/>
                <a:gd name="T2" fmla="*/ 1 w 72"/>
                <a:gd name="T3" fmla="*/ 39 h 67"/>
                <a:gd name="T4" fmla="*/ 13 w 72"/>
                <a:gd name="T5" fmla="*/ 65 h 67"/>
                <a:gd name="T6" fmla="*/ 19 w 72"/>
                <a:gd name="T7" fmla="*/ 65 h 67"/>
                <a:gd name="T8" fmla="*/ 18 w 72"/>
                <a:gd name="T9" fmla="*/ 63 h 67"/>
                <a:gd name="T10" fmla="*/ 7 w 72"/>
                <a:gd name="T11" fmla="*/ 41 h 67"/>
                <a:gd name="T12" fmla="*/ 45 w 72"/>
                <a:gd name="T13" fmla="*/ 12 h 67"/>
                <a:gd name="T14" fmla="*/ 55 w 72"/>
                <a:gd name="T15" fmla="*/ 18 h 67"/>
                <a:gd name="T16" fmla="*/ 56 w 72"/>
                <a:gd name="T17" fmla="*/ 39 h 67"/>
                <a:gd name="T18" fmla="*/ 46 w 72"/>
                <a:gd name="T19" fmla="*/ 45 h 67"/>
                <a:gd name="T20" fmla="*/ 33 w 72"/>
                <a:gd name="T21" fmla="*/ 37 h 67"/>
                <a:gd name="T22" fmla="*/ 34 w 72"/>
                <a:gd name="T23" fmla="*/ 31 h 67"/>
                <a:gd name="T24" fmla="*/ 40 w 72"/>
                <a:gd name="T25" fmla="*/ 31 h 67"/>
                <a:gd name="T26" fmla="*/ 47 w 72"/>
                <a:gd name="T27" fmla="*/ 30 h 67"/>
                <a:gd name="T28" fmla="*/ 37 w 72"/>
                <a:gd name="T29" fmla="*/ 23 h 67"/>
                <a:gd name="T30" fmla="*/ 27 w 72"/>
                <a:gd name="T31" fmla="*/ 36 h 67"/>
                <a:gd name="T32" fmla="*/ 46 w 72"/>
                <a:gd name="T33" fmla="*/ 54 h 67"/>
                <a:gd name="T34" fmla="*/ 70 w 72"/>
                <a:gd name="T35" fmla="*/ 39 h 67"/>
                <a:gd name="T36" fmla="*/ 72 w 72"/>
                <a:gd name="T37" fmla="*/ 29 h 67"/>
                <a:gd name="T38" fmla="*/ 70 w 72"/>
                <a:gd name="T39" fmla="*/ 19 h 67"/>
                <a:gd name="T40" fmla="*/ 59 w 72"/>
                <a:gd name="T41" fmla="*/ 7 h 67"/>
                <a:gd name="T42" fmla="*/ 31 w 72"/>
                <a:gd name="T4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7">
                  <a:moveTo>
                    <a:pt x="31" y="3"/>
                  </a:moveTo>
                  <a:cubicBezTo>
                    <a:pt x="14" y="7"/>
                    <a:pt x="2" y="21"/>
                    <a:pt x="1" y="39"/>
                  </a:cubicBezTo>
                  <a:cubicBezTo>
                    <a:pt x="0" y="49"/>
                    <a:pt x="5" y="61"/>
                    <a:pt x="13" y="65"/>
                  </a:cubicBezTo>
                  <a:cubicBezTo>
                    <a:pt x="15" y="67"/>
                    <a:pt x="18" y="66"/>
                    <a:pt x="19" y="65"/>
                  </a:cubicBezTo>
                  <a:cubicBezTo>
                    <a:pt x="20" y="64"/>
                    <a:pt x="20" y="64"/>
                    <a:pt x="18" y="63"/>
                  </a:cubicBezTo>
                  <a:cubicBezTo>
                    <a:pt x="10" y="57"/>
                    <a:pt x="7" y="50"/>
                    <a:pt x="7" y="41"/>
                  </a:cubicBezTo>
                  <a:cubicBezTo>
                    <a:pt x="7" y="23"/>
                    <a:pt x="27" y="8"/>
                    <a:pt x="45" y="12"/>
                  </a:cubicBezTo>
                  <a:cubicBezTo>
                    <a:pt x="49" y="14"/>
                    <a:pt x="52" y="15"/>
                    <a:pt x="55" y="18"/>
                  </a:cubicBezTo>
                  <a:cubicBezTo>
                    <a:pt x="61" y="23"/>
                    <a:pt x="62" y="32"/>
                    <a:pt x="56" y="39"/>
                  </a:cubicBezTo>
                  <a:cubicBezTo>
                    <a:pt x="54" y="41"/>
                    <a:pt x="49" y="44"/>
                    <a:pt x="46" y="45"/>
                  </a:cubicBezTo>
                  <a:cubicBezTo>
                    <a:pt x="40" y="46"/>
                    <a:pt x="35" y="42"/>
                    <a:pt x="33" y="37"/>
                  </a:cubicBezTo>
                  <a:cubicBezTo>
                    <a:pt x="33" y="35"/>
                    <a:pt x="33" y="32"/>
                    <a:pt x="34" y="31"/>
                  </a:cubicBezTo>
                  <a:cubicBezTo>
                    <a:pt x="35" y="29"/>
                    <a:pt x="38" y="30"/>
                    <a:pt x="40" y="31"/>
                  </a:cubicBezTo>
                  <a:cubicBezTo>
                    <a:pt x="43" y="34"/>
                    <a:pt x="47" y="33"/>
                    <a:pt x="47" y="30"/>
                  </a:cubicBezTo>
                  <a:cubicBezTo>
                    <a:pt x="47" y="27"/>
                    <a:pt x="41" y="23"/>
                    <a:pt x="37" y="23"/>
                  </a:cubicBezTo>
                  <a:cubicBezTo>
                    <a:pt x="31" y="23"/>
                    <a:pt x="27" y="28"/>
                    <a:pt x="27" y="36"/>
                  </a:cubicBezTo>
                  <a:cubicBezTo>
                    <a:pt x="27" y="46"/>
                    <a:pt x="34" y="53"/>
                    <a:pt x="46" y="54"/>
                  </a:cubicBezTo>
                  <a:cubicBezTo>
                    <a:pt x="56" y="54"/>
                    <a:pt x="65" y="49"/>
                    <a:pt x="70" y="39"/>
                  </a:cubicBezTo>
                  <a:cubicBezTo>
                    <a:pt x="72" y="36"/>
                    <a:pt x="72" y="35"/>
                    <a:pt x="72" y="29"/>
                  </a:cubicBezTo>
                  <a:cubicBezTo>
                    <a:pt x="72" y="23"/>
                    <a:pt x="72" y="23"/>
                    <a:pt x="70" y="19"/>
                  </a:cubicBezTo>
                  <a:cubicBezTo>
                    <a:pt x="68" y="15"/>
                    <a:pt x="63" y="9"/>
                    <a:pt x="59" y="7"/>
                  </a:cubicBezTo>
                  <a:cubicBezTo>
                    <a:pt x="52" y="2"/>
                    <a:pt x="40" y="0"/>
                    <a:pt x="31" y="3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42"/>
            <p:cNvSpPr>
              <a:spLocks/>
            </p:cNvSpPr>
            <p:nvPr/>
          </p:nvSpPr>
          <p:spPr bwMode="auto">
            <a:xfrm>
              <a:off x="3536950" y="-1301750"/>
              <a:ext cx="53975" cy="53975"/>
            </a:xfrm>
            <a:custGeom>
              <a:avLst/>
              <a:gdLst>
                <a:gd name="T0" fmla="*/ 9 w 14"/>
                <a:gd name="T1" fmla="*/ 1 h 14"/>
                <a:gd name="T2" fmla="*/ 13 w 14"/>
                <a:gd name="T3" fmla="*/ 6 h 14"/>
                <a:gd name="T4" fmla="*/ 5 w 14"/>
                <a:gd name="T5" fmla="*/ 12 h 14"/>
                <a:gd name="T6" fmla="*/ 5 w 14"/>
                <a:gd name="T7" fmla="*/ 1 h 14"/>
                <a:gd name="T8" fmla="*/ 8 w 14"/>
                <a:gd name="T9" fmla="*/ 1 h 14"/>
                <a:gd name="T10" fmla="*/ 9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1" y="1"/>
                    <a:pt x="13" y="4"/>
                    <a:pt x="13" y="6"/>
                  </a:cubicBezTo>
                  <a:cubicBezTo>
                    <a:pt x="14" y="11"/>
                    <a:pt x="9" y="14"/>
                    <a:pt x="5" y="12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43"/>
            <p:cNvSpPr>
              <a:spLocks/>
            </p:cNvSpPr>
            <p:nvPr/>
          </p:nvSpPr>
          <p:spPr bwMode="auto">
            <a:xfrm>
              <a:off x="3311525" y="-1190625"/>
              <a:ext cx="117475" cy="412750"/>
            </a:xfrm>
            <a:custGeom>
              <a:avLst/>
              <a:gdLst>
                <a:gd name="T0" fmla="*/ 4 w 31"/>
                <a:gd name="T1" fmla="*/ 2 h 109"/>
                <a:gd name="T2" fmla="*/ 18 w 31"/>
                <a:gd name="T3" fmla="*/ 30 h 109"/>
                <a:gd name="T4" fmla="*/ 26 w 31"/>
                <a:gd name="T5" fmla="*/ 98 h 109"/>
                <a:gd name="T6" fmla="*/ 11 w 31"/>
                <a:gd name="T7" fmla="*/ 105 h 109"/>
                <a:gd name="T8" fmla="*/ 8 w 31"/>
                <a:gd name="T9" fmla="*/ 74 h 109"/>
                <a:gd name="T10" fmla="*/ 1 w 31"/>
                <a:gd name="T11" fmla="*/ 10 h 109"/>
                <a:gd name="T12" fmla="*/ 0 w 31"/>
                <a:gd name="T13" fmla="*/ 1 h 109"/>
                <a:gd name="T14" fmla="*/ 4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4" y="2"/>
                  </a:moveTo>
                  <a:cubicBezTo>
                    <a:pt x="8" y="8"/>
                    <a:pt x="15" y="21"/>
                    <a:pt x="18" y="30"/>
                  </a:cubicBezTo>
                  <a:cubicBezTo>
                    <a:pt x="28" y="56"/>
                    <a:pt x="31" y="82"/>
                    <a:pt x="26" y="98"/>
                  </a:cubicBezTo>
                  <a:cubicBezTo>
                    <a:pt x="24" y="106"/>
                    <a:pt x="16" y="109"/>
                    <a:pt x="11" y="105"/>
                  </a:cubicBezTo>
                  <a:cubicBezTo>
                    <a:pt x="8" y="103"/>
                    <a:pt x="8" y="101"/>
                    <a:pt x="8" y="74"/>
                  </a:cubicBezTo>
                  <a:cubicBezTo>
                    <a:pt x="7" y="45"/>
                    <a:pt x="6" y="33"/>
                    <a:pt x="1" y="10"/>
                  </a:cubicBezTo>
                  <a:cubicBezTo>
                    <a:pt x="1" y="6"/>
                    <a:pt x="0" y="2"/>
                    <a:pt x="0" y="1"/>
                  </a:cubicBezTo>
                  <a:cubicBezTo>
                    <a:pt x="1" y="0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44"/>
            <p:cNvSpPr>
              <a:spLocks/>
            </p:cNvSpPr>
            <p:nvPr/>
          </p:nvSpPr>
          <p:spPr bwMode="auto">
            <a:xfrm>
              <a:off x="4324350" y="-501650"/>
              <a:ext cx="247650" cy="298450"/>
            </a:xfrm>
            <a:custGeom>
              <a:avLst/>
              <a:gdLst>
                <a:gd name="T0" fmla="*/ 35 w 66"/>
                <a:gd name="T1" fmla="*/ 0 h 79"/>
                <a:gd name="T2" fmla="*/ 65 w 66"/>
                <a:gd name="T3" fmla="*/ 32 h 79"/>
                <a:gd name="T4" fmla="*/ 65 w 66"/>
                <a:gd name="T5" fmla="*/ 51 h 79"/>
                <a:gd name="T6" fmla="*/ 47 w 66"/>
                <a:gd name="T7" fmla="*/ 76 h 79"/>
                <a:gd name="T8" fmla="*/ 36 w 66"/>
                <a:gd name="T9" fmla="*/ 79 h 79"/>
                <a:gd name="T10" fmla="*/ 28 w 66"/>
                <a:gd name="T11" fmla="*/ 75 h 79"/>
                <a:gd name="T12" fmla="*/ 30 w 66"/>
                <a:gd name="T13" fmla="*/ 73 h 79"/>
                <a:gd name="T14" fmla="*/ 39 w 66"/>
                <a:gd name="T15" fmla="*/ 71 h 79"/>
                <a:gd name="T16" fmla="*/ 50 w 66"/>
                <a:gd name="T17" fmla="*/ 59 h 79"/>
                <a:gd name="T18" fmla="*/ 53 w 66"/>
                <a:gd name="T19" fmla="*/ 52 h 79"/>
                <a:gd name="T20" fmla="*/ 54 w 66"/>
                <a:gd name="T21" fmla="*/ 42 h 79"/>
                <a:gd name="T22" fmla="*/ 51 w 66"/>
                <a:gd name="T23" fmla="*/ 27 h 79"/>
                <a:gd name="T24" fmla="*/ 37 w 66"/>
                <a:gd name="T25" fmla="*/ 14 h 79"/>
                <a:gd name="T26" fmla="*/ 21 w 66"/>
                <a:gd name="T27" fmla="*/ 16 h 79"/>
                <a:gd name="T28" fmla="*/ 13 w 66"/>
                <a:gd name="T29" fmla="*/ 25 h 79"/>
                <a:gd name="T30" fmla="*/ 14 w 66"/>
                <a:gd name="T31" fmla="*/ 40 h 79"/>
                <a:gd name="T32" fmla="*/ 34 w 66"/>
                <a:gd name="T33" fmla="*/ 48 h 79"/>
                <a:gd name="T34" fmla="*/ 35 w 66"/>
                <a:gd name="T35" fmla="*/ 40 h 79"/>
                <a:gd name="T36" fmla="*/ 31 w 66"/>
                <a:gd name="T37" fmla="*/ 37 h 79"/>
                <a:gd name="T38" fmla="*/ 27 w 66"/>
                <a:gd name="T39" fmla="*/ 38 h 79"/>
                <a:gd name="T40" fmla="*/ 24 w 66"/>
                <a:gd name="T41" fmla="*/ 37 h 79"/>
                <a:gd name="T42" fmla="*/ 24 w 66"/>
                <a:gd name="T43" fmla="*/ 35 h 79"/>
                <a:gd name="T44" fmla="*/ 35 w 66"/>
                <a:gd name="T45" fmla="*/ 32 h 79"/>
                <a:gd name="T46" fmla="*/ 41 w 66"/>
                <a:gd name="T47" fmla="*/ 37 h 79"/>
                <a:gd name="T48" fmla="*/ 42 w 66"/>
                <a:gd name="T49" fmla="*/ 43 h 79"/>
                <a:gd name="T50" fmla="*/ 41 w 66"/>
                <a:gd name="T51" fmla="*/ 48 h 79"/>
                <a:gd name="T52" fmla="*/ 30 w 66"/>
                <a:gd name="T53" fmla="*/ 56 h 79"/>
                <a:gd name="T54" fmla="*/ 19 w 66"/>
                <a:gd name="T55" fmla="*/ 56 h 79"/>
                <a:gd name="T56" fmla="*/ 2 w 66"/>
                <a:gd name="T57" fmla="*/ 41 h 79"/>
                <a:gd name="T58" fmla="*/ 0 w 66"/>
                <a:gd name="T59" fmla="*/ 27 h 79"/>
                <a:gd name="T60" fmla="*/ 3 w 66"/>
                <a:gd name="T61" fmla="*/ 14 h 79"/>
                <a:gd name="T62" fmla="*/ 17 w 66"/>
                <a:gd name="T63" fmla="*/ 3 h 79"/>
                <a:gd name="T64" fmla="*/ 35 w 66"/>
                <a:gd name="T6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9">
                  <a:moveTo>
                    <a:pt x="35" y="0"/>
                  </a:moveTo>
                  <a:cubicBezTo>
                    <a:pt x="49" y="2"/>
                    <a:pt x="62" y="15"/>
                    <a:pt x="65" y="32"/>
                  </a:cubicBezTo>
                  <a:cubicBezTo>
                    <a:pt x="66" y="37"/>
                    <a:pt x="66" y="45"/>
                    <a:pt x="65" y="51"/>
                  </a:cubicBezTo>
                  <a:cubicBezTo>
                    <a:pt x="62" y="64"/>
                    <a:pt x="57" y="72"/>
                    <a:pt x="47" y="76"/>
                  </a:cubicBezTo>
                  <a:cubicBezTo>
                    <a:pt x="42" y="79"/>
                    <a:pt x="40" y="79"/>
                    <a:pt x="36" y="79"/>
                  </a:cubicBezTo>
                  <a:cubicBezTo>
                    <a:pt x="32" y="79"/>
                    <a:pt x="29" y="78"/>
                    <a:pt x="28" y="75"/>
                  </a:cubicBezTo>
                  <a:cubicBezTo>
                    <a:pt x="27" y="74"/>
                    <a:pt x="28" y="73"/>
                    <a:pt x="30" y="73"/>
                  </a:cubicBezTo>
                  <a:cubicBezTo>
                    <a:pt x="33" y="73"/>
                    <a:pt x="36" y="72"/>
                    <a:pt x="39" y="71"/>
                  </a:cubicBezTo>
                  <a:cubicBezTo>
                    <a:pt x="42" y="69"/>
                    <a:pt x="48" y="63"/>
                    <a:pt x="50" y="59"/>
                  </a:cubicBezTo>
                  <a:cubicBezTo>
                    <a:pt x="51" y="57"/>
                    <a:pt x="53" y="54"/>
                    <a:pt x="53" y="52"/>
                  </a:cubicBezTo>
                  <a:cubicBezTo>
                    <a:pt x="54" y="49"/>
                    <a:pt x="54" y="48"/>
                    <a:pt x="54" y="42"/>
                  </a:cubicBezTo>
                  <a:cubicBezTo>
                    <a:pt x="54" y="35"/>
                    <a:pt x="54" y="33"/>
                    <a:pt x="51" y="27"/>
                  </a:cubicBezTo>
                  <a:cubicBezTo>
                    <a:pt x="48" y="21"/>
                    <a:pt x="43" y="16"/>
                    <a:pt x="37" y="14"/>
                  </a:cubicBezTo>
                  <a:cubicBezTo>
                    <a:pt x="32" y="13"/>
                    <a:pt x="26" y="14"/>
                    <a:pt x="21" y="16"/>
                  </a:cubicBezTo>
                  <a:cubicBezTo>
                    <a:pt x="18" y="18"/>
                    <a:pt x="14" y="22"/>
                    <a:pt x="13" y="25"/>
                  </a:cubicBezTo>
                  <a:cubicBezTo>
                    <a:pt x="11" y="30"/>
                    <a:pt x="11" y="35"/>
                    <a:pt x="14" y="40"/>
                  </a:cubicBezTo>
                  <a:cubicBezTo>
                    <a:pt x="18" y="49"/>
                    <a:pt x="28" y="53"/>
                    <a:pt x="34" y="48"/>
                  </a:cubicBezTo>
                  <a:cubicBezTo>
                    <a:pt x="36" y="46"/>
                    <a:pt x="37" y="43"/>
                    <a:pt x="35" y="40"/>
                  </a:cubicBezTo>
                  <a:cubicBezTo>
                    <a:pt x="35" y="38"/>
                    <a:pt x="33" y="37"/>
                    <a:pt x="31" y="37"/>
                  </a:cubicBezTo>
                  <a:cubicBezTo>
                    <a:pt x="29" y="37"/>
                    <a:pt x="28" y="37"/>
                    <a:pt x="27" y="38"/>
                  </a:cubicBezTo>
                  <a:cubicBezTo>
                    <a:pt x="26" y="39"/>
                    <a:pt x="25" y="38"/>
                    <a:pt x="24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5" y="32"/>
                    <a:pt x="31" y="31"/>
                    <a:pt x="35" y="32"/>
                  </a:cubicBezTo>
                  <a:cubicBezTo>
                    <a:pt x="37" y="32"/>
                    <a:pt x="40" y="35"/>
                    <a:pt x="41" y="37"/>
                  </a:cubicBezTo>
                  <a:cubicBezTo>
                    <a:pt x="42" y="39"/>
                    <a:pt x="42" y="40"/>
                    <a:pt x="42" y="43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52"/>
                    <a:pt x="35" y="55"/>
                    <a:pt x="30" y="56"/>
                  </a:cubicBezTo>
                  <a:cubicBezTo>
                    <a:pt x="27" y="57"/>
                    <a:pt x="22" y="57"/>
                    <a:pt x="19" y="56"/>
                  </a:cubicBezTo>
                  <a:cubicBezTo>
                    <a:pt x="12" y="53"/>
                    <a:pt x="6" y="47"/>
                    <a:pt x="2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2"/>
                    <a:pt x="1" y="18"/>
                    <a:pt x="3" y="14"/>
                  </a:cubicBezTo>
                  <a:cubicBezTo>
                    <a:pt x="6" y="9"/>
                    <a:pt x="12" y="5"/>
                    <a:pt x="17" y="3"/>
                  </a:cubicBezTo>
                  <a:cubicBezTo>
                    <a:pt x="22" y="1"/>
                    <a:pt x="30" y="0"/>
                    <a:pt x="35" y="0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45"/>
            <p:cNvSpPr>
              <a:spLocks/>
            </p:cNvSpPr>
            <p:nvPr/>
          </p:nvSpPr>
          <p:spPr bwMode="auto">
            <a:xfrm>
              <a:off x="3063875" y="-1028700"/>
              <a:ext cx="192087" cy="223837"/>
            </a:xfrm>
            <a:custGeom>
              <a:avLst/>
              <a:gdLst>
                <a:gd name="T0" fmla="*/ 26 w 51"/>
                <a:gd name="T1" fmla="*/ 1 h 59"/>
                <a:gd name="T2" fmla="*/ 46 w 51"/>
                <a:gd name="T3" fmla="*/ 16 h 59"/>
                <a:gd name="T4" fmla="*/ 41 w 51"/>
                <a:gd name="T5" fmla="*/ 49 h 59"/>
                <a:gd name="T6" fmla="*/ 18 w 51"/>
                <a:gd name="T7" fmla="*/ 57 h 59"/>
                <a:gd name="T8" fmla="*/ 8 w 51"/>
                <a:gd name="T9" fmla="*/ 49 h 59"/>
                <a:gd name="T10" fmla="*/ 13 w 51"/>
                <a:gd name="T11" fmla="*/ 50 h 59"/>
                <a:gd name="T12" fmla="*/ 28 w 51"/>
                <a:gd name="T13" fmla="*/ 50 h 59"/>
                <a:gd name="T14" fmla="*/ 39 w 51"/>
                <a:gd name="T15" fmla="*/ 39 h 59"/>
                <a:gd name="T16" fmla="*/ 34 w 51"/>
                <a:gd name="T17" fmla="*/ 15 h 59"/>
                <a:gd name="T18" fmla="*/ 23 w 51"/>
                <a:gd name="T19" fmla="*/ 9 h 59"/>
                <a:gd name="T20" fmla="*/ 11 w 51"/>
                <a:gd name="T21" fmla="*/ 11 h 59"/>
                <a:gd name="T22" fmla="*/ 11 w 51"/>
                <a:gd name="T23" fmla="*/ 33 h 59"/>
                <a:gd name="T24" fmla="*/ 17 w 51"/>
                <a:gd name="T25" fmla="*/ 35 h 59"/>
                <a:gd name="T26" fmla="*/ 24 w 51"/>
                <a:gd name="T27" fmla="*/ 30 h 59"/>
                <a:gd name="T28" fmla="*/ 22 w 51"/>
                <a:gd name="T29" fmla="*/ 24 h 59"/>
                <a:gd name="T30" fmla="*/ 17 w 51"/>
                <a:gd name="T31" fmla="*/ 26 h 59"/>
                <a:gd name="T32" fmla="*/ 13 w 51"/>
                <a:gd name="T33" fmla="*/ 23 h 59"/>
                <a:gd name="T34" fmla="*/ 21 w 51"/>
                <a:gd name="T35" fmla="*/ 17 h 59"/>
                <a:gd name="T36" fmla="*/ 29 w 51"/>
                <a:gd name="T37" fmla="*/ 20 h 59"/>
                <a:gd name="T38" fmla="*/ 31 w 51"/>
                <a:gd name="T39" fmla="*/ 27 h 59"/>
                <a:gd name="T40" fmla="*/ 27 w 51"/>
                <a:gd name="T41" fmla="*/ 37 h 59"/>
                <a:gd name="T42" fmla="*/ 21 w 51"/>
                <a:gd name="T43" fmla="*/ 39 h 59"/>
                <a:gd name="T44" fmla="*/ 9 w 51"/>
                <a:gd name="T45" fmla="*/ 38 h 59"/>
                <a:gd name="T46" fmla="*/ 2 w 51"/>
                <a:gd name="T47" fmla="*/ 30 h 59"/>
                <a:gd name="T48" fmla="*/ 0 w 51"/>
                <a:gd name="T49" fmla="*/ 18 h 59"/>
                <a:gd name="T50" fmla="*/ 18 w 51"/>
                <a:gd name="T51" fmla="*/ 1 h 59"/>
                <a:gd name="T52" fmla="*/ 26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6" y="1"/>
                  </a:moveTo>
                  <a:cubicBezTo>
                    <a:pt x="34" y="2"/>
                    <a:pt x="42" y="9"/>
                    <a:pt x="46" y="16"/>
                  </a:cubicBezTo>
                  <a:cubicBezTo>
                    <a:pt x="51" y="28"/>
                    <a:pt x="49" y="40"/>
                    <a:pt x="41" y="49"/>
                  </a:cubicBezTo>
                  <a:cubicBezTo>
                    <a:pt x="34" y="55"/>
                    <a:pt x="25" y="59"/>
                    <a:pt x="18" y="57"/>
                  </a:cubicBezTo>
                  <a:cubicBezTo>
                    <a:pt x="10" y="56"/>
                    <a:pt x="5" y="51"/>
                    <a:pt x="8" y="49"/>
                  </a:cubicBezTo>
                  <a:cubicBezTo>
                    <a:pt x="9" y="48"/>
                    <a:pt x="10" y="48"/>
                    <a:pt x="13" y="50"/>
                  </a:cubicBezTo>
                  <a:cubicBezTo>
                    <a:pt x="19" y="52"/>
                    <a:pt x="23" y="53"/>
                    <a:pt x="28" y="50"/>
                  </a:cubicBezTo>
                  <a:cubicBezTo>
                    <a:pt x="32" y="48"/>
                    <a:pt x="37" y="44"/>
                    <a:pt x="39" y="39"/>
                  </a:cubicBezTo>
                  <a:cubicBezTo>
                    <a:pt x="43" y="31"/>
                    <a:pt x="41" y="21"/>
                    <a:pt x="34" y="15"/>
                  </a:cubicBezTo>
                  <a:cubicBezTo>
                    <a:pt x="30" y="11"/>
                    <a:pt x="28" y="10"/>
                    <a:pt x="23" y="9"/>
                  </a:cubicBezTo>
                  <a:cubicBezTo>
                    <a:pt x="19" y="8"/>
                    <a:pt x="15" y="9"/>
                    <a:pt x="11" y="11"/>
                  </a:cubicBezTo>
                  <a:cubicBezTo>
                    <a:pt x="2" y="15"/>
                    <a:pt x="2" y="27"/>
                    <a:pt x="11" y="33"/>
                  </a:cubicBezTo>
                  <a:cubicBezTo>
                    <a:pt x="13" y="35"/>
                    <a:pt x="14" y="35"/>
                    <a:pt x="17" y="35"/>
                  </a:cubicBezTo>
                  <a:cubicBezTo>
                    <a:pt x="21" y="35"/>
                    <a:pt x="22" y="34"/>
                    <a:pt x="24" y="30"/>
                  </a:cubicBezTo>
                  <a:cubicBezTo>
                    <a:pt x="25" y="27"/>
                    <a:pt x="25" y="25"/>
                    <a:pt x="22" y="24"/>
                  </a:cubicBezTo>
                  <a:cubicBezTo>
                    <a:pt x="20" y="23"/>
                    <a:pt x="19" y="23"/>
                    <a:pt x="17" y="26"/>
                  </a:cubicBezTo>
                  <a:cubicBezTo>
                    <a:pt x="14" y="30"/>
                    <a:pt x="11" y="28"/>
                    <a:pt x="13" y="23"/>
                  </a:cubicBezTo>
                  <a:cubicBezTo>
                    <a:pt x="15" y="19"/>
                    <a:pt x="17" y="17"/>
                    <a:pt x="21" y="17"/>
                  </a:cubicBezTo>
                  <a:cubicBezTo>
                    <a:pt x="24" y="17"/>
                    <a:pt x="26" y="18"/>
                    <a:pt x="29" y="20"/>
                  </a:cubicBezTo>
                  <a:cubicBezTo>
                    <a:pt x="31" y="23"/>
                    <a:pt x="31" y="24"/>
                    <a:pt x="31" y="27"/>
                  </a:cubicBezTo>
                  <a:cubicBezTo>
                    <a:pt x="31" y="30"/>
                    <a:pt x="29" y="35"/>
                    <a:pt x="27" y="37"/>
                  </a:cubicBezTo>
                  <a:cubicBezTo>
                    <a:pt x="26" y="38"/>
                    <a:pt x="23" y="39"/>
                    <a:pt x="21" y="39"/>
                  </a:cubicBezTo>
                  <a:cubicBezTo>
                    <a:pt x="18" y="41"/>
                    <a:pt x="13" y="40"/>
                    <a:pt x="9" y="38"/>
                  </a:cubicBezTo>
                  <a:cubicBezTo>
                    <a:pt x="7" y="37"/>
                    <a:pt x="4" y="33"/>
                    <a:pt x="2" y="30"/>
                  </a:cubicBezTo>
                  <a:cubicBezTo>
                    <a:pt x="1" y="27"/>
                    <a:pt x="0" y="21"/>
                    <a:pt x="0" y="18"/>
                  </a:cubicBezTo>
                  <a:cubicBezTo>
                    <a:pt x="1" y="9"/>
                    <a:pt x="8" y="2"/>
                    <a:pt x="18" y="1"/>
                  </a:cubicBezTo>
                  <a:cubicBezTo>
                    <a:pt x="22" y="0"/>
                    <a:pt x="23" y="0"/>
                    <a:pt x="26" y="1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46"/>
            <p:cNvSpPr>
              <a:spLocks/>
            </p:cNvSpPr>
            <p:nvPr/>
          </p:nvSpPr>
          <p:spPr bwMode="auto">
            <a:xfrm>
              <a:off x="2619376" y="-1233488"/>
              <a:ext cx="304800" cy="80962"/>
            </a:xfrm>
            <a:custGeom>
              <a:avLst/>
              <a:gdLst>
                <a:gd name="T0" fmla="*/ 72 w 81"/>
                <a:gd name="T1" fmla="*/ 10 h 21"/>
                <a:gd name="T2" fmla="*/ 16 w 81"/>
                <a:gd name="T3" fmla="*/ 18 h 21"/>
                <a:gd name="T4" fmla="*/ 2 w 81"/>
                <a:gd name="T5" fmla="*/ 11 h 21"/>
                <a:gd name="T6" fmla="*/ 8 w 81"/>
                <a:gd name="T7" fmla="*/ 0 h 21"/>
                <a:gd name="T8" fmla="*/ 17 w 81"/>
                <a:gd name="T9" fmla="*/ 1 h 21"/>
                <a:gd name="T10" fmla="*/ 63 w 81"/>
                <a:gd name="T11" fmla="*/ 2 h 21"/>
                <a:gd name="T12" fmla="*/ 81 w 81"/>
                <a:gd name="T13" fmla="*/ 3 h 21"/>
                <a:gd name="T14" fmla="*/ 79 w 81"/>
                <a:gd name="T15" fmla="*/ 6 h 21"/>
                <a:gd name="T16" fmla="*/ 72 w 8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1">
                  <a:moveTo>
                    <a:pt x="72" y="10"/>
                  </a:moveTo>
                  <a:cubicBezTo>
                    <a:pt x="56" y="18"/>
                    <a:pt x="35" y="21"/>
                    <a:pt x="16" y="18"/>
                  </a:cubicBezTo>
                  <a:cubicBezTo>
                    <a:pt x="8" y="16"/>
                    <a:pt x="5" y="15"/>
                    <a:pt x="2" y="11"/>
                  </a:cubicBezTo>
                  <a:cubicBezTo>
                    <a:pt x="0" y="6"/>
                    <a:pt x="2" y="2"/>
                    <a:pt x="8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9" y="1"/>
                    <a:pt x="54" y="2"/>
                    <a:pt x="63" y="2"/>
                  </a:cubicBezTo>
                  <a:cubicBezTo>
                    <a:pt x="77" y="2"/>
                    <a:pt x="80" y="2"/>
                    <a:pt x="81" y="3"/>
                  </a:cubicBezTo>
                  <a:cubicBezTo>
                    <a:pt x="81" y="4"/>
                    <a:pt x="81" y="4"/>
                    <a:pt x="79" y="6"/>
                  </a:cubicBezTo>
                  <a:cubicBezTo>
                    <a:pt x="78" y="7"/>
                    <a:pt x="75" y="9"/>
                    <a:pt x="72" y="1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7"/>
            <p:cNvSpPr>
              <a:spLocks/>
            </p:cNvSpPr>
            <p:nvPr/>
          </p:nvSpPr>
          <p:spPr bwMode="auto">
            <a:xfrm>
              <a:off x="3992563" y="-569913"/>
              <a:ext cx="150812" cy="254000"/>
            </a:xfrm>
            <a:custGeom>
              <a:avLst/>
              <a:gdLst>
                <a:gd name="T0" fmla="*/ 5 w 40"/>
                <a:gd name="T1" fmla="*/ 3 h 67"/>
                <a:gd name="T2" fmla="*/ 37 w 40"/>
                <a:gd name="T3" fmla="*/ 50 h 67"/>
                <a:gd name="T4" fmla="*/ 36 w 40"/>
                <a:gd name="T5" fmla="*/ 66 h 67"/>
                <a:gd name="T6" fmla="*/ 29 w 40"/>
                <a:gd name="T7" fmla="*/ 64 h 67"/>
                <a:gd name="T8" fmla="*/ 22 w 40"/>
                <a:gd name="T9" fmla="*/ 47 h 67"/>
                <a:gd name="T10" fmla="*/ 4 w 40"/>
                <a:gd name="T11" fmla="*/ 10 h 67"/>
                <a:gd name="T12" fmla="*/ 1 w 40"/>
                <a:gd name="T13" fmla="*/ 0 h 67"/>
                <a:gd name="T14" fmla="*/ 5 w 40"/>
                <a:gd name="T1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7">
                  <a:moveTo>
                    <a:pt x="5" y="3"/>
                  </a:moveTo>
                  <a:cubicBezTo>
                    <a:pt x="18" y="14"/>
                    <a:pt x="32" y="34"/>
                    <a:pt x="37" y="50"/>
                  </a:cubicBezTo>
                  <a:cubicBezTo>
                    <a:pt x="40" y="60"/>
                    <a:pt x="40" y="64"/>
                    <a:pt x="36" y="66"/>
                  </a:cubicBezTo>
                  <a:cubicBezTo>
                    <a:pt x="33" y="67"/>
                    <a:pt x="30" y="66"/>
                    <a:pt x="29" y="64"/>
                  </a:cubicBezTo>
                  <a:cubicBezTo>
                    <a:pt x="28" y="63"/>
                    <a:pt x="25" y="55"/>
                    <a:pt x="22" y="47"/>
                  </a:cubicBezTo>
                  <a:cubicBezTo>
                    <a:pt x="15" y="31"/>
                    <a:pt x="10" y="20"/>
                    <a:pt x="4" y="10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48"/>
            <p:cNvSpPr>
              <a:spLocks/>
            </p:cNvSpPr>
            <p:nvPr/>
          </p:nvSpPr>
          <p:spPr bwMode="auto">
            <a:xfrm>
              <a:off x="3503613" y="-744538"/>
              <a:ext cx="49212" cy="41275"/>
            </a:xfrm>
            <a:custGeom>
              <a:avLst/>
              <a:gdLst>
                <a:gd name="T0" fmla="*/ 9 w 13"/>
                <a:gd name="T1" fmla="*/ 0 h 11"/>
                <a:gd name="T2" fmla="*/ 13 w 13"/>
                <a:gd name="T3" fmla="*/ 5 h 11"/>
                <a:gd name="T4" fmla="*/ 8 w 13"/>
                <a:gd name="T5" fmla="*/ 11 h 11"/>
                <a:gd name="T6" fmla="*/ 5 w 13"/>
                <a:gd name="T7" fmla="*/ 0 h 11"/>
                <a:gd name="T8" fmla="*/ 7 w 13"/>
                <a:gd name="T9" fmla="*/ 0 h 11"/>
                <a:gd name="T10" fmla="*/ 9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11" y="1"/>
                    <a:pt x="12" y="3"/>
                    <a:pt x="13" y="5"/>
                  </a:cubicBezTo>
                  <a:cubicBezTo>
                    <a:pt x="13" y="8"/>
                    <a:pt x="11" y="11"/>
                    <a:pt x="8" y="11"/>
                  </a:cubicBezTo>
                  <a:cubicBezTo>
                    <a:pt x="2" y="11"/>
                    <a:pt x="0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49"/>
            <p:cNvSpPr>
              <a:spLocks/>
            </p:cNvSpPr>
            <p:nvPr/>
          </p:nvSpPr>
          <p:spPr bwMode="auto">
            <a:xfrm>
              <a:off x="2970213" y="-673100"/>
              <a:ext cx="104775" cy="223837"/>
            </a:xfrm>
            <a:custGeom>
              <a:avLst/>
              <a:gdLst>
                <a:gd name="T0" fmla="*/ 28 w 28"/>
                <a:gd name="T1" fmla="*/ 2 h 59"/>
                <a:gd name="T2" fmla="*/ 26 w 28"/>
                <a:gd name="T3" fmla="*/ 12 h 59"/>
                <a:gd name="T4" fmla="*/ 23 w 28"/>
                <a:gd name="T5" fmla="*/ 27 h 59"/>
                <a:gd name="T6" fmla="*/ 18 w 28"/>
                <a:gd name="T7" fmla="*/ 53 h 59"/>
                <a:gd name="T8" fmla="*/ 11 w 28"/>
                <a:gd name="T9" fmla="*/ 58 h 59"/>
                <a:gd name="T10" fmla="*/ 3 w 28"/>
                <a:gd name="T11" fmla="*/ 54 h 59"/>
                <a:gd name="T12" fmla="*/ 15 w 28"/>
                <a:gd name="T13" fmla="*/ 14 h 59"/>
                <a:gd name="T14" fmla="*/ 28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28" y="2"/>
                  </a:moveTo>
                  <a:cubicBezTo>
                    <a:pt x="28" y="2"/>
                    <a:pt x="27" y="7"/>
                    <a:pt x="26" y="12"/>
                  </a:cubicBezTo>
                  <a:cubicBezTo>
                    <a:pt x="25" y="17"/>
                    <a:pt x="24" y="24"/>
                    <a:pt x="23" y="27"/>
                  </a:cubicBezTo>
                  <a:cubicBezTo>
                    <a:pt x="21" y="38"/>
                    <a:pt x="19" y="51"/>
                    <a:pt x="18" y="53"/>
                  </a:cubicBezTo>
                  <a:cubicBezTo>
                    <a:pt x="16" y="56"/>
                    <a:pt x="14" y="58"/>
                    <a:pt x="11" y="58"/>
                  </a:cubicBezTo>
                  <a:cubicBezTo>
                    <a:pt x="8" y="59"/>
                    <a:pt x="5" y="57"/>
                    <a:pt x="3" y="54"/>
                  </a:cubicBezTo>
                  <a:cubicBezTo>
                    <a:pt x="0" y="47"/>
                    <a:pt x="5" y="29"/>
                    <a:pt x="15" y="14"/>
                  </a:cubicBezTo>
                  <a:cubicBezTo>
                    <a:pt x="22" y="5"/>
                    <a:pt x="27" y="0"/>
                    <a:pt x="28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50"/>
            <p:cNvSpPr>
              <a:spLocks/>
            </p:cNvSpPr>
            <p:nvPr/>
          </p:nvSpPr>
          <p:spPr bwMode="auto">
            <a:xfrm>
              <a:off x="3338513" y="-544513"/>
              <a:ext cx="269875" cy="250825"/>
            </a:xfrm>
            <a:custGeom>
              <a:avLst/>
              <a:gdLst>
                <a:gd name="T0" fmla="*/ 41 w 72"/>
                <a:gd name="T1" fmla="*/ 2 h 66"/>
                <a:gd name="T2" fmla="*/ 71 w 72"/>
                <a:gd name="T3" fmla="*/ 38 h 66"/>
                <a:gd name="T4" fmla="*/ 59 w 72"/>
                <a:gd name="T5" fmla="*/ 64 h 66"/>
                <a:gd name="T6" fmla="*/ 53 w 72"/>
                <a:gd name="T7" fmla="*/ 64 h 66"/>
                <a:gd name="T8" fmla="*/ 54 w 72"/>
                <a:gd name="T9" fmla="*/ 62 h 66"/>
                <a:gd name="T10" fmla="*/ 65 w 72"/>
                <a:gd name="T11" fmla="*/ 40 h 66"/>
                <a:gd name="T12" fmla="*/ 27 w 72"/>
                <a:gd name="T13" fmla="*/ 12 h 66"/>
                <a:gd name="T14" fmla="*/ 17 w 72"/>
                <a:gd name="T15" fmla="*/ 17 h 66"/>
                <a:gd name="T16" fmla="*/ 16 w 72"/>
                <a:gd name="T17" fmla="*/ 38 h 66"/>
                <a:gd name="T18" fmla="*/ 26 w 72"/>
                <a:gd name="T19" fmla="*/ 44 h 66"/>
                <a:gd name="T20" fmla="*/ 39 w 72"/>
                <a:gd name="T21" fmla="*/ 36 h 66"/>
                <a:gd name="T22" fmla="*/ 38 w 72"/>
                <a:gd name="T23" fmla="*/ 30 h 66"/>
                <a:gd name="T24" fmla="*/ 32 w 72"/>
                <a:gd name="T25" fmla="*/ 30 h 66"/>
                <a:gd name="T26" fmla="*/ 25 w 72"/>
                <a:gd name="T27" fmla="*/ 29 h 66"/>
                <a:gd name="T28" fmla="*/ 35 w 72"/>
                <a:gd name="T29" fmla="*/ 22 h 66"/>
                <a:gd name="T30" fmla="*/ 45 w 72"/>
                <a:gd name="T31" fmla="*/ 35 h 66"/>
                <a:gd name="T32" fmla="*/ 26 w 72"/>
                <a:gd name="T33" fmla="*/ 53 h 66"/>
                <a:gd name="T34" fmla="*/ 2 w 72"/>
                <a:gd name="T35" fmla="*/ 38 h 66"/>
                <a:gd name="T36" fmla="*/ 0 w 72"/>
                <a:gd name="T37" fmla="*/ 28 h 66"/>
                <a:gd name="T38" fmla="*/ 2 w 72"/>
                <a:gd name="T39" fmla="*/ 18 h 66"/>
                <a:gd name="T40" fmla="*/ 13 w 72"/>
                <a:gd name="T41" fmla="*/ 6 h 66"/>
                <a:gd name="T42" fmla="*/ 41 w 72"/>
                <a:gd name="T4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1" y="2"/>
                  </a:moveTo>
                  <a:cubicBezTo>
                    <a:pt x="58" y="7"/>
                    <a:pt x="70" y="21"/>
                    <a:pt x="71" y="38"/>
                  </a:cubicBezTo>
                  <a:cubicBezTo>
                    <a:pt x="72" y="48"/>
                    <a:pt x="67" y="60"/>
                    <a:pt x="59" y="64"/>
                  </a:cubicBezTo>
                  <a:cubicBezTo>
                    <a:pt x="57" y="66"/>
                    <a:pt x="54" y="66"/>
                    <a:pt x="53" y="64"/>
                  </a:cubicBezTo>
                  <a:cubicBezTo>
                    <a:pt x="52" y="63"/>
                    <a:pt x="52" y="63"/>
                    <a:pt x="54" y="62"/>
                  </a:cubicBezTo>
                  <a:cubicBezTo>
                    <a:pt x="62" y="56"/>
                    <a:pt x="65" y="49"/>
                    <a:pt x="65" y="40"/>
                  </a:cubicBezTo>
                  <a:cubicBezTo>
                    <a:pt x="65" y="23"/>
                    <a:pt x="45" y="7"/>
                    <a:pt x="27" y="12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1" y="23"/>
                    <a:pt x="10" y="31"/>
                    <a:pt x="16" y="38"/>
                  </a:cubicBezTo>
                  <a:cubicBezTo>
                    <a:pt x="18" y="41"/>
                    <a:pt x="23" y="44"/>
                    <a:pt x="26" y="44"/>
                  </a:cubicBezTo>
                  <a:cubicBezTo>
                    <a:pt x="32" y="45"/>
                    <a:pt x="38" y="41"/>
                    <a:pt x="39" y="36"/>
                  </a:cubicBezTo>
                  <a:cubicBezTo>
                    <a:pt x="39" y="34"/>
                    <a:pt x="39" y="31"/>
                    <a:pt x="38" y="30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29" y="33"/>
                    <a:pt x="25" y="32"/>
                    <a:pt x="25" y="29"/>
                  </a:cubicBezTo>
                  <a:cubicBezTo>
                    <a:pt x="25" y="26"/>
                    <a:pt x="31" y="22"/>
                    <a:pt x="35" y="22"/>
                  </a:cubicBezTo>
                  <a:cubicBezTo>
                    <a:pt x="41" y="22"/>
                    <a:pt x="45" y="28"/>
                    <a:pt x="45" y="35"/>
                  </a:cubicBezTo>
                  <a:cubicBezTo>
                    <a:pt x="45" y="45"/>
                    <a:pt x="38" y="52"/>
                    <a:pt x="26" y="53"/>
                  </a:cubicBezTo>
                  <a:cubicBezTo>
                    <a:pt x="16" y="54"/>
                    <a:pt x="7" y="48"/>
                    <a:pt x="2" y="38"/>
                  </a:cubicBezTo>
                  <a:cubicBezTo>
                    <a:pt x="0" y="35"/>
                    <a:pt x="0" y="34"/>
                    <a:pt x="0" y="28"/>
                  </a:cubicBezTo>
                  <a:cubicBezTo>
                    <a:pt x="0" y="23"/>
                    <a:pt x="0" y="22"/>
                    <a:pt x="2" y="18"/>
                  </a:cubicBezTo>
                  <a:cubicBezTo>
                    <a:pt x="4" y="14"/>
                    <a:pt x="9" y="9"/>
                    <a:pt x="13" y="6"/>
                  </a:cubicBezTo>
                  <a:cubicBezTo>
                    <a:pt x="20" y="1"/>
                    <a:pt x="32" y="0"/>
                    <a:pt x="41" y="2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51"/>
            <p:cNvSpPr>
              <a:spLocks/>
            </p:cNvSpPr>
            <p:nvPr/>
          </p:nvSpPr>
          <p:spPr bwMode="auto">
            <a:xfrm>
              <a:off x="4135438" y="-736600"/>
              <a:ext cx="120650" cy="90487"/>
            </a:xfrm>
            <a:custGeom>
              <a:avLst/>
              <a:gdLst>
                <a:gd name="T0" fmla="*/ 16 w 32"/>
                <a:gd name="T1" fmla="*/ 0 h 24"/>
                <a:gd name="T2" fmla="*/ 16 w 32"/>
                <a:gd name="T3" fmla="*/ 24 h 24"/>
                <a:gd name="T4" fmla="*/ 16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2" y="24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52"/>
            <p:cNvSpPr>
              <a:spLocks/>
            </p:cNvSpPr>
            <p:nvPr/>
          </p:nvSpPr>
          <p:spPr bwMode="auto">
            <a:xfrm>
              <a:off x="3962400" y="-7588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3"/>
            <p:cNvSpPr>
              <a:spLocks/>
            </p:cNvSpPr>
            <p:nvPr/>
          </p:nvSpPr>
          <p:spPr bwMode="auto">
            <a:xfrm>
              <a:off x="4429125" y="-1168400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54"/>
            <p:cNvSpPr>
              <a:spLocks/>
            </p:cNvSpPr>
            <p:nvPr/>
          </p:nvSpPr>
          <p:spPr bwMode="auto">
            <a:xfrm>
              <a:off x="4989513" y="-1001713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55"/>
            <p:cNvSpPr>
              <a:spLocks/>
            </p:cNvSpPr>
            <p:nvPr/>
          </p:nvSpPr>
          <p:spPr bwMode="auto">
            <a:xfrm>
              <a:off x="4511675" y="-960438"/>
              <a:ext cx="49212" cy="38100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56"/>
            <p:cNvSpPr>
              <a:spLocks/>
            </p:cNvSpPr>
            <p:nvPr/>
          </p:nvSpPr>
          <p:spPr bwMode="auto">
            <a:xfrm>
              <a:off x="3794125" y="-544513"/>
              <a:ext cx="47625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57"/>
            <p:cNvSpPr>
              <a:spLocks/>
            </p:cNvSpPr>
            <p:nvPr/>
          </p:nvSpPr>
          <p:spPr bwMode="auto">
            <a:xfrm>
              <a:off x="2995613" y="-11525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58"/>
            <p:cNvSpPr>
              <a:spLocks/>
            </p:cNvSpPr>
            <p:nvPr/>
          </p:nvSpPr>
          <p:spPr bwMode="auto">
            <a:xfrm>
              <a:off x="2781300" y="-1012825"/>
              <a:ext cx="106362" cy="82550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59"/>
            <p:cNvSpPr>
              <a:spLocks/>
            </p:cNvSpPr>
            <p:nvPr/>
          </p:nvSpPr>
          <p:spPr bwMode="auto">
            <a:xfrm>
              <a:off x="5541963" y="-1141413"/>
              <a:ext cx="60325" cy="44450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0"/>
            <p:cNvSpPr>
              <a:spLocks/>
            </p:cNvSpPr>
            <p:nvPr/>
          </p:nvSpPr>
          <p:spPr bwMode="auto">
            <a:xfrm>
              <a:off x="4629150" y="-627063"/>
              <a:ext cx="60325" cy="460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1"/>
            <p:cNvSpPr>
              <a:spLocks/>
            </p:cNvSpPr>
            <p:nvPr/>
          </p:nvSpPr>
          <p:spPr bwMode="auto">
            <a:xfrm>
              <a:off x="3770313" y="-558800"/>
              <a:ext cx="95250" cy="76200"/>
            </a:xfrm>
            <a:custGeom>
              <a:avLst/>
              <a:gdLst>
                <a:gd name="T0" fmla="*/ 13 w 25"/>
                <a:gd name="T1" fmla="*/ 0 h 20"/>
                <a:gd name="T2" fmla="*/ 13 w 25"/>
                <a:gd name="T3" fmla="*/ 20 h 20"/>
                <a:gd name="T4" fmla="*/ 13 w 2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5" y="20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2" name="Grupo 71"/>
          <p:cNvGrpSpPr/>
          <p:nvPr/>
        </p:nvGrpSpPr>
        <p:grpSpPr>
          <a:xfrm rot="10800000">
            <a:off x="7541" y="4508429"/>
            <a:ext cx="2138472" cy="650188"/>
            <a:chOff x="2619376" y="-1362075"/>
            <a:chExt cx="3848099" cy="1169987"/>
          </a:xfrm>
        </p:grpSpPr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3695700" y="-736600"/>
              <a:ext cx="176212" cy="125412"/>
            </a:xfrm>
            <a:custGeom>
              <a:avLst/>
              <a:gdLst>
                <a:gd name="T0" fmla="*/ 2 w 47"/>
                <a:gd name="T1" fmla="*/ 30 h 33"/>
                <a:gd name="T2" fmla="*/ 34 w 47"/>
                <a:gd name="T3" fmla="*/ 15 h 33"/>
                <a:gd name="T4" fmla="*/ 46 w 47"/>
                <a:gd name="T5" fmla="*/ 1 h 33"/>
                <a:gd name="T6" fmla="*/ 27 w 47"/>
                <a:gd name="T7" fmla="*/ 9 h 33"/>
                <a:gd name="T8" fmla="*/ 0 w 47"/>
                <a:gd name="T9" fmla="*/ 26 h 33"/>
                <a:gd name="T10" fmla="*/ 2 w 47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cubicBezTo>
                    <a:pt x="8" y="33"/>
                    <a:pt x="19" y="27"/>
                    <a:pt x="34" y="15"/>
                  </a:cubicBezTo>
                  <a:cubicBezTo>
                    <a:pt x="42" y="8"/>
                    <a:pt x="47" y="3"/>
                    <a:pt x="46" y="1"/>
                  </a:cubicBezTo>
                  <a:cubicBezTo>
                    <a:pt x="45" y="0"/>
                    <a:pt x="44" y="1"/>
                    <a:pt x="27" y="9"/>
                  </a:cubicBezTo>
                  <a:cubicBezTo>
                    <a:pt x="2" y="20"/>
                    <a:pt x="0" y="22"/>
                    <a:pt x="0" y="26"/>
                  </a:cubicBezTo>
                  <a:cubicBezTo>
                    <a:pt x="0" y="27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4903788" y="-646113"/>
              <a:ext cx="357187" cy="454025"/>
            </a:xfrm>
            <a:custGeom>
              <a:avLst/>
              <a:gdLst>
                <a:gd name="T0" fmla="*/ 40 w 95"/>
                <a:gd name="T1" fmla="*/ 2 h 120"/>
                <a:gd name="T2" fmla="*/ 2 w 95"/>
                <a:gd name="T3" fmla="*/ 44 h 120"/>
                <a:gd name="T4" fmla="*/ 0 w 95"/>
                <a:gd name="T5" fmla="*/ 61 h 120"/>
                <a:gd name="T6" fmla="*/ 4 w 95"/>
                <a:gd name="T7" fmla="*/ 87 h 120"/>
                <a:gd name="T8" fmla="*/ 36 w 95"/>
                <a:gd name="T9" fmla="*/ 118 h 120"/>
                <a:gd name="T10" fmla="*/ 48 w 95"/>
                <a:gd name="T11" fmla="*/ 119 h 120"/>
                <a:gd name="T12" fmla="*/ 65 w 95"/>
                <a:gd name="T13" fmla="*/ 117 h 120"/>
                <a:gd name="T14" fmla="*/ 75 w 95"/>
                <a:gd name="T15" fmla="*/ 104 h 120"/>
                <a:gd name="T16" fmla="*/ 69 w 95"/>
                <a:gd name="T17" fmla="*/ 104 h 120"/>
                <a:gd name="T18" fmla="*/ 53 w 95"/>
                <a:gd name="T19" fmla="*/ 108 h 120"/>
                <a:gd name="T20" fmla="*/ 36 w 95"/>
                <a:gd name="T21" fmla="*/ 103 h 120"/>
                <a:gd name="T22" fmla="*/ 19 w 95"/>
                <a:gd name="T23" fmla="*/ 71 h 120"/>
                <a:gd name="T24" fmla="*/ 19 w 95"/>
                <a:gd name="T25" fmla="*/ 50 h 120"/>
                <a:gd name="T26" fmla="*/ 40 w 95"/>
                <a:gd name="T27" fmla="*/ 24 h 120"/>
                <a:gd name="T28" fmla="*/ 66 w 95"/>
                <a:gd name="T29" fmla="*/ 24 h 120"/>
                <a:gd name="T30" fmla="*/ 79 w 95"/>
                <a:gd name="T31" fmla="*/ 41 h 120"/>
                <a:gd name="T32" fmla="*/ 78 w 95"/>
                <a:gd name="T33" fmla="*/ 56 h 120"/>
                <a:gd name="T34" fmla="*/ 66 w 95"/>
                <a:gd name="T35" fmla="*/ 68 h 120"/>
                <a:gd name="T36" fmla="*/ 52 w 95"/>
                <a:gd name="T37" fmla="*/ 69 h 120"/>
                <a:gd name="T38" fmla="*/ 45 w 95"/>
                <a:gd name="T39" fmla="*/ 56 h 120"/>
                <a:gd name="T40" fmla="*/ 52 w 95"/>
                <a:gd name="T41" fmla="*/ 51 h 120"/>
                <a:gd name="T42" fmla="*/ 58 w 95"/>
                <a:gd name="T43" fmla="*/ 47 h 120"/>
                <a:gd name="T44" fmla="*/ 53 w 95"/>
                <a:gd name="T45" fmla="*/ 42 h 120"/>
                <a:gd name="T46" fmla="*/ 43 w 95"/>
                <a:gd name="T47" fmla="*/ 44 h 120"/>
                <a:gd name="T48" fmla="*/ 35 w 95"/>
                <a:gd name="T49" fmla="*/ 59 h 120"/>
                <a:gd name="T50" fmla="*/ 48 w 95"/>
                <a:gd name="T51" fmla="*/ 79 h 120"/>
                <a:gd name="T52" fmla="*/ 64 w 95"/>
                <a:gd name="T53" fmla="*/ 81 h 120"/>
                <a:gd name="T54" fmla="*/ 86 w 95"/>
                <a:gd name="T55" fmla="*/ 66 h 120"/>
                <a:gd name="T56" fmla="*/ 95 w 95"/>
                <a:gd name="T57" fmla="*/ 42 h 120"/>
                <a:gd name="T58" fmla="*/ 91 w 95"/>
                <a:gd name="T59" fmla="*/ 25 h 120"/>
                <a:gd name="T60" fmla="*/ 66 w 95"/>
                <a:gd name="T61" fmla="*/ 3 h 120"/>
                <a:gd name="T62" fmla="*/ 40 w 95"/>
                <a:gd name="T6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120">
                  <a:moveTo>
                    <a:pt x="40" y="2"/>
                  </a:moveTo>
                  <a:cubicBezTo>
                    <a:pt x="22" y="6"/>
                    <a:pt x="8" y="22"/>
                    <a:pt x="2" y="44"/>
                  </a:cubicBezTo>
                  <a:cubicBezTo>
                    <a:pt x="0" y="49"/>
                    <a:pt x="0" y="51"/>
                    <a:pt x="0" y="61"/>
                  </a:cubicBezTo>
                  <a:cubicBezTo>
                    <a:pt x="0" y="73"/>
                    <a:pt x="1" y="78"/>
                    <a:pt x="4" y="87"/>
                  </a:cubicBezTo>
                  <a:cubicBezTo>
                    <a:pt x="9" y="101"/>
                    <a:pt x="22" y="113"/>
                    <a:pt x="36" y="118"/>
                  </a:cubicBezTo>
                  <a:cubicBezTo>
                    <a:pt x="40" y="119"/>
                    <a:pt x="42" y="119"/>
                    <a:pt x="48" y="119"/>
                  </a:cubicBezTo>
                  <a:cubicBezTo>
                    <a:pt x="56" y="120"/>
                    <a:pt x="60" y="119"/>
                    <a:pt x="65" y="117"/>
                  </a:cubicBezTo>
                  <a:cubicBezTo>
                    <a:pt x="71" y="114"/>
                    <a:pt x="77" y="106"/>
                    <a:pt x="75" y="104"/>
                  </a:cubicBezTo>
                  <a:cubicBezTo>
                    <a:pt x="74" y="102"/>
                    <a:pt x="72" y="102"/>
                    <a:pt x="69" y="104"/>
                  </a:cubicBezTo>
                  <a:cubicBezTo>
                    <a:pt x="65" y="107"/>
                    <a:pt x="59" y="109"/>
                    <a:pt x="53" y="108"/>
                  </a:cubicBezTo>
                  <a:cubicBezTo>
                    <a:pt x="46" y="108"/>
                    <a:pt x="42" y="106"/>
                    <a:pt x="36" y="103"/>
                  </a:cubicBezTo>
                  <a:cubicBezTo>
                    <a:pt x="27" y="96"/>
                    <a:pt x="21" y="85"/>
                    <a:pt x="19" y="71"/>
                  </a:cubicBezTo>
                  <a:cubicBezTo>
                    <a:pt x="18" y="65"/>
                    <a:pt x="18" y="55"/>
                    <a:pt x="19" y="50"/>
                  </a:cubicBezTo>
                  <a:cubicBezTo>
                    <a:pt x="22" y="39"/>
                    <a:pt x="30" y="29"/>
                    <a:pt x="40" y="24"/>
                  </a:cubicBezTo>
                  <a:cubicBezTo>
                    <a:pt x="49" y="20"/>
                    <a:pt x="57" y="20"/>
                    <a:pt x="66" y="24"/>
                  </a:cubicBezTo>
                  <a:cubicBezTo>
                    <a:pt x="74" y="28"/>
                    <a:pt x="78" y="33"/>
                    <a:pt x="79" y="41"/>
                  </a:cubicBezTo>
                  <a:cubicBezTo>
                    <a:pt x="80" y="47"/>
                    <a:pt x="80" y="52"/>
                    <a:pt x="78" y="56"/>
                  </a:cubicBezTo>
                  <a:cubicBezTo>
                    <a:pt x="76" y="60"/>
                    <a:pt x="70" y="66"/>
                    <a:pt x="66" y="68"/>
                  </a:cubicBezTo>
                  <a:cubicBezTo>
                    <a:pt x="60" y="70"/>
                    <a:pt x="55" y="71"/>
                    <a:pt x="52" y="69"/>
                  </a:cubicBezTo>
                  <a:cubicBezTo>
                    <a:pt x="47" y="67"/>
                    <a:pt x="44" y="61"/>
                    <a:pt x="45" y="56"/>
                  </a:cubicBezTo>
                  <a:cubicBezTo>
                    <a:pt x="46" y="53"/>
                    <a:pt x="47" y="52"/>
                    <a:pt x="52" y="51"/>
                  </a:cubicBezTo>
                  <a:cubicBezTo>
                    <a:pt x="57" y="50"/>
                    <a:pt x="58" y="49"/>
                    <a:pt x="58" y="47"/>
                  </a:cubicBezTo>
                  <a:cubicBezTo>
                    <a:pt x="58" y="44"/>
                    <a:pt x="57" y="43"/>
                    <a:pt x="53" y="42"/>
                  </a:cubicBezTo>
                  <a:cubicBezTo>
                    <a:pt x="49" y="42"/>
                    <a:pt x="46" y="42"/>
                    <a:pt x="43" y="44"/>
                  </a:cubicBezTo>
                  <a:cubicBezTo>
                    <a:pt x="37" y="47"/>
                    <a:pt x="35" y="52"/>
                    <a:pt x="35" y="59"/>
                  </a:cubicBezTo>
                  <a:cubicBezTo>
                    <a:pt x="36" y="68"/>
                    <a:pt x="41" y="76"/>
                    <a:pt x="48" y="79"/>
                  </a:cubicBezTo>
                  <a:cubicBezTo>
                    <a:pt x="52" y="81"/>
                    <a:pt x="59" y="82"/>
                    <a:pt x="64" y="81"/>
                  </a:cubicBezTo>
                  <a:cubicBezTo>
                    <a:pt x="72" y="78"/>
                    <a:pt x="82" y="72"/>
                    <a:pt x="86" y="66"/>
                  </a:cubicBezTo>
                  <a:cubicBezTo>
                    <a:pt x="92" y="59"/>
                    <a:pt x="95" y="51"/>
                    <a:pt x="95" y="42"/>
                  </a:cubicBezTo>
                  <a:cubicBezTo>
                    <a:pt x="95" y="36"/>
                    <a:pt x="94" y="31"/>
                    <a:pt x="91" y="25"/>
                  </a:cubicBezTo>
                  <a:cubicBezTo>
                    <a:pt x="85" y="14"/>
                    <a:pt x="77" y="6"/>
                    <a:pt x="66" y="3"/>
                  </a:cubicBezTo>
                  <a:cubicBezTo>
                    <a:pt x="60" y="1"/>
                    <a:pt x="46" y="0"/>
                    <a:pt x="40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4722813" y="-1362075"/>
              <a:ext cx="222250" cy="246062"/>
            </a:xfrm>
            <a:custGeom>
              <a:avLst/>
              <a:gdLst>
                <a:gd name="T0" fmla="*/ 18 w 59"/>
                <a:gd name="T1" fmla="*/ 1 h 65"/>
                <a:gd name="T2" fmla="*/ 2 w 59"/>
                <a:gd name="T3" fmla="*/ 23 h 65"/>
                <a:gd name="T4" fmla="*/ 2 w 59"/>
                <a:gd name="T5" fmla="*/ 42 h 65"/>
                <a:gd name="T6" fmla="*/ 18 w 59"/>
                <a:gd name="T7" fmla="*/ 59 h 65"/>
                <a:gd name="T8" fmla="*/ 49 w 59"/>
                <a:gd name="T9" fmla="*/ 55 h 65"/>
                <a:gd name="T10" fmla="*/ 58 w 59"/>
                <a:gd name="T11" fmla="*/ 32 h 65"/>
                <a:gd name="T12" fmla="*/ 40 w 59"/>
                <a:gd name="T13" fmla="*/ 16 h 65"/>
                <a:gd name="T14" fmla="*/ 27 w 59"/>
                <a:gd name="T15" fmla="*/ 20 h 65"/>
                <a:gd name="T16" fmla="*/ 26 w 59"/>
                <a:gd name="T17" fmla="*/ 42 h 65"/>
                <a:gd name="T18" fmla="*/ 32 w 59"/>
                <a:gd name="T19" fmla="*/ 43 h 65"/>
                <a:gd name="T20" fmla="*/ 32 w 59"/>
                <a:gd name="T21" fmla="*/ 38 h 65"/>
                <a:gd name="T22" fmla="*/ 30 w 59"/>
                <a:gd name="T23" fmla="*/ 30 h 65"/>
                <a:gd name="T24" fmla="*/ 38 w 59"/>
                <a:gd name="T25" fmla="*/ 25 h 65"/>
                <a:gd name="T26" fmla="*/ 43 w 59"/>
                <a:gd name="T27" fmla="*/ 48 h 65"/>
                <a:gd name="T28" fmla="*/ 37 w 59"/>
                <a:gd name="T29" fmla="*/ 52 h 65"/>
                <a:gd name="T30" fmla="*/ 12 w 59"/>
                <a:gd name="T31" fmla="*/ 28 h 65"/>
                <a:gd name="T32" fmla="*/ 24 w 59"/>
                <a:gd name="T33" fmla="*/ 5 h 65"/>
                <a:gd name="T34" fmla="*/ 28 w 59"/>
                <a:gd name="T35" fmla="*/ 2 h 65"/>
                <a:gd name="T36" fmla="*/ 23 w 59"/>
                <a:gd name="T37" fmla="*/ 0 h 65"/>
                <a:gd name="T38" fmla="*/ 18 w 59"/>
                <a:gd name="T3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18" y="1"/>
                  </a:moveTo>
                  <a:cubicBezTo>
                    <a:pt x="11" y="5"/>
                    <a:pt x="4" y="14"/>
                    <a:pt x="2" y="23"/>
                  </a:cubicBezTo>
                  <a:cubicBezTo>
                    <a:pt x="0" y="28"/>
                    <a:pt x="0" y="36"/>
                    <a:pt x="2" y="42"/>
                  </a:cubicBezTo>
                  <a:cubicBezTo>
                    <a:pt x="5" y="50"/>
                    <a:pt x="10" y="55"/>
                    <a:pt x="18" y="59"/>
                  </a:cubicBezTo>
                  <a:cubicBezTo>
                    <a:pt x="29" y="65"/>
                    <a:pt x="41" y="63"/>
                    <a:pt x="49" y="55"/>
                  </a:cubicBezTo>
                  <a:cubicBezTo>
                    <a:pt x="56" y="49"/>
                    <a:pt x="59" y="39"/>
                    <a:pt x="58" y="32"/>
                  </a:cubicBezTo>
                  <a:cubicBezTo>
                    <a:pt x="56" y="22"/>
                    <a:pt x="49" y="16"/>
                    <a:pt x="40" y="16"/>
                  </a:cubicBezTo>
                  <a:cubicBezTo>
                    <a:pt x="35" y="15"/>
                    <a:pt x="31" y="16"/>
                    <a:pt x="27" y="20"/>
                  </a:cubicBezTo>
                  <a:cubicBezTo>
                    <a:pt x="20" y="26"/>
                    <a:pt x="20" y="38"/>
                    <a:pt x="26" y="42"/>
                  </a:cubicBezTo>
                  <a:cubicBezTo>
                    <a:pt x="30" y="44"/>
                    <a:pt x="31" y="45"/>
                    <a:pt x="32" y="43"/>
                  </a:cubicBezTo>
                  <a:cubicBezTo>
                    <a:pt x="34" y="42"/>
                    <a:pt x="34" y="41"/>
                    <a:pt x="32" y="38"/>
                  </a:cubicBezTo>
                  <a:cubicBezTo>
                    <a:pt x="29" y="34"/>
                    <a:pt x="29" y="33"/>
                    <a:pt x="30" y="30"/>
                  </a:cubicBezTo>
                  <a:cubicBezTo>
                    <a:pt x="32" y="27"/>
                    <a:pt x="34" y="25"/>
                    <a:pt x="38" y="25"/>
                  </a:cubicBezTo>
                  <a:cubicBezTo>
                    <a:pt x="49" y="25"/>
                    <a:pt x="52" y="39"/>
                    <a:pt x="43" y="48"/>
                  </a:cubicBezTo>
                  <a:cubicBezTo>
                    <a:pt x="41" y="50"/>
                    <a:pt x="39" y="51"/>
                    <a:pt x="37" y="52"/>
                  </a:cubicBezTo>
                  <a:cubicBezTo>
                    <a:pt x="23" y="56"/>
                    <a:pt x="11" y="43"/>
                    <a:pt x="12" y="28"/>
                  </a:cubicBezTo>
                  <a:cubicBezTo>
                    <a:pt x="13" y="18"/>
                    <a:pt x="16" y="11"/>
                    <a:pt x="24" y="5"/>
                  </a:cubicBezTo>
                  <a:cubicBezTo>
                    <a:pt x="26" y="4"/>
                    <a:pt x="28" y="2"/>
                    <a:pt x="28" y="2"/>
                  </a:cubicBezTo>
                  <a:cubicBezTo>
                    <a:pt x="28" y="1"/>
                    <a:pt x="25" y="0"/>
                    <a:pt x="23" y="0"/>
                  </a:cubicBezTo>
                  <a:cubicBezTo>
                    <a:pt x="22" y="0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5843588" y="-1236663"/>
              <a:ext cx="82550" cy="87312"/>
            </a:xfrm>
            <a:custGeom>
              <a:avLst/>
              <a:gdLst>
                <a:gd name="T0" fmla="*/ 7 w 22"/>
                <a:gd name="T1" fmla="*/ 3 h 23"/>
                <a:gd name="T2" fmla="*/ 4 w 22"/>
                <a:gd name="T3" fmla="*/ 18 h 23"/>
                <a:gd name="T4" fmla="*/ 20 w 22"/>
                <a:gd name="T5" fmla="*/ 18 h 23"/>
                <a:gd name="T6" fmla="*/ 21 w 22"/>
                <a:gd name="T7" fmla="*/ 7 h 23"/>
                <a:gd name="T8" fmla="*/ 7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7" y="3"/>
                  </a:moveTo>
                  <a:cubicBezTo>
                    <a:pt x="1" y="6"/>
                    <a:pt x="0" y="13"/>
                    <a:pt x="4" y="18"/>
                  </a:cubicBezTo>
                  <a:cubicBezTo>
                    <a:pt x="8" y="23"/>
                    <a:pt x="16" y="23"/>
                    <a:pt x="20" y="18"/>
                  </a:cubicBezTo>
                  <a:cubicBezTo>
                    <a:pt x="22" y="15"/>
                    <a:pt x="22" y="10"/>
                    <a:pt x="21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5637213" y="-1206500"/>
              <a:ext cx="115887" cy="412750"/>
            </a:xfrm>
            <a:custGeom>
              <a:avLst/>
              <a:gdLst>
                <a:gd name="T0" fmla="*/ 27 w 31"/>
                <a:gd name="T1" fmla="*/ 2 h 109"/>
                <a:gd name="T2" fmla="*/ 13 w 31"/>
                <a:gd name="T3" fmla="*/ 30 h 109"/>
                <a:gd name="T4" fmla="*/ 5 w 31"/>
                <a:gd name="T5" fmla="*/ 98 h 109"/>
                <a:gd name="T6" fmla="*/ 20 w 31"/>
                <a:gd name="T7" fmla="*/ 105 h 109"/>
                <a:gd name="T8" fmla="*/ 23 w 31"/>
                <a:gd name="T9" fmla="*/ 74 h 109"/>
                <a:gd name="T10" fmla="*/ 30 w 31"/>
                <a:gd name="T11" fmla="*/ 10 h 109"/>
                <a:gd name="T12" fmla="*/ 31 w 31"/>
                <a:gd name="T13" fmla="*/ 1 h 109"/>
                <a:gd name="T14" fmla="*/ 27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27" y="2"/>
                  </a:moveTo>
                  <a:cubicBezTo>
                    <a:pt x="23" y="8"/>
                    <a:pt x="16" y="21"/>
                    <a:pt x="13" y="30"/>
                  </a:cubicBezTo>
                  <a:cubicBezTo>
                    <a:pt x="3" y="56"/>
                    <a:pt x="0" y="82"/>
                    <a:pt x="5" y="98"/>
                  </a:cubicBezTo>
                  <a:cubicBezTo>
                    <a:pt x="7" y="106"/>
                    <a:pt x="15" y="109"/>
                    <a:pt x="20" y="105"/>
                  </a:cubicBezTo>
                  <a:cubicBezTo>
                    <a:pt x="23" y="103"/>
                    <a:pt x="23" y="101"/>
                    <a:pt x="23" y="74"/>
                  </a:cubicBezTo>
                  <a:cubicBezTo>
                    <a:pt x="24" y="45"/>
                    <a:pt x="25" y="33"/>
                    <a:pt x="30" y="10"/>
                  </a:cubicBezTo>
                  <a:cubicBezTo>
                    <a:pt x="31" y="6"/>
                    <a:pt x="31" y="2"/>
                    <a:pt x="31" y="1"/>
                  </a:cubicBezTo>
                  <a:cubicBezTo>
                    <a:pt x="30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083175" y="-1187450"/>
              <a:ext cx="384175" cy="458787"/>
            </a:xfrm>
            <a:custGeom>
              <a:avLst/>
              <a:gdLst>
                <a:gd name="T0" fmla="*/ 48 w 102"/>
                <a:gd name="T1" fmla="*/ 1 h 121"/>
                <a:gd name="T2" fmla="*/ 2 w 102"/>
                <a:gd name="T3" fmla="*/ 49 h 121"/>
                <a:gd name="T4" fmla="*/ 2 w 102"/>
                <a:gd name="T5" fmla="*/ 77 h 121"/>
                <a:gd name="T6" fmla="*/ 30 w 102"/>
                <a:gd name="T7" fmla="*/ 116 h 121"/>
                <a:gd name="T8" fmla="*/ 47 w 102"/>
                <a:gd name="T9" fmla="*/ 120 h 121"/>
                <a:gd name="T10" fmla="*/ 58 w 102"/>
                <a:gd name="T11" fmla="*/ 115 h 121"/>
                <a:gd name="T12" fmla="*/ 55 w 102"/>
                <a:gd name="T13" fmla="*/ 111 h 121"/>
                <a:gd name="T14" fmla="*/ 42 w 102"/>
                <a:gd name="T15" fmla="*/ 107 h 121"/>
                <a:gd name="T16" fmla="*/ 25 w 102"/>
                <a:gd name="T17" fmla="*/ 90 h 121"/>
                <a:gd name="T18" fmla="*/ 20 w 102"/>
                <a:gd name="T19" fmla="*/ 80 h 121"/>
                <a:gd name="T20" fmla="*/ 18 w 102"/>
                <a:gd name="T21" fmla="*/ 65 h 121"/>
                <a:gd name="T22" fmla="*/ 23 w 102"/>
                <a:gd name="T23" fmla="*/ 41 h 121"/>
                <a:gd name="T24" fmla="*/ 46 w 102"/>
                <a:gd name="T25" fmla="*/ 22 h 121"/>
                <a:gd name="T26" fmla="*/ 69 w 102"/>
                <a:gd name="T27" fmla="*/ 25 h 121"/>
                <a:gd name="T28" fmla="*/ 82 w 102"/>
                <a:gd name="T29" fmla="*/ 38 h 121"/>
                <a:gd name="T30" fmla="*/ 80 w 102"/>
                <a:gd name="T31" fmla="*/ 62 h 121"/>
                <a:gd name="T32" fmla="*/ 50 w 102"/>
                <a:gd name="T33" fmla="*/ 74 h 121"/>
                <a:gd name="T34" fmla="*/ 47 w 102"/>
                <a:gd name="T35" fmla="*/ 61 h 121"/>
                <a:gd name="T36" fmla="*/ 55 w 102"/>
                <a:gd name="T37" fmla="*/ 56 h 121"/>
                <a:gd name="T38" fmla="*/ 59 w 102"/>
                <a:gd name="T39" fmla="*/ 58 h 121"/>
                <a:gd name="T40" fmla="*/ 64 w 102"/>
                <a:gd name="T41" fmla="*/ 57 h 121"/>
                <a:gd name="T42" fmla="*/ 65 w 102"/>
                <a:gd name="T43" fmla="*/ 53 h 121"/>
                <a:gd name="T44" fmla="*/ 48 w 102"/>
                <a:gd name="T45" fmla="*/ 48 h 121"/>
                <a:gd name="T46" fmla="*/ 39 w 102"/>
                <a:gd name="T47" fmla="*/ 57 h 121"/>
                <a:gd name="T48" fmla="*/ 38 w 102"/>
                <a:gd name="T49" fmla="*/ 65 h 121"/>
                <a:gd name="T50" fmla="*/ 40 w 102"/>
                <a:gd name="T51" fmla="*/ 74 h 121"/>
                <a:gd name="T52" fmla="*/ 55 w 102"/>
                <a:gd name="T53" fmla="*/ 86 h 121"/>
                <a:gd name="T54" fmla="*/ 73 w 102"/>
                <a:gd name="T55" fmla="*/ 85 h 121"/>
                <a:gd name="T56" fmla="*/ 98 w 102"/>
                <a:gd name="T57" fmla="*/ 62 h 121"/>
                <a:gd name="T58" fmla="*/ 102 w 102"/>
                <a:gd name="T59" fmla="*/ 41 h 121"/>
                <a:gd name="T60" fmla="*/ 96 w 102"/>
                <a:gd name="T61" fmla="*/ 22 h 121"/>
                <a:gd name="T62" fmla="*/ 75 w 102"/>
                <a:gd name="T63" fmla="*/ 4 h 121"/>
                <a:gd name="T64" fmla="*/ 48 w 102"/>
                <a:gd name="T65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21">
                  <a:moveTo>
                    <a:pt x="48" y="1"/>
                  </a:moveTo>
                  <a:cubicBezTo>
                    <a:pt x="26" y="4"/>
                    <a:pt x="7" y="23"/>
                    <a:pt x="2" y="49"/>
                  </a:cubicBezTo>
                  <a:cubicBezTo>
                    <a:pt x="0" y="56"/>
                    <a:pt x="0" y="69"/>
                    <a:pt x="2" y="77"/>
                  </a:cubicBezTo>
                  <a:cubicBezTo>
                    <a:pt x="6" y="97"/>
                    <a:pt x="15" y="109"/>
                    <a:pt x="30" y="116"/>
                  </a:cubicBezTo>
                  <a:cubicBezTo>
                    <a:pt x="37" y="120"/>
                    <a:pt x="41" y="121"/>
                    <a:pt x="47" y="120"/>
                  </a:cubicBezTo>
                  <a:cubicBezTo>
                    <a:pt x="53" y="120"/>
                    <a:pt x="57" y="118"/>
                    <a:pt x="58" y="115"/>
                  </a:cubicBezTo>
                  <a:cubicBezTo>
                    <a:pt x="60" y="112"/>
                    <a:pt x="59" y="111"/>
                    <a:pt x="55" y="111"/>
                  </a:cubicBezTo>
                  <a:cubicBezTo>
                    <a:pt x="52" y="111"/>
                    <a:pt x="46" y="109"/>
                    <a:pt x="42" y="107"/>
                  </a:cubicBezTo>
                  <a:cubicBezTo>
                    <a:pt x="38" y="105"/>
                    <a:pt x="29" y="96"/>
                    <a:pt x="25" y="90"/>
                  </a:cubicBezTo>
                  <a:cubicBezTo>
                    <a:pt x="24" y="87"/>
                    <a:pt x="21" y="83"/>
                    <a:pt x="20" y="80"/>
                  </a:cubicBezTo>
                  <a:cubicBezTo>
                    <a:pt x="19" y="74"/>
                    <a:pt x="18" y="74"/>
                    <a:pt x="18" y="65"/>
                  </a:cubicBezTo>
                  <a:cubicBezTo>
                    <a:pt x="18" y="53"/>
                    <a:pt x="19" y="50"/>
                    <a:pt x="23" y="41"/>
                  </a:cubicBezTo>
                  <a:cubicBezTo>
                    <a:pt x="28" y="32"/>
                    <a:pt x="36" y="25"/>
                    <a:pt x="46" y="22"/>
                  </a:cubicBezTo>
                  <a:cubicBezTo>
                    <a:pt x="53" y="20"/>
                    <a:pt x="62" y="21"/>
                    <a:pt x="69" y="25"/>
                  </a:cubicBezTo>
                  <a:cubicBezTo>
                    <a:pt x="74" y="27"/>
                    <a:pt x="80" y="34"/>
                    <a:pt x="82" y="38"/>
                  </a:cubicBezTo>
                  <a:cubicBezTo>
                    <a:pt x="85" y="45"/>
                    <a:pt x="84" y="53"/>
                    <a:pt x="80" y="62"/>
                  </a:cubicBezTo>
                  <a:cubicBezTo>
                    <a:pt x="74" y="75"/>
                    <a:pt x="59" y="81"/>
                    <a:pt x="50" y="74"/>
                  </a:cubicBezTo>
                  <a:cubicBezTo>
                    <a:pt x="47" y="70"/>
                    <a:pt x="45" y="66"/>
                    <a:pt x="47" y="61"/>
                  </a:cubicBezTo>
                  <a:cubicBezTo>
                    <a:pt x="49" y="57"/>
                    <a:pt x="51" y="56"/>
                    <a:pt x="55" y="56"/>
                  </a:cubicBezTo>
                  <a:cubicBezTo>
                    <a:pt x="56" y="57"/>
                    <a:pt x="59" y="57"/>
                    <a:pt x="59" y="58"/>
                  </a:cubicBezTo>
                  <a:cubicBezTo>
                    <a:pt x="62" y="59"/>
                    <a:pt x="63" y="59"/>
                    <a:pt x="64" y="57"/>
                  </a:cubicBezTo>
                  <a:cubicBezTo>
                    <a:pt x="65" y="55"/>
                    <a:pt x="65" y="55"/>
                    <a:pt x="65" y="53"/>
                  </a:cubicBezTo>
                  <a:cubicBezTo>
                    <a:pt x="63" y="49"/>
                    <a:pt x="53" y="47"/>
                    <a:pt x="48" y="48"/>
                  </a:cubicBezTo>
                  <a:cubicBezTo>
                    <a:pt x="45" y="49"/>
                    <a:pt x="41" y="53"/>
                    <a:pt x="39" y="57"/>
                  </a:cubicBezTo>
                  <a:cubicBezTo>
                    <a:pt x="38" y="59"/>
                    <a:pt x="38" y="61"/>
                    <a:pt x="38" y="65"/>
                  </a:cubicBezTo>
                  <a:cubicBezTo>
                    <a:pt x="38" y="70"/>
                    <a:pt x="38" y="71"/>
                    <a:pt x="40" y="74"/>
                  </a:cubicBezTo>
                  <a:cubicBezTo>
                    <a:pt x="42" y="80"/>
                    <a:pt x="48" y="84"/>
                    <a:pt x="55" y="86"/>
                  </a:cubicBezTo>
                  <a:cubicBezTo>
                    <a:pt x="60" y="87"/>
                    <a:pt x="68" y="87"/>
                    <a:pt x="73" y="85"/>
                  </a:cubicBezTo>
                  <a:cubicBezTo>
                    <a:pt x="83" y="81"/>
                    <a:pt x="93" y="72"/>
                    <a:pt x="98" y="62"/>
                  </a:cubicBezTo>
                  <a:cubicBezTo>
                    <a:pt x="101" y="55"/>
                    <a:pt x="102" y="49"/>
                    <a:pt x="102" y="41"/>
                  </a:cubicBezTo>
                  <a:cubicBezTo>
                    <a:pt x="101" y="33"/>
                    <a:pt x="100" y="28"/>
                    <a:pt x="96" y="22"/>
                  </a:cubicBezTo>
                  <a:cubicBezTo>
                    <a:pt x="92" y="15"/>
                    <a:pt x="83" y="7"/>
                    <a:pt x="75" y="4"/>
                  </a:cubicBezTo>
                  <a:cubicBezTo>
                    <a:pt x="67" y="1"/>
                    <a:pt x="56" y="0"/>
                    <a:pt x="48" y="1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31"/>
            <p:cNvSpPr>
              <a:spLocks/>
            </p:cNvSpPr>
            <p:nvPr/>
          </p:nvSpPr>
          <p:spPr bwMode="auto">
            <a:xfrm>
              <a:off x="3643313" y="-1308100"/>
              <a:ext cx="458787" cy="473075"/>
            </a:xfrm>
            <a:custGeom>
              <a:avLst/>
              <a:gdLst>
                <a:gd name="T0" fmla="*/ 66 w 122"/>
                <a:gd name="T1" fmla="*/ 2 h 125"/>
                <a:gd name="T2" fmla="*/ 38 w 122"/>
                <a:gd name="T3" fmla="*/ 25 h 125"/>
                <a:gd name="T4" fmla="*/ 38 w 122"/>
                <a:gd name="T5" fmla="*/ 64 h 125"/>
                <a:gd name="T6" fmla="*/ 72 w 122"/>
                <a:gd name="T7" fmla="*/ 77 h 125"/>
                <a:gd name="T8" fmla="*/ 84 w 122"/>
                <a:gd name="T9" fmla="*/ 64 h 125"/>
                <a:gd name="T10" fmla="*/ 79 w 122"/>
                <a:gd name="T11" fmla="*/ 42 h 125"/>
                <a:gd name="T12" fmla="*/ 67 w 122"/>
                <a:gd name="T13" fmla="*/ 38 h 125"/>
                <a:gd name="T14" fmla="*/ 68 w 122"/>
                <a:gd name="T15" fmla="*/ 48 h 125"/>
                <a:gd name="T16" fmla="*/ 70 w 122"/>
                <a:gd name="T17" fmla="*/ 57 h 125"/>
                <a:gd name="T18" fmla="*/ 64 w 122"/>
                <a:gd name="T19" fmla="*/ 62 h 125"/>
                <a:gd name="T20" fmla="*/ 55 w 122"/>
                <a:gd name="T21" fmla="*/ 57 h 125"/>
                <a:gd name="T22" fmla="*/ 50 w 122"/>
                <a:gd name="T23" fmla="*/ 42 h 125"/>
                <a:gd name="T24" fmla="*/ 52 w 122"/>
                <a:gd name="T25" fmla="*/ 32 h 125"/>
                <a:gd name="T26" fmla="*/ 77 w 122"/>
                <a:gd name="T27" fmla="*/ 17 h 125"/>
                <a:gd name="T28" fmla="*/ 93 w 122"/>
                <a:gd name="T29" fmla="*/ 25 h 125"/>
                <a:gd name="T30" fmla="*/ 104 w 122"/>
                <a:gd name="T31" fmla="*/ 43 h 125"/>
                <a:gd name="T32" fmla="*/ 106 w 122"/>
                <a:gd name="T33" fmla="*/ 57 h 125"/>
                <a:gd name="T34" fmla="*/ 102 w 122"/>
                <a:gd name="T35" fmla="*/ 78 h 125"/>
                <a:gd name="T36" fmla="*/ 67 w 122"/>
                <a:gd name="T37" fmla="*/ 108 h 125"/>
                <a:gd name="T38" fmla="*/ 53 w 122"/>
                <a:gd name="T39" fmla="*/ 109 h 125"/>
                <a:gd name="T40" fmla="*/ 40 w 122"/>
                <a:gd name="T41" fmla="*/ 108 h 125"/>
                <a:gd name="T42" fmla="*/ 12 w 122"/>
                <a:gd name="T43" fmla="*/ 86 h 125"/>
                <a:gd name="T44" fmla="*/ 6 w 122"/>
                <a:gd name="T45" fmla="*/ 68 h 125"/>
                <a:gd name="T46" fmla="*/ 2 w 122"/>
                <a:gd name="T47" fmla="*/ 61 h 125"/>
                <a:gd name="T48" fmla="*/ 1 w 122"/>
                <a:gd name="T49" fmla="*/ 76 h 125"/>
                <a:gd name="T50" fmla="*/ 23 w 122"/>
                <a:gd name="T51" fmla="*/ 111 h 125"/>
                <a:gd name="T52" fmla="*/ 96 w 122"/>
                <a:gd name="T53" fmla="*/ 105 h 125"/>
                <a:gd name="T54" fmla="*/ 121 w 122"/>
                <a:gd name="T55" fmla="*/ 62 h 125"/>
                <a:gd name="T56" fmla="*/ 119 w 122"/>
                <a:gd name="T57" fmla="*/ 37 h 125"/>
                <a:gd name="T58" fmla="*/ 95 w 122"/>
                <a:gd name="T59" fmla="*/ 6 h 125"/>
                <a:gd name="T60" fmla="*/ 66 w 122"/>
                <a:gd name="T6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" h="125">
                  <a:moveTo>
                    <a:pt x="66" y="2"/>
                  </a:moveTo>
                  <a:cubicBezTo>
                    <a:pt x="54" y="5"/>
                    <a:pt x="44" y="13"/>
                    <a:pt x="38" y="25"/>
                  </a:cubicBezTo>
                  <a:cubicBezTo>
                    <a:pt x="32" y="37"/>
                    <a:pt x="32" y="53"/>
                    <a:pt x="38" y="64"/>
                  </a:cubicBezTo>
                  <a:cubicBezTo>
                    <a:pt x="45" y="76"/>
                    <a:pt x="60" y="82"/>
                    <a:pt x="72" y="77"/>
                  </a:cubicBezTo>
                  <a:cubicBezTo>
                    <a:pt x="76" y="74"/>
                    <a:pt x="82" y="69"/>
                    <a:pt x="84" y="64"/>
                  </a:cubicBezTo>
                  <a:cubicBezTo>
                    <a:pt x="86" y="56"/>
                    <a:pt x="85" y="49"/>
                    <a:pt x="79" y="42"/>
                  </a:cubicBezTo>
                  <a:cubicBezTo>
                    <a:pt x="74" y="38"/>
                    <a:pt x="70" y="36"/>
                    <a:pt x="67" y="38"/>
                  </a:cubicBezTo>
                  <a:cubicBezTo>
                    <a:pt x="64" y="40"/>
                    <a:pt x="64" y="44"/>
                    <a:pt x="68" y="48"/>
                  </a:cubicBezTo>
                  <a:cubicBezTo>
                    <a:pt x="70" y="51"/>
                    <a:pt x="71" y="54"/>
                    <a:pt x="70" y="57"/>
                  </a:cubicBezTo>
                  <a:cubicBezTo>
                    <a:pt x="69" y="60"/>
                    <a:pt x="67" y="62"/>
                    <a:pt x="64" y="62"/>
                  </a:cubicBezTo>
                  <a:cubicBezTo>
                    <a:pt x="60" y="62"/>
                    <a:pt x="58" y="60"/>
                    <a:pt x="55" y="57"/>
                  </a:cubicBezTo>
                  <a:cubicBezTo>
                    <a:pt x="51" y="53"/>
                    <a:pt x="50" y="49"/>
                    <a:pt x="50" y="42"/>
                  </a:cubicBezTo>
                  <a:cubicBezTo>
                    <a:pt x="50" y="36"/>
                    <a:pt x="50" y="35"/>
                    <a:pt x="52" y="32"/>
                  </a:cubicBezTo>
                  <a:cubicBezTo>
                    <a:pt x="56" y="23"/>
                    <a:pt x="67" y="16"/>
                    <a:pt x="77" y="17"/>
                  </a:cubicBezTo>
                  <a:cubicBezTo>
                    <a:pt x="83" y="17"/>
                    <a:pt x="87" y="19"/>
                    <a:pt x="93" y="25"/>
                  </a:cubicBezTo>
                  <a:cubicBezTo>
                    <a:pt x="98" y="31"/>
                    <a:pt x="102" y="36"/>
                    <a:pt x="104" y="43"/>
                  </a:cubicBezTo>
                  <a:cubicBezTo>
                    <a:pt x="105" y="47"/>
                    <a:pt x="106" y="48"/>
                    <a:pt x="106" y="57"/>
                  </a:cubicBezTo>
                  <a:cubicBezTo>
                    <a:pt x="106" y="66"/>
                    <a:pt x="105" y="69"/>
                    <a:pt x="102" y="78"/>
                  </a:cubicBezTo>
                  <a:cubicBezTo>
                    <a:pt x="97" y="91"/>
                    <a:pt x="83" y="103"/>
                    <a:pt x="67" y="108"/>
                  </a:cubicBezTo>
                  <a:cubicBezTo>
                    <a:pt x="63" y="109"/>
                    <a:pt x="61" y="109"/>
                    <a:pt x="53" y="109"/>
                  </a:cubicBezTo>
                  <a:cubicBezTo>
                    <a:pt x="47" y="109"/>
                    <a:pt x="44" y="109"/>
                    <a:pt x="40" y="108"/>
                  </a:cubicBezTo>
                  <a:cubicBezTo>
                    <a:pt x="27" y="105"/>
                    <a:pt x="18" y="97"/>
                    <a:pt x="12" y="86"/>
                  </a:cubicBezTo>
                  <a:cubicBezTo>
                    <a:pt x="9" y="80"/>
                    <a:pt x="8" y="77"/>
                    <a:pt x="6" y="68"/>
                  </a:cubicBezTo>
                  <a:cubicBezTo>
                    <a:pt x="4" y="61"/>
                    <a:pt x="4" y="59"/>
                    <a:pt x="2" y="61"/>
                  </a:cubicBezTo>
                  <a:cubicBezTo>
                    <a:pt x="1" y="63"/>
                    <a:pt x="0" y="71"/>
                    <a:pt x="1" y="76"/>
                  </a:cubicBezTo>
                  <a:cubicBezTo>
                    <a:pt x="3" y="90"/>
                    <a:pt x="11" y="103"/>
                    <a:pt x="23" y="111"/>
                  </a:cubicBezTo>
                  <a:cubicBezTo>
                    <a:pt x="45" y="125"/>
                    <a:pt x="75" y="123"/>
                    <a:pt x="96" y="105"/>
                  </a:cubicBezTo>
                  <a:cubicBezTo>
                    <a:pt x="108" y="96"/>
                    <a:pt x="118" y="78"/>
                    <a:pt x="121" y="62"/>
                  </a:cubicBezTo>
                  <a:cubicBezTo>
                    <a:pt x="122" y="55"/>
                    <a:pt x="121" y="43"/>
                    <a:pt x="119" y="37"/>
                  </a:cubicBezTo>
                  <a:cubicBezTo>
                    <a:pt x="116" y="24"/>
                    <a:pt x="107" y="12"/>
                    <a:pt x="95" y="6"/>
                  </a:cubicBezTo>
                  <a:cubicBezTo>
                    <a:pt x="86" y="1"/>
                    <a:pt x="75" y="0"/>
                    <a:pt x="66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80150" y="-1103313"/>
              <a:ext cx="187325" cy="150812"/>
            </a:xfrm>
            <a:custGeom>
              <a:avLst/>
              <a:gdLst>
                <a:gd name="T0" fmla="*/ 2 w 50"/>
                <a:gd name="T1" fmla="*/ 1 h 40"/>
                <a:gd name="T2" fmla="*/ 7 w 50"/>
                <a:gd name="T3" fmla="*/ 7 h 40"/>
                <a:gd name="T4" fmla="*/ 29 w 50"/>
                <a:gd name="T5" fmla="*/ 28 h 40"/>
                <a:gd name="T6" fmla="*/ 44 w 50"/>
                <a:gd name="T7" fmla="*/ 39 h 40"/>
                <a:gd name="T8" fmla="*/ 49 w 50"/>
                <a:gd name="T9" fmla="*/ 30 h 40"/>
                <a:gd name="T10" fmla="*/ 31 w 50"/>
                <a:gd name="T11" fmla="*/ 10 h 40"/>
                <a:gd name="T12" fmla="*/ 14 w 50"/>
                <a:gd name="T13" fmla="*/ 2 h 40"/>
                <a:gd name="T14" fmla="*/ 2 w 5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0">
                  <a:moveTo>
                    <a:pt x="2" y="1"/>
                  </a:moveTo>
                  <a:cubicBezTo>
                    <a:pt x="0" y="2"/>
                    <a:pt x="2" y="4"/>
                    <a:pt x="7" y="7"/>
                  </a:cubicBezTo>
                  <a:cubicBezTo>
                    <a:pt x="14" y="12"/>
                    <a:pt x="18" y="16"/>
                    <a:pt x="29" y="28"/>
                  </a:cubicBezTo>
                  <a:cubicBezTo>
                    <a:pt x="38" y="38"/>
                    <a:pt x="40" y="40"/>
                    <a:pt x="44" y="39"/>
                  </a:cubicBezTo>
                  <a:cubicBezTo>
                    <a:pt x="47" y="39"/>
                    <a:pt x="50" y="35"/>
                    <a:pt x="49" y="30"/>
                  </a:cubicBezTo>
                  <a:cubicBezTo>
                    <a:pt x="48" y="26"/>
                    <a:pt x="39" y="15"/>
                    <a:pt x="31" y="10"/>
                  </a:cubicBezTo>
                  <a:cubicBezTo>
                    <a:pt x="26" y="6"/>
                    <a:pt x="20" y="4"/>
                    <a:pt x="14" y="2"/>
                  </a:cubicBezTo>
                  <a:cubicBezTo>
                    <a:pt x="9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4275138" y="-820738"/>
              <a:ext cx="184150" cy="147637"/>
            </a:xfrm>
            <a:custGeom>
              <a:avLst/>
              <a:gdLst>
                <a:gd name="T0" fmla="*/ 1 w 49"/>
                <a:gd name="T1" fmla="*/ 1 h 39"/>
                <a:gd name="T2" fmla="*/ 6 w 49"/>
                <a:gd name="T3" fmla="*/ 6 h 39"/>
                <a:gd name="T4" fmla="*/ 28 w 49"/>
                <a:gd name="T5" fmla="*/ 27 h 39"/>
                <a:gd name="T6" fmla="*/ 43 w 49"/>
                <a:gd name="T7" fmla="*/ 39 h 39"/>
                <a:gd name="T8" fmla="*/ 48 w 49"/>
                <a:gd name="T9" fmla="*/ 30 h 39"/>
                <a:gd name="T10" fmla="*/ 31 w 49"/>
                <a:gd name="T11" fmla="*/ 10 h 39"/>
                <a:gd name="T12" fmla="*/ 13 w 49"/>
                <a:gd name="T13" fmla="*/ 2 h 39"/>
                <a:gd name="T14" fmla="*/ 1 w 49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1" y="1"/>
                  </a:moveTo>
                  <a:cubicBezTo>
                    <a:pt x="0" y="2"/>
                    <a:pt x="1" y="3"/>
                    <a:pt x="6" y="6"/>
                  </a:cubicBezTo>
                  <a:cubicBezTo>
                    <a:pt x="13" y="11"/>
                    <a:pt x="18" y="15"/>
                    <a:pt x="28" y="27"/>
                  </a:cubicBezTo>
                  <a:cubicBezTo>
                    <a:pt x="37" y="38"/>
                    <a:pt x="39" y="39"/>
                    <a:pt x="43" y="39"/>
                  </a:cubicBezTo>
                  <a:cubicBezTo>
                    <a:pt x="47" y="38"/>
                    <a:pt x="49" y="34"/>
                    <a:pt x="48" y="30"/>
                  </a:cubicBezTo>
                  <a:cubicBezTo>
                    <a:pt x="48" y="25"/>
                    <a:pt x="39" y="15"/>
                    <a:pt x="31" y="10"/>
                  </a:cubicBezTo>
                  <a:cubicBezTo>
                    <a:pt x="25" y="6"/>
                    <a:pt x="19" y="3"/>
                    <a:pt x="13" y="2"/>
                  </a:cubicBezTo>
                  <a:cubicBezTo>
                    <a:pt x="8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5870575" y="-1081088"/>
              <a:ext cx="190500" cy="223837"/>
            </a:xfrm>
            <a:custGeom>
              <a:avLst/>
              <a:gdLst>
                <a:gd name="T0" fmla="*/ 25 w 51"/>
                <a:gd name="T1" fmla="*/ 1 h 59"/>
                <a:gd name="T2" fmla="*/ 5 w 51"/>
                <a:gd name="T3" fmla="*/ 16 h 59"/>
                <a:gd name="T4" fmla="*/ 10 w 51"/>
                <a:gd name="T5" fmla="*/ 49 h 59"/>
                <a:gd name="T6" fmla="*/ 33 w 51"/>
                <a:gd name="T7" fmla="*/ 57 h 59"/>
                <a:gd name="T8" fmla="*/ 43 w 51"/>
                <a:gd name="T9" fmla="*/ 49 h 59"/>
                <a:gd name="T10" fmla="*/ 38 w 51"/>
                <a:gd name="T11" fmla="*/ 50 h 59"/>
                <a:gd name="T12" fmla="*/ 23 w 51"/>
                <a:gd name="T13" fmla="*/ 50 h 59"/>
                <a:gd name="T14" fmla="*/ 12 w 51"/>
                <a:gd name="T15" fmla="*/ 39 h 59"/>
                <a:gd name="T16" fmla="*/ 17 w 51"/>
                <a:gd name="T17" fmla="*/ 15 h 59"/>
                <a:gd name="T18" fmla="*/ 28 w 51"/>
                <a:gd name="T19" fmla="*/ 9 h 59"/>
                <a:gd name="T20" fmla="*/ 40 w 51"/>
                <a:gd name="T21" fmla="*/ 11 h 59"/>
                <a:gd name="T22" fmla="*/ 40 w 51"/>
                <a:gd name="T23" fmla="*/ 33 h 59"/>
                <a:gd name="T24" fmla="*/ 34 w 51"/>
                <a:gd name="T25" fmla="*/ 35 h 59"/>
                <a:gd name="T26" fmla="*/ 27 w 51"/>
                <a:gd name="T27" fmla="*/ 31 h 59"/>
                <a:gd name="T28" fmla="*/ 29 w 51"/>
                <a:gd name="T29" fmla="*/ 24 h 59"/>
                <a:gd name="T30" fmla="*/ 34 w 51"/>
                <a:gd name="T31" fmla="*/ 27 h 59"/>
                <a:gd name="T32" fmla="*/ 38 w 51"/>
                <a:gd name="T33" fmla="*/ 23 h 59"/>
                <a:gd name="T34" fmla="*/ 30 w 51"/>
                <a:gd name="T35" fmla="*/ 17 h 59"/>
                <a:gd name="T36" fmla="*/ 22 w 51"/>
                <a:gd name="T37" fmla="*/ 20 h 59"/>
                <a:gd name="T38" fmla="*/ 20 w 51"/>
                <a:gd name="T39" fmla="*/ 27 h 59"/>
                <a:gd name="T40" fmla="*/ 24 w 51"/>
                <a:gd name="T41" fmla="*/ 37 h 59"/>
                <a:gd name="T42" fmla="*/ 30 w 51"/>
                <a:gd name="T43" fmla="*/ 39 h 59"/>
                <a:gd name="T44" fmla="*/ 42 w 51"/>
                <a:gd name="T45" fmla="*/ 38 h 59"/>
                <a:gd name="T46" fmla="*/ 49 w 51"/>
                <a:gd name="T47" fmla="*/ 30 h 59"/>
                <a:gd name="T48" fmla="*/ 51 w 51"/>
                <a:gd name="T49" fmla="*/ 18 h 59"/>
                <a:gd name="T50" fmla="*/ 33 w 51"/>
                <a:gd name="T51" fmla="*/ 1 h 59"/>
                <a:gd name="T52" fmla="*/ 25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5" y="1"/>
                  </a:moveTo>
                  <a:cubicBezTo>
                    <a:pt x="17" y="2"/>
                    <a:pt x="9" y="9"/>
                    <a:pt x="5" y="16"/>
                  </a:cubicBezTo>
                  <a:cubicBezTo>
                    <a:pt x="0" y="28"/>
                    <a:pt x="2" y="40"/>
                    <a:pt x="10" y="49"/>
                  </a:cubicBezTo>
                  <a:cubicBezTo>
                    <a:pt x="17" y="55"/>
                    <a:pt x="26" y="59"/>
                    <a:pt x="33" y="57"/>
                  </a:cubicBezTo>
                  <a:cubicBezTo>
                    <a:pt x="41" y="56"/>
                    <a:pt x="46" y="51"/>
                    <a:pt x="43" y="49"/>
                  </a:cubicBezTo>
                  <a:cubicBezTo>
                    <a:pt x="42" y="48"/>
                    <a:pt x="41" y="48"/>
                    <a:pt x="38" y="50"/>
                  </a:cubicBezTo>
                  <a:cubicBezTo>
                    <a:pt x="32" y="52"/>
                    <a:pt x="28" y="53"/>
                    <a:pt x="23" y="50"/>
                  </a:cubicBezTo>
                  <a:cubicBezTo>
                    <a:pt x="19" y="48"/>
                    <a:pt x="14" y="44"/>
                    <a:pt x="12" y="39"/>
                  </a:cubicBezTo>
                  <a:cubicBezTo>
                    <a:pt x="8" y="31"/>
                    <a:pt x="10" y="21"/>
                    <a:pt x="17" y="15"/>
                  </a:cubicBezTo>
                  <a:cubicBezTo>
                    <a:pt x="21" y="12"/>
                    <a:pt x="23" y="10"/>
                    <a:pt x="28" y="9"/>
                  </a:cubicBezTo>
                  <a:cubicBezTo>
                    <a:pt x="32" y="8"/>
                    <a:pt x="36" y="9"/>
                    <a:pt x="40" y="11"/>
                  </a:cubicBezTo>
                  <a:cubicBezTo>
                    <a:pt x="49" y="15"/>
                    <a:pt x="49" y="27"/>
                    <a:pt x="40" y="33"/>
                  </a:cubicBezTo>
                  <a:cubicBezTo>
                    <a:pt x="38" y="35"/>
                    <a:pt x="37" y="35"/>
                    <a:pt x="34" y="35"/>
                  </a:cubicBezTo>
                  <a:cubicBezTo>
                    <a:pt x="30" y="35"/>
                    <a:pt x="29" y="34"/>
                    <a:pt x="27" y="31"/>
                  </a:cubicBezTo>
                  <a:cubicBezTo>
                    <a:pt x="26" y="27"/>
                    <a:pt x="26" y="25"/>
                    <a:pt x="29" y="24"/>
                  </a:cubicBezTo>
                  <a:cubicBezTo>
                    <a:pt x="31" y="23"/>
                    <a:pt x="32" y="24"/>
                    <a:pt x="34" y="27"/>
                  </a:cubicBezTo>
                  <a:cubicBezTo>
                    <a:pt x="37" y="31"/>
                    <a:pt x="40" y="29"/>
                    <a:pt x="38" y="23"/>
                  </a:cubicBezTo>
                  <a:cubicBezTo>
                    <a:pt x="36" y="19"/>
                    <a:pt x="34" y="17"/>
                    <a:pt x="30" y="17"/>
                  </a:cubicBezTo>
                  <a:cubicBezTo>
                    <a:pt x="27" y="17"/>
                    <a:pt x="25" y="18"/>
                    <a:pt x="22" y="20"/>
                  </a:cubicBezTo>
                  <a:cubicBezTo>
                    <a:pt x="20" y="23"/>
                    <a:pt x="20" y="24"/>
                    <a:pt x="20" y="27"/>
                  </a:cubicBezTo>
                  <a:cubicBezTo>
                    <a:pt x="20" y="30"/>
                    <a:pt x="22" y="35"/>
                    <a:pt x="24" y="37"/>
                  </a:cubicBezTo>
                  <a:cubicBezTo>
                    <a:pt x="25" y="38"/>
                    <a:pt x="28" y="39"/>
                    <a:pt x="30" y="39"/>
                  </a:cubicBezTo>
                  <a:cubicBezTo>
                    <a:pt x="33" y="41"/>
                    <a:pt x="38" y="40"/>
                    <a:pt x="42" y="38"/>
                  </a:cubicBezTo>
                  <a:cubicBezTo>
                    <a:pt x="44" y="37"/>
                    <a:pt x="47" y="33"/>
                    <a:pt x="49" y="30"/>
                  </a:cubicBezTo>
                  <a:cubicBezTo>
                    <a:pt x="50" y="28"/>
                    <a:pt x="51" y="21"/>
                    <a:pt x="51" y="18"/>
                  </a:cubicBezTo>
                  <a:cubicBezTo>
                    <a:pt x="50" y="9"/>
                    <a:pt x="43" y="3"/>
                    <a:pt x="33" y="1"/>
                  </a:cubicBezTo>
                  <a:cubicBezTo>
                    <a:pt x="29" y="0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4552950" y="-963613"/>
              <a:ext cx="260350" cy="177800"/>
            </a:xfrm>
            <a:custGeom>
              <a:avLst/>
              <a:gdLst>
                <a:gd name="T0" fmla="*/ 59 w 69"/>
                <a:gd name="T1" fmla="*/ 0 h 47"/>
                <a:gd name="T2" fmla="*/ 8 w 69"/>
                <a:gd name="T3" fmla="*/ 26 h 47"/>
                <a:gd name="T4" fmla="*/ 1 w 69"/>
                <a:gd name="T5" fmla="*/ 40 h 47"/>
                <a:gd name="T6" fmla="*/ 11 w 69"/>
                <a:gd name="T7" fmla="*/ 45 h 47"/>
                <a:gd name="T8" fmla="*/ 19 w 69"/>
                <a:gd name="T9" fmla="*/ 40 h 47"/>
                <a:gd name="T10" fmla="*/ 55 w 69"/>
                <a:gd name="T11" fmla="*/ 12 h 47"/>
                <a:gd name="T12" fmla="*/ 69 w 69"/>
                <a:gd name="T13" fmla="*/ 1 h 47"/>
                <a:gd name="T14" fmla="*/ 66 w 69"/>
                <a:gd name="T15" fmla="*/ 0 h 47"/>
                <a:gd name="T16" fmla="*/ 59 w 69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59" y="0"/>
                  </a:moveTo>
                  <a:cubicBezTo>
                    <a:pt x="40" y="3"/>
                    <a:pt x="21" y="13"/>
                    <a:pt x="8" y="26"/>
                  </a:cubicBezTo>
                  <a:cubicBezTo>
                    <a:pt x="2" y="32"/>
                    <a:pt x="0" y="35"/>
                    <a:pt x="1" y="40"/>
                  </a:cubicBezTo>
                  <a:cubicBezTo>
                    <a:pt x="1" y="45"/>
                    <a:pt x="6" y="47"/>
                    <a:pt x="11" y="45"/>
                  </a:cubicBezTo>
                  <a:cubicBezTo>
                    <a:pt x="12" y="45"/>
                    <a:pt x="16" y="42"/>
                    <a:pt x="19" y="40"/>
                  </a:cubicBezTo>
                  <a:cubicBezTo>
                    <a:pt x="28" y="32"/>
                    <a:pt x="48" y="17"/>
                    <a:pt x="55" y="12"/>
                  </a:cubicBezTo>
                  <a:cubicBezTo>
                    <a:pt x="67" y="4"/>
                    <a:pt x="69" y="2"/>
                    <a:pt x="69" y="1"/>
                  </a:cubicBezTo>
                  <a:cubicBezTo>
                    <a:pt x="69" y="0"/>
                    <a:pt x="69" y="0"/>
                    <a:pt x="66" y="0"/>
                  </a:cubicBezTo>
                  <a:cubicBezTo>
                    <a:pt x="65" y="0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36"/>
            <p:cNvSpPr>
              <a:spLocks/>
            </p:cNvSpPr>
            <p:nvPr/>
          </p:nvSpPr>
          <p:spPr bwMode="auto">
            <a:xfrm>
              <a:off x="4805363" y="-889000"/>
              <a:ext cx="150812" cy="250825"/>
            </a:xfrm>
            <a:custGeom>
              <a:avLst/>
              <a:gdLst>
                <a:gd name="T0" fmla="*/ 35 w 40"/>
                <a:gd name="T1" fmla="*/ 2 h 66"/>
                <a:gd name="T2" fmla="*/ 3 w 40"/>
                <a:gd name="T3" fmla="*/ 49 h 66"/>
                <a:gd name="T4" fmla="*/ 4 w 40"/>
                <a:gd name="T5" fmla="*/ 65 h 66"/>
                <a:gd name="T6" fmla="*/ 11 w 40"/>
                <a:gd name="T7" fmla="*/ 63 h 66"/>
                <a:gd name="T8" fmla="*/ 18 w 40"/>
                <a:gd name="T9" fmla="*/ 47 h 66"/>
                <a:gd name="T10" fmla="*/ 36 w 40"/>
                <a:gd name="T11" fmla="*/ 9 h 66"/>
                <a:gd name="T12" fmla="*/ 39 w 40"/>
                <a:gd name="T13" fmla="*/ 0 h 66"/>
                <a:gd name="T14" fmla="*/ 35 w 40"/>
                <a:gd name="T1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6">
                  <a:moveTo>
                    <a:pt x="35" y="2"/>
                  </a:moveTo>
                  <a:cubicBezTo>
                    <a:pt x="22" y="13"/>
                    <a:pt x="8" y="33"/>
                    <a:pt x="3" y="49"/>
                  </a:cubicBezTo>
                  <a:cubicBezTo>
                    <a:pt x="0" y="59"/>
                    <a:pt x="0" y="63"/>
                    <a:pt x="4" y="65"/>
                  </a:cubicBezTo>
                  <a:cubicBezTo>
                    <a:pt x="6" y="66"/>
                    <a:pt x="10" y="65"/>
                    <a:pt x="11" y="63"/>
                  </a:cubicBezTo>
                  <a:cubicBezTo>
                    <a:pt x="12" y="62"/>
                    <a:pt x="15" y="54"/>
                    <a:pt x="18" y="47"/>
                  </a:cubicBezTo>
                  <a:cubicBezTo>
                    <a:pt x="25" y="30"/>
                    <a:pt x="30" y="20"/>
                    <a:pt x="36" y="9"/>
                  </a:cubicBezTo>
                  <a:cubicBezTo>
                    <a:pt x="40" y="2"/>
                    <a:pt x="40" y="0"/>
                    <a:pt x="39" y="0"/>
                  </a:cubicBezTo>
                  <a:cubicBezTo>
                    <a:pt x="38" y="0"/>
                    <a:pt x="37" y="1"/>
                    <a:pt x="35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37"/>
            <p:cNvSpPr>
              <a:spLocks/>
            </p:cNvSpPr>
            <p:nvPr/>
          </p:nvSpPr>
          <p:spPr bwMode="auto">
            <a:xfrm>
              <a:off x="6156325" y="-823913"/>
              <a:ext cx="41275" cy="30162"/>
            </a:xfrm>
            <a:custGeom>
              <a:avLst/>
              <a:gdLst>
                <a:gd name="T0" fmla="*/ 2 w 11"/>
                <a:gd name="T1" fmla="*/ 1 h 8"/>
                <a:gd name="T2" fmla="*/ 6 w 11"/>
                <a:gd name="T3" fmla="*/ 8 h 8"/>
                <a:gd name="T4" fmla="*/ 9 w 11"/>
                <a:gd name="T5" fmla="*/ 6 h 8"/>
                <a:gd name="T6" fmla="*/ 6 w 11"/>
                <a:gd name="T7" fmla="*/ 0 h 8"/>
                <a:gd name="T8" fmla="*/ 2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1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1" y="4"/>
                    <a:pt x="9" y="0"/>
                    <a:pt x="6" y="0"/>
                  </a:cubicBezTo>
                  <a:cubicBezTo>
                    <a:pt x="4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38"/>
            <p:cNvSpPr>
              <a:spLocks/>
            </p:cNvSpPr>
            <p:nvPr/>
          </p:nvSpPr>
          <p:spPr bwMode="auto">
            <a:xfrm>
              <a:off x="5513388" y="-758825"/>
              <a:ext cx="52387" cy="41275"/>
            </a:xfrm>
            <a:custGeom>
              <a:avLst/>
              <a:gdLst>
                <a:gd name="T0" fmla="*/ 4 w 14"/>
                <a:gd name="T1" fmla="*/ 0 h 11"/>
                <a:gd name="T2" fmla="*/ 0 w 14"/>
                <a:gd name="T3" fmla="*/ 5 h 11"/>
                <a:gd name="T4" fmla="*/ 5 w 14"/>
                <a:gd name="T5" fmla="*/ 11 h 11"/>
                <a:gd name="T6" fmla="*/ 8 w 14"/>
                <a:gd name="T7" fmla="*/ 0 h 11"/>
                <a:gd name="T8" fmla="*/ 6 w 14"/>
                <a:gd name="T9" fmla="*/ 0 h 11"/>
                <a:gd name="T10" fmla="*/ 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cubicBezTo>
                    <a:pt x="2" y="1"/>
                    <a:pt x="1" y="3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11" y="11"/>
                    <a:pt x="14" y="3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39"/>
            <p:cNvSpPr>
              <a:spLocks/>
            </p:cNvSpPr>
            <p:nvPr/>
          </p:nvSpPr>
          <p:spPr bwMode="auto">
            <a:xfrm>
              <a:off x="6035675" y="-698500"/>
              <a:ext cx="104775" cy="222250"/>
            </a:xfrm>
            <a:custGeom>
              <a:avLst/>
              <a:gdLst>
                <a:gd name="T0" fmla="*/ 0 w 28"/>
                <a:gd name="T1" fmla="*/ 2 h 59"/>
                <a:gd name="T2" fmla="*/ 2 w 28"/>
                <a:gd name="T3" fmla="*/ 12 h 59"/>
                <a:gd name="T4" fmla="*/ 5 w 28"/>
                <a:gd name="T5" fmla="*/ 27 h 59"/>
                <a:gd name="T6" fmla="*/ 10 w 28"/>
                <a:gd name="T7" fmla="*/ 53 h 59"/>
                <a:gd name="T8" fmla="*/ 17 w 28"/>
                <a:gd name="T9" fmla="*/ 59 h 59"/>
                <a:gd name="T10" fmla="*/ 25 w 28"/>
                <a:gd name="T11" fmla="*/ 55 h 59"/>
                <a:gd name="T12" fmla="*/ 13 w 28"/>
                <a:gd name="T13" fmla="*/ 15 h 59"/>
                <a:gd name="T14" fmla="*/ 0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0" y="2"/>
                  </a:moveTo>
                  <a:cubicBezTo>
                    <a:pt x="0" y="3"/>
                    <a:pt x="1" y="7"/>
                    <a:pt x="2" y="12"/>
                  </a:cubicBezTo>
                  <a:cubicBezTo>
                    <a:pt x="3" y="17"/>
                    <a:pt x="4" y="24"/>
                    <a:pt x="5" y="27"/>
                  </a:cubicBezTo>
                  <a:cubicBezTo>
                    <a:pt x="7" y="39"/>
                    <a:pt x="9" y="51"/>
                    <a:pt x="10" y="53"/>
                  </a:cubicBezTo>
                  <a:cubicBezTo>
                    <a:pt x="12" y="57"/>
                    <a:pt x="14" y="59"/>
                    <a:pt x="17" y="59"/>
                  </a:cubicBezTo>
                  <a:cubicBezTo>
                    <a:pt x="20" y="59"/>
                    <a:pt x="23" y="58"/>
                    <a:pt x="25" y="55"/>
                  </a:cubicBezTo>
                  <a:cubicBezTo>
                    <a:pt x="28" y="47"/>
                    <a:pt x="23" y="30"/>
                    <a:pt x="13" y="15"/>
                  </a:cubicBezTo>
                  <a:cubicBezTo>
                    <a:pt x="6" y="5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4237038" y="-1176338"/>
              <a:ext cx="109537" cy="223837"/>
            </a:xfrm>
            <a:custGeom>
              <a:avLst/>
              <a:gdLst>
                <a:gd name="T0" fmla="*/ 1 w 29"/>
                <a:gd name="T1" fmla="*/ 2 h 59"/>
                <a:gd name="T2" fmla="*/ 2 w 29"/>
                <a:gd name="T3" fmla="*/ 12 h 59"/>
                <a:gd name="T4" fmla="*/ 5 w 29"/>
                <a:gd name="T5" fmla="*/ 27 h 59"/>
                <a:gd name="T6" fmla="*/ 11 w 29"/>
                <a:gd name="T7" fmla="*/ 53 h 59"/>
                <a:gd name="T8" fmla="*/ 18 w 29"/>
                <a:gd name="T9" fmla="*/ 58 h 59"/>
                <a:gd name="T10" fmla="*/ 25 w 29"/>
                <a:gd name="T11" fmla="*/ 54 h 59"/>
                <a:gd name="T12" fmla="*/ 13 w 29"/>
                <a:gd name="T13" fmla="*/ 14 h 59"/>
                <a:gd name="T14" fmla="*/ 1 w 29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9">
                  <a:moveTo>
                    <a:pt x="1" y="2"/>
                  </a:moveTo>
                  <a:cubicBezTo>
                    <a:pt x="0" y="2"/>
                    <a:pt x="1" y="7"/>
                    <a:pt x="2" y="12"/>
                  </a:cubicBezTo>
                  <a:cubicBezTo>
                    <a:pt x="3" y="17"/>
                    <a:pt x="5" y="23"/>
                    <a:pt x="5" y="27"/>
                  </a:cubicBezTo>
                  <a:cubicBezTo>
                    <a:pt x="7" y="38"/>
                    <a:pt x="10" y="50"/>
                    <a:pt x="11" y="53"/>
                  </a:cubicBezTo>
                  <a:cubicBezTo>
                    <a:pt x="12" y="56"/>
                    <a:pt x="14" y="58"/>
                    <a:pt x="18" y="58"/>
                  </a:cubicBezTo>
                  <a:cubicBezTo>
                    <a:pt x="21" y="59"/>
                    <a:pt x="24" y="57"/>
                    <a:pt x="25" y="54"/>
                  </a:cubicBezTo>
                  <a:cubicBezTo>
                    <a:pt x="29" y="47"/>
                    <a:pt x="23" y="29"/>
                    <a:pt x="13" y="14"/>
                  </a:cubicBezTo>
                  <a:cubicBezTo>
                    <a:pt x="7" y="4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5561013" y="-657225"/>
              <a:ext cx="271462" cy="254000"/>
            </a:xfrm>
            <a:custGeom>
              <a:avLst/>
              <a:gdLst>
                <a:gd name="T0" fmla="*/ 31 w 72"/>
                <a:gd name="T1" fmla="*/ 3 h 67"/>
                <a:gd name="T2" fmla="*/ 1 w 72"/>
                <a:gd name="T3" fmla="*/ 39 h 67"/>
                <a:gd name="T4" fmla="*/ 13 w 72"/>
                <a:gd name="T5" fmla="*/ 65 h 67"/>
                <a:gd name="T6" fmla="*/ 19 w 72"/>
                <a:gd name="T7" fmla="*/ 65 h 67"/>
                <a:gd name="T8" fmla="*/ 18 w 72"/>
                <a:gd name="T9" fmla="*/ 63 h 67"/>
                <a:gd name="T10" fmla="*/ 7 w 72"/>
                <a:gd name="T11" fmla="*/ 41 h 67"/>
                <a:gd name="T12" fmla="*/ 45 w 72"/>
                <a:gd name="T13" fmla="*/ 12 h 67"/>
                <a:gd name="T14" fmla="*/ 55 w 72"/>
                <a:gd name="T15" fmla="*/ 18 h 67"/>
                <a:gd name="T16" fmla="*/ 56 w 72"/>
                <a:gd name="T17" fmla="*/ 39 h 67"/>
                <a:gd name="T18" fmla="*/ 46 w 72"/>
                <a:gd name="T19" fmla="*/ 45 h 67"/>
                <a:gd name="T20" fmla="*/ 33 w 72"/>
                <a:gd name="T21" fmla="*/ 37 h 67"/>
                <a:gd name="T22" fmla="*/ 34 w 72"/>
                <a:gd name="T23" fmla="*/ 31 h 67"/>
                <a:gd name="T24" fmla="*/ 40 w 72"/>
                <a:gd name="T25" fmla="*/ 31 h 67"/>
                <a:gd name="T26" fmla="*/ 47 w 72"/>
                <a:gd name="T27" fmla="*/ 30 h 67"/>
                <a:gd name="T28" fmla="*/ 37 w 72"/>
                <a:gd name="T29" fmla="*/ 23 h 67"/>
                <a:gd name="T30" fmla="*/ 27 w 72"/>
                <a:gd name="T31" fmla="*/ 36 h 67"/>
                <a:gd name="T32" fmla="*/ 46 w 72"/>
                <a:gd name="T33" fmla="*/ 54 h 67"/>
                <a:gd name="T34" fmla="*/ 70 w 72"/>
                <a:gd name="T35" fmla="*/ 39 h 67"/>
                <a:gd name="T36" fmla="*/ 72 w 72"/>
                <a:gd name="T37" fmla="*/ 29 h 67"/>
                <a:gd name="T38" fmla="*/ 70 w 72"/>
                <a:gd name="T39" fmla="*/ 19 h 67"/>
                <a:gd name="T40" fmla="*/ 59 w 72"/>
                <a:gd name="T41" fmla="*/ 7 h 67"/>
                <a:gd name="T42" fmla="*/ 31 w 72"/>
                <a:gd name="T4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7">
                  <a:moveTo>
                    <a:pt x="31" y="3"/>
                  </a:moveTo>
                  <a:cubicBezTo>
                    <a:pt x="14" y="7"/>
                    <a:pt x="2" y="21"/>
                    <a:pt x="1" y="39"/>
                  </a:cubicBezTo>
                  <a:cubicBezTo>
                    <a:pt x="0" y="49"/>
                    <a:pt x="5" y="61"/>
                    <a:pt x="13" y="65"/>
                  </a:cubicBezTo>
                  <a:cubicBezTo>
                    <a:pt x="15" y="67"/>
                    <a:pt x="18" y="66"/>
                    <a:pt x="19" y="65"/>
                  </a:cubicBezTo>
                  <a:cubicBezTo>
                    <a:pt x="20" y="64"/>
                    <a:pt x="20" y="64"/>
                    <a:pt x="18" y="63"/>
                  </a:cubicBezTo>
                  <a:cubicBezTo>
                    <a:pt x="10" y="57"/>
                    <a:pt x="7" y="50"/>
                    <a:pt x="7" y="41"/>
                  </a:cubicBezTo>
                  <a:cubicBezTo>
                    <a:pt x="7" y="23"/>
                    <a:pt x="27" y="8"/>
                    <a:pt x="45" y="12"/>
                  </a:cubicBezTo>
                  <a:cubicBezTo>
                    <a:pt x="49" y="14"/>
                    <a:pt x="52" y="15"/>
                    <a:pt x="55" y="18"/>
                  </a:cubicBezTo>
                  <a:cubicBezTo>
                    <a:pt x="61" y="23"/>
                    <a:pt x="62" y="32"/>
                    <a:pt x="56" y="39"/>
                  </a:cubicBezTo>
                  <a:cubicBezTo>
                    <a:pt x="54" y="41"/>
                    <a:pt x="49" y="44"/>
                    <a:pt x="46" y="45"/>
                  </a:cubicBezTo>
                  <a:cubicBezTo>
                    <a:pt x="40" y="46"/>
                    <a:pt x="35" y="42"/>
                    <a:pt x="33" y="37"/>
                  </a:cubicBezTo>
                  <a:cubicBezTo>
                    <a:pt x="33" y="35"/>
                    <a:pt x="33" y="32"/>
                    <a:pt x="34" y="31"/>
                  </a:cubicBezTo>
                  <a:cubicBezTo>
                    <a:pt x="35" y="29"/>
                    <a:pt x="38" y="30"/>
                    <a:pt x="40" y="31"/>
                  </a:cubicBezTo>
                  <a:cubicBezTo>
                    <a:pt x="43" y="34"/>
                    <a:pt x="47" y="33"/>
                    <a:pt x="47" y="30"/>
                  </a:cubicBezTo>
                  <a:cubicBezTo>
                    <a:pt x="47" y="27"/>
                    <a:pt x="41" y="23"/>
                    <a:pt x="37" y="23"/>
                  </a:cubicBezTo>
                  <a:cubicBezTo>
                    <a:pt x="31" y="23"/>
                    <a:pt x="27" y="28"/>
                    <a:pt x="27" y="36"/>
                  </a:cubicBezTo>
                  <a:cubicBezTo>
                    <a:pt x="27" y="46"/>
                    <a:pt x="34" y="53"/>
                    <a:pt x="46" y="54"/>
                  </a:cubicBezTo>
                  <a:cubicBezTo>
                    <a:pt x="56" y="54"/>
                    <a:pt x="65" y="49"/>
                    <a:pt x="70" y="39"/>
                  </a:cubicBezTo>
                  <a:cubicBezTo>
                    <a:pt x="72" y="36"/>
                    <a:pt x="72" y="35"/>
                    <a:pt x="72" y="29"/>
                  </a:cubicBezTo>
                  <a:cubicBezTo>
                    <a:pt x="72" y="23"/>
                    <a:pt x="72" y="23"/>
                    <a:pt x="70" y="19"/>
                  </a:cubicBezTo>
                  <a:cubicBezTo>
                    <a:pt x="68" y="15"/>
                    <a:pt x="63" y="9"/>
                    <a:pt x="59" y="7"/>
                  </a:cubicBezTo>
                  <a:cubicBezTo>
                    <a:pt x="52" y="2"/>
                    <a:pt x="40" y="0"/>
                    <a:pt x="31" y="3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3536950" y="-1301750"/>
              <a:ext cx="53975" cy="53975"/>
            </a:xfrm>
            <a:custGeom>
              <a:avLst/>
              <a:gdLst>
                <a:gd name="T0" fmla="*/ 9 w 14"/>
                <a:gd name="T1" fmla="*/ 1 h 14"/>
                <a:gd name="T2" fmla="*/ 13 w 14"/>
                <a:gd name="T3" fmla="*/ 6 h 14"/>
                <a:gd name="T4" fmla="*/ 5 w 14"/>
                <a:gd name="T5" fmla="*/ 12 h 14"/>
                <a:gd name="T6" fmla="*/ 5 w 14"/>
                <a:gd name="T7" fmla="*/ 1 h 14"/>
                <a:gd name="T8" fmla="*/ 8 w 14"/>
                <a:gd name="T9" fmla="*/ 1 h 14"/>
                <a:gd name="T10" fmla="*/ 9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1" y="1"/>
                    <a:pt x="13" y="4"/>
                    <a:pt x="13" y="6"/>
                  </a:cubicBezTo>
                  <a:cubicBezTo>
                    <a:pt x="14" y="11"/>
                    <a:pt x="9" y="14"/>
                    <a:pt x="5" y="12"/>
                  </a:cubicBezTo>
                  <a:cubicBezTo>
                    <a:pt x="0" y="9"/>
                    <a:pt x="1" y="3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3311525" y="-1190625"/>
              <a:ext cx="117475" cy="412750"/>
            </a:xfrm>
            <a:custGeom>
              <a:avLst/>
              <a:gdLst>
                <a:gd name="T0" fmla="*/ 4 w 31"/>
                <a:gd name="T1" fmla="*/ 2 h 109"/>
                <a:gd name="T2" fmla="*/ 18 w 31"/>
                <a:gd name="T3" fmla="*/ 30 h 109"/>
                <a:gd name="T4" fmla="*/ 26 w 31"/>
                <a:gd name="T5" fmla="*/ 98 h 109"/>
                <a:gd name="T6" fmla="*/ 11 w 31"/>
                <a:gd name="T7" fmla="*/ 105 h 109"/>
                <a:gd name="T8" fmla="*/ 8 w 31"/>
                <a:gd name="T9" fmla="*/ 74 h 109"/>
                <a:gd name="T10" fmla="*/ 1 w 31"/>
                <a:gd name="T11" fmla="*/ 10 h 109"/>
                <a:gd name="T12" fmla="*/ 0 w 31"/>
                <a:gd name="T13" fmla="*/ 1 h 109"/>
                <a:gd name="T14" fmla="*/ 4 w 31"/>
                <a:gd name="T15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9">
                  <a:moveTo>
                    <a:pt x="4" y="2"/>
                  </a:moveTo>
                  <a:cubicBezTo>
                    <a:pt x="8" y="8"/>
                    <a:pt x="15" y="21"/>
                    <a:pt x="18" y="30"/>
                  </a:cubicBezTo>
                  <a:cubicBezTo>
                    <a:pt x="28" y="56"/>
                    <a:pt x="31" y="82"/>
                    <a:pt x="26" y="98"/>
                  </a:cubicBezTo>
                  <a:cubicBezTo>
                    <a:pt x="24" y="106"/>
                    <a:pt x="16" y="109"/>
                    <a:pt x="11" y="105"/>
                  </a:cubicBezTo>
                  <a:cubicBezTo>
                    <a:pt x="8" y="103"/>
                    <a:pt x="8" y="101"/>
                    <a:pt x="8" y="74"/>
                  </a:cubicBezTo>
                  <a:cubicBezTo>
                    <a:pt x="7" y="45"/>
                    <a:pt x="6" y="33"/>
                    <a:pt x="1" y="10"/>
                  </a:cubicBezTo>
                  <a:cubicBezTo>
                    <a:pt x="1" y="6"/>
                    <a:pt x="0" y="2"/>
                    <a:pt x="0" y="1"/>
                  </a:cubicBezTo>
                  <a:cubicBezTo>
                    <a:pt x="1" y="0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324350" y="-501650"/>
              <a:ext cx="247650" cy="298450"/>
            </a:xfrm>
            <a:custGeom>
              <a:avLst/>
              <a:gdLst>
                <a:gd name="T0" fmla="*/ 35 w 66"/>
                <a:gd name="T1" fmla="*/ 0 h 79"/>
                <a:gd name="T2" fmla="*/ 65 w 66"/>
                <a:gd name="T3" fmla="*/ 32 h 79"/>
                <a:gd name="T4" fmla="*/ 65 w 66"/>
                <a:gd name="T5" fmla="*/ 51 h 79"/>
                <a:gd name="T6" fmla="*/ 47 w 66"/>
                <a:gd name="T7" fmla="*/ 76 h 79"/>
                <a:gd name="T8" fmla="*/ 36 w 66"/>
                <a:gd name="T9" fmla="*/ 79 h 79"/>
                <a:gd name="T10" fmla="*/ 28 w 66"/>
                <a:gd name="T11" fmla="*/ 75 h 79"/>
                <a:gd name="T12" fmla="*/ 30 w 66"/>
                <a:gd name="T13" fmla="*/ 73 h 79"/>
                <a:gd name="T14" fmla="*/ 39 w 66"/>
                <a:gd name="T15" fmla="*/ 71 h 79"/>
                <a:gd name="T16" fmla="*/ 50 w 66"/>
                <a:gd name="T17" fmla="*/ 59 h 79"/>
                <a:gd name="T18" fmla="*/ 53 w 66"/>
                <a:gd name="T19" fmla="*/ 52 h 79"/>
                <a:gd name="T20" fmla="*/ 54 w 66"/>
                <a:gd name="T21" fmla="*/ 42 h 79"/>
                <a:gd name="T22" fmla="*/ 51 w 66"/>
                <a:gd name="T23" fmla="*/ 27 h 79"/>
                <a:gd name="T24" fmla="*/ 37 w 66"/>
                <a:gd name="T25" fmla="*/ 14 h 79"/>
                <a:gd name="T26" fmla="*/ 21 w 66"/>
                <a:gd name="T27" fmla="*/ 16 h 79"/>
                <a:gd name="T28" fmla="*/ 13 w 66"/>
                <a:gd name="T29" fmla="*/ 25 h 79"/>
                <a:gd name="T30" fmla="*/ 14 w 66"/>
                <a:gd name="T31" fmla="*/ 40 h 79"/>
                <a:gd name="T32" fmla="*/ 34 w 66"/>
                <a:gd name="T33" fmla="*/ 48 h 79"/>
                <a:gd name="T34" fmla="*/ 35 w 66"/>
                <a:gd name="T35" fmla="*/ 40 h 79"/>
                <a:gd name="T36" fmla="*/ 31 w 66"/>
                <a:gd name="T37" fmla="*/ 37 h 79"/>
                <a:gd name="T38" fmla="*/ 27 w 66"/>
                <a:gd name="T39" fmla="*/ 38 h 79"/>
                <a:gd name="T40" fmla="*/ 24 w 66"/>
                <a:gd name="T41" fmla="*/ 37 h 79"/>
                <a:gd name="T42" fmla="*/ 24 w 66"/>
                <a:gd name="T43" fmla="*/ 35 h 79"/>
                <a:gd name="T44" fmla="*/ 35 w 66"/>
                <a:gd name="T45" fmla="*/ 32 h 79"/>
                <a:gd name="T46" fmla="*/ 41 w 66"/>
                <a:gd name="T47" fmla="*/ 37 h 79"/>
                <a:gd name="T48" fmla="*/ 42 w 66"/>
                <a:gd name="T49" fmla="*/ 43 h 79"/>
                <a:gd name="T50" fmla="*/ 41 w 66"/>
                <a:gd name="T51" fmla="*/ 48 h 79"/>
                <a:gd name="T52" fmla="*/ 30 w 66"/>
                <a:gd name="T53" fmla="*/ 56 h 79"/>
                <a:gd name="T54" fmla="*/ 19 w 66"/>
                <a:gd name="T55" fmla="*/ 56 h 79"/>
                <a:gd name="T56" fmla="*/ 2 w 66"/>
                <a:gd name="T57" fmla="*/ 41 h 79"/>
                <a:gd name="T58" fmla="*/ 0 w 66"/>
                <a:gd name="T59" fmla="*/ 27 h 79"/>
                <a:gd name="T60" fmla="*/ 3 w 66"/>
                <a:gd name="T61" fmla="*/ 14 h 79"/>
                <a:gd name="T62" fmla="*/ 17 w 66"/>
                <a:gd name="T63" fmla="*/ 3 h 79"/>
                <a:gd name="T64" fmla="*/ 35 w 66"/>
                <a:gd name="T6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9">
                  <a:moveTo>
                    <a:pt x="35" y="0"/>
                  </a:moveTo>
                  <a:cubicBezTo>
                    <a:pt x="49" y="2"/>
                    <a:pt x="62" y="15"/>
                    <a:pt x="65" y="32"/>
                  </a:cubicBezTo>
                  <a:cubicBezTo>
                    <a:pt x="66" y="37"/>
                    <a:pt x="66" y="45"/>
                    <a:pt x="65" y="51"/>
                  </a:cubicBezTo>
                  <a:cubicBezTo>
                    <a:pt x="62" y="64"/>
                    <a:pt x="57" y="72"/>
                    <a:pt x="47" y="76"/>
                  </a:cubicBezTo>
                  <a:cubicBezTo>
                    <a:pt x="42" y="79"/>
                    <a:pt x="40" y="79"/>
                    <a:pt x="36" y="79"/>
                  </a:cubicBezTo>
                  <a:cubicBezTo>
                    <a:pt x="32" y="79"/>
                    <a:pt x="29" y="78"/>
                    <a:pt x="28" y="75"/>
                  </a:cubicBezTo>
                  <a:cubicBezTo>
                    <a:pt x="27" y="74"/>
                    <a:pt x="28" y="73"/>
                    <a:pt x="30" y="73"/>
                  </a:cubicBezTo>
                  <a:cubicBezTo>
                    <a:pt x="33" y="73"/>
                    <a:pt x="36" y="72"/>
                    <a:pt x="39" y="71"/>
                  </a:cubicBezTo>
                  <a:cubicBezTo>
                    <a:pt x="42" y="69"/>
                    <a:pt x="48" y="63"/>
                    <a:pt x="50" y="59"/>
                  </a:cubicBezTo>
                  <a:cubicBezTo>
                    <a:pt x="51" y="57"/>
                    <a:pt x="53" y="54"/>
                    <a:pt x="53" y="52"/>
                  </a:cubicBezTo>
                  <a:cubicBezTo>
                    <a:pt x="54" y="49"/>
                    <a:pt x="54" y="48"/>
                    <a:pt x="54" y="42"/>
                  </a:cubicBezTo>
                  <a:cubicBezTo>
                    <a:pt x="54" y="35"/>
                    <a:pt x="54" y="33"/>
                    <a:pt x="51" y="27"/>
                  </a:cubicBezTo>
                  <a:cubicBezTo>
                    <a:pt x="48" y="21"/>
                    <a:pt x="43" y="16"/>
                    <a:pt x="37" y="14"/>
                  </a:cubicBezTo>
                  <a:cubicBezTo>
                    <a:pt x="32" y="13"/>
                    <a:pt x="26" y="14"/>
                    <a:pt x="21" y="16"/>
                  </a:cubicBezTo>
                  <a:cubicBezTo>
                    <a:pt x="18" y="18"/>
                    <a:pt x="14" y="22"/>
                    <a:pt x="13" y="25"/>
                  </a:cubicBezTo>
                  <a:cubicBezTo>
                    <a:pt x="11" y="30"/>
                    <a:pt x="11" y="35"/>
                    <a:pt x="14" y="40"/>
                  </a:cubicBezTo>
                  <a:cubicBezTo>
                    <a:pt x="18" y="49"/>
                    <a:pt x="28" y="53"/>
                    <a:pt x="34" y="48"/>
                  </a:cubicBezTo>
                  <a:cubicBezTo>
                    <a:pt x="36" y="46"/>
                    <a:pt x="37" y="43"/>
                    <a:pt x="35" y="40"/>
                  </a:cubicBezTo>
                  <a:cubicBezTo>
                    <a:pt x="35" y="38"/>
                    <a:pt x="33" y="37"/>
                    <a:pt x="31" y="37"/>
                  </a:cubicBezTo>
                  <a:cubicBezTo>
                    <a:pt x="29" y="37"/>
                    <a:pt x="28" y="37"/>
                    <a:pt x="27" y="38"/>
                  </a:cubicBezTo>
                  <a:cubicBezTo>
                    <a:pt x="26" y="39"/>
                    <a:pt x="25" y="38"/>
                    <a:pt x="24" y="37"/>
                  </a:cubicBezTo>
                  <a:cubicBezTo>
                    <a:pt x="24" y="36"/>
                    <a:pt x="24" y="36"/>
                    <a:pt x="24" y="35"/>
                  </a:cubicBezTo>
                  <a:cubicBezTo>
                    <a:pt x="25" y="32"/>
                    <a:pt x="31" y="31"/>
                    <a:pt x="35" y="32"/>
                  </a:cubicBezTo>
                  <a:cubicBezTo>
                    <a:pt x="37" y="32"/>
                    <a:pt x="40" y="35"/>
                    <a:pt x="41" y="37"/>
                  </a:cubicBezTo>
                  <a:cubicBezTo>
                    <a:pt x="42" y="39"/>
                    <a:pt x="42" y="40"/>
                    <a:pt x="42" y="43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52"/>
                    <a:pt x="35" y="55"/>
                    <a:pt x="30" y="56"/>
                  </a:cubicBezTo>
                  <a:cubicBezTo>
                    <a:pt x="27" y="57"/>
                    <a:pt x="22" y="57"/>
                    <a:pt x="19" y="56"/>
                  </a:cubicBezTo>
                  <a:cubicBezTo>
                    <a:pt x="12" y="53"/>
                    <a:pt x="6" y="47"/>
                    <a:pt x="2" y="41"/>
                  </a:cubicBezTo>
                  <a:cubicBezTo>
                    <a:pt x="0" y="36"/>
                    <a:pt x="0" y="32"/>
                    <a:pt x="0" y="27"/>
                  </a:cubicBezTo>
                  <a:cubicBezTo>
                    <a:pt x="0" y="22"/>
                    <a:pt x="1" y="18"/>
                    <a:pt x="3" y="14"/>
                  </a:cubicBezTo>
                  <a:cubicBezTo>
                    <a:pt x="6" y="9"/>
                    <a:pt x="12" y="5"/>
                    <a:pt x="17" y="3"/>
                  </a:cubicBezTo>
                  <a:cubicBezTo>
                    <a:pt x="22" y="1"/>
                    <a:pt x="30" y="0"/>
                    <a:pt x="35" y="0"/>
                  </a:cubicBezTo>
                  <a:close/>
                </a:path>
              </a:pathLst>
            </a:custGeom>
            <a:solidFill>
              <a:srgbClr val="E83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3063875" y="-1028700"/>
              <a:ext cx="192087" cy="223837"/>
            </a:xfrm>
            <a:custGeom>
              <a:avLst/>
              <a:gdLst>
                <a:gd name="T0" fmla="*/ 26 w 51"/>
                <a:gd name="T1" fmla="*/ 1 h 59"/>
                <a:gd name="T2" fmla="*/ 46 w 51"/>
                <a:gd name="T3" fmla="*/ 16 h 59"/>
                <a:gd name="T4" fmla="*/ 41 w 51"/>
                <a:gd name="T5" fmla="*/ 49 h 59"/>
                <a:gd name="T6" fmla="*/ 18 w 51"/>
                <a:gd name="T7" fmla="*/ 57 h 59"/>
                <a:gd name="T8" fmla="*/ 8 w 51"/>
                <a:gd name="T9" fmla="*/ 49 h 59"/>
                <a:gd name="T10" fmla="*/ 13 w 51"/>
                <a:gd name="T11" fmla="*/ 50 h 59"/>
                <a:gd name="T12" fmla="*/ 28 w 51"/>
                <a:gd name="T13" fmla="*/ 50 h 59"/>
                <a:gd name="T14" fmla="*/ 39 w 51"/>
                <a:gd name="T15" fmla="*/ 39 h 59"/>
                <a:gd name="T16" fmla="*/ 34 w 51"/>
                <a:gd name="T17" fmla="*/ 15 h 59"/>
                <a:gd name="T18" fmla="*/ 23 w 51"/>
                <a:gd name="T19" fmla="*/ 9 h 59"/>
                <a:gd name="T20" fmla="*/ 11 w 51"/>
                <a:gd name="T21" fmla="*/ 11 h 59"/>
                <a:gd name="T22" fmla="*/ 11 w 51"/>
                <a:gd name="T23" fmla="*/ 33 h 59"/>
                <a:gd name="T24" fmla="*/ 17 w 51"/>
                <a:gd name="T25" fmla="*/ 35 h 59"/>
                <a:gd name="T26" fmla="*/ 24 w 51"/>
                <a:gd name="T27" fmla="*/ 30 h 59"/>
                <a:gd name="T28" fmla="*/ 22 w 51"/>
                <a:gd name="T29" fmla="*/ 24 h 59"/>
                <a:gd name="T30" fmla="*/ 17 w 51"/>
                <a:gd name="T31" fmla="*/ 26 h 59"/>
                <a:gd name="T32" fmla="*/ 13 w 51"/>
                <a:gd name="T33" fmla="*/ 23 h 59"/>
                <a:gd name="T34" fmla="*/ 21 w 51"/>
                <a:gd name="T35" fmla="*/ 17 h 59"/>
                <a:gd name="T36" fmla="*/ 29 w 51"/>
                <a:gd name="T37" fmla="*/ 20 h 59"/>
                <a:gd name="T38" fmla="*/ 31 w 51"/>
                <a:gd name="T39" fmla="*/ 27 h 59"/>
                <a:gd name="T40" fmla="*/ 27 w 51"/>
                <a:gd name="T41" fmla="*/ 37 h 59"/>
                <a:gd name="T42" fmla="*/ 21 w 51"/>
                <a:gd name="T43" fmla="*/ 39 h 59"/>
                <a:gd name="T44" fmla="*/ 9 w 51"/>
                <a:gd name="T45" fmla="*/ 38 h 59"/>
                <a:gd name="T46" fmla="*/ 2 w 51"/>
                <a:gd name="T47" fmla="*/ 30 h 59"/>
                <a:gd name="T48" fmla="*/ 0 w 51"/>
                <a:gd name="T49" fmla="*/ 18 h 59"/>
                <a:gd name="T50" fmla="*/ 18 w 51"/>
                <a:gd name="T51" fmla="*/ 1 h 59"/>
                <a:gd name="T52" fmla="*/ 26 w 51"/>
                <a:gd name="T5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59">
                  <a:moveTo>
                    <a:pt x="26" y="1"/>
                  </a:moveTo>
                  <a:cubicBezTo>
                    <a:pt x="34" y="2"/>
                    <a:pt x="42" y="9"/>
                    <a:pt x="46" y="16"/>
                  </a:cubicBezTo>
                  <a:cubicBezTo>
                    <a:pt x="51" y="28"/>
                    <a:pt x="49" y="40"/>
                    <a:pt x="41" y="49"/>
                  </a:cubicBezTo>
                  <a:cubicBezTo>
                    <a:pt x="34" y="55"/>
                    <a:pt x="25" y="59"/>
                    <a:pt x="18" y="57"/>
                  </a:cubicBezTo>
                  <a:cubicBezTo>
                    <a:pt x="10" y="56"/>
                    <a:pt x="5" y="51"/>
                    <a:pt x="8" y="49"/>
                  </a:cubicBezTo>
                  <a:cubicBezTo>
                    <a:pt x="9" y="48"/>
                    <a:pt x="10" y="48"/>
                    <a:pt x="13" y="50"/>
                  </a:cubicBezTo>
                  <a:cubicBezTo>
                    <a:pt x="19" y="52"/>
                    <a:pt x="23" y="53"/>
                    <a:pt x="28" y="50"/>
                  </a:cubicBezTo>
                  <a:cubicBezTo>
                    <a:pt x="32" y="48"/>
                    <a:pt x="37" y="44"/>
                    <a:pt x="39" y="39"/>
                  </a:cubicBezTo>
                  <a:cubicBezTo>
                    <a:pt x="43" y="31"/>
                    <a:pt x="41" y="21"/>
                    <a:pt x="34" y="15"/>
                  </a:cubicBezTo>
                  <a:cubicBezTo>
                    <a:pt x="30" y="11"/>
                    <a:pt x="28" y="10"/>
                    <a:pt x="23" y="9"/>
                  </a:cubicBezTo>
                  <a:cubicBezTo>
                    <a:pt x="19" y="8"/>
                    <a:pt x="15" y="9"/>
                    <a:pt x="11" y="11"/>
                  </a:cubicBezTo>
                  <a:cubicBezTo>
                    <a:pt x="2" y="15"/>
                    <a:pt x="2" y="27"/>
                    <a:pt x="11" y="33"/>
                  </a:cubicBezTo>
                  <a:cubicBezTo>
                    <a:pt x="13" y="35"/>
                    <a:pt x="14" y="35"/>
                    <a:pt x="17" y="35"/>
                  </a:cubicBezTo>
                  <a:cubicBezTo>
                    <a:pt x="21" y="35"/>
                    <a:pt x="22" y="34"/>
                    <a:pt x="24" y="30"/>
                  </a:cubicBezTo>
                  <a:cubicBezTo>
                    <a:pt x="25" y="27"/>
                    <a:pt x="25" y="25"/>
                    <a:pt x="22" y="24"/>
                  </a:cubicBezTo>
                  <a:cubicBezTo>
                    <a:pt x="20" y="23"/>
                    <a:pt x="19" y="23"/>
                    <a:pt x="17" y="26"/>
                  </a:cubicBezTo>
                  <a:cubicBezTo>
                    <a:pt x="14" y="30"/>
                    <a:pt x="11" y="28"/>
                    <a:pt x="13" y="23"/>
                  </a:cubicBezTo>
                  <a:cubicBezTo>
                    <a:pt x="15" y="19"/>
                    <a:pt x="17" y="17"/>
                    <a:pt x="21" y="17"/>
                  </a:cubicBezTo>
                  <a:cubicBezTo>
                    <a:pt x="24" y="17"/>
                    <a:pt x="26" y="18"/>
                    <a:pt x="29" y="20"/>
                  </a:cubicBezTo>
                  <a:cubicBezTo>
                    <a:pt x="31" y="23"/>
                    <a:pt x="31" y="24"/>
                    <a:pt x="31" y="27"/>
                  </a:cubicBezTo>
                  <a:cubicBezTo>
                    <a:pt x="31" y="30"/>
                    <a:pt x="29" y="35"/>
                    <a:pt x="27" y="37"/>
                  </a:cubicBezTo>
                  <a:cubicBezTo>
                    <a:pt x="26" y="38"/>
                    <a:pt x="23" y="39"/>
                    <a:pt x="21" y="39"/>
                  </a:cubicBezTo>
                  <a:cubicBezTo>
                    <a:pt x="18" y="41"/>
                    <a:pt x="13" y="40"/>
                    <a:pt x="9" y="38"/>
                  </a:cubicBezTo>
                  <a:cubicBezTo>
                    <a:pt x="7" y="37"/>
                    <a:pt x="4" y="33"/>
                    <a:pt x="2" y="30"/>
                  </a:cubicBezTo>
                  <a:cubicBezTo>
                    <a:pt x="1" y="27"/>
                    <a:pt x="0" y="21"/>
                    <a:pt x="0" y="18"/>
                  </a:cubicBezTo>
                  <a:cubicBezTo>
                    <a:pt x="1" y="9"/>
                    <a:pt x="8" y="2"/>
                    <a:pt x="18" y="1"/>
                  </a:cubicBezTo>
                  <a:cubicBezTo>
                    <a:pt x="22" y="0"/>
                    <a:pt x="23" y="0"/>
                    <a:pt x="26" y="1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2619376" y="-1233488"/>
              <a:ext cx="304800" cy="80962"/>
            </a:xfrm>
            <a:custGeom>
              <a:avLst/>
              <a:gdLst>
                <a:gd name="T0" fmla="*/ 72 w 81"/>
                <a:gd name="T1" fmla="*/ 10 h 21"/>
                <a:gd name="T2" fmla="*/ 16 w 81"/>
                <a:gd name="T3" fmla="*/ 18 h 21"/>
                <a:gd name="T4" fmla="*/ 2 w 81"/>
                <a:gd name="T5" fmla="*/ 11 h 21"/>
                <a:gd name="T6" fmla="*/ 8 w 81"/>
                <a:gd name="T7" fmla="*/ 0 h 21"/>
                <a:gd name="T8" fmla="*/ 17 w 81"/>
                <a:gd name="T9" fmla="*/ 1 h 21"/>
                <a:gd name="T10" fmla="*/ 63 w 81"/>
                <a:gd name="T11" fmla="*/ 2 h 21"/>
                <a:gd name="T12" fmla="*/ 81 w 81"/>
                <a:gd name="T13" fmla="*/ 3 h 21"/>
                <a:gd name="T14" fmla="*/ 79 w 81"/>
                <a:gd name="T15" fmla="*/ 6 h 21"/>
                <a:gd name="T16" fmla="*/ 72 w 81"/>
                <a:gd name="T1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21">
                  <a:moveTo>
                    <a:pt x="72" y="10"/>
                  </a:moveTo>
                  <a:cubicBezTo>
                    <a:pt x="56" y="18"/>
                    <a:pt x="35" y="21"/>
                    <a:pt x="16" y="18"/>
                  </a:cubicBezTo>
                  <a:cubicBezTo>
                    <a:pt x="8" y="16"/>
                    <a:pt x="5" y="15"/>
                    <a:pt x="2" y="11"/>
                  </a:cubicBezTo>
                  <a:cubicBezTo>
                    <a:pt x="0" y="6"/>
                    <a:pt x="2" y="2"/>
                    <a:pt x="8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9" y="1"/>
                    <a:pt x="54" y="2"/>
                    <a:pt x="63" y="2"/>
                  </a:cubicBezTo>
                  <a:cubicBezTo>
                    <a:pt x="77" y="2"/>
                    <a:pt x="80" y="2"/>
                    <a:pt x="81" y="3"/>
                  </a:cubicBezTo>
                  <a:cubicBezTo>
                    <a:pt x="81" y="4"/>
                    <a:pt x="81" y="4"/>
                    <a:pt x="79" y="6"/>
                  </a:cubicBezTo>
                  <a:cubicBezTo>
                    <a:pt x="78" y="7"/>
                    <a:pt x="75" y="9"/>
                    <a:pt x="72" y="1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3992563" y="-569913"/>
              <a:ext cx="150812" cy="254000"/>
            </a:xfrm>
            <a:custGeom>
              <a:avLst/>
              <a:gdLst>
                <a:gd name="T0" fmla="*/ 5 w 40"/>
                <a:gd name="T1" fmla="*/ 3 h 67"/>
                <a:gd name="T2" fmla="*/ 37 w 40"/>
                <a:gd name="T3" fmla="*/ 50 h 67"/>
                <a:gd name="T4" fmla="*/ 36 w 40"/>
                <a:gd name="T5" fmla="*/ 66 h 67"/>
                <a:gd name="T6" fmla="*/ 29 w 40"/>
                <a:gd name="T7" fmla="*/ 64 h 67"/>
                <a:gd name="T8" fmla="*/ 22 w 40"/>
                <a:gd name="T9" fmla="*/ 47 h 67"/>
                <a:gd name="T10" fmla="*/ 4 w 40"/>
                <a:gd name="T11" fmla="*/ 10 h 67"/>
                <a:gd name="T12" fmla="*/ 1 w 40"/>
                <a:gd name="T13" fmla="*/ 0 h 67"/>
                <a:gd name="T14" fmla="*/ 5 w 40"/>
                <a:gd name="T15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7">
                  <a:moveTo>
                    <a:pt x="5" y="3"/>
                  </a:moveTo>
                  <a:cubicBezTo>
                    <a:pt x="18" y="14"/>
                    <a:pt x="32" y="34"/>
                    <a:pt x="37" y="50"/>
                  </a:cubicBezTo>
                  <a:cubicBezTo>
                    <a:pt x="40" y="60"/>
                    <a:pt x="40" y="64"/>
                    <a:pt x="36" y="66"/>
                  </a:cubicBezTo>
                  <a:cubicBezTo>
                    <a:pt x="33" y="67"/>
                    <a:pt x="30" y="66"/>
                    <a:pt x="29" y="64"/>
                  </a:cubicBezTo>
                  <a:cubicBezTo>
                    <a:pt x="28" y="63"/>
                    <a:pt x="25" y="55"/>
                    <a:pt x="22" y="47"/>
                  </a:cubicBezTo>
                  <a:cubicBezTo>
                    <a:pt x="15" y="31"/>
                    <a:pt x="10" y="20"/>
                    <a:pt x="4" y="10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1" y="0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0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3503613" y="-744538"/>
              <a:ext cx="49212" cy="41275"/>
            </a:xfrm>
            <a:custGeom>
              <a:avLst/>
              <a:gdLst>
                <a:gd name="T0" fmla="*/ 9 w 13"/>
                <a:gd name="T1" fmla="*/ 0 h 11"/>
                <a:gd name="T2" fmla="*/ 13 w 13"/>
                <a:gd name="T3" fmla="*/ 5 h 11"/>
                <a:gd name="T4" fmla="*/ 8 w 13"/>
                <a:gd name="T5" fmla="*/ 11 h 11"/>
                <a:gd name="T6" fmla="*/ 5 w 13"/>
                <a:gd name="T7" fmla="*/ 0 h 11"/>
                <a:gd name="T8" fmla="*/ 7 w 13"/>
                <a:gd name="T9" fmla="*/ 0 h 11"/>
                <a:gd name="T10" fmla="*/ 9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0"/>
                  </a:moveTo>
                  <a:cubicBezTo>
                    <a:pt x="11" y="1"/>
                    <a:pt x="12" y="3"/>
                    <a:pt x="13" y="5"/>
                  </a:cubicBezTo>
                  <a:cubicBezTo>
                    <a:pt x="13" y="8"/>
                    <a:pt x="11" y="11"/>
                    <a:pt x="8" y="11"/>
                  </a:cubicBezTo>
                  <a:cubicBezTo>
                    <a:pt x="2" y="11"/>
                    <a:pt x="0" y="3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2970213" y="-673100"/>
              <a:ext cx="104775" cy="223837"/>
            </a:xfrm>
            <a:custGeom>
              <a:avLst/>
              <a:gdLst>
                <a:gd name="T0" fmla="*/ 28 w 28"/>
                <a:gd name="T1" fmla="*/ 2 h 59"/>
                <a:gd name="T2" fmla="*/ 26 w 28"/>
                <a:gd name="T3" fmla="*/ 12 h 59"/>
                <a:gd name="T4" fmla="*/ 23 w 28"/>
                <a:gd name="T5" fmla="*/ 27 h 59"/>
                <a:gd name="T6" fmla="*/ 18 w 28"/>
                <a:gd name="T7" fmla="*/ 53 h 59"/>
                <a:gd name="T8" fmla="*/ 11 w 28"/>
                <a:gd name="T9" fmla="*/ 58 h 59"/>
                <a:gd name="T10" fmla="*/ 3 w 28"/>
                <a:gd name="T11" fmla="*/ 54 h 59"/>
                <a:gd name="T12" fmla="*/ 15 w 28"/>
                <a:gd name="T13" fmla="*/ 14 h 59"/>
                <a:gd name="T14" fmla="*/ 28 w 28"/>
                <a:gd name="T15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59">
                  <a:moveTo>
                    <a:pt x="28" y="2"/>
                  </a:moveTo>
                  <a:cubicBezTo>
                    <a:pt x="28" y="2"/>
                    <a:pt x="27" y="7"/>
                    <a:pt x="26" y="12"/>
                  </a:cubicBezTo>
                  <a:cubicBezTo>
                    <a:pt x="25" y="17"/>
                    <a:pt x="24" y="24"/>
                    <a:pt x="23" y="27"/>
                  </a:cubicBezTo>
                  <a:cubicBezTo>
                    <a:pt x="21" y="38"/>
                    <a:pt x="19" y="51"/>
                    <a:pt x="18" y="53"/>
                  </a:cubicBezTo>
                  <a:cubicBezTo>
                    <a:pt x="16" y="56"/>
                    <a:pt x="14" y="58"/>
                    <a:pt x="11" y="58"/>
                  </a:cubicBezTo>
                  <a:cubicBezTo>
                    <a:pt x="8" y="59"/>
                    <a:pt x="5" y="57"/>
                    <a:pt x="3" y="54"/>
                  </a:cubicBezTo>
                  <a:cubicBezTo>
                    <a:pt x="0" y="47"/>
                    <a:pt x="5" y="29"/>
                    <a:pt x="15" y="14"/>
                  </a:cubicBezTo>
                  <a:cubicBezTo>
                    <a:pt x="22" y="5"/>
                    <a:pt x="27" y="0"/>
                    <a:pt x="28" y="2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3338513" y="-544513"/>
              <a:ext cx="269875" cy="250825"/>
            </a:xfrm>
            <a:custGeom>
              <a:avLst/>
              <a:gdLst>
                <a:gd name="T0" fmla="*/ 41 w 72"/>
                <a:gd name="T1" fmla="*/ 2 h 66"/>
                <a:gd name="T2" fmla="*/ 71 w 72"/>
                <a:gd name="T3" fmla="*/ 38 h 66"/>
                <a:gd name="T4" fmla="*/ 59 w 72"/>
                <a:gd name="T5" fmla="*/ 64 h 66"/>
                <a:gd name="T6" fmla="*/ 53 w 72"/>
                <a:gd name="T7" fmla="*/ 64 h 66"/>
                <a:gd name="T8" fmla="*/ 54 w 72"/>
                <a:gd name="T9" fmla="*/ 62 h 66"/>
                <a:gd name="T10" fmla="*/ 65 w 72"/>
                <a:gd name="T11" fmla="*/ 40 h 66"/>
                <a:gd name="T12" fmla="*/ 27 w 72"/>
                <a:gd name="T13" fmla="*/ 12 h 66"/>
                <a:gd name="T14" fmla="*/ 17 w 72"/>
                <a:gd name="T15" fmla="*/ 17 h 66"/>
                <a:gd name="T16" fmla="*/ 16 w 72"/>
                <a:gd name="T17" fmla="*/ 38 h 66"/>
                <a:gd name="T18" fmla="*/ 26 w 72"/>
                <a:gd name="T19" fmla="*/ 44 h 66"/>
                <a:gd name="T20" fmla="*/ 39 w 72"/>
                <a:gd name="T21" fmla="*/ 36 h 66"/>
                <a:gd name="T22" fmla="*/ 38 w 72"/>
                <a:gd name="T23" fmla="*/ 30 h 66"/>
                <a:gd name="T24" fmla="*/ 32 w 72"/>
                <a:gd name="T25" fmla="*/ 30 h 66"/>
                <a:gd name="T26" fmla="*/ 25 w 72"/>
                <a:gd name="T27" fmla="*/ 29 h 66"/>
                <a:gd name="T28" fmla="*/ 35 w 72"/>
                <a:gd name="T29" fmla="*/ 22 h 66"/>
                <a:gd name="T30" fmla="*/ 45 w 72"/>
                <a:gd name="T31" fmla="*/ 35 h 66"/>
                <a:gd name="T32" fmla="*/ 26 w 72"/>
                <a:gd name="T33" fmla="*/ 53 h 66"/>
                <a:gd name="T34" fmla="*/ 2 w 72"/>
                <a:gd name="T35" fmla="*/ 38 h 66"/>
                <a:gd name="T36" fmla="*/ 0 w 72"/>
                <a:gd name="T37" fmla="*/ 28 h 66"/>
                <a:gd name="T38" fmla="*/ 2 w 72"/>
                <a:gd name="T39" fmla="*/ 18 h 66"/>
                <a:gd name="T40" fmla="*/ 13 w 72"/>
                <a:gd name="T41" fmla="*/ 6 h 66"/>
                <a:gd name="T42" fmla="*/ 41 w 72"/>
                <a:gd name="T4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1" y="2"/>
                  </a:moveTo>
                  <a:cubicBezTo>
                    <a:pt x="58" y="7"/>
                    <a:pt x="70" y="21"/>
                    <a:pt x="71" y="38"/>
                  </a:cubicBezTo>
                  <a:cubicBezTo>
                    <a:pt x="72" y="48"/>
                    <a:pt x="67" y="60"/>
                    <a:pt x="59" y="64"/>
                  </a:cubicBezTo>
                  <a:cubicBezTo>
                    <a:pt x="57" y="66"/>
                    <a:pt x="54" y="66"/>
                    <a:pt x="53" y="64"/>
                  </a:cubicBezTo>
                  <a:cubicBezTo>
                    <a:pt x="52" y="63"/>
                    <a:pt x="52" y="63"/>
                    <a:pt x="54" y="62"/>
                  </a:cubicBezTo>
                  <a:cubicBezTo>
                    <a:pt x="62" y="56"/>
                    <a:pt x="65" y="49"/>
                    <a:pt x="65" y="40"/>
                  </a:cubicBezTo>
                  <a:cubicBezTo>
                    <a:pt x="65" y="23"/>
                    <a:pt x="45" y="7"/>
                    <a:pt x="27" y="12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1" y="23"/>
                    <a:pt x="10" y="31"/>
                    <a:pt x="16" y="38"/>
                  </a:cubicBezTo>
                  <a:cubicBezTo>
                    <a:pt x="18" y="41"/>
                    <a:pt x="23" y="44"/>
                    <a:pt x="26" y="44"/>
                  </a:cubicBezTo>
                  <a:cubicBezTo>
                    <a:pt x="32" y="45"/>
                    <a:pt x="38" y="41"/>
                    <a:pt x="39" y="36"/>
                  </a:cubicBezTo>
                  <a:cubicBezTo>
                    <a:pt x="39" y="34"/>
                    <a:pt x="39" y="31"/>
                    <a:pt x="38" y="30"/>
                  </a:cubicBezTo>
                  <a:cubicBezTo>
                    <a:pt x="37" y="28"/>
                    <a:pt x="34" y="29"/>
                    <a:pt x="32" y="30"/>
                  </a:cubicBezTo>
                  <a:cubicBezTo>
                    <a:pt x="29" y="33"/>
                    <a:pt x="25" y="32"/>
                    <a:pt x="25" y="29"/>
                  </a:cubicBezTo>
                  <a:cubicBezTo>
                    <a:pt x="25" y="26"/>
                    <a:pt x="31" y="22"/>
                    <a:pt x="35" y="22"/>
                  </a:cubicBezTo>
                  <a:cubicBezTo>
                    <a:pt x="41" y="22"/>
                    <a:pt x="45" y="28"/>
                    <a:pt x="45" y="35"/>
                  </a:cubicBezTo>
                  <a:cubicBezTo>
                    <a:pt x="45" y="45"/>
                    <a:pt x="38" y="52"/>
                    <a:pt x="26" y="53"/>
                  </a:cubicBezTo>
                  <a:cubicBezTo>
                    <a:pt x="16" y="54"/>
                    <a:pt x="7" y="48"/>
                    <a:pt x="2" y="38"/>
                  </a:cubicBezTo>
                  <a:cubicBezTo>
                    <a:pt x="0" y="35"/>
                    <a:pt x="0" y="34"/>
                    <a:pt x="0" y="28"/>
                  </a:cubicBezTo>
                  <a:cubicBezTo>
                    <a:pt x="0" y="23"/>
                    <a:pt x="0" y="22"/>
                    <a:pt x="2" y="18"/>
                  </a:cubicBezTo>
                  <a:cubicBezTo>
                    <a:pt x="4" y="14"/>
                    <a:pt x="9" y="9"/>
                    <a:pt x="13" y="6"/>
                  </a:cubicBezTo>
                  <a:cubicBezTo>
                    <a:pt x="20" y="1"/>
                    <a:pt x="32" y="0"/>
                    <a:pt x="41" y="2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135438" y="-736600"/>
              <a:ext cx="120650" cy="90487"/>
            </a:xfrm>
            <a:custGeom>
              <a:avLst/>
              <a:gdLst>
                <a:gd name="T0" fmla="*/ 16 w 32"/>
                <a:gd name="T1" fmla="*/ 0 h 24"/>
                <a:gd name="T2" fmla="*/ 16 w 32"/>
                <a:gd name="T3" fmla="*/ 24 h 24"/>
                <a:gd name="T4" fmla="*/ 16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16" y="0"/>
                  </a:moveTo>
                  <a:cubicBezTo>
                    <a:pt x="0" y="0"/>
                    <a:pt x="0" y="24"/>
                    <a:pt x="16" y="24"/>
                  </a:cubicBezTo>
                  <a:cubicBezTo>
                    <a:pt x="32" y="24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52"/>
            <p:cNvSpPr>
              <a:spLocks/>
            </p:cNvSpPr>
            <p:nvPr/>
          </p:nvSpPr>
          <p:spPr bwMode="auto">
            <a:xfrm>
              <a:off x="3962400" y="-7588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53"/>
            <p:cNvSpPr>
              <a:spLocks/>
            </p:cNvSpPr>
            <p:nvPr/>
          </p:nvSpPr>
          <p:spPr bwMode="auto">
            <a:xfrm>
              <a:off x="4429125" y="-1168400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989513" y="-1001713"/>
              <a:ext cx="49212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511675" y="-960438"/>
              <a:ext cx="49212" cy="38100"/>
            </a:xfrm>
            <a:custGeom>
              <a:avLst/>
              <a:gdLst>
                <a:gd name="T0" fmla="*/ 6 w 13"/>
                <a:gd name="T1" fmla="*/ 0 h 10"/>
                <a:gd name="T2" fmla="*/ 6 w 13"/>
                <a:gd name="T3" fmla="*/ 10 h 10"/>
                <a:gd name="T4" fmla="*/ 6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3" y="10"/>
                    <a:pt x="13" y="0"/>
                    <a:pt x="6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3794125" y="-544513"/>
              <a:ext cx="47625" cy="38100"/>
            </a:xfrm>
            <a:custGeom>
              <a:avLst/>
              <a:gdLst>
                <a:gd name="T0" fmla="*/ 7 w 13"/>
                <a:gd name="T1" fmla="*/ 0 h 10"/>
                <a:gd name="T2" fmla="*/ 7 w 13"/>
                <a:gd name="T3" fmla="*/ 10 h 10"/>
                <a:gd name="T4" fmla="*/ 7 w 1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7" y="0"/>
                  </a:moveTo>
                  <a:cubicBezTo>
                    <a:pt x="0" y="0"/>
                    <a:pt x="0" y="10"/>
                    <a:pt x="7" y="10"/>
                  </a:cubicBezTo>
                  <a:cubicBezTo>
                    <a:pt x="13" y="10"/>
                    <a:pt x="13" y="0"/>
                    <a:pt x="7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2995613" y="-1152525"/>
              <a:ext cx="46037" cy="36512"/>
            </a:xfrm>
            <a:custGeom>
              <a:avLst/>
              <a:gdLst>
                <a:gd name="T0" fmla="*/ 6 w 12"/>
                <a:gd name="T1" fmla="*/ 0 h 10"/>
                <a:gd name="T2" fmla="*/ 6 w 12"/>
                <a:gd name="T3" fmla="*/ 10 h 10"/>
                <a:gd name="T4" fmla="*/ 6 w 1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12" y="10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B5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58"/>
            <p:cNvSpPr>
              <a:spLocks/>
            </p:cNvSpPr>
            <p:nvPr/>
          </p:nvSpPr>
          <p:spPr bwMode="auto">
            <a:xfrm>
              <a:off x="2781300" y="-1012825"/>
              <a:ext cx="106362" cy="82550"/>
            </a:xfrm>
            <a:custGeom>
              <a:avLst/>
              <a:gdLst>
                <a:gd name="T0" fmla="*/ 14 w 28"/>
                <a:gd name="T1" fmla="*/ 0 h 22"/>
                <a:gd name="T2" fmla="*/ 14 w 28"/>
                <a:gd name="T3" fmla="*/ 22 h 22"/>
                <a:gd name="T4" fmla="*/ 14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cubicBezTo>
                    <a:pt x="0" y="0"/>
                    <a:pt x="0" y="22"/>
                    <a:pt x="14" y="22"/>
                  </a:cubicBezTo>
                  <a:cubicBezTo>
                    <a:pt x="28" y="22"/>
                    <a:pt x="28" y="0"/>
                    <a:pt x="14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59"/>
            <p:cNvSpPr>
              <a:spLocks/>
            </p:cNvSpPr>
            <p:nvPr/>
          </p:nvSpPr>
          <p:spPr bwMode="auto">
            <a:xfrm>
              <a:off x="5541963" y="-1141413"/>
              <a:ext cx="60325" cy="44450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8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60"/>
            <p:cNvSpPr>
              <a:spLocks/>
            </p:cNvSpPr>
            <p:nvPr/>
          </p:nvSpPr>
          <p:spPr bwMode="auto">
            <a:xfrm>
              <a:off x="4629150" y="-627063"/>
              <a:ext cx="60325" cy="46037"/>
            </a:xfrm>
            <a:custGeom>
              <a:avLst/>
              <a:gdLst>
                <a:gd name="T0" fmla="*/ 8 w 16"/>
                <a:gd name="T1" fmla="*/ 0 h 12"/>
                <a:gd name="T2" fmla="*/ 8 w 16"/>
                <a:gd name="T3" fmla="*/ 12 h 12"/>
                <a:gd name="T4" fmla="*/ 8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8" y="0"/>
                  </a:moveTo>
                  <a:cubicBezTo>
                    <a:pt x="0" y="0"/>
                    <a:pt x="0" y="12"/>
                    <a:pt x="8" y="12"/>
                  </a:cubicBezTo>
                  <a:cubicBezTo>
                    <a:pt x="16" y="12"/>
                    <a:pt x="16" y="0"/>
                    <a:pt x="8" y="0"/>
                  </a:cubicBezTo>
                  <a:close/>
                </a:path>
              </a:pathLst>
            </a:custGeom>
            <a:solidFill>
              <a:srgbClr val="00A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61"/>
            <p:cNvSpPr>
              <a:spLocks/>
            </p:cNvSpPr>
            <p:nvPr/>
          </p:nvSpPr>
          <p:spPr bwMode="auto">
            <a:xfrm>
              <a:off x="3770313" y="-558800"/>
              <a:ext cx="95250" cy="76200"/>
            </a:xfrm>
            <a:custGeom>
              <a:avLst/>
              <a:gdLst>
                <a:gd name="T0" fmla="*/ 13 w 25"/>
                <a:gd name="T1" fmla="*/ 0 h 20"/>
                <a:gd name="T2" fmla="*/ 13 w 25"/>
                <a:gd name="T3" fmla="*/ 20 h 20"/>
                <a:gd name="T4" fmla="*/ 13 w 25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13" y="0"/>
                  </a:moveTo>
                  <a:cubicBezTo>
                    <a:pt x="0" y="0"/>
                    <a:pt x="0" y="20"/>
                    <a:pt x="13" y="20"/>
                  </a:cubicBezTo>
                  <a:cubicBezTo>
                    <a:pt x="25" y="20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D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60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F2AC9B60-59ED-4BE1-A7A1-1361E5F64E3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Rectangle 4"/>
          <p:cNvSpPr/>
          <p:nvPr/>
        </p:nvSpPr>
        <p:spPr>
          <a:xfrm>
            <a:off x="1187624" y="3579862"/>
            <a:ext cx="6768752" cy="15636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746892" y="11875"/>
            <a:ext cx="1650216" cy="812260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4041648" y="111834"/>
            <a:ext cx="1060704" cy="55436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66915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486349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5" y="23431"/>
            <a:ext cx="1121434" cy="32667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31271" y="11874"/>
            <a:ext cx="1121434" cy="32667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722" y="4320211"/>
            <a:ext cx="1139451" cy="7939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504" y="4320211"/>
            <a:ext cx="1123358" cy="7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2383</Words>
  <Application>Microsoft Office PowerPoint</Application>
  <PresentationFormat>Presentación en pantalla (16:9)</PresentationFormat>
  <Paragraphs>313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 Unicode MS</vt:lpstr>
      <vt:lpstr>맑은 고딕</vt:lpstr>
      <vt:lpstr>Arial</vt:lpstr>
      <vt:lpstr>Arial Rounded MT Bold</vt:lpstr>
      <vt:lpstr>Calibri</vt:lpstr>
      <vt:lpstr>Contents Slide Master</vt:lpstr>
      <vt:lpstr>Section Break Slide Master</vt:lpstr>
      <vt:lpstr>Presentación de PowerPoint</vt:lpstr>
      <vt:lpstr>Agenda Layout</vt:lpstr>
      <vt:lpstr>Presentación de PowerPoint</vt:lpstr>
      <vt:lpstr>Presentación de PowerPoint</vt:lpstr>
      <vt:lpstr>Our Services</vt:lpstr>
      <vt:lpstr>Our Team Layout</vt:lpstr>
      <vt:lpstr>TimeLine Layout</vt:lpstr>
      <vt:lpstr>Presentación de PowerPoint</vt:lpstr>
      <vt:lpstr>Presentación de PowerPoint</vt:lpstr>
      <vt:lpstr>Infographic Layout</vt:lpstr>
      <vt:lpstr>Infographic Layout</vt:lpstr>
      <vt:lpstr>Presentación de PowerPoint</vt:lpstr>
      <vt:lpstr>Columns Layout</vt:lpstr>
      <vt:lpstr>Infographic Layout</vt:lpstr>
      <vt:lpstr>Chart Style</vt:lpstr>
      <vt:lpstr>Infographic Layout</vt:lpstr>
      <vt:lpstr>Table Layout</vt:lpstr>
      <vt:lpstr>Infographic Layout</vt:lpstr>
      <vt:lpstr>Presentación de PowerPoint</vt:lpstr>
      <vt:lpstr>Infographic Layout</vt:lpstr>
      <vt:lpstr>Worldmap Layout</vt:lpstr>
      <vt:lpstr>Chart Layout</vt:lpstr>
      <vt:lpstr>Presentación de PowerPoint</vt:lpstr>
      <vt:lpstr>Infographic Layout</vt:lpstr>
      <vt:lpstr>Chart Layout</vt:lpstr>
      <vt:lpstr>Table Layout</vt:lpstr>
      <vt:lpstr>Presentación de PowerPoint</vt:lpstr>
      <vt:lpstr>Columns Layout</vt:lpstr>
      <vt:lpstr>Table Layout</vt:lpstr>
      <vt:lpstr>Worldmap Layout</vt:lpstr>
      <vt:lpstr>Presentación de PowerPoint</vt:lpstr>
      <vt:lpstr>Presentación de PowerPoint</vt:lpstr>
      <vt:lpstr>Presentación de PowerPoint</vt:lpstr>
      <vt:lpstr>Presentación de PowerPoint</vt:lpstr>
      <vt:lpstr>Free Template</vt:lpstr>
      <vt:lpstr>Presentación de PowerPoint</vt:lpstr>
      <vt:lpstr>Free Template</vt:lpstr>
      <vt:lpstr>Free Template</vt:lpstr>
      <vt:lpstr>Free Template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98</cp:revision>
  <dcterms:created xsi:type="dcterms:W3CDTF">2016-12-01T00:32:25Z</dcterms:created>
  <dcterms:modified xsi:type="dcterms:W3CDTF">2021-08-24T20:34:29Z</dcterms:modified>
</cp:coreProperties>
</file>